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CE42FE-CC5E-4900-8002-31FE038F64F2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09B09BC-F11C-4DC0-81C2-00DF45ABE8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br>
              <a:rPr lang="en-US" altLang="ko-KR" dirty="0" smtClean="0"/>
            </a:br>
            <a:r>
              <a:rPr lang="ko-KR" altLang="en-US" dirty="0" smtClean="0"/>
              <a:t>학습내용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0112" y="4797152"/>
            <a:ext cx="2192288" cy="841648"/>
          </a:xfrm>
        </p:spPr>
        <p:txBody>
          <a:bodyPr/>
          <a:lstStyle/>
          <a:p>
            <a:r>
              <a:rPr lang="ko-KR" altLang="en-US" b="1" dirty="0" smtClean="0"/>
              <a:t>신은수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4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프로젝트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/>
              <a:t>OS : Windows 10</a:t>
            </a:r>
          </a:p>
          <a:p>
            <a:pPr lvl="0"/>
            <a:r>
              <a:rPr lang="ko-KR" altLang="ko-KR" dirty="0"/>
              <a:t>IDE(통합개발환경) : intellij / STS4.0 / eGovframe3.10</a:t>
            </a:r>
          </a:p>
          <a:p>
            <a:pPr lvl="0"/>
            <a:r>
              <a:rPr lang="ko-KR" altLang="ko-KR" dirty="0"/>
              <a:t>JDK 11, JDK 8</a:t>
            </a:r>
          </a:p>
          <a:p>
            <a:pPr lvl="0"/>
            <a:r>
              <a:rPr lang="ko-KR" altLang="ko-KR" dirty="0"/>
              <a:t>Spring FrameWork : Spring5, SpringBoot 2.6.2</a:t>
            </a:r>
          </a:p>
          <a:p>
            <a:pPr lvl="0"/>
            <a:r>
              <a:rPr lang="ko-KR" altLang="ko-KR" dirty="0"/>
              <a:t>DataBase  : MySQL 5.6.2</a:t>
            </a:r>
          </a:p>
          <a:p>
            <a:pPr lvl="0"/>
            <a:r>
              <a:rPr lang="ko-KR" altLang="ko-KR" dirty="0"/>
              <a:t>Build Tool : Maven</a:t>
            </a:r>
          </a:p>
          <a:p>
            <a:pPr lvl="0"/>
            <a:r>
              <a:rPr lang="ko-KR" altLang="ko-KR" dirty="0"/>
              <a:t>형상관리 : Git, </a:t>
            </a:r>
            <a:r>
              <a:rPr lang="ko-KR" altLang="ko-KR" dirty="0" smtClean="0"/>
              <a:t>GitHub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3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b="1" dirty="0" smtClean="0"/>
              <a:t>프로젝트 기술 </a:t>
            </a:r>
            <a:r>
              <a:rPr lang="ko-KR" altLang="ko-KR" b="1" dirty="0" err="1" smtClean="0"/>
              <a:t>스택</a:t>
            </a:r>
            <a:r>
              <a:rPr lang="ko-KR" altLang="ko-KR" b="1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dirty="0" smtClean="0"/>
              <a:t>FrontEnd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b="1" dirty="0"/>
              <a:t> 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848475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5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smtClean="0"/>
              <a:t>프로젝트 기술 </a:t>
            </a:r>
            <a:r>
              <a:rPr lang="ko-KR" altLang="ko-KR" b="1" dirty="0" err="1" smtClean="0"/>
              <a:t>스택</a:t>
            </a:r>
            <a:r>
              <a:rPr lang="ko-KR" altLang="ko-KR" b="1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BackEnd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0" y="1327891"/>
            <a:ext cx="6848475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구현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로그인 / 로그아웃</a:t>
            </a:r>
          </a:p>
          <a:p>
            <a:pPr marL="0" indent="0">
              <a:buNone/>
            </a:pPr>
            <a:r>
              <a:rPr lang="ko-KR" altLang="ko-KR" dirty="0"/>
              <a:t> </a:t>
            </a:r>
          </a:p>
          <a:p>
            <a:r>
              <a:rPr lang="ko-KR" altLang="ko-KR" dirty="0"/>
              <a:t>회원 관리</a:t>
            </a:r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상품관리</a:t>
            </a:r>
          </a:p>
          <a:p>
            <a:pPr marL="0" indent="0">
              <a:buNone/>
            </a:pPr>
            <a:r>
              <a:rPr lang="ko-KR" altLang="ko-KR" dirty="0"/>
              <a:t> </a:t>
            </a:r>
          </a:p>
          <a:p>
            <a:r>
              <a:rPr lang="ko-KR" altLang="ko-KR" dirty="0"/>
              <a:t>게시판 기능 구현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Spring 웹 개발에 대한 전체적인 흐름을 파악할 수 </a:t>
            </a:r>
            <a:r>
              <a:rPr lang="ko-KR" altLang="en-US" dirty="0" smtClean="0"/>
              <a:t>있었다</a:t>
            </a:r>
            <a:r>
              <a:rPr lang="ko-KR" altLang="ko-KR" dirty="0" smtClean="0"/>
              <a:t>. </a:t>
            </a:r>
            <a:endParaRPr lang="ko-KR" altLang="ko-KR" dirty="0"/>
          </a:p>
          <a:p>
            <a:r>
              <a:rPr lang="ko-KR" altLang="en-US" dirty="0" smtClean="0"/>
              <a:t>웹 개발에 대해 다양하게 다뤄보면서 </a:t>
            </a:r>
            <a:r>
              <a:rPr lang="ko-KR" altLang="ko-KR" dirty="0" smtClean="0"/>
              <a:t>웹 </a:t>
            </a:r>
            <a:r>
              <a:rPr lang="ko-KR" altLang="ko-KR" dirty="0"/>
              <a:t>개발에 대한 자신감이 </a:t>
            </a:r>
            <a:r>
              <a:rPr lang="ko-KR" altLang="ko-KR" dirty="0" smtClean="0"/>
              <a:t>생겼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r>
              <a:rPr lang="ko-KR" altLang="ko-KR" dirty="0"/>
              <a:t>	</a:t>
            </a:r>
          </a:p>
          <a:p>
            <a:r>
              <a:rPr lang="ko-KR" altLang="en-US" dirty="0" smtClean="0"/>
              <a:t>가끔씩 해결되지 않는 오류들도 있었지만 </a:t>
            </a:r>
            <a:r>
              <a:rPr lang="ko-KR" altLang="en-US" dirty="0" err="1" smtClean="0"/>
              <a:t>구글에</a:t>
            </a:r>
            <a:r>
              <a:rPr lang="ko-KR" altLang="en-US" dirty="0" smtClean="0"/>
              <a:t> 검색해보면서 직접 원인을 찾아내며 오류를 해결하고 정리하면서 나에게 부족한 부분을 찾을 수 있었다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실습을 해보면서 또 </a:t>
            </a:r>
            <a:r>
              <a:rPr lang="ko-KR" altLang="ko-KR" dirty="0" smtClean="0"/>
              <a:t>다른 </a:t>
            </a:r>
            <a:r>
              <a:rPr lang="ko-KR" altLang="en-US" dirty="0" smtClean="0"/>
              <a:t>웹 사이트</a:t>
            </a:r>
            <a:r>
              <a:rPr lang="ko-KR" altLang="ko-KR" dirty="0" smtClean="0"/>
              <a:t> </a:t>
            </a:r>
            <a:r>
              <a:rPr lang="ko-KR" altLang="ko-KR" dirty="0"/>
              <a:t>개발에 대한 욕심이 </a:t>
            </a:r>
            <a:r>
              <a:rPr lang="ko-KR" altLang="ko-KR" dirty="0" smtClean="0"/>
              <a:t>생</a:t>
            </a:r>
            <a:r>
              <a:rPr lang="ko-KR" altLang="en-US" dirty="0" smtClean="0"/>
              <a:t>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1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</TotalTime>
  <Words>80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Spring framework 학습내용</vt:lpstr>
      <vt:lpstr>프로젝트 개발 환경</vt:lpstr>
      <vt:lpstr>프로젝트 기술 스택 </vt:lpstr>
      <vt:lpstr>프로젝트 기술 스택 </vt:lpstr>
      <vt:lpstr>구현 기능</vt:lpstr>
      <vt:lpstr>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학습내용</dc:title>
  <dc:creator>신은수</dc:creator>
  <cp:lastModifiedBy>신은수</cp:lastModifiedBy>
  <cp:revision>5</cp:revision>
  <dcterms:created xsi:type="dcterms:W3CDTF">2022-03-01T07:21:30Z</dcterms:created>
  <dcterms:modified xsi:type="dcterms:W3CDTF">2022-03-01T08:13:50Z</dcterms:modified>
</cp:coreProperties>
</file>