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4" r:id="rId9"/>
    <p:sldId id="268" r:id="rId10"/>
    <p:sldId id="263" r:id="rId11"/>
    <p:sldId id="267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55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4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6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5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4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7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4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42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3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3FC74-9A17-445F-B4B0-00090170938C}" type="datetimeFigureOut">
              <a:rPr lang="zh-CN" altLang="en-US" smtClean="0"/>
              <a:t>2016/10/12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B8494-864C-4998-BECB-CC41808908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4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54.222.146.28/useradd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md=login&amp;uuid=199999999999&amp;email=kangdong@evermarker.net&amp;pw=fe32bc2642957e231b63b2156adbecb5&amp;token=eeec7a32dcb6115abfe4a871c6b08b47" TargetMode="External"/><Relationship Id="rId2" Type="http://schemas.openxmlformats.org/officeDocument/2006/relationships/hyperlink" Target="http://54.222.146.28/us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 err="1"/>
              <a:t>Jemeter</a:t>
            </a:r>
            <a:r>
              <a:rPr lang="en-US" altLang="zh-CN" sz="5400" dirty="0"/>
              <a:t> </a:t>
            </a:r>
            <a:r>
              <a:rPr lang="zh-CN" altLang="en-US" sz="5400" dirty="0"/>
              <a:t>接口测试、压力测试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靳振国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2016-10-12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08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96766"/>
            <a:ext cx="10515600" cy="55801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获取返回值信息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通过添加正则表达式获取相应的值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路径：鼠标右键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后置处理器</a:t>
            </a:r>
            <a:r>
              <a:rPr lang="en-US" altLang="zh-CN" dirty="0" smtClean="0"/>
              <a:t>-</a:t>
            </a:r>
            <a:r>
              <a:rPr lang="zh-CN" altLang="en-US" dirty="0" smtClean="0"/>
              <a:t>正则表达式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503" y="2798214"/>
            <a:ext cx="9588993" cy="277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2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7634"/>
            <a:ext cx="10515600" cy="623717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使用变量当做输入参数</a:t>
            </a:r>
            <a:endParaRPr lang="en-US" altLang="zh-CN" dirty="0" smtClean="0"/>
          </a:p>
          <a:p>
            <a:r>
              <a:rPr lang="zh-CN" altLang="en-US" dirty="0" smtClean="0"/>
              <a:t>实例：</a:t>
            </a:r>
            <a:r>
              <a:rPr lang="zh-CN" altLang="en-US" dirty="0" smtClean="0"/>
              <a:t>获取用户地址列表</a:t>
            </a:r>
            <a:endParaRPr lang="en-US" altLang="zh-CN" dirty="0" smtClean="0"/>
          </a:p>
          <a:p>
            <a:r>
              <a:rPr lang="zh-CN" altLang="en-US" dirty="0" smtClean="0"/>
              <a:t>地址：</a:t>
            </a:r>
            <a:r>
              <a:rPr lang="en-US" altLang="zh-CN" dirty="0" smtClean="0">
                <a:hlinkClick r:id="rId2"/>
              </a:rPr>
              <a:t>http://54.222.146.28/useraddr</a:t>
            </a:r>
            <a:endParaRPr lang="en-US" altLang="zh-CN" dirty="0" smtClean="0"/>
          </a:p>
          <a:p>
            <a:r>
              <a:rPr lang="zh-CN" altLang="en-US" dirty="0" smtClean="0"/>
              <a:t>输入参数：</a:t>
            </a:r>
            <a:r>
              <a:rPr lang="en-US" altLang="zh-CN" dirty="0" smtClean="0"/>
              <a:t>cmd=</a:t>
            </a:r>
            <a:r>
              <a:rPr lang="en-US" altLang="zh-CN" dirty="0" err="1" smtClean="0"/>
              <a:t>list&amp;pin</a:t>
            </a:r>
            <a:r>
              <a:rPr lang="en-US" altLang="zh-CN" dirty="0" smtClean="0"/>
              <a:t>=e052d5681da34fad83d0597b7b72acf7&amp;token=eeec7a32dcb6115abfe4a871c6b08b47</a:t>
            </a:r>
          </a:p>
          <a:p>
            <a:r>
              <a:rPr lang="zh-CN" altLang="en-US" dirty="0" smtClean="0"/>
              <a:t>输出参数：</a:t>
            </a:r>
            <a:endParaRPr lang="en-US" altLang="zh-CN" dirty="0" smtClean="0"/>
          </a:p>
          <a:p>
            <a:r>
              <a:rPr lang="en-US" altLang="zh-CN" dirty="0" smtClean="0"/>
              <a:t>{"data":{"amount":20,"list":[{"city":"</a:t>
            </a:r>
            <a:r>
              <a:rPr lang="en-US" altLang="zh-CN" dirty="0" err="1" smtClean="0"/>
              <a:t>beijing</a:t>
            </a:r>
            <a:r>
              <a:rPr lang="en-US" altLang="zh-CN" dirty="0" smtClean="0"/>
              <a:t>","</a:t>
            </a:r>
            <a:r>
              <a:rPr lang="en-US" altLang="zh-CN" dirty="0" err="1" smtClean="0"/>
              <a:t>country":"United</a:t>
            </a:r>
            <a:r>
              <a:rPr lang="en-US" altLang="zh-CN" dirty="0" smtClean="0"/>
              <a:t> States","country_name_sn":"US","create_time":"2016-09-01 08:29:17","detail_address1":"tuanjiehu","detail_address2":"tuanjiegongyu","email":"jinzhenguo@evermarker.net","isDefault":1,"name":"jinzhenguo","pin":"37fe15492c55405895d4c15618689b4c","receiving_id":549,"status_code":100,"telephone":"18943658569","update_time":"2016-09-01 08:29:17","zip":"100056"},{"city":"666","country":"United States","country_name_sn":"US","create_time":"2016-10-09 07:45:04","detail_address1":"666","detail_address2":"","email":"","isDefault":0,"name":"666","pin":"37fe15492c55405895d4c15618689b4c","receiving_id":779,"state":"AA","status_code":100,"telephone":"666","update_time":"2016-10-09 07:45:04","zip":"666"}]},"code":0,"prompt_msg":"","success":true,"error_msg":""}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3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谢谢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dirty="0" smtClean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接口测试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测试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/>
              <a:t>验证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例子</a:t>
            </a:r>
            <a:endParaRPr lang="en-US" altLang="zh-CN" dirty="0" smtClean="0"/>
          </a:p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压力测试（下次分享）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压力指标</a:t>
            </a:r>
            <a:endParaRPr lang="en-US" altLang="zh-CN" dirty="0" smtClean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714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Jemeter</a:t>
            </a:r>
            <a:r>
              <a:rPr lang="en-US" altLang="zh-CN" dirty="0" smtClean="0"/>
              <a:t> </a:t>
            </a:r>
            <a:r>
              <a:rPr lang="zh-CN" altLang="en-US" dirty="0" smtClean="0"/>
              <a:t>接口测试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b="1" dirty="0" smtClean="0"/>
              <a:t>接口测试</a:t>
            </a:r>
            <a:r>
              <a:rPr lang="zh-CN" altLang="en-US" b="1" dirty="0"/>
              <a:t>案例的整体方案：</a:t>
            </a:r>
            <a:endParaRPr lang="zh-CN" altLang="en-US" dirty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第一步</a:t>
            </a:r>
            <a:r>
              <a:rPr lang="zh-CN" altLang="en-US" dirty="0" smtClean="0"/>
              <a:t>：分析测试</a:t>
            </a:r>
            <a:r>
              <a:rPr lang="zh-CN" altLang="en-US" dirty="0"/>
              <a:t>需求，并拿到开发提供的接口说明文档；</a:t>
            </a:r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第二步：从接口说明文档中整理出接口测试案例，里面要包括详细的入参和出参数据以及明确的格式和检查点。</a:t>
            </a:r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第四步：准备接口测试案例中的入参数据和出参数据，并整理成</a:t>
            </a:r>
            <a:r>
              <a:rPr lang="en-US" altLang="zh-CN" dirty="0" smtClean="0"/>
              <a:t>csv</a:t>
            </a:r>
            <a:r>
              <a:rPr lang="zh-CN" altLang="en-US" dirty="0" smtClean="0"/>
              <a:t>格式的文件。</a:t>
            </a:r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第三</a:t>
            </a:r>
            <a:r>
              <a:rPr lang="zh-CN" altLang="en-US" dirty="0"/>
              <a:t>步：和开发一起对</a:t>
            </a:r>
            <a:r>
              <a:rPr lang="zh-CN" altLang="en-US" dirty="0" smtClean="0"/>
              <a:t>接口测试方案。</a:t>
            </a:r>
            <a:endParaRPr lang="zh-CN" altLang="en-US" dirty="0"/>
          </a:p>
          <a:p>
            <a:pPr lvl="1" latinLnBrk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第五</a:t>
            </a:r>
            <a:r>
              <a:rPr lang="zh-CN" altLang="en-US" dirty="0"/>
              <a:t>步：结合接口测试案例文档和</a:t>
            </a:r>
            <a:r>
              <a:rPr lang="en-US" altLang="zh-CN" dirty="0"/>
              <a:t>csv</a:t>
            </a:r>
            <a:r>
              <a:rPr lang="zh-CN" altLang="en-US" dirty="0"/>
              <a:t>格式的数据文档，做接口测试案例的自动化案例开发。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88758"/>
            <a:ext cx="10515600" cy="588820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接口测试需要的测试点：</a:t>
            </a:r>
            <a:endParaRPr lang="zh-CN" altLang="en-US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覆盖所有的必选参数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组合可选参数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参数边界值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如果参数的取值范围是枚举变量，需要覆盖所有枚举值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还应考虑实际业务应用场景，去设计输入参数的组合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空数据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包含特殊的字符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越界的数据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错误的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6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6135"/>
            <a:ext cx="10515600" cy="58208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验证</a:t>
            </a:r>
            <a:r>
              <a:rPr lang="zh-CN" altLang="en-US" dirty="0" smtClean="0"/>
              <a:t>点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status code </a:t>
            </a:r>
            <a:r>
              <a:rPr lang="zh-CN" altLang="en-US" dirty="0"/>
              <a:t>（正常情况下，所有请求都应该返回</a:t>
            </a:r>
            <a:r>
              <a:rPr lang="en-US" altLang="zh-CN" dirty="0"/>
              <a:t>200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验证</a:t>
            </a:r>
            <a:r>
              <a:rPr lang="zh-CN" altLang="en-US" dirty="0"/>
              <a:t>结点的值 （主要是针对固定的值或者值遵循某些规则，我们能知道预期的结果的）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对于列表，应该根据请求参数，也应该验证列表的长度是否与期望值一致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负面测试用例</a:t>
            </a:r>
            <a:r>
              <a:rPr lang="zh-CN" altLang="en-US" dirty="0"/>
              <a:t>，应验证</a:t>
            </a:r>
            <a:r>
              <a:rPr lang="en-US" altLang="zh-CN" dirty="0"/>
              <a:t>ERROR INFO</a:t>
            </a:r>
            <a:r>
              <a:rPr lang="zh-CN" altLang="en-US" dirty="0"/>
              <a:t>是否与实际相匹配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1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例：用户登录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2059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zh-CN" altLang="en-US" sz="1600" dirty="0" smtClean="0"/>
              <a:t>地址：</a:t>
            </a:r>
            <a:r>
              <a:rPr lang="en-US" altLang="zh-CN" sz="1600" dirty="0" smtClean="0">
                <a:hlinkClick r:id="rId2"/>
              </a:rPr>
              <a:t>http://54.222.146.28/user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传入参数：</a:t>
            </a:r>
            <a:endParaRPr lang="en-US" altLang="zh-CN" sz="1600" dirty="0" smtClean="0"/>
          </a:p>
          <a:p>
            <a:pPr lvl="1">
              <a:lnSpc>
                <a:spcPct val="170000"/>
              </a:lnSpc>
            </a:pPr>
            <a:r>
              <a:rPr lang="en-US" altLang="zh-CN" sz="1600" dirty="0" smtClean="0">
                <a:hlinkClick r:id="rId3"/>
              </a:rPr>
              <a:t>cmd=</a:t>
            </a:r>
            <a:r>
              <a:rPr lang="en-US" altLang="zh-CN" sz="1600" dirty="0" err="1" smtClean="0">
                <a:hlinkClick r:id="rId3"/>
              </a:rPr>
              <a:t>login&amp;uuid</a:t>
            </a:r>
            <a:r>
              <a:rPr lang="en-US" altLang="zh-CN" sz="1600" dirty="0" smtClean="0">
                <a:hlinkClick r:id="rId3"/>
              </a:rPr>
              <a:t>=199999999999&amp;email=</a:t>
            </a:r>
            <a:r>
              <a:rPr lang="en-US" altLang="zh-CN" sz="1600" dirty="0" err="1" smtClean="0">
                <a:hlinkClick r:id="rId3"/>
              </a:rPr>
              <a:t>kangdong@evermarker.net&amp;pw</a:t>
            </a:r>
            <a:r>
              <a:rPr lang="en-US" altLang="zh-CN" sz="1600" dirty="0" smtClean="0">
                <a:hlinkClick r:id="rId3"/>
              </a:rPr>
              <a:t>=fe32bc2642957e231b63b2156adbecb5&amp;token=eeec7a32dcb6115abfe4a871c6b08b47</a:t>
            </a:r>
            <a:endParaRPr lang="en-US" altLang="zh-CN" sz="1600" dirty="0" smtClean="0"/>
          </a:p>
          <a:p>
            <a:pPr>
              <a:lnSpc>
                <a:spcPct val="170000"/>
              </a:lnSpc>
            </a:pPr>
            <a:r>
              <a:rPr lang="zh-CN" altLang="en-US" sz="1600" dirty="0" smtClean="0"/>
              <a:t>输出参数：</a:t>
            </a:r>
            <a:endParaRPr lang="en-US" altLang="zh-CN" sz="1600" dirty="0" smtClean="0"/>
          </a:p>
          <a:p>
            <a:pPr lvl="1">
              <a:lnSpc>
                <a:spcPct val="170000"/>
              </a:lnSpc>
            </a:pPr>
            <a:r>
              <a:rPr lang="en-US" altLang="zh-CN" sz="1600" dirty="0" smtClean="0"/>
              <a:t>{"data":{"</a:t>
            </a:r>
            <a:r>
              <a:rPr lang="en-US" altLang="zh-CN" sz="1600" dirty="0" err="1" smtClean="0"/>
              <a:t>icon":"icon</a:t>
            </a:r>
            <a:r>
              <a:rPr lang="en-US" altLang="zh-CN" sz="1600" dirty="0" smtClean="0"/>
              <a:t>/motif/6325/1320X1320/a70a7e29d787f7feca1c2d83a9950286.jpg","invite_code":"m71c","isHistoricalUser":1,"login_email":"jinzhenguo@evermarker.net","login_type":1,"nickname":"jinzhenguo</a:t>
            </a:r>
            <a:r>
              <a:rPr lang="zh-CN" altLang="en-US" sz="1600" dirty="0" smtClean="0"/>
              <a:t>测试</a:t>
            </a:r>
            <a:r>
              <a:rPr lang="en-US" altLang="zh-CN" sz="1600" dirty="0" smtClean="0"/>
              <a:t>","pin":"","status_code":100,"token":"3089995e910377098c209c3cf00</a:t>
            </a:r>
            <a:r>
              <a:rPr lang="en-US" altLang="zh-CN" sz="1600" dirty="0" smtClean="0"/>
              <a:t>37fe15492c55405895d4c15618689b4c</a:t>
            </a:r>
            <a:r>
              <a:rPr lang="en-US" altLang="zh-CN" sz="1600" dirty="0" smtClean="0"/>
              <a:t>a7ff0","user_level":0,"user_score":0,"user_type":1,"uuid":"8888800000"},"code":0,"prompt_msg":"","success":true,"error_msg":""}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4858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9719"/>
            <a:ext cx="10515600" cy="41572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打开</a:t>
            </a:r>
            <a:r>
              <a:rPr lang="en-US" altLang="zh-CN" dirty="0" err="1" smtClean="0"/>
              <a:t>jmeter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%JMETER_HOME%\bin\jmeter.bat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添加线程组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请求默认值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添加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2316"/>
            <a:ext cx="9627095" cy="54231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1" y="2765652"/>
            <a:ext cx="9614394" cy="3740342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 smtClean="0"/>
              <a:t>Jmeter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31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19764"/>
            <a:ext cx="10515600" cy="5657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返回信息验证</a:t>
            </a: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增加响应断言</a:t>
            </a:r>
            <a:endParaRPr lang="en-US" altLang="zh-CN" dirty="0" smtClean="0"/>
          </a:p>
          <a:p>
            <a:pPr marL="800100" lvl="2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/>
              <a:t>路径：</a:t>
            </a:r>
            <a:r>
              <a:rPr lang="zh-CN" altLang="en-US" dirty="0" smtClean="0"/>
              <a:t>鼠标右键</a:t>
            </a:r>
            <a:r>
              <a:rPr lang="en-US" altLang="zh-CN" dirty="0" smtClean="0"/>
              <a:t>-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-</a:t>
            </a:r>
            <a:r>
              <a:rPr lang="zh-CN" altLang="en-US" dirty="0" smtClean="0"/>
              <a:t>断言</a:t>
            </a:r>
            <a:r>
              <a:rPr lang="en-US" altLang="zh-CN" dirty="0" smtClean="0"/>
              <a:t>-</a:t>
            </a:r>
            <a:r>
              <a:rPr lang="zh-CN" altLang="en-US" dirty="0" smtClean="0"/>
              <a:t>响应断言</a:t>
            </a:r>
            <a:endParaRPr lang="en-US" altLang="zh-CN" dirty="0" smtClean="0"/>
          </a:p>
          <a:p>
            <a:pPr marL="0" lvl="1" indent="0">
              <a:spcBef>
                <a:spcPts val="1000"/>
              </a:spcBef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28" y="2814334"/>
            <a:ext cx="9620744" cy="34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5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先后依赖数据获取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 smtClean="0"/>
              <a:t>获取前一个接口的返回值</a:t>
            </a:r>
            <a:endParaRPr lang="en-US" altLang="zh-CN" dirty="0" smtClean="0"/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zh-CN" altLang="en-US" dirty="0" smtClean="0"/>
              <a:t>把前一个接口的返回值当做当前接口的输入参数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6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606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Wingdings</vt:lpstr>
      <vt:lpstr>Office 主题</vt:lpstr>
      <vt:lpstr>Jemeter 接口测试、压力测试 </vt:lpstr>
      <vt:lpstr>目录</vt:lpstr>
      <vt:lpstr>Jemeter 接口测试</vt:lpstr>
      <vt:lpstr>PowerPoint 演示文稿</vt:lpstr>
      <vt:lpstr>PowerPoint 演示文稿</vt:lpstr>
      <vt:lpstr>例：用户登录</vt:lpstr>
      <vt:lpstr>Jmeter操作</vt:lpstr>
      <vt:lpstr>PowerPoint 演示文稿</vt:lpstr>
      <vt:lpstr>先后依赖数据获取</vt:lpstr>
      <vt:lpstr>PowerPoint 演示文稿</vt:lpstr>
      <vt:lpstr>PowerPoint 演示文稿</vt:lpstr>
      <vt:lpstr>谢谢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Jemeter 接口测试、压力测试 </dc:title>
  <dc:creator>John</dc:creator>
  <cp:lastModifiedBy>John</cp:lastModifiedBy>
  <cp:revision>75</cp:revision>
  <dcterms:created xsi:type="dcterms:W3CDTF">2016-10-12T03:20:57Z</dcterms:created>
  <dcterms:modified xsi:type="dcterms:W3CDTF">2016-10-12T09:55:36Z</dcterms:modified>
</cp:coreProperties>
</file>