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18649CAE-711D-4E81-BBDF-546D9D2805CD}"/>
    <pc:docChg chg="custSel modSld">
      <pc:chgData name="Kang Wallter" userId="d5c269cbe9dbe8bc" providerId="LiveId" clId="{18649CAE-711D-4E81-BBDF-546D9D2805CD}" dt="2020-03-30T13:35:48.729" v="0" actId="478"/>
      <pc:docMkLst>
        <pc:docMk/>
      </pc:docMkLst>
      <pc:sldChg chg="delSp mod">
        <pc:chgData name="Kang Wallter" userId="d5c269cbe9dbe8bc" providerId="LiveId" clId="{18649CAE-711D-4E81-BBDF-546D9D2805CD}" dt="2020-03-30T13:35:48.729" v="0" actId="478"/>
        <pc:sldMkLst>
          <pc:docMk/>
          <pc:sldMk cId="220845768" sldId="268"/>
        </pc:sldMkLst>
        <pc:spChg chg="del">
          <ac:chgData name="Kang Wallter" userId="d5c269cbe9dbe8bc" providerId="LiveId" clId="{18649CAE-711D-4E81-BBDF-546D9D2805CD}" dt="2020-03-30T13:35:48.729" v="0" actId="478"/>
          <ac:spMkLst>
            <pc:docMk/>
            <pc:sldMk cId="220845768" sldId="268"/>
            <ac:spMk id="2" creationId="{854CE969-191C-40A5-A032-E11F315D47CA}"/>
          </ac:spMkLst>
        </pc:spChg>
        <pc:spChg chg="del">
          <ac:chgData name="Kang Wallter" userId="d5c269cbe9dbe8bc" providerId="LiveId" clId="{18649CAE-711D-4E81-BBDF-546D9D2805CD}" dt="2020-03-30T13:35:48.729" v="0" actId="478"/>
          <ac:spMkLst>
            <pc:docMk/>
            <pc:sldMk cId="220845768" sldId="268"/>
            <ac:spMk id="3" creationId="{6CF9F9E9-903B-42E4-87CB-4CE1B58012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5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3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9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8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2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202F-9053-4CC8-9505-96FB1B7E2871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BF48-612A-4599-A765-AE01A97AC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7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vision/docs/ocr?hl=k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vis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DCC7-5EF4-4578-B699-4048BC679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Cloud 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DD0EC-601E-4F7D-B808-26682E13C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3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48530A-ABE9-4E49-A64E-AC489CE3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4" y="393015"/>
            <a:ext cx="5610225" cy="427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4AD291-DE2C-4E65-9EC8-496B1F28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60" y="1540560"/>
            <a:ext cx="5829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B0A0A1-4781-4264-89ED-CC801607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48" y="298115"/>
            <a:ext cx="5105400" cy="3476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D6E073-AF9B-4A7F-A093-B0FEE9DD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45" y="2869035"/>
            <a:ext cx="6615695" cy="3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4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B507C-4CB1-47DE-9CC8-5764C077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https://cloud.google.com/vision/docs/ocr?hl=ko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9B4E1-2DDA-431F-8823-0D9E7660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A3738-150A-4BE4-93A2-DBC921FE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https://cloud.google.com/vision/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1FB87-EBA6-42DB-8FA3-115E1772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06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512E0-D909-4055-8470-15D5CD21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https://cloud.google.com/free/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102CB-7DAB-4BA7-A83A-C4E317D2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540429"/>
            <a:ext cx="88487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F1FE1D-D8CA-4CE3-B912-378DEF677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326868"/>
            <a:ext cx="9144000" cy="46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37CB5-BEDC-4862-83B9-44EF6ABF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01"/>
            <a:ext cx="9144000" cy="28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1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167661-D4A7-4377-AB2D-B7C5DB1D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257300"/>
            <a:ext cx="5248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2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6458EB-141A-424E-9D65-FA644A1B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943"/>
            <a:ext cx="9144000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5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C840B7-8D0C-46D8-9CB0-5FE8124E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7" y="304275"/>
            <a:ext cx="3762375" cy="133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81D2A9-D0AA-4314-94AC-C89A0EFA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7" y="1725598"/>
            <a:ext cx="85915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911B4C-C02B-483F-B6E0-9F147458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3" y="234061"/>
            <a:ext cx="4676775" cy="2581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FB9DD6-C65D-46B7-B386-4F768419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03" y="1874895"/>
            <a:ext cx="5334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1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42</Words>
  <Application>Microsoft Office PowerPoint</Application>
  <PresentationFormat>화면 슬라이드 쇼(4:3)</PresentationFormat>
  <Paragraphs>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Python with Google Cloud Vision</vt:lpstr>
      <vt:lpstr>https://cloud.google.com/vision/</vt:lpstr>
      <vt:lpstr>https://cloud.google.com/free/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https://cloud.google.com/vision/docs/ocr?hl=ko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with Google Cloud Vision</dc:title>
  <dc:creator>Kang Wallter</dc:creator>
  <cp:lastModifiedBy>Kang Wallter</cp:lastModifiedBy>
  <cp:revision>3</cp:revision>
  <dcterms:created xsi:type="dcterms:W3CDTF">2020-03-30T13:10:57Z</dcterms:created>
  <dcterms:modified xsi:type="dcterms:W3CDTF">2020-03-30T13:35:58Z</dcterms:modified>
</cp:coreProperties>
</file>