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A083-B521-406F-AADF-F480B5554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C1E93-B8C4-4BF2-905A-CF32BB8B7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08CF0-FF16-4DA8-BC88-820E3EA1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B8600-A463-4A0B-8318-CA3AF377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9C36A-519E-4557-9A39-00B1813E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BFAD-F102-4BC5-9C5B-286B0DE6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3152E-568A-41B7-8FA9-222B9130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E2776-277B-4B62-B3DD-B27D188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92C52-1A72-468A-91C1-AC72074F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46E75-5AD8-4F95-9752-146AB8FE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C3AFA-2C5A-4E29-96A4-C63EB3AB0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99345-9FB4-4D90-B8A4-805547DD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4B6E5-D748-487E-BD7B-C14348E3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58A53-A61C-42A9-BC4B-9D3541CB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2BD1F-438C-448A-85B6-2827AD76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C292-C590-4AEA-82C7-8B42FC7C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B082-ABDC-4A16-BD13-9FE1DC5A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3E2CF-571F-40F9-ACA3-979A8E25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90EE8-5AF3-4E55-B622-7A1D8CD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05CF0-416B-4EC0-86F5-439FDE37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4F4B-E620-4CFE-BE50-8C8DDF9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C98E4-7650-494D-BAB6-9DAB27A8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2CDDB-FC34-4A31-AC50-EB4FE2F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90D57-75A5-401A-9BB5-064F708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415E0-4AF0-4CF2-B38A-1A7B3AA5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5B37-A793-4AB4-86B5-10F432C9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F086B-7E9E-4C0A-B698-FD053681B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61E33-4917-477C-95F3-6C31044B9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67B0D-933A-4CCA-9694-652A0B7C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AA1CD-160C-4682-BC13-98940AFC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0AF78-EEBD-4552-AE24-DA7DF55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9D970-78A0-48A6-8CC1-A0B5767D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8F212-E2AA-40CD-97CC-E1CC90C5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657EC-3BDC-4E77-959B-FEB6B6889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3478D-8697-4A67-86C2-E1AF06B4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0584E-0E52-4CA4-A24E-196D205F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96865-78D6-4A86-96CD-9B122014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0F7F4-E417-422B-858B-B06DC334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BC220-F478-4FDC-9457-79268A28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A841-E8C9-431D-9E8F-FE04D45A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25B61F-2CB3-40CE-A97B-58A06F1E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E3D216-4578-4806-86CC-81427FF9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2B3815-2EAB-4D45-823A-A6CDBC90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580E0B-2529-4690-A193-29F2BE97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D3F760-F974-4B83-9843-C347CC4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952F4-D669-4C69-B215-A461E5C4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3A3F-F463-4847-A40D-8078B3D8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F1C50-CA3F-4E45-9A97-F2D8D9D5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119D3-7958-44EA-ADD9-86AFAEE11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064EB-0BAC-49A4-8BE9-311F489F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DA0F9-F221-4E43-B2B2-63BD0A07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F0E98-4E72-4D7A-9832-BC553944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5C0C-42ED-467D-A8DF-72377A5E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B521F-F020-4215-BB79-DCFF30722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5E48B-47F6-4833-AB4D-FF4DDE07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FDFF4-6390-498D-86F4-0F5A7D3A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A2D00-D125-4469-BE07-98DF9DEC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46269-CB87-4065-8B84-B2F8D40B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EE532-CAEC-4A2F-ACAD-A220FCB1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A0E8A-FAA5-45B1-9E06-7C2CD53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4877C-FFFA-4AF8-9137-E3078BFFD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DC6C-EC39-43DE-ADC7-C6449E65B3C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E467B-DD59-408C-A808-C04DC5E4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988EC-11C1-44AE-AE75-B7CE7E14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E45D2-9571-4411-AA9A-CDC26914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2D1E2C76-0B2F-45A0-BD8F-3BA3AAC25CA5}"/>
              </a:ext>
            </a:extLst>
          </p:cNvPr>
          <p:cNvGrpSpPr/>
          <p:nvPr/>
        </p:nvGrpSpPr>
        <p:grpSpPr>
          <a:xfrm>
            <a:off x="853728" y="1586190"/>
            <a:ext cx="9823364" cy="2474380"/>
            <a:chOff x="853728" y="1586190"/>
            <a:chExt cx="9823364" cy="247438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BEEBDC-ADC7-4FD2-9B65-6AB4CF56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115" y="2917570"/>
              <a:ext cx="1143000" cy="1143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563E32-94BD-4EAB-B83A-A2553BDE0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138" y="1586190"/>
              <a:ext cx="1143000" cy="1143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44AFBC2-78DF-4372-881B-0E06CDD6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97" y="1586190"/>
              <a:ext cx="1143000" cy="1143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A7155CB-6C05-4C83-BBBD-C2164FFAE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456" y="1586190"/>
              <a:ext cx="1143000" cy="1143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0D26069-29FC-4ABD-8A99-3AFFD72C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115" y="1601381"/>
              <a:ext cx="1143000" cy="1143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515FFE2-F576-4D43-A24F-1D036B93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774" y="1586190"/>
              <a:ext cx="1143000" cy="1143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05E26FF-06B5-4964-B025-424A2F085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433" y="1601381"/>
              <a:ext cx="1143000" cy="1143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AFF2B87-7043-44EA-802A-4822736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92" y="1586190"/>
              <a:ext cx="1143000" cy="1143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ED68832-1F0A-4C94-9FBA-BE341A1CE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138" y="2917570"/>
              <a:ext cx="1143000" cy="1143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FD421EF-888F-459C-9DB6-D9F233C3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97" y="2917570"/>
              <a:ext cx="1143000" cy="11430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2BBBB39-070C-41FA-B2BF-99DA35EFD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456" y="2917570"/>
              <a:ext cx="1143000" cy="11430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14E084E-F47C-431A-BC71-165B7A4A7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774" y="2917570"/>
              <a:ext cx="1143000" cy="1143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7ACA62D-0FDF-447B-9854-6A994E2DA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433" y="2917570"/>
              <a:ext cx="1143000" cy="114300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8A63A7DF-3442-40A5-AB9C-45D75F84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92" y="2917570"/>
              <a:ext cx="1143000" cy="1143000"/>
            </a:xfrm>
            <a:prstGeom prst="rect">
              <a:avLst/>
            </a:prstGeom>
          </p:spPr>
        </p:pic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54CA0A0-E1BD-4E22-BE86-F65D82530AEC}"/>
                </a:ext>
              </a:extLst>
            </p:cNvPr>
            <p:cNvSpPr txBox="1"/>
            <p:nvPr/>
          </p:nvSpPr>
          <p:spPr>
            <a:xfrm>
              <a:off x="969145" y="200233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原图像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9A981F8-031D-4118-A6EA-9989C76EBFEC}"/>
                </a:ext>
              </a:extLst>
            </p:cNvPr>
            <p:cNvSpPr txBox="1"/>
            <p:nvPr/>
          </p:nvSpPr>
          <p:spPr>
            <a:xfrm>
              <a:off x="853728" y="33044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检测结果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3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Rains Zero</dc:creator>
  <cp:lastModifiedBy>Rains Zero</cp:lastModifiedBy>
  <cp:revision>1</cp:revision>
  <dcterms:created xsi:type="dcterms:W3CDTF">2022-07-09T07:31:03Z</dcterms:created>
  <dcterms:modified xsi:type="dcterms:W3CDTF">2022-07-09T07:32:01Z</dcterms:modified>
</cp:coreProperties>
</file>