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191919"/>
    <a:srgbClr val="FFFFE1"/>
    <a:srgbClr val="FFF3F3"/>
    <a:srgbClr val="800040"/>
    <a:srgbClr val="004080"/>
    <a:srgbClr val="FF6FC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-1176" y="-174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71FFAA-F7DD-4A6A-85A3-2E5748496175}" type="datetime1">
              <a:rPr lang="en-US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FBA5CE3-7C6F-4E9C-BDEC-611639D27F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9600" smtClean="0">
                <a:solidFill>
                  <a:srgbClr val="000000"/>
                </a:solidFill>
              </a:rPr>
              <a:t>Copyright Colin Purrington (</a:t>
            </a:r>
            <a:r>
              <a:rPr lang="en-US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000366-ECBD-4536-85F0-6DD9FDB0EB0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3E825-E2B8-4C89-A751-BE6A5F58A7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B9C0F-5DCB-41A9-B119-2B7E02536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92DB1-8053-4C27-9F26-346B762AA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A2419-0947-45DE-98B3-149737134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A54C7-EEFB-4AA1-862C-9BF2956D3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1B15-1630-428D-A500-1C85EC3C3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E59EC-B8DE-43D2-B558-ABBE791DE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20F7E-3A8C-4F80-A14B-5C9A2DE85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94F1D-EEB0-4A07-B216-05019FDB2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CC5D0-3FFB-469A-8A29-AEB01DAE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47BC6-3CE3-449C-9B7D-D76C1FFA9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itchFamily="18" charset="0"/>
              </a:defRPr>
            </a:lvl1pPr>
          </a:lstStyle>
          <a:p>
            <a:fld id="{326206B6-F7D6-46A9-845F-5C5A450E2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itchFamily="34" charset="-128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itchFamily="34" charset="-128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itchFamily="34" charset="-128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itchFamily="34" charset="-128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6929438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0063" algn="l"/>
              </a:tabLst>
            </a:pPr>
            <a:r>
              <a:rPr lang="en-US" sz="4800" b="1" dirty="0">
                <a:latin typeface="Calibri" pitchFamily="34" charset="0"/>
              </a:rPr>
              <a:t>Introduction</a:t>
            </a: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2800" dirty="0" smtClean="0">
                <a:latin typeface="Times New Roman" pitchFamily="18" charset="0"/>
              </a:rPr>
              <a:t>Write introduction of your project.</a:t>
            </a:r>
            <a:endParaRPr lang="en-US" altLang="ja-JP" sz="2800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2800" dirty="0">
                <a:latin typeface="Times New Roman" pitchFamily="18" charset="0"/>
              </a:rPr>
              <a:t>		</a:t>
            </a:r>
            <a:endParaRPr lang="en-US" sz="28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995488" y="16351250"/>
            <a:ext cx="10512425" cy="8851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spcBef>
                <a:spcPct val="50000"/>
              </a:spcBef>
              <a:tabLst>
                <a:tab pos="508000" algn="l"/>
              </a:tabLst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Materials and methods</a:t>
            </a:r>
            <a:r>
              <a:rPr lang="en-US" sz="2400" dirty="0">
                <a:solidFill>
                  <a:srgbClr val="FF8000"/>
                </a:solidFill>
                <a:latin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2800" dirty="0" smtClean="0">
                <a:latin typeface="Times New Roman" pitchFamily="18" charset="0"/>
              </a:rPr>
              <a:t>Materials and working of your program can be described here.</a:t>
            </a: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66477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  <a:endParaRPr lang="en-US" sz="4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3822363" y="6908800"/>
            <a:ext cx="23347362" cy="1828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algn="just">
              <a:tabLst>
                <a:tab pos="500063" algn="l"/>
              </a:tabLst>
            </a:pPr>
            <a:r>
              <a:rPr lang="en-US" sz="4800" b="1" dirty="0">
                <a:solidFill>
                  <a:srgbClr val="000000"/>
                </a:solidFill>
                <a:latin typeface="Calibri" pitchFamily="34" charset="0"/>
              </a:rPr>
              <a:t>Results</a:t>
            </a: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sz="2800" dirty="0" smtClean="0">
                <a:latin typeface="Times New Roman" pitchFamily="18" charset="0"/>
              </a:rPr>
              <a:t>You can have images and part of the code to show the results appropriately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534975" y="6902449"/>
            <a:ext cx="10512425" cy="242728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Conclusions and future work</a:t>
            </a:r>
            <a:endParaRPr lang="en-US" sz="44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635000" algn="l"/>
              </a:tabLst>
            </a:pPr>
            <a:r>
              <a:rPr lang="en-US" sz="2800" dirty="0" smtClean="0">
                <a:latin typeface="Times New Roman" pitchFamily="18" charset="0"/>
              </a:rPr>
              <a:t>Write your conclusions and a brief about future work related to this project.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514821"/>
            <a:ext cx="477012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74320" tIns="274320" rIns="274320" bIns="274320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6000" b="1" dirty="0">
                <a:latin typeface="Calibri" pitchFamily="34" charset="0"/>
              </a:rPr>
              <a:t>Author, Author, </a:t>
            </a:r>
            <a:r>
              <a:rPr lang="en-US" sz="6000" b="1" dirty="0" smtClean="0">
                <a:latin typeface="Calibri" pitchFamily="34" charset="0"/>
              </a:rPr>
              <a:t>Author, Author and </a:t>
            </a:r>
            <a:r>
              <a:rPr lang="en-US" sz="6000" b="1" dirty="0">
                <a:latin typeface="Calibri" pitchFamily="34" charset="0"/>
              </a:rPr>
              <a:t>Author</a:t>
            </a:r>
            <a:br>
              <a:rPr lang="en-US" sz="6000" b="1" dirty="0">
                <a:latin typeface="Calibri" pitchFamily="34" charset="0"/>
              </a:rPr>
            </a:br>
            <a:r>
              <a:rPr lang="en-US" sz="6000" dirty="0" smtClean="0">
                <a:latin typeface="Calibri" pitchFamily="34" charset="0"/>
              </a:rPr>
              <a:t>Institute Name</a:t>
            </a:r>
            <a:endParaRPr lang="en-US" sz="60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996056" y="26497074"/>
            <a:ext cx="23256081" cy="457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0" tIns="457200" rIns="914400" bIns="914400" numCol="2" spcCol="914400"/>
          <a:lstStyle/>
          <a:p>
            <a:pPr marL="500063" indent="-500063">
              <a:spcBef>
                <a:spcPct val="5000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  <a:endParaRPr lang="en-US" sz="4400" b="1" dirty="0">
              <a:solidFill>
                <a:srgbClr val="000000"/>
              </a:solidFill>
              <a:latin typeface="Calibri"/>
              <a:ea typeface="ＭＳ Ｐゴシック" pitchFamily="-111" charset="-128"/>
              <a:cs typeface="ＭＳ Ｐゴシック" pitchFamily="-111" charset="-128"/>
            </a:endParaRPr>
          </a:p>
          <a:p>
            <a:pPr marL="500063" indent="-500063">
              <a:spcBef>
                <a:spcPct val="10000"/>
              </a:spcBef>
              <a:defRPr/>
            </a:pPr>
            <a:r>
              <a:rPr lang="en-US" sz="28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1. </a:t>
            </a:r>
          </a:p>
          <a:p>
            <a:pPr marL="500063" indent="-500063">
              <a:spcBef>
                <a:spcPct val="10000"/>
              </a:spcBef>
              <a:defRPr/>
            </a:pPr>
            <a:r>
              <a:rPr lang="en-US" sz="28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2. </a:t>
            </a:r>
          </a:p>
          <a:p>
            <a:pPr marL="500063" indent="-500063">
              <a:spcBef>
                <a:spcPct val="10000"/>
              </a:spcBef>
              <a:defRPr/>
            </a:pPr>
            <a:r>
              <a:rPr lang="en-US" sz="28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3. </a:t>
            </a:r>
            <a:endParaRPr lang="en-US" sz="2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245017"/>
            <a:ext cx="494506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10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Title</a:t>
            </a:r>
            <a:endParaRPr lang="en-US" sz="110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70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MS PGothic</vt:lpstr>
      <vt:lpstr>Arial</vt:lpstr>
      <vt:lpstr>Times New Roman</vt:lpstr>
      <vt:lpstr>Calibri</vt:lpstr>
      <vt:lpstr>Default Design</vt:lpstr>
      <vt:lpstr>Slide 1</vt:lpstr>
    </vt:vector>
  </TitlesOfParts>
  <LinksUpToDate>false</LinksUpToDate>
  <SharedDoc>false</SharedDoc>
  <HyperlinkBase>http://colinpurrington.com/tips/academic/posterdesign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Madhav</cp:lastModifiedBy>
  <cp:revision>549</cp:revision>
  <cp:lastPrinted>2011-10-30T12:54:45Z</cp:lastPrinted>
  <dcterms:created xsi:type="dcterms:W3CDTF">2012-06-12T14:08:55Z</dcterms:created>
  <dcterms:modified xsi:type="dcterms:W3CDTF">2013-11-25T09:06:49Z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