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96" r:id="rId3"/>
    <p:sldId id="291" r:id="rId4"/>
    <p:sldId id="292" r:id="rId5"/>
    <p:sldId id="297" r:id="rId6"/>
    <p:sldId id="298" r:id="rId7"/>
    <p:sldId id="299" r:id="rId8"/>
    <p:sldId id="305" r:id="rId9"/>
    <p:sldId id="295" r:id="rId10"/>
    <p:sldId id="289" r:id="rId11"/>
    <p:sldId id="307" r:id="rId12"/>
    <p:sldId id="308" r:id="rId13"/>
    <p:sldId id="311" r:id="rId14"/>
    <p:sldId id="309" r:id="rId15"/>
    <p:sldId id="310" r:id="rId16"/>
    <p:sldId id="312" r:id="rId17"/>
  </p:sldIdLst>
  <p:sldSz cx="9144000" cy="6858000" type="screen4x3"/>
  <p:notesSz cx="6858000" cy="9144000"/>
  <p:defaultTextStyle>
    <a:defPPr>
      <a:defRPr lang="en-US"/>
    </a:defPPr>
    <a:lvl1pPr marL="0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defRPr/>
            </a:pPr>
            <a:fld id="{99195A85-177B-4D48-AA85-75290137F702}" type="slidenum">
              <a:rPr lang="en-GB" smtClean="0">
                <a:solidFill>
                  <a:srgbClr val="000000"/>
                </a:solidFill>
                <a:latin typeface="Times New Roman" charset="0"/>
              </a:rPr>
              <a:pPr eaLnBrk="1">
                <a:defRPr/>
              </a:pPr>
              <a:t>11</a:t>
            </a:fld>
            <a:endParaRPr lang="en-GB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801654"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011" indent="0" algn="ctr">
              <a:buNone/>
            </a:lvl2pPr>
            <a:lvl3pPr marL="914021" indent="0" algn="ctr">
              <a:buNone/>
            </a:lvl3pPr>
            <a:lvl4pPr marL="1371032" indent="0" algn="ctr">
              <a:buNone/>
            </a:lvl4pPr>
            <a:lvl5pPr marL="1828041" indent="0" algn="ctr">
              <a:buNone/>
            </a:lvl5pPr>
            <a:lvl6pPr marL="2285052" indent="0" algn="ctr">
              <a:buNone/>
            </a:lvl6pPr>
            <a:lvl7pPr marL="2742062" indent="0" algn="ctr">
              <a:buNone/>
            </a:lvl7pPr>
            <a:lvl8pPr marL="3199072" indent="0" algn="ctr">
              <a:buNone/>
            </a:lvl8pPr>
            <a:lvl9pPr marL="3656083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2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3" y="609604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6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11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41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4" y="273629"/>
            <a:ext cx="8222400" cy="1139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0" y="1604332"/>
            <a:ext cx="4042080" cy="45206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2" y="1604332"/>
            <a:ext cx="4042080" cy="45206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B9951-7677-D849-9A92-AEC26C5E9D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9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2743204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2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4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03" tIns="182804" rIns="137103" bIns="9140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3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8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2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4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10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2" y="228600"/>
            <a:ext cx="8153400" cy="990600"/>
          </a:xfrm>
          <a:prstGeom prst="rect">
            <a:avLst/>
          </a:prstGeom>
        </p:spPr>
        <p:txBody>
          <a:bodyPr vert="horz" lIns="91400" tIns="45702" rIns="91400" bIns="45702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00" tIns="45702" rIns="91400" bIns="4570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 vert="horz" lIns="91400" tIns="45702" rIns="91400" bIns="45702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10"/>
            <a:ext cx="5421083" cy="365125"/>
          </a:xfrm>
          <a:prstGeom prst="rect">
            <a:avLst/>
          </a:prstGeom>
        </p:spPr>
        <p:txBody>
          <a:bodyPr vert="horz" lIns="91400" tIns="45702" rIns="91400" bIns="45702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00" tIns="45702" rIns="91400" bIns="45702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9908" indent="-319908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813" indent="-274205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indent="-228506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indent="-228506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indent="-228506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248" indent="-22850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6455" indent="-22850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0660" indent="-22850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4868" indent="-22850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61" y="1623654"/>
            <a:ext cx="88392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Frequency</a:t>
            </a:r>
            <a:r>
              <a:rPr lang="en-US" dirty="0" smtClean="0"/>
              <a:t>/ FOURIER domain / 	SPECTRA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 </a:t>
            </a:r>
            <a:r>
              <a:rPr lang="en-US" dirty="0"/>
              <a:t>8</a:t>
            </a:r>
            <a:r>
              <a:rPr lang="en-US" dirty="0" smtClean="0"/>
              <a:t>, 2017</a:t>
            </a:r>
            <a:r>
              <a:rPr lang="en-US" dirty="0" smtClean="0"/>
              <a:t>			Dinesh </a:t>
            </a:r>
            <a:r>
              <a:rPr lang="en-US" dirty="0" err="1" smtClean="0"/>
              <a:t>Babu</a:t>
            </a:r>
            <a:r>
              <a:rPr lang="en-US" dirty="0" smtClean="0"/>
              <a:t>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2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95878"/>
            <a:ext cx="5994400" cy="4241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848900" y="4206750"/>
            <a:ext cx="1933787" cy="1565370"/>
          </a:xfrm>
          <a:prstGeom prst="straightConnector1">
            <a:avLst/>
          </a:prstGeom>
          <a:ln w="28575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9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94400" y="6247377"/>
            <a:ext cx="385920" cy="466609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0" algn="l"/>
                <a:tab pos="406002" algn="l"/>
                <a:tab pos="813444" algn="l"/>
                <a:tab pos="1220884" algn="l"/>
                <a:tab pos="1628326" algn="l"/>
                <a:tab pos="2035768" algn="l"/>
                <a:tab pos="2443209" algn="l"/>
                <a:tab pos="2850651" algn="l"/>
                <a:tab pos="3258093" algn="l"/>
                <a:tab pos="3665534" algn="l"/>
                <a:tab pos="4072977" algn="l"/>
                <a:tab pos="4480417" algn="l"/>
                <a:tab pos="4887859" algn="l"/>
                <a:tab pos="5295300" algn="l"/>
                <a:tab pos="5702743" algn="l"/>
                <a:tab pos="6110182" algn="l"/>
                <a:tab pos="6517625" algn="l"/>
                <a:tab pos="6925066" algn="l"/>
                <a:tab pos="7332508" algn="l"/>
                <a:tab pos="7739949" algn="l"/>
                <a:tab pos="814739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06002" algn="l"/>
                <a:tab pos="813444" algn="l"/>
                <a:tab pos="1220884" algn="l"/>
                <a:tab pos="1628326" algn="l"/>
                <a:tab pos="2035768" algn="l"/>
                <a:tab pos="2443209" algn="l"/>
                <a:tab pos="2850651" algn="l"/>
                <a:tab pos="3258093" algn="l"/>
                <a:tab pos="3665534" algn="l"/>
                <a:tab pos="4072977" algn="l"/>
                <a:tab pos="4480417" algn="l"/>
                <a:tab pos="4887859" algn="l"/>
                <a:tab pos="5295300" algn="l"/>
                <a:tab pos="5702743" algn="l"/>
                <a:tab pos="6110182" algn="l"/>
                <a:tab pos="6517625" algn="l"/>
                <a:tab pos="6925066" algn="l"/>
                <a:tab pos="7332508" algn="l"/>
                <a:tab pos="7739949" algn="l"/>
                <a:tab pos="814739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06002" algn="l"/>
                <a:tab pos="813444" algn="l"/>
                <a:tab pos="1220884" algn="l"/>
                <a:tab pos="1628326" algn="l"/>
                <a:tab pos="2035768" algn="l"/>
                <a:tab pos="2443209" algn="l"/>
                <a:tab pos="2850651" algn="l"/>
                <a:tab pos="3258093" algn="l"/>
                <a:tab pos="3665534" algn="l"/>
                <a:tab pos="4072977" algn="l"/>
                <a:tab pos="4480417" algn="l"/>
                <a:tab pos="4887859" algn="l"/>
                <a:tab pos="5295300" algn="l"/>
                <a:tab pos="5702743" algn="l"/>
                <a:tab pos="6110182" algn="l"/>
                <a:tab pos="6517625" algn="l"/>
                <a:tab pos="6925066" algn="l"/>
                <a:tab pos="7332508" algn="l"/>
                <a:tab pos="7739949" algn="l"/>
                <a:tab pos="814739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06002" algn="l"/>
                <a:tab pos="813444" algn="l"/>
                <a:tab pos="1220884" algn="l"/>
                <a:tab pos="1628326" algn="l"/>
                <a:tab pos="2035768" algn="l"/>
                <a:tab pos="2443209" algn="l"/>
                <a:tab pos="2850651" algn="l"/>
                <a:tab pos="3258093" algn="l"/>
                <a:tab pos="3665534" algn="l"/>
                <a:tab pos="4072977" algn="l"/>
                <a:tab pos="4480417" algn="l"/>
                <a:tab pos="4887859" algn="l"/>
                <a:tab pos="5295300" algn="l"/>
                <a:tab pos="5702743" algn="l"/>
                <a:tab pos="6110182" algn="l"/>
                <a:tab pos="6517625" algn="l"/>
                <a:tab pos="6925066" algn="l"/>
                <a:tab pos="7332508" algn="l"/>
                <a:tab pos="7739949" algn="l"/>
                <a:tab pos="814739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06002" algn="l"/>
                <a:tab pos="813444" algn="l"/>
                <a:tab pos="1220884" algn="l"/>
                <a:tab pos="1628326" algn="l"/>
                <a:tab pos="2035768" algn="l"/>
                <a:tab pos="2443209" algn="l"/>
                <a:tab pos="2850651" algn="l"/>
                <a:tab pos="3258093" algn="l"/>
                <a:tab pos="3665534" algn="l"/>
                <a:tab pos="4072977" algn="l"/>
                <a:tab pos="4480417" algn="l"/>
                <a:tab pos="4887859" algn="l"/>
                <a:tab pos="5295300" algn="l"/>
                <a:tab pos="5702743" algn="l"/>
                <a:tab pos="6110182" algn="l"/>
                <a:tab pos="6517625" algn="l"/>
                <a:tab pos="6925066" algn="l"/>
                <a:tab pos="7332508" algn="l"/>
                <a:tab pos="7739949" algn="l"/>
                <a:tab pos="814739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280522" indent="-207320" defTabSz="4074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06002" algn="l"/>
                <a:tab pos="813444" algn="l"/>
                <a:tab pos="1220884" algn="l"/>
                <a:tab pos="1628326" algn="l"/>
                <a:tab pos="2035768" algn="l"/>
                <a:tab pos="2443209" algn="l"/>
                <a:tab pos="2850651" algn="l"/>
                <a:tab pos="3258093" algn="l"/>
                <a:tab pos="3665534" algn="l"/>
                <a:tab pos="4072977" algn="l"/>
                <a:tab pos="4480417" algn="l"/>
                <a:tab pos="4887859" algn="l"/>
                <a:tab pos="5295300" algn="l"/>
                <a:tab pos="5702743" algn="l"/>
                <a:tab pos="6110182" algn="l"/>
                <a:tab pos="6517625" algn="l"/>
                <a:tab pos="6925066" algn="l"/>
                <a:tab pos="7332508" algn="l"/>
                <a:tab pos="7739949" algn="l"/>
                <a:tab pos="814739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695161" indent="-207320" defTabSz="4074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06002" algn="l"/>
                <a:tab pos="813444" algn="l"/>
                <a:tab pos="1220884" algn="l"/>
                <a:tab pos="1628326" algn="l"/>
                <a:tab pos="2035768" algn="l"/>
                <a:tab pos="2443209" algn="l"/>
                <a:tab pos="2850651" algn="l"/>
                <a:tab pos="3258093" algn="l"/>
                <a:tab pos="3665534" algn="l"/>
                <a:tab pos="4072977" algn="l"/>
                <a:tab pos="4480417" algn="l"/>
                <a:tab pos="4887859" algn="l"/>
                <a:tab pos="5295300" algn="l"/>
                <a:tab pos="5702743" algn="l"/>
                <a:tab pos="6110182" algn="l"/>
                <a:tab pos="6517625" algn="l"/>
                <a:tab pos="6925066" algn="l"/>
                <a:tab pos="7332508" algn="l"/>
                <a:tab pos="7739949" algn="l"/>
                <a:tab pos="814739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109802" indent="-207320" defTabSz="4074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06002" algn="l"/>
                <a:tab pos="813444" algn="l"/>
                <a:tab pos="1220884" algn="l"/>
                <a:tab pos="1628326" algn="l"/>
                <a:tab pos="2035768" algn="l"/>
                <a:tab pos="2443209" algn="l"/>
                <a:tab pos="2850651" algn="l"/>
                <a:tab pos="3258093" algn="l"/>
                <a:tab pos="3665534" algn="l"/>
                <a:tab pos="4072977" algn="l"/>
                <a:tab pos="4480417" algn="l"/>
                <a:tab pos="4887859" algn="l"/>
                <a:tab pos="5295300" algn="l"/>
                <a:tab pos="5702743" algn="l"/>
                <a:tab pos="6110182" algn="l"/>
                <a:tab pos="6517625" algn="l"/>
                <a:tab pos="6925066" algn="l"/>
                <a:tab pos="7332508" algn="l"/>
                <a:tab pos="7739949" algn="l"/>
                <a:tab pos="814739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524441" indent="-207320" defTabSz="4074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06002" algn="l"/>
                <a:tab pos="813444" algn="l"/>
                <a:tab pos="1220884" algn="l"/>
                <a:tab pos="1628326" algn="l"/>
                <a:tab pos="2035768" algn="l"/>
                <a:tab pos="2443209" algn="l"/>
                <a:tab pos="2850651" algn="l"/>
                <a:tab pos="3258093" algn="l"/>
                <a:tab pos="3665534" algn="l"/>
                <a:tab pos="4072977" algn="l"/>
                <a:tab pos="4480417" algn="l"/>
                <a:tab pos="4887859" algn="l"/>
                <a:tab pos="5295300" algn="l"/>
                <a:tab pos="5702743" algn="l"/>
                <a:tab pos="6110182" algn="l"/>
                <a:tab pos="6517625" algn="l"/>
                <a:tab pos="6925066" algn="l"/>
                <a:tab pos="7332508" algn="l"/>
                <a:tab pos="7739949" algn="l"/>
                <a:tab pos="8147392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defRPr/>
            </a:pPr>
            <a:fld id="{1DAE22DC-8B16-D143-81C0-395B392B1204}" type="slidenum">
              <a:rPr lang="en-GB" smtClean="0">
                <a:solidFill>
                  <a:srgbClr val="000000"/>
                </a:solidFill>
              </a:rPr>
              <a:pPr eaLnBrk="1">
                <a:defRPr/>
              </a:pPr>
              <a:t>11</a:t>
            </a:fld>
            <a:endParaRPr lang="en-GB" smtClean="0">
              <a:solidFill>
                <a:srgbClr val="000000"/>
              </a:solidFill>
            </a:endParaRPr>
          </a:p>
        </p:txBody>
      </p:sp>
      <p:pic>
        <p:nvPicPr>
          <p:cNvPr id="2969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598"/>
            <a:ext cx="9020160" cy="53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0" y="1140601"/>
            <a:ext cx="8939520" cy="45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79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95878"/>
            <a:ext cx="5994400" cy="4241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211385" y="4767385"/>
            <a:ext cx="1335051" cy="1004735"/>
          </a:xfrm>
          <a:prstGeom prst="straightConnector1">
            <a:avLst/>
          </a:prstGeom>
          <a:ln w="28575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4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Compute Spectra: DTFS 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32"/>
            <a:ext cx="7251700" cy="252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67" y="1482932"/>
            <a:ext cx="459740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483" y="3924300"/>
            <a:ext cx="5029200" cy="293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78547"/>
            <a:ext cx="3757690" cy="673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88389"/>
            <a:ext cx="2952471" cy="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Spectra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5" y="1624547"/>
            <a:ext cx="7378700" cy="433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8062" y="228600"/>
            <a:ext cx="4262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1. Continuous, Discrete – signal</a:t>
            </a:r>
          </a:p>
          <a:p>
            <a:r>
              <a:rPr lang="en-US" sz="2400" dirty="0">
                <a:solidFill>
                  <a:srgbClr val="800000"/>
                </a:solidFill>
              </a:rPr>
              <a:t>	</a:t>
            </a:r>
            <a:r>
              <a:rPr lang="en-US" sz="2400" dirty="0" smtClean="0">
                <a:solidFill>
                  <a:srgbClr val="800000"/>
                </a:solidFill>
              </a:rPr>
              <a:t>2. Periodic, Aperiodic - signal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Relation between DTFS and DFT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5" y="1548715"/>
            <a:ext cx="7378700" cy="433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51" y="6076060"/>
            <a:ext cx="1143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88" y="5923037"/>
            <a:ext cx="19177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02" y="5715000"/>
            <a:ext cx="43434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612" y="6223995"/>
            <a:ext cx="640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76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Discrete Fourier Transform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to Fast Fourier Transform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54" y="2888309"/>
            <a:ext cx="54356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60" y="4242535"/>
            <a:ext cx="40513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54" y="1612603"/>
            <a:ext cx="43434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232" y="4356540"/>
            <a:ext cx="4862767" cy="23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3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72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" y="4374972"/>
            <a:ext cx="2552700" cy="158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3900"/>
            <a:ext cx="38989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581" y="1589918"/>
            <a:ext cx="3943419" cy="5268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24" y="1243598"/>
            <a:ext cx="3708400" cy="165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" y="2850553"/>
            <a:ext cx="3759200" cy="162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0737" y="4997839"/>
            <a:ext cx="1904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necessary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3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problem 1: Compute CFT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36" y="1884343"/>
            <a:ext cx="15113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152800"/>
            <a:ext cx="29845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219600"/>
            <a:ext cx="3759200" cy="227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5564831"/>
            <a:ext cx="4203700" cy="119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616" y="2395429"/>
            <a:ext cx="4597384" cy="43632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648" y="1783468"/>
            <a:ext cx="981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CFT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67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2: Compute LTI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2" y="1595664"/>
            <a:ext cx="4978400" cy="210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3" y="3703864"/>
            <a:ext cx="48133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790" y="1710031"/>
            <a:ext cx="34925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790" y="2458829"/>
            <a:ext cx="4150049" cy="618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790" y="3195864"/>
            <a:ext cx="4150049" cy="448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406" y="3703864"/>
            <a:ext cx="27686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70462" y="5267060"/>
            <a:ext cx="2244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EASIER IN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FREQUENCY DOMAIN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THAN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TIME DOMAIN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2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72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Fourier Transform: Time Limited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31" y="1780352"/>
            <a:ext cx="3759200" cy="247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0" y="4397494"/>
            <a:ext cx="3505200" cy="128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890" y="1676400"/>
            <a:ext cx="487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72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Fourier Transform: Band limited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465"/>
            <a:ext cx="4902200" cy="499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48" y="1886324"/>
            <a:ext cx="3606800" cy="215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05" y="4648302"/>
            <a:ext cx="3984752" cy="9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72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Fourier Transform: Impulse in 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529"/>
            <a:ext cx="4914900" cy="520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19" y="1651000"/>
            <a:ext cx="2552700" cy="306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4903695"/>
            <a:ext cx="40132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5771029"/>
            <a:ext cx="3924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8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domain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95878"/>
            <a:ext cx="5994400" cy="4241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820037" y="1695878"/>
            <a:ext cx="1787011" cy="1161321"/>
          </a:xfrm>
          <a:prstGeom prst="straightConnector1">
            <a:avLst/>
          </a:prstGeom>
          <a:ln w="28575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46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72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Fourier Series to Fourier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623"/>
            <a:ext cx="4402336" cy="52850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88" y="1630623"/>
            <a:ext cx="4075256" cy="5285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38" y="831850"/>
            <a:ext cx="3898900" cy="774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256" y="1157077"/>
            <a:ext cx="1104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18324</TotalTime>
  <Words>77</Words>
  <Application>Microsoft Macintosh PowerPoint</Application>
  <PresentationFormat>On-screen Show (4:3)</PresentationFormat>
  <Paragraphs>27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   Frequency/ FOURIER domain /  SPECTRA </vt:lpstr>
      <vt:lpstr>Fourier Transform</vt:lpstr>
      <vt:lpstr>Sample problem 1: Compute CFT</vt:lpstr>
      <vt:lpstr>Problem 2: Compute LTI Output</vt:lpstr>
      <vt:lpstr>Fourier Transform: Time Limited</vt:lpstr>
      <vt:lpstr>Fourier Transform: Band limited</vt:lpstr>
      <vt:lpstr>Fourier Transform: Impulse in time</vt:lpstr>
      <vt:lpstr>Fourier domain</vt:lpstr>
      <vt:lpstr>Fourier Series to Fourier Transform</vt:lpstr>
      <vt:lpstr>Overview</vt:lpstr>
      <vt:lpstr>PowerPoint Presentation</vt:lpstr>
      <vt:lpstr>Overview</vt:lpstr>
      <vt:lpstr>Compute Spectra: DTFS </vt:lpstr>
      <vt:lpstr>Spectra</vt:lpstr>
      <vt:lpstr>Relation between DTFS and DFT</vt:lpstr>
      <vt:lpstr>Discrete Fourier Transform to Fast Fourier Transform</vt:lpstr>
    </vt:vector>
  </TitlesOfParts>
  <Company>StudIndia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DeeBaaboo</cp:lastModifiedBy>
  <cp:revision>157</cp:revision>
  <dcterms:created xsi:type="dcterms:W3CDTF">2013-12-17T05:40:41Z</dcterms:created>
  <dcterms:modified xsi:type="dcterms:W3CDTF">2017-08-08T01:42:07Z</dcterms:modified>
</cp:coreProperties>
</file>