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314" r:id="rId3"/>
    <p:sldId id="316" r:id="rId4"/>
    <p:sldId id="337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9" r:id="rId13"/>
    <p:sldId id="328" r:id="rId14"/>
    <p:sldId id="330" r:id="rId15"/>
    <p:sldId id="331" r:id="rId16"/>
    <p:sldId id="336" r:id="rId17"/>
  </p:sldIdLst>
  <p:sldSz cx="9144000" cy="6858000" type="screen4x3"/>
  <p:notesSz cx="6858000" cy="9144000"/>
  <p:defaultTextStyle>
    <a:defPPr>
      <a:defRPr lang="en-US"/>
    </a:defPPr>
    <a:lvl1pPr marL="0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3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6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7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2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CF88-0D77-C94A-9D0B-F00174B24841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4675-06BE-BE4B-970F-B60D2F9D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3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6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7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011" indent="0" algn="ctr">
              <a:buNone/>
            </a:lvl2pPr>
            <a:lvl3pPr marL="914021" indent="0" algn="ctr">
              <a:buNone/>
            </a:lvl3pPr>
            <a:lvl4pPr marL="1371032" indent="0" algn="ctr">
              <a:buNone/>
            </a:lvl4pPr>
            <a:lvl5pPr marL="1828041" indent="0" algn="ctr">
              <a:buNone/>
            </a:lvl5pPr>
            <a:lvl6pPr marL="2285052" indent="0" algn="ctr">
              <a:buNone/>
            </a:lvl6pPr>
            <a:lvl7pPr marL="2742062" indent="0" algn="ctr">
              <a:buNone/>
            </a:lvl7pPr>
            <a:lvl8pPr marL="3199072" indent="0" algn="ctr">
              <a:buNone/>
            </a:lvl8pPr>
            <a:lvl9pPr marL="3656083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8/9/17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2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3" y="609604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1" y="6248406"/>
            <a:ext cx="2209800" cy="365125"/>
          </a:xfrm>
        </p:spPr>
        <p:txBody>
          <a:bodyPr/>
          <a:lstStyle/>
          <a:p>
            <a:fld id="{9FA4B6F8-2E87-EA40-98A1-D2C045D823B5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3" y="6248211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1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41" y="144462"/>
            <a:ext cx="533400" cy="244476"/>
          </a:xfrm>
        </p:spPr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4" y="2743204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1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8/9/17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2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8/9/17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4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8/9/17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03" tIns="182804" rIns="137103" bIns="9140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3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8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1" y="2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4"/>
            <a:ext cx="2667000" cy="365125"/>
          </a:xfrm>
        </p:spPr>
        <p:txBody>
          <a:bodyPr rtlCol="0"/>
          <a:lstStyle/>
          <a:p>
            <a:fld id="{9FA4B6F8-2E87-EA40-98A1-D2C045D823B5}" type="datetimeFigureOut">
              <a:rPr lang="en-US" smtClean="0"/>
              <a:t>8/9/17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10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2" y="228600"/>
            <a:ext cx="8153400" cy="990600"/>
          </a:xfrm>
          <a:prstGeom prst="rect">
            <a:avLst/>
          </a:prstGeom>
        </p:spPr>
        <p:txBody>
          <a:bodyPr vert="horz" lIns="91400" tIns="45702" rIns="91400" bIns="45702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 lIns="91400" tIns="45702" rIns="91400" bIns="45702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4"/>
            <a:ext cx="2667000" cy="365125"/>
          </a:xfrm>
          <a:prstGeom prst="rect">
            <a:avLst/>
          </a:prstGeom>
        </p:spPr>
        <p:txBody>
          <a:bodyPr vert="horz" lIns="91400" tIns="45702" rIns="91400" bIns="45702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8/9/17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10"/>
            <a:ext cx="5421083" cy="365125"/>
          </a:xfrm>
          <a:prstGeom prst="rect">
            <a:avLst/>
          </a:prstGeom>
        </p:spPr>
        <p:txBody>
          <a:bodyPr vert="horz" lIns="91400" tIns="45702" rIns="91400" bIns="45702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lIns="91400" tIns="45702" rIns="91400" bIns="45702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9908" indent="-319908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813" indent="-274205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1" indent="-228506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2" indent="-228506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1" indent="-228506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2248" indent="-228506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6455" indent="-22850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0660" indent="-22850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4868" indent="-22850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61" y="1623654"/>
            <a:ext cx="88392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SPECTRUM computation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DFT TO FFT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</a:t>
            </a:r>
            <a:r>
              <a:rPr lang="en-US" dirty="0" smtClean="0"/>
              <a:t> 10, 2017</a:t>
            </a:r>
            <a:r>
              <a:rPr lang="en-US" dirty="0" smtClean="0"/>
              <a:t>		Dinesh </a:t>
            </a:r>
            <a:r>
              <a:rPr lang="en-US" dirty="0" err="1" smtClean="0"/>
              <a:t>Babu</a:t>
            </a:r>
            <a:r>
              <a:rPr lang="en-US" dirty="0" smtClean="0"/>
              <a:t>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2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Decimation in time: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Fast Fourier Transform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31081"/>
            <a:ext cx="4152900" cy="54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277181"/>
            <a:ext cx="6210300" cy="82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3102681"/>
            <a:ext cx="4737100" cy="90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90" y="4004381"/>
            <a:ext cx="5029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1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Decimation in time: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Fast Fourier Transform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90" y="1600585"/>
            <a:ext cx="502920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14" y="4546600"/>
            <a:ext cx="3086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8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Twiddle Factors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69268"/>
            <a:ext cx="4673600" cy="1028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812128"/>
            <a:ext cx="55118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6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Decimation in time: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Fast Fourier Transform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708"/>
            <a:ext cx="5943600" cy="353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150" y="3363958"/>
            <a:ext cx="5622454" cy="3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3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FFT (Decimation in Time)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041655"/>
            <a:ext cx="7289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6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IFFT (Decimation In Time)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76400"/>
            <a:ext cx="7442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4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Continuous/Discrete, Periodic/Aperiodic</a:t>
            </a:r>
          </a:p>
          <a:p>
            <a:r>
              <a:rPr lang="en-US" dirty="0" smtClean="0"/>
              <a:t>Spectrum: CTFS,CTFT,DTFS,DTFT</a:t>
            </a:r>
          </a:p>
          <a:p>
            <a:r>
              <a:rPr lang="en-US" dirty="0" smtClean="0"/>
              <a:t>DTFS </a:t>
            </a:r>
            <a:r>
              <a:rPr lang="en-US" dirty="0" smtClean="0">
                <a:sym typeface="Wingdings"/>
              </a:rPr>
              <a:t>DFT; DFT=FFT(faster)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FFT Matrix viewpoint </a:t>
            </a:r>
          </a:p>
          <a:p>
            <a:pPr lvl="1"/>
            <a:r>
              <a:rPr lang="en-US" dirty="0" smtClean="0"/>
              <a:t>Textbook: Applied DSP </a:t>
            </a:r>
          </a:p>
          <a:p>
            <a:pPr lvl="1"/>
            <a:endParaRPr lang="en-US" dirty="0"/>
          </a:p>
          <a:p>
            <a:r>
              <a:rPr lang="en-US" dirty="0" smtClean="0"/>
              <a:t>FFT equations</a:t>
            </a:r>
          </a:p>
          <a:p>
            <a:pPr lvl="1"/>
            <a:r>
              <a:rPr lang="en-US" dirty="0" smtClean="0"/>
              <a:t>Textbook: Signal Processing (</a:t>
            </a:r>
            <a:r>
              <a:rPr lang="en-US" dirty="0" err="1" smtClean="0"/>
              <a:t>Orfanidis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6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Spectra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5" y="1624547"/>
            <a:ext cx="7378700" cy="4330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38062" y="228600"/>
            <a:ext cx="4262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1. Continuous, Discrete – signal</a:t>
            </a:r>
          </a:p>
          <a:p>
            <a:r>
              <a:rPr lang="en-US" sz="2400" dirty="0">
                <a:solidFill>
                  <a:srgbClr val="800000"/>
                </a:solidFill>
              </a:rPr>
              <a:t>	</a:t>
            </a:r>
            <a:r>
              <a:rPr lang="en-US" sz="2400" dirty="0" smtClean="0">
                <a:solidFill>
                  <a:srgbClr val="800000"/>
                </a:solidFill>
              </a:rPr>
              <a:t>2. Periodic, Aperiodic - signal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7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Relation between DTFS and DFT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5" y="1548715"/>
            <a:ext cx="7378700" cy="4330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51" y="6076060"/>
            <a:ext cx="11430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288" y="5923037"/>
            <a:ext cx="19177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02" y="5715000"/>
            <a:ext cx="43434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612" y="6223995"/>
            <a:ext cx="640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DFT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39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Compute Spectra: DTFS 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932"/>
            <a:ext cx="7251700" cy="252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367" y="1482932"/>
            <a:ext cx="4597400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483" y="3924300"/>
            <a:ext cx="5029200" cy="293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78547"/>
            <a:ext cx="3757690" cy="673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88389"/>
            <a:ext cx="2952471" cy="7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7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Discrete Fourier Transform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to Fast Fourier Transform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54" y="2888309"/>
            <a:ext cx="54356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60" y="4242535"/>
            <a:ext cx="4051300" cy="218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54" y="1612603"/>
            <a:ext cx="43434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232" y="4356540"/>
            <a:ext cx="4862767" cy="23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5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Fast Fourier Transform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496"/>
            <a:ext cx="5232400" cy="248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0700"/>
            <a:ext cx="6032500" cy="252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175" y="1543686"/>
            <a:ext cx="8382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1861186"/>
            <a:ext cx="320040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0275" y="2623186"/>
            <a:ext cx="2362200" cy="1409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8375" y="4030497"/>
            <a:ext cx="2286000" cy="133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0275" y="5363997"/>
            <a:ext cx="1282700" cy="812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1610" y="6146800"/>
            <a:ext cx="15621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4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Fast Fourier Transform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175" y="1543686"/>
            <a:ext cx="8382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861186"/>
            <a:ext cx="320040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275" y="2623186"/>
            <a:ext cx="2362200" cy="1409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375" y="4030497"/>
            <a:ext cx="2286000" cy="133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0275" y="5363997"/>
            <a:ext cx="1282700" cy="812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610" y="6146800"/>
            <a:ext cx="15621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603" y="1765300"/>
            <a:ext cx="44958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6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Fast Fourier Transform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205" y="2038350"/>
            <a:ext cx="2933700" cy="546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370" y="2819400"/>
            <a:ext cx="26924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370" y="3746500"/>
            <a:ext cx="32385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205" y="4686300"/>
            <a:ext cx="1028700" cy="584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1089" y="5883896"/>
            <a:ext cx="4267200" cy="596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6370" y="5431536"/>
            <a:ext cx="2070100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576505"/>
            <a:ext cx="5383244" cy="31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9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Decimation in time: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Fast Fourier Transform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617220"/>
            <a:ext cx="37973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2416954"/>
            <a:ext cx="4064000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0" y="3090054"/>
            <a:ext cx="4432300" cy="723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50" y="3813954"/>
            <a:ext cx="38735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50" y="4766454"/>
            <a:ext cx="4330700" cy="1536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350" y="6311900"/>
            <a:ext cx="41529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6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16895</TotalTime>
  <Words>107</Words>
  <Application>Microsoft Macintosh PowerPoint</Application>
  <PresentationFormat>On-screen Show (4:3)</PresentationFormat>
  <Paragraphs>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  SPECTRUM computation    DFT TO FFT</vt:lpstr>
      <vt:lpstr>Spectra</vt:lpstr>
      <vt:lpstr>Relation between DTFS and DFT</vt:lpstr>
      <vt:lpstr>Compute Spectra: DTFS </vt:lpstr>
      <vt:lpstr>Discrete Fourier Transform to Fast Fourier Transform</vt:lpstr>
      <vt:lpstr>Fast Fourier Transform</vt:lpstr>
      <vt:lpstr>Fast Fourier Transform</vt:lpstr>
      <vt:lpstr>Fast Fourier Transform</vt:lpstr>
      <vt:lpstr>Decimation in time:  Fast Fourier Transform</vt:lpstr>
      <vt:lpstr>Decimation in time:  Fast Fourier Transform</vt:lpstr>
      <vt:lpstr>Decimation in time:  Fast Fourier Transform</vt:lpstr>
      <vt:lpstr>Twiddle Factors</vt:lpstr>
      <vt:lpstr>Decimation in time:  Fast Fourier Transform</vt:lpstr>
      <vt:lpstr>FFT (Decimation in Time)</vt:lpstr>
      <vt:lpstr>IFFT (Decimation In Time)</vt:lpstr>
      <vt:lpstr>Conclusion</vt:lpstr>
    </vt:vector>
  </TitlesOfParts>
  <Company>StudIndia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Basic electronics</dc:title>
  <dc:creator>DeeBaaboo</dc:creator>
  <cp:lastModifiedBy>DeeBaaboo</cp:lastModifiedBy>
  <cp:revision>132</cp:revision>
  <dcterms:created xsi:type="dcterms:W3CDTF">2013-12-17T05:40:41Z</dcterms:created>
  <dcterms:modified xsi:type="dcterms:W3CDTF">2017-08-09T10:37:37Z</dcterms:modified>
</cp:coreProperties>
</file>