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355" r:id="rId2"/>
    <p:sldId id="356" r:id="rId3"/>
    <p:sldId id="357" r:id="rId4"/>
    <p:sldId id="358" r:id="rId5"/>
    <p:sldId id="256" r:id="rId6"/>
    <p:sldId id="347" r:id="rId7"/>
    <p:sldId id="348" r:id="rId8"/>
    <p:sldId id="349" r:id="rId9"/>
    <p:sldId id="350" r:id="rId10"/>
    <p:sldId id="351" r:id="rId11"/>
    <p:sldId id="353" r:id="rId12"/>
    <p:sldId id="354" r:id="rId13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 (Decimation in Time)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041655"/>
            <a:ext cx="7289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transform: Region of Convergence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88943"/>
            <a:ext cx="42672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06020"/>
            <a:ext cx="4686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7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transform: Region of Convergence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26626"/>
            <a:ext cx="40894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806376"/>
            <a:ext cx="6464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Inverse Z- transform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775651"/>
            <a:ext cx="2984500" cy="73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8" y="2895600"/>
            <a:ext cx="5168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2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IFFT (Decimation In Time)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76400"/>
            <a:ext cx="7442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IFFT (intuition)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47144"/>
            <a:ext cx="73279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58" y="2904444"/>
            <a:ext cx="6248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5080000"/>
            <a:ext cx="5511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IFFT (Formal)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24292"/>
            <a:ext cx="16256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69" y="1597292"/>
            <a:ext cx="42037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194192"/>
            <a:ext cx="16510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48" y="2987659"/>
            <a:ext cx="84582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48" y="4299615"/>
            <a:ext cx="1714500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348" y="4299615"/>
            <a:ext cx="4559300" cy="90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48" y="5201315"/>
            <a:ext cx="33782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073" y="5127892"/>
            <a:ext cx="304800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7573" y="6004192"/>
            <a:ext cx="2984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Z transform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8" y="1819354"/>
            <a:ext cx="3517900" cy="85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" y="2755900"/>
            <a:ext cx="58547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8" y="3422650"/>
            <a:ext cx="3873500" cy="77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38" y="4444322"/>
            <a:ext cx="3403600" cy="66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159" y="4404901"/>
            <a:ext cx="47625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488" y="4827446"/>
            <a:ext cx="41783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38" y="5425196"/>
            <a:ext cx="5308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transform: Region of Convergence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" y="1836090"/>
            <a:ext cx="7251700" cy="199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69" y="4223150"/>
            <a:ext cx="3517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transform: Region of Convergence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625"/>
            <a:ext cx="3441700" cy="85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248" y="1928087"/>
            <a:ext cx="37973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2791774"/>
            <a:ext cx="37846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3266094"/>
            <a:ext cx="5092700" cy="67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" y="4059268"/>
            <a:ext cx="32385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4810343"/>
            <a:ext cx="2476500" cy="55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8488" y="4873843"/>
            <a:ext cx="29718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9818" y="4902200"/>
            <a:ext cx="19685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3553" y="5830360"/>
            <a:ext cx="3898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Z- transform: Region of Convergence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1" y="1788961"/>
            <a:ext cx="7391400" cy="558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54307" y="2071195"/>
            <a:ext cx="374904" cy="276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41" y="2532780"/>
            <a:ext cx="2273300" cy="431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04" y="2532780"/>
            <a:ext cx="3187700" cy="774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361" y="3429000"/>
            <a:ext cx="5003800" cy="1981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74" y="5512619"/>
            <a:ext cx="469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3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25020</TotalTime>
  <Words>62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FFT (Decimation in Time)</vt:lpstr>
      <vt:lpstr>IFFT (Decimation In Time)</vt:lpstr>
      <vt:lpstr>IFFT (intuition)</vt:lpstr>
      <vt:lpstr>IFFT (Formal)</vt:lpstr>
      <vt:lpstr>   Z transform</vt:lpstr>
      <vt:lpstr>Z- transform</vt:lpstr>
      <vt:lpstr>Z- transform: Region of Convergence</vt:lpstr>
      <vt:lpstr>Z- transform: Region of Convergence</vt:lpstr>
      <vt:lpstr>Z- transform: Region of Convergence</vt:lpstr>
      <vt:lpstr>Z- transform: Region of Convergence</vt:lpstr>
      <vt:lpstr>Z- transform: Region of Convergence</vt:lpstr>
      <vt:lpstr>Inverse Z- transform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215</cp:revision>
  <dcterms:created xsi:type="dcterms:W3CDTF">2013-12-17T05:40:41Z</dcterms:created>
  <dcterms:modified xsi:type="dcterms:W3CDTF">2017-08-22T03:30:01Z</dcterms:modified>
</cp:coreProperties>
</file>