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345" r:id="rId3"/>
    <p:sldId id="374" r:id="rId4"/>
    <p:sldId id="375" r:id="rId5"/>
    <p:sldId id="365" r:id="rId6"/>
    <p:sldId id="370" r:id="rId7"/>
    <p:sldId id="366" r:id="rId8"/>
    <p:sldId id="371" r:id="rId9"/>
    <p:sldId id="367" r:id="rId10"/>
    <p:sldId id="372" r:id="rId11"/>
    <p:sldId id="373" r:id="rId12"/>
    <p:sldId id="364" r:id="rId13"/>
    <p:sldId id="368" r:id="rId14"/>
    <p:sldId id="339" r:id="rId15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transfer </a:t>
            </a:r>
            <a:r>
              <a:rPr lang="en-US" dirty="0" err="1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31, 2017			Dinesh </a:t>
            </a:r>
            <a:r>
              <a:rPr lang="en-US" dirty="0" err="1" smtClean="0"/>
              <a:t>Babu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Pole </a:t>
            </a:r>
            <a:r>
              <a:rPr lang="en-US" dirty="0">
                <a:solidFill>
                  <a:srgbClr val="0000FF"/>
                </a:solidFill>
              </a:rPr>
              <a:t>=&gt; Spectrum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54045"/>
            <a:ext cx="4381500" cy="278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44" y="2768600"/>
            <a:ext cx="3467100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95" y="4722591"/>
            <a:ext cx="64262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Poles and Zeros =&gt; Spectrum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88961"/>
            <a:ext cx="23749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552700"/>
            <a:ext cx="3962400" cy="58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65" y="3136900"/>
            <a:ext cx="6057900" cy="336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3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Poles and Zeros =&gt; Spectrum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67745"/>
            <a:ext cx="48006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48" y="1885245"/>
            <a:ext cx="2882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48" y="2446868"/>
            <a:ext cx="2984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3241323"/>
            <a:ext cx="5448300" cy="223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2" y="5476523"/>
            <a:ext cx="3924300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111" y="5476523"/>
            <a:ext cx="1270000" cy="62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6322" y="6124222"/>
            <a:ext cx="3898900" cy="63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0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Poles and Zeros =&gt; Spectrum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57350"/>
            <a:ext cx="55118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7" y="3422650"/>
            <a:ext cx="54102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8" y="5122333"/>
            <a:ext cx="5372100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4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Conclusion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r>
              <a:rPr lang="en-US" dirty="0" smtClean="0"/>
              <a:t>Different forms and uses of transfer function</a:t>
            </a:r>
          </a:p>
          <a:p>
            <a:endParaRPr lang="en-US" dirty="0" smtClean="0"/>
          </a:p>
          <a:p>
            <a:r>
              <a:rPr lang="en-US" dirty="0" smtClean="0"/>
              <a:t>Different implementations</a:t>
            </a:r>
          </a:p>
          <a:p>
            <a:endParaRPr lang="en-US" dirty="0" smtClean="0"/>
          </a:p>
          <a:p>
            <a:r>
              <a:rPr lang="en-US" dirty="0" smtClean="0"/>
              <a:t>Poles and Zeros affect frequency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8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Transfer functions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0" y="1828800"/>
            <a:ext cx="6502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689" y="2423174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7119" y="36116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7086" y="2654006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947" y="265173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0256" y="237077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825" y="376004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6,7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9" y="5461458"/>
            <a:ext cx="3873500" cy="774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9" y="6236158"/>
            <a:ext cx="5308600" cy="48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0677" y="565049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0677" y="621291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761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I/O Difference equation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775651"/>
            <a:ext cx="2984500" cy="73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8" y="2895600"/>
            <a:ext cx="5168900" cy="35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634" y="62306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677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Transfer functions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0" y="1828800"/>
            <a:ext cx="65024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7119" y="36116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0781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Block </a:t>
            </a:r>
            <a:r>
              <a:rPr lang="en-US" dirty="0" smtClean="0">
                <a:solidFill>
                  <a:srgbClr val="0000FF"/>
                </a:solidFill>
              </a:rPr>
              <a:t>Realization (Parallel Form)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59844"/>
            <a:ext cx="18542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68600"/>
            <a:ext cx="50927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513667"/>
            <a:ext cx="30353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950" y="3769783"/>
            <a:ext cx="44323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22" y="22320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5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Block Realization </a:t>
            </a:r>
            <a:r>
              <a:rPr lang="en-US" dirty="0" smtClean="0">
                <a:solidFill>
                  <a:srgbClr val="0000FF"/>
                </a:solidFill>
              </a:rPr>
              <a:t>(Direct Form)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94353"/>
            <a:ext cx="5562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5" y="3489841"/>
            <a:ext cx="35433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" y="4027475"/>
            <a:ext cx="34671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89841"/>
            <a:ext cx="3987800" cy="187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67" y="1638300"/>
            <a:ext cx="46609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1859844"/>
            <a:ext cx="1854200" cy="71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22" y="22320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8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Block </a:t>
            </a:r>
            <a:r>
              <a:rPr lang="en-US" dirty="0" smtClean="0">
                <a:solidFill>
                  <a:srgbClr val="0000FF"/>
                </a:solidFill>
              </a:rPr>
              <a:t>Realizations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44133"/>
            <a:ext cx="3454400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404533"/>
            <a:ext cx="4432300" cy="273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26" y="1952977"/>
            <a:ext cx="3797300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26" y="4272844"/>
            <a:ext cx="3771900" cy="229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22" y="22320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3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Z- </a:t>
            </a:r>
            <a:r>
              <a:rPr lang="en-US" dirty="0" smtClean="0">
                <a:solidFill>
                  <a:srgbClr val="0000FF"/>
                </a:solidFill>
              </a:rPr>
              <a:t>transform -&gt; </a:t>
            </a:r>
            <a:r>
              <a:rPr lang="en-US" dirty="0" smtClean="0">
                <a:solidFill>
                  <a:srgbClr val="0000FF"/>
                </a:solidFill>
              </a:rPr>
              <a:t>Poles and Zeros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30" y="1664668"/>
            <a:ext cx="7340600" cy="49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0553"/>
          <a:stretch/>
        </p:blipFill>
        <p:spPr>
          <a:xfrm>
            <a:off x="385077" y="2488805"/>
            <a:ext cx="1893702" cy="77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5735" b="16978"/>
          <a:stretch/>
        </p:blipFill>
        <p:spPr>
          <a:xfrm>
            <a:off x="245050" y="3263505"/>
            <a:ext cx="2411681" cy="18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Zeros </a:t>
            </a:r>
            <a:r>
              <a:rPr lang="en-US" dirty="0">
                <a:solidFill>
                  <a:srgbClr val="0000FF"/>
                </a:solidFill>
              </a:rPr>
              <a:t>=&gt; Spectrum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46955"/>
            <a:ext cx="13843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212622"/>
            <a:ext cx="48387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717800"/>
            <a:ext cx="5295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5" y="3764844"/>
            <a:ext cx="6019800" cy="171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11" y="3213100"/>
            <a:ext cx="576580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600" y="4304594"/>
            <a:ext cx="2692400" cy="2349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8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26742</TotalTime>
  <Words>96</Words>
  <Application>Microsoft Macintosh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   transfer functionS</vt:lpstr>
      <vt:lpstr>Transfer functions</vt:lpstr>
      <vt:lpstr>I/O Difference equation</vt:lpstr>
      <vt:lpstr>Transfer functions</vt:lpstr>
      <vt:lpstr>Block Realization (Parallel Form)</vt:lpstr>
      <vt:lpstr>Block Realization (Direct Form)</vt:lpstr>
      <vt:lpstr>Block Realizations</vt:lpstr>
      <vt:lpstr>Z- transform -&gt; Poles and Zeros</vt:lpstr>
      <vt:lpstr>Zeros =&gt; Spectrum</vt:lpstr>
      <vt:lpstr>Pole =&gt; Spectrum</vt:lpstr>
      <vt:lpstr>Poles and Zeros =&gt; Spectrum </vt:lpstr>
      <vt:lpstr>Poles and Zeros =&gt; Spectrum</vt:lpstr>
      <vt:lpstr>Poles and Zeros =&gt; Spectrum</vt:lpstr>
      <vt:lpstr>Conclusion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231</cp:revision>
  <dcterms:created xsi:type="dcterms:W3CDTF">2013-12-17T05:40:41Z</dcterms:created>
  <dcterms:modified xsi:type="dcterms:W3CDTF">2017-08-31T03:44:40Z</dcterms:modified>
</cp:coreProperties>
</file>