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3"/>
  </p:notesMasterIdLst>
  <p:sldIdLst>
    <p:sldId id="378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60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7" r:id="rId22"/>
  </p:sldIdLst>
  <p:sldSz cx="9144000" cy="6858000" type="screen4x3"/>
  <p:notesSz cx="6858000" cy="9144000"/>
  <p:defaultTextStyle>
    <a:defPPr>
      <a:defRPr lang="en-US"/>
    </a:defPPr>
    <a:lvl1pPr marL="0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20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011" indent="0" algn="ctr">
              <a:buNone/>
            </a:lvl2pPr>
            <a:lvl3pPr marL="914021" indent="0" algn="ctr">
              <a:buNone/>
            </a:lvl3pPr>
            <a:lvl4pPr marL="1371032" indent="0" algn="ctr">
              <a:buNone/>
            </a:lvl4pPr>
            <a:lvl5pPr marL="1828041" indent="0" algn="ctr">
              <a:buNone/>
            </a:lvl5pPr>
            <a:lvl6pPr marL="2285052" indent="0" algn="ctr">
              <a:buNone/>
            </a:lvl6pPr>
            <a:lvl7pPr marL="2742062" indent="0" algn="ctr">
              <a:buNone/>
            </a:lvl7pPr>
            <a:lvl8pPr marL="3199072" indent="0" algn="ctr">
              <a:buNone/>
            </a:lvl8pPr>
            <a:lvl9pPr marL="3656083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2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3" y="609604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6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11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41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2743204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2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4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03" tIns="182804" rIns="137103" bIns="9140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3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8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2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4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10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2" y="228600"/>
            <a:ext cx="8153400" cy="990600"/>
          </a:xfrm>
          <a:prstGeom prst="rect">
            <a:avLst/>
          </a:prstGeom>
        </p:spPr>
        <p:txBody>
          <a:bodyPr vert="horz" lIns="91400" tIns="45702" rIns="91400" bIns="45702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00" tIns="45702" rIns="91400" bIns="4570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 vert="horz" lIns="91400" tIns="45702" rIns="91400" bIns="45702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10"/>
            <a:ext cx="5421083" cy="365125"/>
          </a:xfrm>
          <a:prstGeom prst="rect">
            <a:avLst/>
          </a:prstGeom>
        </p:spPr>
        <p:txBody>
          <a:bodyPr vert="horz" lIns="91400" tIns="45702" rIns="91400" bIns="45702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00" tIns="45702" rIns="91400" bIns="45702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9908" indent="-319908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813" indent="-274205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indent="-228506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indent="-228506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indent="-228506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248" indent="-22850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6455" indent="-22850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0660" indent="-22850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4868" indent="-22850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42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FIR Filter Design </a:t>
            </a:r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57200" y="1143001"/>
            <a:ext cx="8458200" cy="257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452"/>
            <a:ext cx="5867400" cy="353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85" y="4669052"/>
            <a:ext cx="4813300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5635625"/>
            <a:ext cx="4292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700" y="5262208"/>
            <a:ext cx="3937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570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Hamming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066800"/>
            <a:ext cx="6540500" cy="295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4088466"/>
            <a:ext cx="7315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62238" b="26129"/>
          <a:stretch/>
        </p:blipFill>
        <p:spPr>
          <a:xfrm>
            <a:off x="4992346" y="5520634"/>
            <a:ext cx="2335554" cy="12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951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61" y="1623654"/>
            <a:ext cx="88392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FIR Filter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SPECIFICATION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kaiser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6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General Filter Specifications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20" y="1028934"/>
            <a:ext cx="6527800" cy="386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470" y="5151957"/>
            <a:ext cx="41910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13" y="5532957"/>
            <a:ext cx="36322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679" y="5567747"/>
            <a:ext cx="32512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6133946"/>
            <a:ext cx="5638800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66978" y="4915766"/>
            <a:ext cx="298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Can go back and forth</a:t>
            </a:r>
          </a:p>
          <a:p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 smtClean="0">
                <a:solidFill>
                  <a:srgbClr val="800000"/>
                </a:solidFill>
              </a:rPr>
              <a:t>etween these sets of specs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880" y="1183419"/>
            <a:ext cx="2438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57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General Filter Specifications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20" y="1028934"/>
            <a:ext cx="6527800" cy="3860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242" y="4889734"/>
            <a:ext cx="4737100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242" y="5635625"/>
            <a:ext cx="37338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880" y="1183419"/>
            <a:ext cx="2438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87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General Filter Specifications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20" y="1028934"/>
            <a:ext cx="6527800" cy="386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1512071"/>
            <a:ext cx="19939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50" y="2070100"/>
            <a:ext cx="28067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20" y="5076825"/>
            <a:ext cx="7200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8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Kaiser Window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9" y="1494972"/>
            <a:ext cx="6184900" cy="162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49" y="3174998"/>
            <a:ext cx="47371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" y="3946072"/>
            <a:ext cx="53086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49" y="4397830"/>
            <a:ext cx="6515100" cy="229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7214" y="2797406"/>
            <a:ext cx="2191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D relates to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transition width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Rectangular - best</a:t>
            </a:r>
          </a:p>
        </p:txBody>
      </p:sp>
    </p:spTree>
    <p:extLst>
      <p:ext uri="{BB962C8B-B14F-4D97-AF65-F5344CB8AC3E}">
        <p14:creationId xmlns:p14="http://schemas.microsoft.com/office/powerpoint/2010/main" val="41581160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Kaiser Window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4" y="1066800"/>
            <a:ext cx="6515100" cy="2298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00" y="4100232"/>
            <a:ext cx="5156200" cy="72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84" y="3594350"/>
            <a:ext cx="6756400" cy="29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967" y="3886450"/>
            <a:ext cx="35179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700" y="4919362"/>
            <a:ext cx="2933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514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FIR filter design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15" y="2637291"/>
            <a:ext cx="1993900" cy="215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3015" y="1182866"/>
            <a:ext cx="2418104" cy="1078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FIR Filter</a:t>
            </a:r>
          </a:p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Design procedure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 flipV="1">
            <a:off x="1548283" y="1722113"/>
            <a:ext cx="1304732" cy="173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19140" y="1683169"/>
            <a:ext cx="1304732" cy="17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0131" y="1182866"/>
            <a:ext cx="254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Filter Specifications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95976" y="1065608"/>
            <a:ext cx="1027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 – </a:t>
            </a:r>
            <a:r>
              <a:rPr lang="en-US" sz="2400" b="1" dirty="0" smtClean="0"/>
              <a:t>h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976" y="1861309"/>
            <a:ext cx="1905000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72" y="3080656"/>
            <a:ext cx="57531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57" y="3631429"/>
            <a:ext cx="5207000" cy="1079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700" y="5070495"/>
            <a:ext cx="5156200" cy="723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700" y="5889625"/>
            <a:ext cx="2933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6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Kaiser filter design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84" y="1549891"/>
            <a:ext cx="57531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57" y="1930891"/>
            <a:ext cx="5207000" cy="1079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3148267"/>
            <a:ext cx="6921500" cy="237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00" y="5749925"/>
            <a:ext cx="7124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551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Kaiser filter design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80" y="1183419"/>
            <a:ext cx="24384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03" y="1943100"/>
            <a:ext cx="6794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6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FIR Filter Design </a:t>
            </a:r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57200" y="1143001"/>
            <a:ext cx="8458200" cy="257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452"/>
            <a:ext cx="5867400" cy="3530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669052"/>
            <a:ext cx="4673600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1" y="5313160"/>
            <a:ext cx="4686300" cy="146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416" y="5240552"/>
            <a:ext cx="4445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29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Kaiser filter design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54" y="1565555"/>
            <a:ext cx="65532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96" y="4268424"/>
            <a:ext cx="670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620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Orfanidis</a:t>
            </a:r>
            <a:r>
              <a:rPr lang="en-US" dirty="0" smtClean="0"/>
              <a:t> – chapter 10 FIR Filter design</a:t>
            </a:r>
          </a:p>
          <a:p>
            <a:r>
              <a:rPr lang="en-US" dirty="0" smtClean="0"/>
              <a:t>Filter Specs</a:t>
            </a:r>
          </a:p>
          <a:p>
            <a:pPr lvl="1"/>
            <a:r>
              <a:rPr lang="en-US" dirty="0" smtClean="0"/>
              <a:t>Rectangular, Hamming – Cut off frequency</a:t>
            </a:r>
          </a:p>
          <a:p>
            <a:pPr lvl="1"/>
            <a:r>
              <a:rPr lang="en-US" dirty="0" smtClean="0"/>
              <a:t>Kaiser - </a:t>
            </a:r>
          </a:p>
          <a:p>
            <a:r>
              <a:rPr lang="en-US" dirty="0" smtClean="0"/>
              <a:t>Kaiser</a:t>
            </a:r>
          </a:p>
          <a:p>
            <a:pPr lvl="1"/>
            <a:r>
              <a:rPr lang="en-US" dirty="0" smtClean="0"/>
              <a:t>Better Stop band attenuation</a:t>
            </a:r>
          </a:p>
          <a:p>
            <a:pPr lvl="1"/>
            <a:endParaRPr lang="en-US" dirty="0"/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/>
              <a:t>p</a:t>
            </a:r>
            <a:r>
              <a:rPr lang="en-US" baseline="-25000" dirty="0" err="1" smtClean="0"/>
              <a:t>ass</a:t>
            </a:r>
            <a:r>
              <a:rPr lang="en-US" dirty="0" smtClean="0"/>
              <a:t> – 5KHz;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stop</a:t>
            </a:r>
            <a:r>
              <a:rPr lang="en-US" dirty="0" smtClean="0"/>
              <a:t>- 6KHz;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stop</a:t>
            </a:r>
            <a:r>
              <a:rPr lang="en-US" dirty="0" smtClean="0"/>
              <a:t> = 70dB</a:t>
            </a:r>
            <a:endParaRPr lang="en-US" baseline="-25000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03" y="3313954"/>
            <a:ext cx="1993900" cy="21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67" y="5643786"/>
            <a:ext cx="2438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Rectangular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14" y="1612818"/>
            <a:ext cx="6273800" cy="219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99" y="4050658"/>
            <a:ext cx="5156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50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Rectangular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64" y="1366838"/>
            <a:ext cx="2235200" cy="787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347" y="1493838"/>
            <a:ext cx="1905000" cy="66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2431168"/>
            <a:ext cx="3276600" cy="81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64" y="2431168"/>
            <a:ext cx="4013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495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164"/>
            <a:ext cx="9144000" cy="6611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92536" y="1421398"/>
            <a:ext cx="2193735" cy="26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0"/>
            <a:ext cx="9144000" cy="27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0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900"/>
            <a:ext cx="9144000" cy="41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Rectangular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1674"/>
            <a:ext cx="5822912" cy="55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0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Rectangular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94020"/>
            <a:ext cx="6604000" cy="1231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99" y="1694028"/>
            <a:ext cx="6654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533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Hamming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60" y="1642311"/>
            <a:ext cx="4851400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60" y="2628900"/>
            <a:ext cx="58166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60" y="3280600"/>
            <a:ext cx="651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19942</TotalTime>
  <Words>148</Words>
  <Application>Microsoft Macintosh PowerPoint</Application>
  <PresentationFormat>On-screen Show (4:3)</PresentationFormat>
  <Paragraphs>71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FIR Filter DESIGN   SPECIFICATION    kaiser window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StudIndia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DeeBaaboo</cp:lastModifiedBy>
  <cp:revision>148</cp:revision>
  <dcterms:created xsi:type="dcterms:W3CDTF">2013-12-17T05:40:41Z</dcterms:created>
  <dcterms:modified xsi:type="dcterms:W3CDTF">2017-09-11T16:24:42Z</dcterms:modified>
</cp:coreProperties>
</file>