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56" r:id="rId3"/>
    <p:sldId id="257" r:id="rId4"/>
    <p:sldId id="258" r:id="rId5"/>
    <p:sldId id="259" r:id="rId6"/>
    <p:sldId id="260" r:id="rId7"/>
    <p:sldId id="263" r:id="rId8"/>
    <p:sldId id="261" r:id="rId9"/>
    <p:sldId id="262" r:id="rId10"/>
    <p:sldId id="264" r:id="rId11"/>
    <p:sldId id="265" r:id="rId12"/>
    <p:sldId id="281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8" r:id="rId21"/>
    <p:sldId id="279" r:id="rId22"/>
    <p:sldId id="280" r:id="rId23"/>
    <p:sldId id="273" r:id="rId24"/>
    <p:sldId id="274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2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D4541-8FA3-4C1D-95EF-92B07F9FDDB1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5C515-94DC-4E37-8693-20C6C61BC1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314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D4541-8FA3-4C1D-95EF-92B07F9FDDB1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5C515-94DC-4E37-8693-20C6C61BC1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668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D4541-8FA3-4C1D-95EF-92B07F9FDDB1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5C515-94DC-4E37-8693-20C6C61BC1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135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D4541-8FA3-4C1D-95EF-92B07F9FDDB1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5C515-94DC-4E37-8693-20C6C61BC1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630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D4541-8FA3-4C1D-95EF-92B07F9FDDB1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5C515-94DC-4E37-8693-20C6C61BC1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15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D4541-8FA3-4C1D-95EF-92B07F9FDDB1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5C515-94DC-4E37-8693-20C6C61BC1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67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D4541-8FA3-4C1D-95EF-92B07F9FDDB1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5C515-94DC-4E37-8693-20C6C61BC1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293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D4541-8FA3-4C1D-95EF-92B07F9FDDB1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5C515-94DC-4E37-8693-20C6C61BC1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332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D4541-8FA3-4C1D-95EF-92B07F9FDDB1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5C515-94DC-4E37-8693-20C6C61BC1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01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D4541-8FA3-4C1D-95EF-92B07F9FDDB1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5C515-94DC-4E37-8693-20C6C61BC1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590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D4541-8FA3-4C1D-95EF-92B07F9FDDB1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5C515-94DC-4E37-8693-20C6C61BC1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40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D4541-8FA3-4C1D-95EF-92B07F9FDDB1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5C515-94DC-4E37-8693-20C6C61BC1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541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01793" y="2678886"/>
            <a:ext cx="58022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>
                <a:latin typeface="a뉴고딕M" panose="02020600000000000000" pitchFamily="18" charset="-127"/>
                <a:ea typeface="a뉴고딕M" panose="02020600000000000000" pitchFamily="18" charset="-127"/>
              </a:rPr>
              <a:t>스토리 보드</a:t>
            </a:r>
            <a:endParaRPr lang="ko-KR" altLang="en-US" sz="6000" dirty="0">
              <a:latin typeface="a뉴고딕M" panose="02020600000000000000" pitchFamily="18" charset="-127"/>
              <a:ea typeface="a뉴고딕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113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33084" y="385996"/>
            <a:ext cx="4047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a뉴고딕M" panose="02020600000000000000" pitchFamily="18" charset="-127"/>
                <a:ea typeface="a뉴고딕M" panose="02020600000000000000" pitchFamily="18" charset="-127"/>
              </a:rPr>
              <a:t>#5_1 </a:t>
            </a:r>
            <a:r>
              <a:rPr lang="ko-KR" altLang="en-US" sz="3200" dirty="0" smtClean="0">
                <a:latin typeface="a뉴고딕M" panose="02020600000000000000" pitchFamily="18" charset="-127"/>
                <a:ea typeface="a뉴고딕M" panose="02020600000000000000" pitchFamily="18" charset="-127"/>
              </a:rPr>
              <a:t>직원 등록</a:t>
            </a:r>
            <a:endParaRPr lang="ko-KR" altLang="en-US" sz="3200" dirty="0">
              <a:latin typeface="a뉴고딕M" panose="02020600000000000000" pitchFamily="18" charset="-127"/>
              <a:ea typeface="a뉴고딕M" panose="0202060000000000000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25024" y="2743200"/>
            <a:ext cx="3083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80323" y="2057242"/>
            <a:ext cx="31709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직원을 등록할 수 있는</a:t>
            </a:r>
            <a:endParaRPr lang="en-US" altLang="ko-KR" dirty="0" smtClean="0"/>
          </a:p>
          <a:p>
            <a:r>
              <a:rPr lang="ko-KR" altLang="en-US" dirty="0" smtClean="0"/>
              <a:t>페이지입니다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err="1" smtClean="0"/>
              <a:t>사번</a:t>
            </a:r>
            <a:r>
              <a:rPr lang="ko-KR" altLang="en-US" dirty="0" smtClean="0"/>
              <a:t> 중복 확인 후 </a:t>
            </a:r>
            <a:endParaRPr lang="en-US" altLang="ko-KR" dirty="0" smtClean="0"/>
          </a:p>
          <a:p>
            <a:r>
              <a:rPr lang="ko-KR" altLang="en-US" dirty="0" smtClean="0"/>
              <a:t>등록할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9134"/>
            <a:ext cx="8169638" cy="553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33084" y="385996"/>
            <a:ext cx="4047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a뉴고딕M" panose="02020600000000000000" pitchFamily="18" charset="-127"/>
                <a:ea typeface="a뉴고딕M" panose="02020600000000000000" pitchFamily="18" charset="-127"/>
              </a:rPr>
              <a:t>#5_2 </a:t>
            </a:r>
            <a:r>
              <a:rPr lang="ko-KR" altLang="en-US" sz="3200" dirty="0" smtClean="0">
                <a:latin typeface="a뉴고딕M" panose="02020600000000000000" pitchFamily="18" charset="-127"/>
                <a:ea typeface="a뉴고딕M" panose="02020600000000000000" pitchFamily="18" charset="-127"/>
              </a:rPr>
              <a:t>직원 정보 수정</a:t>
            </a:r>
            <a:endParaRPr lang="ko-KR" altLang="en-US" sz="3200" dirty="0">
              <a:latin typeface="a뉴고딕M" panose="02020600000000000000" pitchFamily="18" charset="-127"/>
              <a:ea typeface="a뉴고딕M" panose="0202060000000000000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25024" y="2743200"/>
            <a:ext cx="3083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778371" y="2057242"/>
            <a:ext cx="30834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직원의 정보를 수정할 수 있는 페이지입니다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9134"/>
            <a:ext cx="8169638" cy="553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13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33084" y="385996"/>
            <a:ext cx="4047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a뉴고딕M" panose="02020600000000000000" pitchFamily="18" charset="-127"/>
                <a:ea typeface="a뉴고딕M" panose="02020600000000000000" pitchFamily="18" charset="-127"/>
              </a:rPr>
              <a:t>#5_3 </a:t>
            </a:r>
            <a:r>
              <a:rPr lang="ko-KR" altLang="en-US" sz="3200" dirty="0" smtClean="0">
                <a:latin typeface="a뉴고딕M" panose="02020600000000000000" pitchFamily="18" charset="-127"/>
                <a:ea typeface="a뉴고딕M" panose="02020600000000000000" pitchFamily="18" charset="-127"/>
              </a:rPr>
              <a:t>직원 삭제</a:t>
            </a:r>
            <a:endParaRPr lang="ko-KR" altLang="en-US" sz="3200" dirty="0">
              <a:latin typeface="a뉴고딕M" panose="02020600000000000000" pitchFamily="18" charset="-127"/>
              <a:ea typeface="a뉴고딕M" panose="0202060000000000000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25024" y="2743200"/>
            <a:ext cx="3083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778371" y="2057242"/>
            <a:ext cx="30834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사원 번호를 이용하여 </a:t>
            </a:r>
            <a:endParaRPr lang="en-US" altLang="ko-KR" dirty="0" smtClean="0"/>
          </a:p>
          <a:p>
            <a:r>
              <a:rPr lang="ko-KR" altLang="en-US" dirty="0" smtClean="0"/>
              <a:t>직원을 삭제할 수 있는 </a:t>
            </a:r>
            <a:endParaRPr lang="en-US" altLang="ko-KR" dirty="0" smtClean="0"/>
          </a:p>
          <a:p>
            <a:r>
              <a:rPr lang="ko-KR" altLang="en-US" dirty="0" smtClean="0"/>
              <a:t>페이지입니다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9134"/>
            <a:ext cx="8169638" cy="553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8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33084" y="385996"/>
            <a:ext cx="4047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a뉴고딕M" panose="02020600000000000000" pitchFamily="18" charset="-127"/>
                <a:ea typeface="a뉴고딕M" panose="02020600000000000000" pitchFamily="18" charset="-127"/>
              </a:rPr>
              <a:t>#6 </a:t>
            </a:r>
            <a:r>
              <a:rPr lang="ko-KR" altLang="en-US" sz="3200" dirty="0" smtClean="0">
                <a:latin typeface="a뉴고딕M" panose="02020600000000000000" pitchFamily="18" charset="-127"/>
                <a:ea typeface="a뉴고딕M" panose="02020600000000000000" pitchFamily="18" charset="-127"/>
              </a:rPr>
              <a:t>매출 관리</a:t>
            </a:r>
            <a:endParaRPr lang="ko-KR" altLang="en-US" sz="3200" dirty="0">
              <a:latin typeface="a뉴고딕M" panose="02020600000000000000" pitchFamily="18" charset="-127"/>
              <a:ea typeface="a뉴고딕M" panose="0202060000000000000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25024" y="2743200"/>
            <a:ext cx="3083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21327" y="2057242"/>
            <a:ext cx="34994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매출을 볼 수 있는 페이지입니다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월 매출을 그래프로 한 눈에 </a:t>
            </a:r>
            <a:endParaRPr lang="en-US" altLang="ko-KR" dirty="0" smtClean="0"/>
          </a:p>
          <a:p>
            <a:r>
              <a:rPr lang="ko-KR" altLang="en-US" dirty="0" smtClean="0"/>
              <a:t>볼 수 있습니다</a:t>
            </a:r>
            <a:r>
              <a:rPr lang="en-US" altLang="ko-KR" dirty="0" smtClean="0"/>
              <a:t>. 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9134"/>
            <a:ext cx="8169638" cy="553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30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33084" y="385996"/>
            <a:ext cx="4047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a뉴고딕M" panose="02020600000000000000" pitchFamily="18" charset="-127"/>
                <a:ea typeface="a뉴고딕M" panose="02020600000000000000" pitchFamily="18" charset="-127"/>
              </a:rPr>
              <a:t>#7 </a:t>
            </a:r>
            <a:r>
              <a:rPr lang="ko-KR" altLang="en-US" sz="3200" dirty="0" smtClean="0">
                <a:latin typeface="a뉴고딕M" panose="02020600000000000000" pitchFamily="18" charset="-127"/>
                <a:ea typeface="a뉴고딕M" panose="02020600000000000000" pitchFamily="18" charset="-127"/>
              </a:rPr>
              <a:t>적립 관리</a:t>
            </a:r>
            <a:endParaRPr lang="ko-KR" altLang="en-US" sz="3200" dirty="0">
              <a:latin typeface="a뉴고딕M" panose="02020600000000000000" pitchFamily="18" charset="-127"/>
              <a:ea typeface="a뉴고딕M" panose="0202060000000000000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25024" y="2743200"/>
            <a:ext cx="3083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778371" y="2057242"/>
            <a:ext cx="30834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적립율을</a:t>
            </a:r>
            <a:r>
              <a:rPr lang="ko-KR" altLang="en-US" dirty="0" smtClean="0"/>
              <a:t> 수정할 수 있는 페이지입니다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9134"/>
            <a:ext cx="8169638" cy="553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5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33084" y="385996"/>
            <a:ext cx="4047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a뉴고딕M" panose="02020600000000000000" pitchFamily="18" charset="-127"/>
                <a:ea typeface="a뉴고딕M" panose="02020600000000000000" pitchFamily="18" charset="-127"/>
              </a:rPr>
              <a:t>#8 </a:t>
            </a:r>
            <a:r>
              <a:rPr lang="ko-KR" altLang="en-US" sz="3200" dirty="0" smtClean="0">
                <a:latin typeface="a뉴고딕M" panose="02020600000000000000" pitchFamily="18" charset="-127"/>
                <a:ea typeface="a뉴고딕M" panose="02020600000000000000" pitchFamily="18" charset="-127"/>
              </a:rPr>
              <a:t>메뉴 관리</a:t>
            </a:r>
            <a:endParaRPr lang="ko-KR" altLang="en-US" sz="3200" dirty="0">
              <a:latin typeface="a뉴고딕M" panose="02020600000000000000" pitchFamily="18" charset="-127"/>
              <a:ea typeface="a뉴고딕M" panose="0202060000000000000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25024" y="2743200"/>
            <a:ext cx="3083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825024" y="2219474"/>
            <a:ext cx="3293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상품을 등록할 수 있는 </a:t>
            </a:r>
            <a:endParaRPr lang="en-US" altLang="ko-KR" dirty="0" smtClean="0"/>
          </a:p>
          <a:p>
            <a:r>
              <a:rPr lang="ko-KR" altLang="en-US" dirty="0" smtClean="0"/>
              <a:t>페이지입니다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ko-KR" altLang="en-US" dirty="0" smtClean="0"/>
              <a:t>상품 사진을 첨부하고 </a:t>
            </a:r>
            <a:endParaRPr lang="en-US" altLang="ko-KR" dirty="0" smtClean="0"/>
          </a:p>
          <a:p>
            <a:r>
              <a:rPr lang="ko-KR" altLang="en-US" dirty="0" smtClean="0"/>
              <a:t>상품 명과 가격을 적은 후 </a:t>
            </a:r>
            <a:endParaRPr lang="en-US" altLang="ko-KR" dirty="0" smtClean="0"/>
          </a:p>
          <a:p>
            <a:r>
              <a:rPr lang="ko-KR" altLang="en-US" dirty="0" smtClean="0"/>
              <a:t>카테고리를 선택하여 </a:t>
            </a:r>
            <a:endParaRPr lang="en-US" altLang="ko-KR" dirty="0"/>
          </a:p>
          <a:p>
            <a:r>
              <a:rPr lang="ko-KR" altLang="en-US" dirty="0" smtClean="0"/>
              <a:t>등록합니다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삭제 버튼을 누르면 </a:t>
            </a:r>
            <a:endParaRPr lang="en-US" altLang="ko-KR" dirty="0" smtClean="0"/>
          </a:p>
          <a:p>
            <a:r>
              <a:rPr lang="ko-KR" altLang="en-US" dirty="0" smtClean="0"/>
              <a:t>삭제 창이 뜹니다</a:t>
            </a:r>
            <a:r>
              <a:rPr lang="en-US" altLang="ko-KR" dirty="0" smtClean="0"/>
              <a:t>.0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9134"/>
            <a:ext cx="8169638" cy="553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56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33084" y="385996"/>
            <a:ext cx="4047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a뉴고딕M" panose="02020600000000000000" pitchFamily="18" charset="-127"/>
                <a:ea typeface="a뉴고딕M" panose="02020600000000000000" pitchFamily="18" charset="-127"/>
              </a:rPr>
              <a:t>#9 </a:t>
            </a:r>
            <a:r>
              <a:rPr lang="ko-KR" altLang="en-US" sz="3200" dirty="0" smtClean="0">
                <a:latin typeface="a뉴고딕M" panose="02020600000000000000" pitchFamily="18" charset="-127"/>
                <a:ea typeface="a뉴고딕M" panose="02020600000000000000" pitchFamily="18" charset="-127"/>
              </a:rPr>
              <a:t>상품 삭제</a:t>
            </a:r>
            <a:endParaRPr lang="ko-KR" altLang="en-US" sz="3200" dirty="0">
              <a:latin typeface="a뉴고딕M" panose="02020600000000000000" pitchFamily="18" charset="-127"/>
              <a:ea typeface="a뉴고딕M" panose="0202060000000000000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25024" y="2743200"/>
            <a:ext cx="3083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825024" y="2050703"/>
            <a:ext cx="33101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상품을 삭제할 수 있는 </a:t>
            </a:r>
            <a:endParaRPr lang="en-US" altLang="ko-KR" dirty="0" smtClean="0"/>
          </a:p>
          <a:p>
            <a:r>
              <a:rPr lang="ko-KR" altLang="en-US" dirty="0" smtClean="0"/>
              <a:t>페이지입니다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삭제할 상품을 체크한 후 </a:t>
            </a:r>
            <a:endParaRPr lang="en-US" altLang="ko-KR" dirty="0" smtClean="0"/>
          </a:p>
          <a:p>
            <a:r>
              <a:rPr lang="ko-KR" altLang="en-US" dirty="0" smtClean="0"/>
              <a:t>삭제 버튼을 누르면 삭제가 </a:t>
            </a:r>
            <a:endParaRPr lang="en-US" altLang="ko-KR" dirty="0" smtClean="0"/>
          </a:p>
          <a:p>
            <a:r>
              <a:rPr lang="ko-KR" altLang="en-US" dirty="0" smtClean="0"/>
              <a:t>완료됩니다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9134"/>
            <a:ext cx="8169638" cy="553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44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33084" y="385996"/>
            <a:ext cx="4047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a뉴고딕M" panose="02020600000000000000" pitchFamily="18" charset="-127"/>
                <a:ea typeface="a뉴고딕M" panose="02020600000000000000" pitchFamily="18" charset="-127"/>
              </a:rPr>
              <a:t>#10 </a:t>
            </a:r>
            <a:r>
              <a:rPr lang="ko-KR" altLang="en-US" sz="3200" dirty="0" smtClean="0">
                <a:latin typeface="a뉴고딕M" panose="02020600000000000000" pitchFamily="18" charset="-127"/>
                <a:ea typeface="a뉴고딕M" panose="02020600000000000000" pitchFamily="18" charset="-127"/>
              </a:rPr>
              <a:t>직원 로그인</a:t>
            </a:r>
            <a:endParaRPr lang="ko-KR" altLang="en-US" sz="3200" dirty="0">
              <a:latin typeface="a뉴고딕M" panose="02020600000000000000" pitchFamily="18" charset="-127"/>
              <a:ea typeface="a뉴고딕M" panose="0202060000000000000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25024" y="2743200"/>
            <a:ext cx="3083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76115" y="2189202"/>
            <a:ext cx="3692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직원 번호와 비밀번호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전화번호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이용하여 로그인하는 </a:t>
            </a:r>
            <a:endParaRPr lang="en-US" altLang="ko-KR" dirty="0" smtClean="0"/>
          </a:p>
          <a:p>
            <a:r>
              <a:rPr lang="ko-KR" altLang="en-US" dirty="0" smtClean="0"/>
              <a:t>페이지 입니다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9134"/>
            <a:ext cx="8169638" cy="553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32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33084" y="385996"/>
            <a:ext cx="4047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a뉴고딕M" panose="02020600000000000000" pitchFamily="18" charset="-127"/>
                <a:ea typeface="a뉴고딕M" panose="02020600000000000000" pitchFamily="18" charset="-127"/>
              </a:rPr>
              <a:t>#11 </a:t>
            </a:r>
            <a:r>
              <a:rPr lang="ko-KR" altLang="en-US" sz="3200" dirty="0" smtClean="0">
                <a:latin typeface="a뉴고딕M" panose="02020600000000000000" pitchFamily="18" charset="-127"/>
                <a:ea typeface="a뉴고딕M" panose="02020600000000000000" pitchFamily="18" charset="-127"/>
              </a:rPr>
              <a:t>주문 관리</a:t>
            </a:r>
            <a:endParaRPr lang="ko-KR" altLang="en-US" sz="3200" dirty="0">
              <a:latin typeface="a뉴고딕M" panose="02020600000000000000" pitchFamily="18" charset="-127"/>
              <a:ea typeface="a뉴고딕M" panose="0202060000000000000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25024" y="2743200"/>
            <a:ext cx="3083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34325" y="1964908"/>
            <a:ext cx="327414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직원 </a:t>
            </a:r>
            <a:r>
              <a:rPr lang="ko-KR" altLang="en-US" dirty="0" err="1" smtClean="0"/>
              <a:t>로그인을</a:t>
            </a:r>
            <a:r>
              <a:rPr lang="ko-KR" altLang="en-US" dirty="0" smtClean="0"/>
              <a:t> 하면 </a:t>
            </a:r>
            <a:endParaRPr lang="en-US" altLang="ko-KR" dirty="0" smtClean="0"/>
          </a:p>
          <a:p>
            <a:r>
              <a:rPr lang="ko-KR" altLang="en-US" dirty="0" smtClean="0"/>
              <a:t>보이는 주문 관리 페이지 </a:t>
            </a:r>
            <a:endParaRPr lang="en-US" altLang="ko-KR" dirty="0" smtClean="0"/>
          </a:p>
          <a:p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카테고리별로 상품이 </a:t>
            </a:r>
            <a:endParaRPr lang="en-US" altLang="ko-KR" dirty="0" smtClean="0"/>
          </a:p>
          <a:p>
            <a:r>
              <a:rPr lang="ko-KR" altLang="en-US" dirty="0" smtClean="0"/>
              <a:t>나누어져 있으며 상품을 </a:t>
            </a:r>
            <a:endParaRPr lang="en-US" altLang="ko-KR" dirty="0" smtClean="0"/>
          </a:p>
          <a:p>
            <a:r>
              <a:rPr lang="ko-KR" altLang="en-US" dirty="0" smtClean="0"/>
              <a:t>선택하면 우측 </a:t>
            </a:r>
            <a:r>
              <a:rPr lang="ko-KR" altLang="en-US" dirty="0" err="1" smtClean="0"/>
              <a:t>포스기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화면에 상품이 추가되고 </a:t>
            </a:r>
            <a:endParaRPr lang="en-US" altLang="ko-KR" dirty="0" smtClean="0"/>
          </a:p>
          <a:p>
            <a:r>
              <a:rPr lang="ko-KR" altLang="en-US" dirty="0" smtClean="0"/>
              <a:t>결제할 수 있습니다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전화번호로 </a:t>
            </a:r>
            <a:r>
              <a:rPr lang="ko-KR" altLang="en-US" dirty="0" err="1" smtClean="0"/>
              <a:t>멤버쉽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회원인지 확인 후 </a:t>
            </a:r>
            <a:endParaRPr lang="en-US" altLang="ko-KR" dirty="0" smtClean="0"/>
          </a:p>
          <a:p>
            <a:r>
              <a:rPr lang="ko-KR" altLang="en-US" dirty="0" smtClean="0"/>
              <a:t>회원일 경우 적립금을 </a:t>
            </a:r>
            <a:endParaRPr lang="en-US" altLang="ko-KR" dirty="0" smtClean="0"/>
          </a:p>
          <a:p>
            <a:r>
              <a:rPr lang="ko-KR" altLang="en-US" dirty="0" smtClean="0"/>
              <a:t>사용하여 결제할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9134"/>
            <a:ext cx="8216291" cy="553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02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33084" y="385996"/>
            <a:ext cx="4047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a뉴고딕M" panose="02020600000000000000" pitchFamily="18" charset="-127"/>
                <a:ea typeface="a뉴고딕M" panose="02020600000000000000" pitchFamily="18" charset="-127"/>
              </a:rPr>
              <a:t>#12 </a:t>
            </a:r>
            <a:r>
              <a:rPr lang="ko-KR" altLang="en-US" sz="3200" dirty="0" smtClean="0">
                <a:latin typeface="a뉴고딕M" panose="02020600000000000000" pitchFamily="18" charset="-127"/>
                <a:ea typeface="a뉴고딕M" panose="02020600000000000000" pitchFamily="18" charset="-127"/>
              </a:rPr>
              <a:t>고객 관리</a:t>
            </a:r>
            <a:endParaRPr lang="ko-KR" altLang="en-US" sz="3200" dirty="0">
              <a:latin typeface="a뉴고딕M" panose="02020600000000000000" pitchFamily="18" charset="-127"/>
              <a:ea typeface="a뉴고딕M" panose="0202060000000000000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25024" y="2743200"/>
            <a:ext cx="3083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60384" y="2189202"/>
            <a:ext cx="30834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고객을 조회</a:t>
            </a:r>
            <a:r>
              <a:rPr lang="en-US" altLang="ko-KR" dirty="0" smtClean="0"/>
              <a:t>,</a:t>
            </a:r>
            <a:r>
              <a:rPr lang="ko-KR" altLang="en-US" dirty="0" smtClean="0"/>
              <a:t>등록</a:t>
            </a:r>
            <a:r>
              <a:rPr lang="en-US" altLang="ko-KR" dirty="0" smtClean="0"/>
              <a:t>,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,</a:t>
            </a:r>
            <a:r>
              <a:rPr lang="ko-KR" altLang="en-US" dirty="0" smtClean="0"/>
              <a:t>삭제할 수 있는 페이지 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조회 버튼을 누르면</a:t>
            </a:r>
            <a:endParaRPr lang="en-US" altLang="ko-KR" dirty="0" smtClean="0"/>
          </a:p>
          <a:p>
            <a:r>
              <a:rPr lang="ko-KR" altLang="en-US" dirty="0" smtClean="0"/>
              <a:t>고객 리스트가 뜹니다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9134"/>
            <a:ext cx="8216291" cy="553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05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319134"/>
            <a:ext cx="8169639" cy="553886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3084" y="385996"/>
            <a:ext cx="4047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a뉴고딕M" panose="02020600000000000000" pitchFamily="18" charset="-127"/>
                <a:ea typeface="a뉴고딕M" panose="02020600000000000000" pitchFamily="18" charset="-127"/>
              </a:rPr>
              <a:t>#1 </a:t>
            </a:r>
            <a:r>
              <a:rPr lang="ko-KR" altLang="en-US" sz="3200" dirty="0" smtClean="0">
                <a:latin typeface="a뉴고딕M" panose="02020600000000000000" pitchFamily="18" charset="-127"/>
                <a:ea typeface="a뉴고딕M" panose="02020600000000000000" pitchFamily="18" charset="-127"/>
              </a:rPr>
              <a:t>로그인 화면</a:t>
            </a:r>
            <a:endParaRPr lang="ko-KR" altLang="en-US" sz="3200" dirty="0">
              <a:latin typeface="a뉴고딕M" panose="02020600000000000000" pitchFamily="18" charset="-127"/>
              <a:ea typeface="a뉴고딕M" panose="0202060000000000000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778371" y="2057242"/>
            <a:ext cx="30834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관리자 버튼을 누르면 </a:t>
            </a:r>
            <a:endParaRPr lang="en-US" altLang="ko-KR" dirty="0" smtClean="0"/>
          </a:p>
          <a:p>
            <a:r>
              <a:rPr lang="ko-KR" altLang="en-US" dirty="0" smtClean="0"/>
              <a:t>관리자 로그인 화면으로</a:t>
            </a:r>
            <a:endParaRPr lang="en-US" altLang="ko-KR" dirty="0" smtClean="0"/>
          </a:p>
          <a:p>
            <a:r>
              <a:rPr lang="ko-KR" altLang="en-US" dirty="0" smtClean="0"/>
              <a:t>이동하고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직원 버튼을 누르면</a:t>
            </a:r>
            <a:endParaRPr lang="en-US" altLang="ko-KR" dirty="0" smtClean="0"/>
          </a:p>
          <a:p>
            <a:r>
              <a:rPr lang="ko-KR" altLang="en-US" dirty="0" smtClean="0"/>
              <a:t>직원 로그인 화면으로 </a:t>
            </a:r>
            <a:endParaRPr lang="en-US" altLang="ko-KR" dirty="0" smtClean="0"/>
          </a:p>
          <a:p>
            <a:r>
              <a:rPr lang="ko-KR" altLang="en-US" dirty="0" smtClean="0"/>
              <a:t>이동하는 페이지 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40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33084" y="385996"/>
            <a:ext cx="4047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a뉴고딕M" panose="02020600000000000000" pitchFamily="18" charset="-127"/>
                <a:ea typeface="a뉴고딕M" panose="02020600000000000000" pitchFamily="18" charset="-127"/>
              </a:rPr>
              <a:t>#12_1 </a:t>
            </a:r>
            <a:r>
              <a:rPr lang="ko-KR" altLang="en-US" sz="3200" dirty="0" smtClean="0">
                <a:latin typeface="a뉴고딕M" panose="02020600000000000000" pitchFamily="18" charset="-127"/>
                <a:ea typeface="a뉴고딕M" panose="02020600000000000000" pitchFamily="18" charset="-127"/>
              </a:rPr>
              <a:t>고객 등록</a:t>
            </a:r>
            <a:endParaRPr lang="ko-KR" altLang="en-US" sz="3200" dirty="0">
              <a:latin typeface="a뉴고딕M" panose="02020600000000000000" pitchFamily="18" charset="-127"/>
              <a:ea typeface="a뉴고딕M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78371" y="2057242"/>
            <a:ext cx="30834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고객을 등록하는</a:t>
            </a:r>
            <a:endParaRPr lang="en-US" altLang="ko-KR" dirty="0" smtClean="0"/>
          </a:p>
          <a:p>
            <a:r>
              <a:rPr lang="ko-KR" altLang="en-US" dirty="0" smtClean="0"/>
              <a:t>페이지 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아이디 중복 체크 후 고객을 등록할 수 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 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9134"/>
            <a:ext cx="8169638" cy="553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20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33084" y="385996"/>
            <a:ext cx="4696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a뉴고딕M" panose="02020600000000000000" pitchFamily="18" charset="-127"/>
                <a:ea typeface="a뉴고딕M" panose="02020600000000000000" pitchFamily="18" charset="-127"/>
              </a:rPr>
              <a:t>#12_2 </a:t>
            </a:r>
            <a:r>
              <a:rPr lang="ko-KR" altLang="en-US" sz="3200" dirty="0" smtClean="0">
                <a:latin typeface="a뉴고딕M" panose="02020600000000000000" pitchFamily="18" charset="-127"/>
                <a:ea typeface="a뉴고딕M" panose="02020600000000000000" pitchFamily="18" charset="-127"/>
              </a:rPr>
              <a:t>고객 정보 수정</a:t>
            </a:r>
            <a:endParaRPr lang="ko-KR" altLang="en-US" sz="3200" dirty="0">
              <a:latin typeface="a뉴고딕M" panose="02020600000000000000" pitchFamily="18" charset="-127"/>
              <a:ea typeface="a뉴고딕M" panose="0202060000000000000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25024" y="2743200"/>
            <a:ext cx="3083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778371" y="2057242"/>
            <a:ext cx="30834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 정보를 수정하는 페이지입니다</a:t>
            </a:r>
            <a:r>
              <a:rPr lang="en-US" altLang="ko-KR" dirty="0" smtClean="0"/>
              <a:t>.  </a:t>
            </a:r>
          </a:p>
          <a:p>
            <a:endParaRPr lang="en-US" altLang="ko-KR" dirty="0"/>
          </a:p>
          <a:p>
            <a:r>
              <a:rPr lang="ko-KR" altLang="en-US" dirty="0" smtClean="0"/>
              <a:t>고객 아이디를 입력 후 전화번호를 수정할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9134"/>
            <a:ext cx="8169638" cy="553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57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33084" y="385996"/>
            <a:ext cx="4047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a뉴고딕M" panose="02020600000000000000" pitchFamily="18" charset="-127"/>
                <a:ea typeface="a뉴고딕M" panose="02020600000000000000" pitchFamily="18" charset="-127"/>
              </a:rPr>
              <a:t>#12_3 </a:t>
            </a:r>
            <a:r>
              <a:rPr lang="ko-KR" altLang="en-US" sz="3200" dirty="0" smtClean="0">
                <a:latin typeface="a뉴고딕M" panose="02020600000000000000" pitchFamily="18" charset="-127"/>
                <a:ea typeface="a뉴고딕M" panose="02020600000000000000" pitchFamily="18" charset="-127"/>
              </a:rPr>
              <a:t>고객 삭제</a:t>
            </a:r>
            <a:endParaRPr lang="ko-KR" altLang="en-US" sz="3200" dirty="0">
              <a:latin typeface="a뉴고딕M" panose="02020600000000000000" pitchFamily="18" charset="-127"/>
              <a:ea typeface="a뉴고딕M" panose="0202060000000000000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25024" y="2743200"/>
            <a:ext cx="3083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21329" y="2096869"/>
            <a:ext cx="3605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 아이디를 입력 하여 고객을 삭제 할 수 있는 페이지 입니다</a:t>
            </a:r>
            <a:r>
              <a:rPr lang="en-US" altLang="ko-KR" dirty="0" smtClean="0"/>
              <a:t>.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5935"/>
            <a:ext cx="8169638" cy="555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36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33084" y="385996"/>
            <a:ext cx="4047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a뉴고딕M" panose="02020600000000000000" pitchFamily="18" charset="-127"/>
                <a:ea typeface="a뉴고딕M" panose="02020600000000000000" pitchFamily="18" charset="-127"/>
              </a:rPr>
              <a:t>#13 </a:t>
            </a:r>
            <a:r>
              <a:rPr lang="ko-KR" altLang="en-US" sz="3200" dirty="0" smtClean="0">
                <a:latin typeface="a뉴고딕M" panose="02020600000000000000" pitchFamily="18" charset="-127"/>
                <a:ea typeface="a뉴고딕M" panose="02020600000000000000" pitchFamily="18" charset="-127"/>
              </a:rPr>
              <a:t>고객 로그인</a:t>
            </a:r>
            <a:endParaRPr lang="ko-KR" altLang="en-US" sz="3200" dirty="0">
              <a:latin typeface="a뉴고딕M" panose="02020600000000000000" pitchFamily="18" charset="-127"/>
              <a:ea typeface="a뉴고딕M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25024" y="2096869"/>
            <a:ext cx="27473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고객이 자신의 적립금을 조회하기 위한 로그인 </a:t>
            </a:r>
            <a:endParaRPr lang="en-US" altLang="ko-KR" dirty="0" smtClean="0"/>
          </a:p>
          <a:p>
            <a:r>
              <a:rPr lang="ko-KR" altLang="en-US" dirty="0" smtClean="0"/>
              <a:t>화면입니다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고객 아이디와 전화번호를 입력하여 로그인할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9134"/>
            <a:ext cx="8169638" cy="553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66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33084" y="385996"/>
            <a:ext cx="4047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a뉴고딕M" panose="02020600000000000000" pitchFamily="18" charset="-127"/>
                <a:ea typeface="a뉴고딕M" panose="02020600000000000000" pitchFamily="18" charset="-127"/>
              </a:rPr>
              <a:t>#14 </a:t>
            </a:r>
            <a:r>
              <a:rPr lang="ko-KR" altLang="en-US" sz="3200" dirty="0" smtClean="0">
                <a:latin typeface="a뉴고딕M" panose="02020600000000000000" pitchFamily="18" charset="-127"/>
                <a:ea typeface="a뉴고딕M" panose="02020600000000000000" pitchFamily="18" charset="-127"/>
              </a:rPr>
              <a:t>적립금 내역</a:t>
            </a:r>
            <a:endParaRPr lang="ko-KR" altLang="en-US" sz="3200" dirty="0">
              <a:latin typeface="a뉴고딕M" panose="02020600000000000000" pitchFamily="18" charset="-127"/>
              <a:ea typeface="a뉴고딕M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78371" y="2057242"/>
            <a:ext cx="30834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고객이 자신의 적립 내역과 사용 내역을 리스트 형태로 볼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9134"/>
            <a:ext cx="8169638" cy="553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52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33084" y="385996"/>
            <a:ext cx="4047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a뉴고딕M" panose="02020600000000000000" pitchFamily="18" charset="-127"/>
                <a:ea typeface="a뉴고딕M" panose="02020600000000000000" pitchFamily="18" charset="-127"/>
              </a:rPr>
              <a:t>#2 </a:t>
            </a:r>
            <a:r>
              <a:rPr lang="ko-KR" altLang="en-US" sz="3200" dirty="0" smtClean="0">
                <a:latin typeface="a뉴고딕M" panose="02020600000000000000" pitchFamily="18" charset="-127"/>
                <a:ea typeface="a뉴고딕M" panose="02020600000000000000" pitchFamily="18" charset="-127"/>
              </a:rPr>
              <a:t>관리자 로그인</a:t>
            </a:r>
            <a:endParaRPr lang="ko-KR" altLang="en-US" sz="3200" dirty="0">
              <a:latin typeface="a뉴고딕M" panose="02020600000000000000" pitchFamily="18" charset="-127"/>
              <a:ea typeface="a뉴고딕M" panose="0202060000000000000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8512"/>
            <a:ext cx="8169638" cy="55394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78371" y="2057242"/>
            <a:ext cx="30834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관리자 아이디와 비밀번호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전화번호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이용하여 </a:t>
            </a:r>
            <a:endParaRPr lang="en-US" altLang="ko-KR" dirty="0" smtClean="0"/>
          </a:p>
          <a:p>
            <a:r>
              <a:rPr lang="ko-KR" altLang="en-US" dirty="0" smtClean="0"/>
              <a:t>로그인하는 페이지 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583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33084" y="385996"/>
            <a:ext cx="4047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a뉴고딕M" panose="02020600000000000000" pitchFamily="18" charset="-127"/>
                <a:ea typeface="a뉴고딕M" panose="02020600000000000000" pitchFamily="18" charset="-127"/>
              </a:rPr>
              <a:t>#3 </a:t>
            </a:r>
            <a:r>
              <a:rPr lang="ko-KR" altLang="en-US" sz="3200" dirty="0" smtClean="0">
                <a:latin typeface="a뉴고딕M" panose="02020600000000000000" pitchFamily="18" charset="-127"/>
                <a:ea typeface="a뉴고딕M" panose="02020600000000000000" pitchFamily="18" charset="-127"/>
              </a:rPr>
              <a:t>주문 관리</a:t>
            </a:r>
            <a:endParaRPr lang="ko-KR" altLang="en-US" sz="3200" dirty="0">
              <a:latin typeface="a뉴고딕M" panose="02020600000000000000" pitchFamily="18" charset="-127"/>
              <a:ea typeface="a뉴고딕M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77084" y="2057242"/>
            <a:ext cx="348472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관리자 </a:t>
            </a:r>
            <a:r>
              <a:rPr lang="ko-KR" altLang="en-US" dirty="0" err="1" smtClean="0"/>
              <a:t>로그인을</a:t>
            </a:r>
            <a:r>
              <a:rPr lang="ko-KR" altLang="en-US" dirty="0" smtClean="0"/>
              <a:t> 하면 </a:t>
            </a:r>
            <a:endParaRPr lang="en-US" altLang="ko-KR" dirty="0" smtClean="0"/>
          </a:p>
          <a:p>
            <a:r>
              <a:rPr lang="ko-KR" altLang="en-US" dirty="0" smtClean="0"/>
              <a:t>보이는 주문 관리 페이지 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카테고리별로 상품이 </a:t>
            </a:r>
            <a:endParaRPr lang="en-US" altLang="ko-KR" dirty="0" smtClean="0"/>
          </a:p>
          <a:p>
            <a:r>
              <a:rPr lang="ko-KR" altLang="en-US" dirty="0" smtClean="0"/>
              <a:t>나누어져 있으며 상품을 </a:t>
            </a:r>
            <a:endParaRPr lang="en-US" altLang="ko-KR" dirty="0" smtClean="0"/>
          </a:p>
          <a:p>
            <a:r>
              <a:rPr lang="ko-KR" altLang="en-US" dirty="0" smtClean="0"/>
              <a:t>선택하면 우측 </a:t>
            </a:r>
            <a:r>
              <a:rPr lang="ko-KR" altLang="en-US" dirty="0" err="1" smtClean="0"/>
              <a:t>포스기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화면에 상품이 추가되고 </a:t>
            </a:r>
            <a:endParaRPr lang="en-US" altLang="ko-KR" dirty="0" smtClean="0"/>
          </a:p>
          <a:p>
            <a:r>
              <a:rPr lang="ko-KR" altLang="en-US" dirty="0" smtClean="0"/>
              <a:t>결제할 수 있습니다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ko-KR" altLang="en-US" dirty="0" smtClean="0"/>
              <a:t>전화번호로 </a:t>
            </a:r>
            <a:r>
              <a:rPr lang="ko-KR" altLang="en-US" dirty="0" err="1" smtClean="0"/>
              <a:t>멤버쉽</a:t>
            </a:r>
            <a:r>
              <a:rPr lang="ko-KR" altLang="en-US" dirty="0" smtClean="0"/>
              <a:t> 회원인지 </a:t>
            </a:r>
            <a:endParaRPr lang="en-US" altLang="ko-KR" dirty="0" smtClean="0"/>
          </a:p>
          <a:p>
            <a:r>
              <a:rPr lang="ko-KR" altLang="en-US" dirty="0" smtClean="0"/>
              <a:t>확인 후 회원일 경우 </a:t>
            </a:r>
            <a:endParaRPr lang="en-US" altLang="ko-KR" dirty="0" smtClean="0"/>
          </a:p>
          <a:p>
            <a:r>
              <a:rPr lang="ko-KR" altLang="en-US" dirty="0" smtClean="0"/>
              <a:t>적립금을 사용하여 </a:t>
            </a:r>
            <a:endParaRPr lang="en-US" altLang="ko-KR" dirty="0" smtClean="0"/>
          </a:p>
          <a:p>
            <a:r>
              <a:rPr lang="ko-KR" altLang="en-US" dirty="0" smtClean="0"/>
              <a:t>결제할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9134"/>
            <a:ext cx="8169638" cy="553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86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33084" y="385996"/>
            <a:ext cx="4047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a뉴고딕M" panose="02020600000000000000" pitchFamily="18" charset="-127"/>
                <a:ea typeface="a뉴고딕M" panose="02020600000000000000" pitchFamily="18" charset="-127"/>
              </a:rPr>
              <a:t>#4 </a:t>
            </a:r>
            <a:r>
              <a:rPr lang="ko-KR" altLang="en-US" sz="3200" dirty="0" smtClean="0">
                <a:latin typeface="a뉴고딕M" panose="02020600000000000000" pitchFamily="18" charset="-127"/>
                <a:ea typeface="a뉴고딕M" panose="02020600000000000000" pitchFamily="18" charset="-127"/>
              </a:rPr>
              <a:t>고객 관리</a:t>
            </a:r>
            <a:endParaRPr lang="ko-KR" altLang="en-US" sz="3200" dirty="0">
              <a:latin typeface="a뉴고딕M" panose="02020600000000000000" pitchFamily="18" charset="-127"/>
              <a:ea typeface="a뉴고딕M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78371" y="2057242"/>
            <a:ext cx="30834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고객을 조회</a:t>
            </a:r>
            <a:r>
              <a:rPr lang="en-US" altLang="ko-KR" dirty="0" smtClean="0"/>
              <a:t>,</a:t>
            </a:r>
            <a:r>
              <a:rPr lang="ko-KR" altLang="en-US" dirty="0" smtClean="0"/>
              <a:t>등록</a:t>
            </a:r>
            <a:r>
              <a:rPr lang="en-US" altLang="ko-KR" dirty="0" smtClean="0"/>
              <a:t>,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,</a:t>
            </a:r>
            <a:r>
              <a:rPr lang="ko-KR" altLang="en-US" dirty="0" smtClean="0"/>
              <a:t>삭제할 수 있는 페이지 입니다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조회 버튼을 누르면</a:t>
            </a:r>
            <a:endParaRPr lang="en-US" altLang="ko-KR" dirty="0"/>
          </a:p>
          <a:p>
            <a:r>
              <a:rPr lang="ko-KR" altLang="en-US" dirty="0" smtClean="0"/>
              <a:t>고객 리스트가 뜹니다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9134"/>
            <a:ext cx="8169638" cy="553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28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33084" y="385996"/>
            <a:ext cx="4047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a뉴고딕M" panose="02020600000000000000" pitchFamily="18" charset="-127"/>
                <a:ea typeface="a뉴고딕M" panose="02020600000000000000" pitchFamily="18" charset="-127"/>
              </a:rPr>
              <a:t>#4_1 </a:t>
            </a:r>
            <a:r>
              <a:rPr lang="ko-KR" altLang="en-US" sz="3200" dirty="0" smtClean="0">
                <a:latin typeface="a뉴고딕M" panose="02020600000000000000" pitchFamily="18" charset="-127"/>
                <a:ea typeface="a뉴고딕M" panose="02020600000000000000" pitchFamily="18" charset="-127"/>
              </a:rPr>
              <a:t>고객 등록</a:t>
            </a:r>
            <a:endParaRPr lang="ko-KR" altLang="en-US" sz="3200" dirty="0">
              <a:latin typeface="a뉴고딕M" panose="02020600000000000000" pitchFamily="18" charset="-127"/>
              <a:ea typeface="a뉴고딕M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78371" y="2057242"/>
            <a:ext cx="30834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고객을 등록하는</a:t>
            </a:r>
            <a:endParaRPr lang="en-US" altLang="ko-KR" dirty="0" smtClean="0"/>
          </a:p>
          <a:p>
            <a:r>
              <a:rPr lang="ko-KR" altLang="en-US" dirty="0" smtClean="0"/>
              <a:t>페이지 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아이디 중복 체크 후 고객을 등록할 수 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 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9134"/>
            <a:ext cx="8169638" cy="553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27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33084" y="385996"/>
            <a:ext cx="4047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a뉴고딕M" panose="02020600000000000000" pitchFamily="18" charset="-127"/>
                <a:ea typeface="a뉴고딕M" panose="02020600000000000000" pitchFamily="18" charset="-127"/>
              </a:rPr>
              <a:t>#4_2 </a:t>
            </a:r>
            <a:r>
              <a:rPr lang="ko-KR" altLang="en-US" sz="3200" dirty="0" smtClean="0">
                <a:latin typeface="a뉴고딕M" panose="02020600000000000000" pitchFamily="18" charset="-127"/>
                <a:ea typeface="a뉴고딕M" panose="02020600000000000000" pitchFamily="18" charset="-127"/>
              </a:rPr>
              <a:t>고객 정보 수정</a:t>
            </a:r>
            <a:endParaRPr lang="ko-KR" altLang="en-US" sz="3200" dirty="0">
              <a:latin typeface="a뉴고딕M" panose="02020600000000000000" pitchFamily="18" charset="-127"/>
              <a:ea typeface="a뉴고딕M" panose="0202060000000000000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25024" y="2743200"/>
            <a:ext cx="3083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778371" y="2057242"/>
            <a:ext cx="30834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 정보를 수정하는 페이지입니다</a:t>
            </a:r>
            <a:r>
              <a:rPr lang="en-US" altLang="ko-KR" dirty="0" smtClean="0"/>
              <a:t>.  </a:t>
            </a:r>
          </a:p>
          <a:p>
            <a:endParaRPr lang="en-US" altLang="ko-KR" dirty="0"/>
          </a:p>
          <a:p>
            <a:r>
              <a:rPr lang="ko-KR" altLang="en-US" dirty="0" smtClean="0"/>
              <a:t>고객 아이디를 입력 후 전화번호를 수정할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9134"/>
            <a:ext cx="8169638" cy="553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35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33084" y="385996"/>
            <a:ext cx="4047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a뉴고딕M" panose="02020600000000000000" pitchFamily="18" charset="-127"/>
                <a:ea typeface="a뉴고딕M" panose="02020600000000000000" pitchFamily="18" charset="-127"/>
              </a:rPr>
              <a:t>#4_3 </a:t>
            </a:r>
            <a:r>
              <a:rPr lang="ko-KR" altLang="en-US" sz="3200" dirty="0" smtClean="0">
                <a:latin typeface="a뉴고딕M" panose="02020600000000000000" pitchFamily="18" charset="-127"/>
                <a:ea typeface="a뉴고딕M" panose="02020600000000000000" pitchFamily="18" charset="-127"/>
              </a:rPr>
              <a:t>고객 삭제</a:t>
            </a:r>
            <a:endParaRPr lang="ko-KR" altLang="en-US" sz="3200" dirty="0">
              <a:latin typeface="a뉴고딕M" panose="02020600000000000000" pitchFamily="18" charset="-127"/>
              <a:ea typeface="a뉴고딕M" panose="0202060000000000000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25024" y="2743200"/>
            <a:ext cx="3083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21329" y="2096869"/>
            <a:ext cx="3605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 아이디를 입력 하여 고객을 삭제 할 수 있는 페이지 입니다</a:t>
            </a:r>
            <a:r>
              <a:rPr lang="en-US" altLang="ko-KR" dirty="0" smtClean="0"/>
              <a:t>.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5935"/>
            <a:ext cx="8169638" cy="555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4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33084" y="385996"/>
            <a:ext cx="4047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a뉴고딕M" panose="02020600000000000000" pitchFamily="18" charset="-127"/>
                <a:ea typeface="a뉴고딕M" panose="02020600000000000000" pitchFamily="18" charset="-127"/>
              </a:rPr>
              <a:t>#5 </a:t>
            </a:r>
            <a:r>
              <a:rPr lang="ko-KR" altLang="en-US" sz="3200" dirty="0" smtClean="0">
                <a:latin typeface="a뉴고딕M" panose="02020600000000000000" pitchFamily="18" charset="-127"/>
                <a:ea typeface="a뉴고딕M" panose="02020600000000000000" pitchFamily="18" charset="-127"/>
              </a:rPr>
              <a:t>직원 관리</a:t>
            </a:r>
            <a:endParaRPr lang="ko-KR" altLang="en-US" sz="3200" dirty="0">
              <a:latin typeface="a뉴고딕M" panose="02020600000000000000" pitchFamily="18" charset="-127"/>
              <a:ea typeface="a뉴고딕M" panose="0202060000000000000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25024" y="2743200"/>
            <a:ext cx="3083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778371" y="2057242"/>
            <a:ext cx="30834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고객을 조회</a:t>
            </a:r>
            <a:r>
              <a:rPr lang="en-US" altLang="ko-KR" dirty="0" smtClean="0"/>
              <a:t>,</a:t>
            </a:r>
            <a:r>
              <a:rPr lang="ko-KR" altLang="en-US" dirty="0" smtClean="0"/>
              <a:t>등록</a:t>
            </a:r>
            <a:r>
              <a:rPr lang="en-US" altLang="ko-KR" dirty="0" smtClean="0"/>
              <a:t>,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,</a:t>
            </a:r>
            <a:r>
              <a:rPr lang="ko-KR" altLang="en-US" dirty="0" smtClean="0"/>
              <a:t>삭제할 수 있는 페이지 입니다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조회 버튼을 누르면</a:t>
            </a:r>
            <a:endParaRPr lang="en-US" altLang="ko-KR" dirty="0" smtClean="0"/>
          </a:p>
          <a:p>
            <a:r>
              <a:rPr lang="ko-KR" altLang="en-US" dirty="0" smtClean="0"/>
              <a:t>직원 리스트가 뜹니다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9134"/>
            <a:ext cx="8216291" cy="553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37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469</Words>
  <Application>Microsoft Office PowerPoint</Application>
  <PresentationFormat>와이드스크린</PresentationFormat>
  <Paragraphs>141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a뉴고딕M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Windows User</cp:lastModifiedBy>
  <cp:revision>14</cp:revision>
  <dcterms:created xsi:type="dcterms:W3CDTF">2018-12-11T10:49:28Z</dcterms:created>
  <dcterms:modified xsi:type="dcterms:W3CDTF">2018-12-11T13:53:03Z</dcterms:modified>
</cp:coreProperties>
</file>