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6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94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76" r:id="rId35"/>
  </p:sldIdLst>
  <p:sldSz cx="12192000" cy="6858000"/>
  <p:notesSz cx="6858000" cy="9144000"/>
  <p:embeddedFontLst>
    <p:embeddedFont>
      <p:font typeface="a드림고딕1" panose="02020600000000000000" pitchFamily="18" charset="-127"/>
      <p:regular r:id="rId36"/>
    </p:embeddedFont>
    <p:embeddedFont>
      <p:font typeface="a시네마L" panose="02020600000000000000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0B0"/>
    <a:srgbClr val="86755F"/>
    <a:srgbClr val="EEEBE6"/>
    <a:srgbClr val="A87E5C"/>
    <a:srgbClr val="B49173"/>
    <a:srgbClr val="CECDCB"/>
    <a:srgbClr val="CEB6A2"/>
    <a:srgbClr val="464646"/>
    <a:srgbClr val="A7A5A2"/>
    <a:srgbClr val="A09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4100" y="263871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-150" dirty="0" smtClean="0">
                <a:solidFill>
                  <a:schemeClr val="bg1"/>
                </a:solidFill>
                <a:latin typeface="a시네마L" panose="02020600000000000000" pitchFamily="18" charset="-127"/>
                <a:ea typeface="a아메리카노L" panose="02020600000000000000"/>
              </a:rPr>
              <a:t>WEB 2.0 </a:t>
            </a:r>
            <a:r>
              <a:rPr lang="ko-KR" altLang="en-US" sz="4000" spc="-15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아메리카노L" panose="02020600000000000000"/>
              </a:rPr>
              <a:t>기말과제</a:t>
            </a:r>
            <a:endParaRPr lang="ko-KR" altLang="en-US" sz="4000" spc="-150" dirty="0">
              <a:solidFill>
                <a:schemeClr val="bg1"/>
              </a:solidFill>
              <a:latin typeface="a시네마L" panose="02020600000000000000" pitchFamily="18" charset="-127"/>
              <a:ea typeface="a아메리카노L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2686" y="2306310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bg1"/>
                </a:solidFill>
              </a:rPr>
              <a:t>Café Management System</a:t>
            </a:r>
            <a:r>
              <a:rPr lang="en-US" altLang="ko-KR" sz="1400" dirty="0"/>
              <a:t> </a:t>
            </a:r>
            <a:r>
              <a:rPr lang="en-US" altLang="ko-KR" sz="16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2189696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524116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739865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903806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67750" y="3378249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endParaRPr lang="ko-KR" altLang="en-US" sz="1200" spc="-150" dirty="0">
              <a:ln>
                <a:solidFill>
                  <a:schemeClr val="accent3">
                    <a:lumMod val="50000"/>
                    <a:alpha val="4000"/>
                  </a:schemeClr>
                </a:solidFill>
              </a:ln>
              <a:solidFill>
                <a:srgbClr val="3D2E17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3082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3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L"/>
                <a:ea typeface="Noto Sans CJK KR DemiLight" panose="020B0400000000000000" pitchFamily="34" charset="-127"/>
              </a:rPr>
              <a:t>14</a:t>
            </a:r>
            <a:r>
              <a:rPr kumimoji="1" lang="ko-KR" altLang="en-US" sz="1600" spc="3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L"/>
                <a:ea typeface="Noto Sans CJK KR DemiLight" panose="020B0400000000000000" pitchFamily="34" charset="-127"/>
              </a:rPr>
              <a:t>조 김영성 </a:t>
            </a:r>
            <a:r>
              <a:rPr kumimoji="1" lang="ko-KR" altLang="en-US" sz="1600" spc="3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L"/>
                <a:ea typeface="Noto Sans CJK KR DemiLight" panose="020B0400000000000000" pitchFamily="34" charset="-127"/>
              </a:rPr>
              <a:t>장나경</a:t>
            </a:r>
            <a:endParaRPr kumimoji="1" lang="en-US" altLang="ko-KR" sz="16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L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8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사원수정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986" y="1562754"/>
            <a:ext cx="6188076" cy="5019601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211291" y="1628550"/>
            <a:ext cx="4842164" cy="6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 부분은 사원 수정 부분으로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고객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수정 부분과 하는 방식이 일치한다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9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9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차트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10" y="1811461"/>
            <a:ext cx="5794375" cy="44534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017238" y="1811461"/>
            <a:ext cx="45182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차트를 그려주는 부분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url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에 있는 명령어를 통해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select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date_format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(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pDate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'%y-%m-%d') as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mth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sum(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pMoney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) as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sumP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from payment group by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mth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;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이라는 쿼리 문으로 년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월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일 에 값과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월별 총 매출 금액을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String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값으로 받아와 값을 뿌려주게 한다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이때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JSON.parse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한 형태를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뿌려주기위해서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전역 변수에 값을 넣는데 이때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비동기식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통신이 아닌 동기식 통신으로 바꿔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주기위해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async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perperty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를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false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로 설정 해준다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1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10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결제전 고객 정보를 들고오기 위해 , 이름을 검색을 하여 , 그에 맞는 데이터를 json 형태 CId라는 object 키워드로 첫번째는  (0,1)사인을 보내고 , 그뒤로 두번째는 이름 , 사용가능한포인트를 들고옴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811461"/>
            <a:ext cx="5537200" cy="428288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061732" y="1811461"/>
            <a:ext cx="407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결제 전 고객 정보를 들고 오기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위하여이름을 검색을 하여 그에 맞는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데이터를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형태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Cid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라는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object               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키워드로 첫번째는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(0,1)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사인을 보내고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그 뒤로 두번째는 이름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사용 가능한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포인트를 들고 오는 코드 입니다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2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11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" y="1422074"/>
            <a:ext cx="6893906" cy="5217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6259" y="1563504"/>
            <a:ext cx="4184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등록할 사원의 아이디와 비밀번호 이름 그리고 월급을 </a:t>
            </a:r>
            <a:r>
              <a:rPr lang="ko-KR" altLang="en-US" dirty="0" err="1"/>
              <a:t>들고와서</a:t>
            </a:r>
            <a:r>
              <a:rPr lang="ko-KR" altLang="en-US" dirty="0"/>
              <a:t> </a:t>
            </a:r>
            <a:r>
              <a:rPr lang="en-US" altLang="ko-KR" dirty="0" err="1"/>
              <a:t>EmployeeDataBean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 err="1"/>
              <a:t>insertEmployee</a:t>
            </a:r>
            <a:r>
              <a:rPr lang="en-US" altLang="ko-KR" dirty="0"/>
              <a:t> </a:t>
            </a:r>
            <a:r>
              <a:rPr lang="ko-KR" altLang="en-US" dirty="0" err="1"/>
              <a:t>매소드를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호출하여 </a:t>
            </a:r>
            <a:r>
              <a:rPr lang="en-US" altLang="ko-KR" dirty="0"/>
              <a:t>, </a:t>
            </a:r>
            <a:r>
              <a:rPr lang="ko-KR" altLang="en-US" dirty="0"/>
              <a:t>잘 삽입이 되었다면 </a:t>
            </a:r>
            <a:r>
              <a:rPr lang="en-US" altLang="ko-KR" dirty="0"/>
              <a:t>1</a:t>
            </a:r>
            <a:r>
              <a:rPr lang="ko-KR" altLang="en-US" dirty="0"/>
              <a:t>이상의 숫자를 반환하는데 이 반환된 </a:t>
            </a:r>
            <a:r>
              <a:rPr lang="ko-KR" altLang="en-US" dirty="0" err="1"/>
              <a:t>값을통해</a:t>
            </a:r>
            <a:r>
              <a:rPr lang="ko-KR" altLang="en-US" dirty="0"/>
              <a:t>  </a:t>
            </a:r>
            <a:r>
              <a:rPr lang="en-US" altLang="ko-KR" dirty="0"/>
              <a:t>0 </a:t>
            </a:r>
            <a:r>
              <a:rPr lang="ko-KR" altLang="en-US" dirty="0"/>
              <a:t>이상 즉 </a:t>
            </a:r>
            <a:r>
              <a:rPr lang="en-US" altLang="ko-KR" dirty="0"/>
              <a:t>, </a:t>
            </a:r>
            <a:r>
              <a:rPr lang="ko-KR" altLang="en-US" dirty="0" err="1"/>
              <a:t>한개</a:t>
            </a:r>
            <a:r>
              <a:rPr lang="ko-KR" altLang="en-US" dirty="0"/>
              <a:t> 이상의 행이</a:t>
            </a:r>
          </a:p>
          <a:p>
            <a:r>
              <a:rPr lang="ko-KR" altLang="en-US" dirty="0"/>
              <a:t>삽입이 잘 되었다면 </a:t>
            </a:r>
            <a:r>
              <a:rPr lang="en-US" altLang="ko-KR" dirty="0"/>
              <a:t>, </a:t>
            </a:r>
            <a:r>
              <a:rPr lang="en-US" altLang="ko-KR" dirty="0" err="1"/>
              <a:t>JSONArray</a:t>
            </a:r>
            <a:r>
              <a:rPr lang="en-US" altLang="ko-KR" dirty="0"/>
              <a:t> </a:t>
            </a:r>
            <a:r>
              <a:rPr lang="ko-KR" altLang="en-US" dirty="0"/>
              <a:t>에 반환된 </a:t>
            </a:r>
            <a:r>
              <a:rPr lang="en-US" altLang="ko-KR" dirty="0"/>
              <a:t>signal </a:t>
            </a:r>
            <a:r>
              <a:rPr lang="ko-KR" altLang="en-US" dirty="0"/>
              <a:t>값과 들어온 </a:t>
            </a:r>
            <a:r>
              <a:rPr lang="ko-KR" altLang="en-US" dirty="0" err="1"/>
              <a:t>사원번호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사원 이름을 넣어주어 </a:t>
            </a:r>
          </a:p>
          <a:p>
            <a:r>
              <a:rPr lang="en-US" altLang="ko-KR" dirty="0"/>
              <a:t>name </a:t>
            </a:r>
            <a:r>
              <a:rPr lang="ko-KR" altLang="en-US" dirty="0"/>
              <a:t>이라는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key </a:t>
            </a:r>
            <a:r>
              <a:rPr lang="ko-KR" altLang="en-US" dirty="0"/>
              <a:t>값에 </a:t>
            </a:r>
            <a:r>
              <a:rPr lang="en-US" altLang="ko-KR" dirty="0"/>
              <a:t>value </a:t>
            </a:r>
            <a:r>
              <a:rPr lang="ko-KR" altLang="en-US" dirty="0"/>
              <a:t>값으로 </a:t>
            </a:r>
            <a:r>
              <a:rPr lang="en-US" altLang="ko-KR" dirty="0" err="1"/>
              <a:t>JSONArray</a:t>
            </a:r>
            <a:r>
              <a:rPr lang="ko-KR" altLang="en-US" dirty="0"/>
              <a:t>를 담아서 요청된 </a:t>
            </a:r>
            <a:r>
              <a:rPr lang="en-US" altLang="ko-KR" dirty="0"/>
              <a:t>ajax success </a:t>
            </a:r>
            <a:r>
              <a:rPr lang="ko-KR" altLang="en-US" dirty="0" err="1"/>
              <a:t>프로퍼티에</a:t>
            </a:r>
            <a:r>
              <a:rPr lang="ko-KR" altLang="en-US" dirty="0"/>
              <a:t> 전달 되게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462826"/>
            <a:chOff x="0" y="-117605"/>
            <a:chExt cx="12192000" cy="146282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345221"/>
              <a:chOff x="0" y="0"/>
              <a:chExt cx="12192000" cy="134522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12</a:t>
                </a:r>
              </a:p>
              <a:p>
                <a:pPr algn="ctr"/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353495"/>
            <a:ext cx="7786437" cy="545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6831" y="1662564"/>
            <a:ext cx="4184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</a:t>
            </a:r>
            <a:r>
              <a:rPr lang="ko-KR" altLang="en-US" dirty="0"/>
              <a:t>사원의 아이디와 비밀번호 이름 그리고 월급을 </a:t>
            </a:r>
            <a:r>
              <a:rPr lang="ko-KR" altLang="en-US" dirty="0" err="1"/>
              <a:t>들고와서</a:t>
            </a:r>
            <a:r>
              <a:rPr lang="ko-KR" altLang="en-US" dirty="0"/>
              <a:t> </a:t>
            </a:r>
            <a:r>
              <a:rPr lang="en-US" altLang="ko-KR" dirty="0" err="1"/>
              <a:t>EmployeeDataBean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employeeModify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매소드를</a:t>
            </a:r>
            <a:r>
              <a:rPr lang="ko-KR" altLang="en-US" dirty="0" smtClean="0"/>
              <a:t> 호출하고 처리된 결과값을 </a:t>
            </a:r>
            <a:r>
              <a:rPr lang="en-US" altLang="ko-KR" dirty="0" smtClean="0"/>
              <a:t>signa</a:t>
            </a:r>
            <a:r>
              <a:rPr lang="en-US" altLang="ko-KR" dirty="0"/>
              <a:t>l</a:t>
            </a:r>
            <a:r>
              <a:rPr lang="ko-KR" altLang="en-US" dirty="0" smtClean="0"/>
              <a:t>에 넣고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 번호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 번호를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JSONArryay</a:t>
            </a:r>
            <a:r>
              <a:rPr lang="ko-KR" altLang="en-US" dirty="0" smtClean="0"/>
              <a:t>에 넣고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넣고 보내준다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462826"/>
            <a:chOff x="0" y="-117605"/>
            <a:chExt cx="12192000" cy="146282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345221"/>
              <a:chOff x="0" y="0"/>
              <a:chExt cx="12192000" cy="134522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13</a:t>
                </a:r>
              </a:p>
              <a:p>
                <a:pPr algn="ctr"/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422074"/>
            <a:ext cx="7010400" cy="5196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9500" y="2374900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포인트를 </a:t>
            </a:r>
            <a:r>
              <a:rPr lang="ko-KR" altLang="en-US" dirty="0" err="1" smtClean="0"/>
              <a:t>들고와서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JSONArray</a:t>
            </a:r>
            <a:r>
              <a:rPr lang="ko-KR" altLang="en-US" dirty="0" smtClean="0"/>
              <a:t>에 담아 보낸다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6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15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367003"/>
            <a:ext cx="6565206" cy="511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5600" y="2295525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 금액을 </a:t>
            </a:r>
            <a:r>
              <a:rPr lang="en-US" altLang="ko-KR" dirty="0" err="1" smtClean="0"/>
              <a:t>JSONArray</a:t>
            </a:r>
            <a:r>
              <a:rPr lang="ko-KR" altLang="en-US" dirty="0" smtClean="0"/>
              <a:t>에 담아서 보내는 코드이다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16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5" y="1367003"/>
            <a:ext cx="7746306" cy="52362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1950" y="2200275"/>
            <a:ext cx="4368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 </a:t>
            </a:r>
            <a:r>
              <a:rPr lang="ko-KR" altLang="en-US" dirty="0" err="1" smtClean="0"/>
              <a:t>쿼리문이</a:t>
            </a:r>
            <a:r>
              <a:rPr lang="ko-KR" altLang="en-US" dirty="0"/>
              <a:t> </a:t>
            </a:r>
            <a:r>
              <a:rPr lang="ko-KR" altLang="en-US" dirty="0" smtClean="0"/>
              <a:t>성공적으로 실행</a:t>
            </a:r>
            <a:endParaRPr lang="en-US" altLang="ko-KR" dirty="0" smtClean="0"/>
          </a:p>
          <a:p>
            <a:r>
              <a:rPr lang="ko-KR" altLang="en-US" dirty="0" smtClean="0"/>
              <a:t>했으면 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이상의 신호가 갈 것이고 </a:t>
            </a:r>
            <a:endParaRPr lang="en-US" altLang="ko-KR" dirty="0" smtClean="0"/>
          </a:p>
          <a:p>
            <a:r>
              <a:rPr lang="ko-KR" altLang="en-US" dirty="0" smtClean="0"/>
              <a:t>거기에 맞춰  변화된 </a:t>
            </a:r>
            <a:r>
              <a:rPr lang="ko-KR" altLang="en-US" dirty="0" err="1" smtClean="0"/>
              <a:t>적립율을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들고와서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percentP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 </a:t>
            </a:r>
            <a:r>
              <a:rPr lang="ko-KR" altLang="en-US" dirty="0" err="1" smtClean="0"/>
              <a:t>젝트에</a:t>
            </a:r>
            <a:r>
              <a:rPr lang="ko-KR" altLang="en-US" dirty="0" smtClean="0"/>
              <a:t> 넣어서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2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17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5" y="1353495"/>
            <a:ext cx="6698556" cy="5315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4720" y="1920240"/>
            <a:ext cx="4678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getCounterViewList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매소드를</a:t>
            </a:r>
            <a:r>
              <a:rPr lang="ko-KR" altLang="en-US" dirty="0" smtClean="0"/>
              <a:t> 호출하여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이름에 </a:t>
            </a:r>
            <a:endParaRPr lang="en-US" altLang="ko-KR" dirty="0" smtClean="0"/>
          </a:p>
          <a:p>
            <a:r>
              <a:rPr lang="ko-KR" altLang="en-US" dirty="0" smtClean="0"/>
              <a:t>맞는 상품 이름과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가격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전역 변수로 선언한</a:t>
            </a:r>
            <a:endParaRPr lang="en-US" altLang="ko-KR" dirty="0" smtClean="0"/>
          </a:p>
          <a:p>
            <a:r>
              <a:rPr lang="en-US" altLang="ko-KR" dirty="0" err="1" smtClean="0"/>
              <a:t>totalAmount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</a:t>
            </a:r>
            <a:r>
              <a:rPr lang="ko-KR" altLang="en-US" dirty="0" err="1" smtClean="0"/>
              <a:t>들고온</a:t>
            </a:r>
            <a:r>
              <a:rPr lang="ko-KR" altLang="en-US" dirty="0" smtClean="0"/>
              <a:t> 상품 가격을 더해서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</a:t>
            </a:r>
            <a:endParaRPr lang="en-US" altLang="ko-KR" dirty="0" smtClean="0"/>
          </a:p>
          <a:p>
            <a:r>
              <a:rPr lang="ko-KR" altLang="en-US" dirty="0" smtClean="0"/>
              <a:t>장하여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counterview.jsp</a:t>
            </a:r>
            <a:r>
              <a:rPr lang="ko-KR" altLang="en-US" dirty="0" smtClean="0"/>
              <a:t>에 총 합산 가격이 찍히게 보내주는데 </a:t>
            </a:r>
            <a:endParaRPr lang="en-US" altLang="ko-KR" dirty="0" smtClean="0"/>
          </a:p>
          <a:p>
            <a:r>
              <a:rPr lang="ko-KR" altLang="en-US" dirty="0" smtClean="0"/>
              <a:t>첫번째는 상품 이름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두번쨰는</a:t>
            </a:r>
            <a:r>
              <a:rPr lang="ko-KR" altLang="en-US" dirty="0" smtClean="0"/>
              <a:t> 상품 가격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세번째에 합산 가격을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18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422074"/>
            <a:ext cx="8279706" cy="5359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8225" y="1422074"/>
            <a:ext cx="344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동작하고 검색한 </a:t>
            </a:r>
            <a:endParaRPr lang="en-US" altLang="ko-KR" dirty="0" smtClean="0"/>
          </a:p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반환값으로</a:t>
            </a:r>
            <a:r>
              <a:rPr lang="ko-KR" altLang="en-US" dirty="0"/>
              <a:t> </a:t>
            </a:r>
            <a:r>
              <a:rPr lang="ko-KR" altLang="en-US" dirty="0" smtClean="0"/>
              <a:t> 첫번째 배열에 검색한 </a:t>
            </a:r>
            <a:r>
              <a:rPr lang="ko-KR" altLang="en-US" dirty="0" err="1" smtClean="0"/>
              <a:t>아디가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있는지 없는지에 대한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값 두번째는 고객 아이디</a:t>
            </a:r>
            <a:endParaRPr lang="en-US" altLang="ko-KR" dirty="0" smtClean="0"/>
          </a:p>
          <a:p>
            <a:r>
              <a:rPr lang="ko-KR" altLang="en-US" dirty="0" smtClean="0"/>
              <a:t>세번째는 고객이 사용 가능한 포인트 값을 보내준다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1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630230" y="3037943"/>
            <a:ext cx="2931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3~8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페이지까지 같은</a:t>
            </a:r>
            <a:endParaRPr lang="en-US" altLang="ko-KR" dirty="0" smtClean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 패턴으로 </a:t>
            </a:r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AJAX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기능을 </a:t>
            </a:r>
            <a:endParaRPr lang="en-US" altLang="ko-KR" dirty="0" smtClean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수행 합니다</a:t>
            </a:r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43811F03-3C53-494D-836E-31A42DEFD95D}"/>
              </a:ext>
            </a:extLst>
          </p:cNvPr>
          <p:cNvSpPr txBox="1"/>
          <p:nvPr/>
        </p:nvSpPr>
        <p:spPr>
          <a:xfrm>
            <a:off x="4593420" y="2046930"/>
            <a:ext cx="299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  <a:cs typeface="조선일보명조" panose="02030304000000000000" pitchFamily="18" charset="-127"/>
              </a:rPr>
              <a:t>NOTES</a:t>
            </a:r>
            <a:endParaRPr lang="ko-KR" altLang="en-US" sz="2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63251" y="5004613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63251" y="2651066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4289198" y="1792886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4656665" y="5442504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7587878" y="329759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4593420" y="1468583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611717" y="4223230"/>
            <a:ext cx="293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11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페이지 부터 실행 시 </a:t>
            </a:r>
            <a:endParaRPr lang="en-US" altLang="ko-KR" dirty="0" smtClean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모습입니다</a:t>
            </a:r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19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353495"/>
            <a:ext cx="7174806" cy="5320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8075" y="1353495"/>
            <a:ext cx="4010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고객의 아이디 삭제 </a:t>
            </a:r>
            <a:r>
              <a:rPr lang="ko-KR" altLang="en-US" dirty="0" err="1" smtClean="0"/>
              <a:t>하는코드로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signal </a:t>
            </a:r>
            <a:r>
              <a:rPr lang="ko-KR" altLang="en-US" dirty="0" smtClean="0"/>
              <a:t>값에는 </a:t>
            </a:r>
            <a:endParaRPr lang="en-US" altLang="ko-KR" dirty="0" smtClean="0"/>
          </a:p>
          <a:p>
            <a:r>
              <a:rPr lang="ko-KR" altLang="en-US" dirty="0" smtClean="0"/>
              <a:t>삭제된 행의 값이 들어가게 </a:t>
            </a:r>
            <a:r>
              <a:rPr lang="ko-KR" altLang="en-US" dirty="0" err="1" smtClean="0"/>
              <a:t>될것이고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두번째로는 </a:t>
            </a:r>
            <a:endParaRPr lang="en-US" altLang="ko-KR" dirty="0" smtClean="0"/>
          </a:p>
          <a:p>
            <a:r>
              <a:rPr lang="ko-KR" altLang="en-US" dirty="0" smtClean="0"/>
              <a:t>삭제한 </a:t>
            </a:r>
            <a:r>
              <a:rPr lang="ko-KR" altLang="en-US" dirty="0" err="1" smtClean="0"/>
              <a:t>아이디값이</a:t>
            </a:r>
            <a:r>
              <a:rPr lang="ko-KR" altLang="en-US" dirty="0" smtClean="0"/>
              <a:t> 들어가게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8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20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367003"/>
            <a:ext cx="6927156" cy="5435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6150" y="14993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삽입하는 코드로 첫번째 </a:t>
            </a:r>
            <a:r>
              <a:rPr lang="ko-KR" altLang="en-US" dirty="0" err="1" smtClean="0"/>
              <a:t>배열값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고객을 추가 했는지에 </a:t>
            </a:r>
            <a:endParaRPr lang="en-US" altLang="ko-KR" dirty="0" smtClean="0"/>
          </a:p>
          <a:p>
            <a:r>
              <a:rPr lang="ko-KR" altLang="en-US" dirty="0" smtClean="0"/>
              <a:t>대한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값이 들어가게 되고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두번째로는 고객의 아이디</a:t>
            </a:r>
            <a:endParaRPr lang="en-US" altLang="ko-KR" dirty="0" smtClean="0"/>
          </a:p>
          <a:p>
            <a:r>
              <a:rPr lang="ko-KR" altLang="en-US" dirty="0" smtClean="0"/>
              <a:t>세번째로는 고객의 핸드폰 번호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JSONArray</a:t>
            </a:r>
            <a:r>
              <a:rPr lang="ko-KR" altLang="en-US" dirty="0" smtClean="0"/>
              <a:t>에 넣고 </a:t>
            </a:r>
            <a:r>
              <a:rPr lang="en-US" altLang="ko-KR" dirty="0" err="1" smtClean="0"/>
              <a:t>JSONObject</a:t>
            </a:r>
            <a:endParaRPr lang="en-US" altLang="ko-KR" dirty="0" smtClean="0"/>
          </a:p>
          <a:p>
            <a:r>
              <a:rPr lang="ko-KR" altLang="en-US" dirty="0" smtClean="0"/>
              <a:t>에 담아서 보낸다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8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21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5" y="1367003"/>
            <a:ext cx="6736656" cy="5355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750" y="1809750"/>
            <a:ext cx="4962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고객을 수정하는 코드로 첫번쨰는 수정이 된 행의 값이</a:t>
            </a:r>
            <a:endParaRPr lang="en-US" altLang="ko-KR" dirty="0" smtClean="0"/>
          </a:p>
          <a:p>
            <a:r>
              <a:rPr lang="ko-KR" altLang="en-US" dirty="0" smtClean="0"/>
              <a:t>들어가게 되고 두번째로는 수정된 고객 아이디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 </a:t>
            </a:r>
            <a:endParaRPr lang="en-US" altLang="ko-KR" dirty="0" smtClean="0"/>
          </a:p>
          <a:p>
            <a:r>
              <a:rPr lang="ko-KR" altLang="en-US" dirty="0" smtClean="0"/>
              <a:t>고객의 핸드폰 번호를 </a:t>
            </a:r>
            <a:r>
              <a:rPr lang="en-US" altLang="ko-KR" dirty="0" err="1" smtClean="0"/>
              <a:t>JSONArray</a:t>
            </a:r>
            <a:r>
              <a:rPr lang="ko-KR" altLang="en-US" dirty="0" smtClean="0"/>
              <a:t>에 넣어서 </a:t>
            </a:r>
            <a:r>
              <a:rPr lang="en-US" altLang="ko-KR" dirty="0" err="1" smtClean="0"/>
              <a:t>JSONObject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r>
              <a:rPr lang="ko-KR" altLang="en-US" dirty="0" err="1" smtClean="0"/>
              <a:t>한뒤</a:t>
            </a:r>
            <a:r>
              <a:rPr lang="ko-KR" altLang="en-US" dirty="0" smtClean="0"/>
              <a:t>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8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17605"/>
            <a:ext cx="12192000" cy="1353495"/>
            <a:chOff x="0" y="-117605"/>
            <a:chExt cx="12192000" cy="1353495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2192000" cy="1235890"/>
              <a:chOff x="0" y="0"/>
              <a:chExt cx="12192000" cy="123589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0" y="0"/>
                <a:ext cx="12192000" cy="1235890"/>
              </a:xfrm>
              <a:prstGeom prst="rect">
                <a:avLst/>
              </a:prstGeom>
              <a:solidFill>
                <a:srgbClr val="867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62338" y="391114"/>
                <a:ext cx="19156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Page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a아메리카노M" panose="02020600000000000000" pitchFamily="18" charset="-127"/>
                    <a:ea typeface="a아메리카노M" panose="02020600000000000000" pitchFamily="18" charset="-127"/>
                  </a:rPr>
                  <a:t>22</a:t>
                </a:r>
                <a:endParaRPr lang="en-US" altLang="ko-KR" sz="2400" spc="-150" dirty="0">
                  <a:ln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a아메리카노M" panose="02020600000000000000" pitchFamily="18" charset="-127"/>
                  <a:ea typeface="a아메리카노M" panose="02020600000000000000" pitchFamily="18" charset="-127"/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4" y="-117605"/>
              <a:ext cx="1148565" cy="114856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1353495"/>
            <a:ext cx="7993956" cy="5353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67750" y="184785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err="1" smtClean="0"/>
              <a:t>JSONArray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삭제 </a:t>
            </a:r>
            <a:endParaRPr lang="en-US" altLang="ko-KR" dirty="0" smtClean="0"/>
          </a:p>
          <a:p>
            <a:r>
              <a:rPr lang="ko-KR" altLang="en-US" dirty="0" smtClean="0"/>
              <a:t>신호 두번째로는 </a:t>
            </a:r>
            <a:r>
              <a:rPr lang="ko-KR" altLang="en-US" dirty="0" err="1" smtClean="0"/>
              <a:t>사원번호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넣어</a:t>
            </a:r>
            <a:endParaRPr lang="en-US" altLang="ko-KR" dirty="0" smtClean="0"/>
          </a:p>
          <a:p>
            <a:r>
              <a:rPr lang="en-US" altLang="ko-KR" dirty="0" err="1" smtClean="0"/>
              <a:t>JSONObject</a:t>
            </a:r>
            <a:r>
              <a:rPr lang="ko-KR" altLang="en-US" dirty="0" smtClean="0"/>
              <a:t>에 넣어 보낸다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23</a:t>
            </a:r>
          </a:p>
          <a:p>
            <a:pPr algn="ctr"/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1.JPG"/>
          <p:cNvPicPr>
            <a:picLocks noChangeAspect="1" noChangeArrowheads="1"/>
          </p:cNvPicPr>
          <p:nvPr/>
        </p:nvPicPr>
        <p:blipFill rotWithShape="1">
          <a:blip r:embed="rId4"/>
          <a:srcRect l="1477" t="-286" r="1127" b="1322"/>
          <a:stretch/>
        </p:blipFill>
        <p:spPr bwMode="auto">
          <a:xfrm>
            <a:off x="1288959" y="2016391"/>
            <a:ext cx="3803905" cy="42260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86385" y="3079173"/>
            <a:ext cx="480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회원이라면 적립금을 쌓을 수 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그 고객을 검색하여 이름과 포인트 금액을 가지고 온다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 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8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24</a:t>
            </a:r>
          </a:p>
          <a:p>
            <a:pPr algn="ctr"/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flipV="1">
            <a:off x="7804488" y="3175000"/>
            <a:ext cx="1197922" cy="87271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12" name="Picture 2" descr="C:\Users\ring3\OneDrive\바탕 화면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138" y="2016391"/>
            <a:ext cx="7226300" cy="423859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002407" y="2676790"/>
            <a:ext cx="2783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위에서 검색하고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확인 버튼을 누르면 값이 부모 웹 브라우저인 지금 보이는 화면으로 값을 전달하게 된다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67488" y="2676791"/>
            <a:ext cx="39370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25</a:t>
            </a:r>
          </a:p>
          <a:p>
            <a:pPr algn="ctr"/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ring3\OneDrive\바탕 화면\bcvbxcvbxcvbxcvbxcvbxcv.JPG"/>
          <p:cNvPicPr>
            <a:picLocks noChangeAspect="1" noChangeArrowheads="1"/>
          </p:cNvPicPr>
          <p:nvPr/>
        </p:nvPicPr>
        <p:blipFill rotWithShape="1">
          <a:blip r:embed="rId4"/>
          <a:srcRect l="4751" t="4047" b="3630"/>
          <a:stretch/>
        </p:blipFill>
        <p:spPr bwMode="auto">
          <a:xfrm>
            <a:off x="764763" y="2016391"/>
            <a:ext cx="4344030" cy="419008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86385" y="2016391"/>
            <a:ext cx="4101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검색된 결과를 토대로 사용자가 적립금 포인트를 사용할 수 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거기에 맞게 차감된 금액을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  총 결제 금액으로 들어가게 된다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고객은 관리자가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설정한 값인 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0.1%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적립금을 받게 된다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적립율은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관리자가 변경할 수 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1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26_1</a:t>
            </a:r>
          </a:p>
          <a:p>
            <a:pPr algn="ctr"/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538" y="2127031"/>
            <a:ext cx="5324475" cy="16954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65538" y="4679753"/>
            <a:ext cx="9544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형태로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cId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객체에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0,null,0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 왔는데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여기에 데이터 값에 의미는 앞에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0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과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1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 들어오며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뒤에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null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값은 가지고 온 아이디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그리고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마지막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은 그 사용자가 가지고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있는 포인트 금액이 들어 오게 됩니다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즉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여기서 회원 검색을 했는데 그런 회원이 없다는 것입니다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6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26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_2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3" descr="C:\Users\ring3\OneDrive\바탕 화면\6.JPG"/>
          <p:cNvPicPr>
            <a:picLocks noChangeAspect="1" noChangeArrowheads="1"/>
          </p:cNvPicPr>
          <p:nvPr/>
        </p:nvPicPr>
        <p:blipFill rotWithShape="1">
          <a:blip r:embed="rId4"/>
          <a:srcRect b="8909"/>
          <a:stretch/>
        </p:blipFill>
        <p:spPr bwMode="auto">
          <a:xfrm>
            <a:off x="662338" y="2175598"/>
            <a:ext cx="5548068" cy="1385676"/>
          </a:xfrm>
          <a:prstGeom prst="rect">
            <a:avLst/>
          </a:prstGeom>
          <a:noFill/>
        </p:spPr>
      </p:pic>
      <p:pic>
        <p:nvPicPr>
          <p:cNvPr id="8" name="Picture 4" descr="C:\Users\ring3\OneDrive\바탕 화면\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8374" y="2175597"/>
            <a:ext cx="4632326" cy="473527"/>
          </a:xfrm>
          <a:prstGeom prst="rect">
            <a:avLst/>
          </a:prstGeom>
          <a:noFill/>
        </p:spPr>
      </p:pic>
      <p:pic>
        <p:nvPicPr>
          <p:cNvPr id="9" name="Picture 5" descr="C:\Users\ring3\OneDrive\바탕 화면\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8374" y="2877062"/>
            <a:ext cx="4632326" cy="6842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8243" y="4500982"/>
            <a:ext cx="880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결제를 하는 순간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디비에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값이 추가되고 변경 되는 사진입니다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 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왼쪽은 결제를 하면 들어가는 테이블이며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왼쪽부터 차례로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결제코드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날짜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포인트 사용 금액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결제금액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그리고 주문한 고객 정보가 들어갑니다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27</a:t>
            </a:r>
          </a:p>
          <a:p>
            <a:pPr algn="ctr"/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1.JPG"/>
          <p:cNvPicPr>
            <a:picLocks noChangeAspect="1" noChangeArrowheads="1"/>
          </p:cNvPicPr>
          <p:nvPr/>
        </p:nvPicPr>
        <p:blipFill rotWithShape="1">
          <a:blip r:embed="rId4"/>
          <a:srcRect l="-1" t="5734" r="770" b="-1"/>
          <a:stretch/>
        </p:blipFill>
        <p:spPr bwMode="auto">
          <a:xfrm>
            <a:off x="1792438" y="1627004"/>
            <a:ext cx="8607123" cy="376363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91385" y="5781755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등록 버튼을 누르면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자식 브라우저가 열리게 됩니다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7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1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0">
            <a:extLst>
              <a:ext uri="{FF2B5EF4-FFF2-40B4-BE49-F238E27FC236}">
                <a16:creationId xmlns:a16="http://schemas.microsoft.com/office/drawing/2014/main" id="{DA3BE274-FE9D-4AFD-A934-B5710CA422C0}"/>
              </a:ext>
            </a:extLst>
          </p:cNvPr>
          <p:cNvSpPr txBox="1"/>
          <p:nvPr/>
        </p:nvSpPr>
        <p:spPr>
          <a:xfrm>
            <a:off x="7497753" y="1964754"/>
            <a:ext cx="4419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AJAX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로 </a:t>
            </a:r>
            <a:r>
              <a:rPr lang="en-US" altLang="ko-KR" dirty="0" err="1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타입의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 값을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Properties </a:t>
            </a:r>
            <a:r>
              <a:rPr lang="ko-KR" altLang="en-US" dirty="0" err="1">
                <a:latin typeface="a드림고딕1" panose="02020600000000000000" pitchFamily="18" charset="-127"/>
                <a:ea typeface="a드림고딕1" panose="02020600000000000000" pitchFamily="18" charset="-127"/>
              </a:rPr>
              <a:t>확장자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파일에 정의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되어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있는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명령어를 통해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전달을 하고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그 명령어에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맞춰 처리하는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클래스로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이동한다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베이스에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접근하여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원하는 값을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>
              <a:buClr>
                <a:srgbClr val="86755F"/>
              </a:buClr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추출하고 </a:t>
            </a:r>
            <a:r>
              <a:rPr lang="en-US" altLang="ko-KR" dirty="0" err="1">
                <a:latin typeface="a드림고딕1" panose="02020600000000000000" pitchFamily="18" charset="-127"/>
                <a:ea typeface="a드림고딕1" panose="02020600000000000000" pitchFamily="18" charset="-127"/>
              </a:rPr>
              <a:t>HttpServletRequest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객체에</a:t>
            </a: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형태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객체를 담아준다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.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그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담아진 값을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success Property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에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data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값으로 전달되게 하는 역할을 하는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JSP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파일이다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64646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.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64646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38" name="Picture 1" descr="C:\Users\ring3\OneDrive\바탕 화면\json형태를보내줄때,String타입으로보내주기 위해 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53" y="1970668"/>
            <a:ext cx="6209211" cy="4256719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28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2.JPG"/>
          <p:cNvPicPr>
            <a:picLocks noChangeAspect="1" noChangeArrowheads="1"/>
          </p:cNvPicPr>
          <p:nvPr/>
        </p:nvPicPr>
        <p:blipFill rotWithShape="1">
          <a:blip r:embed="rId4"/>
          <a:srcRect l="3693" r="5064"/>
          <a:stretch/>
        </p:blipFill>
        <p:spPr bwMode="auto">
          <a:xfrm>
            <a:off x="668215" y="1811461"/>
            <a:ext cx="3763108" cy="4772026"/>
          </a:xfrm>
          <a:prstGeom prst="rect">
            <a:avLst/>
          </a:prstGeom>
          <a:noFill/>
        </p:spPr>
      </p:pic>
      <p:pic>
        <p:nvPicPr>
          <p:cNvPr id="8" name="Picture 3" descr="C:\Users\ring3\OneDrive\바탕 화면\3.JPG"/>
          <p:cNvPicPr>
            <a:picLocks noChangeAspect="1" noChangeArrowheads="1"/>
          </p:cNvPicPr>
          <p:nvPr/>
        </p:nvPicPr>
        <p:blipFill rotWithShape="1">
          <a:blip r:embed="rId5"/>
          <a:srcRect r="2649"/>
          <a:stretch/>
        </p:blipFill>
        <p:spPr bwMode="auto">
          <a:xfrm>
            <a:off x="7726363" y="1811461"/>
            <a:ext cx="3773975" cy="45815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016429" y="4382201"/>
            <a:ext cx="281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아이디 중복 체크 후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등록이 가능하게 설정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5373432" y="3381255"/>
            <a:ext cx="1635369" cy="720969"/>
          </a:xfrm>
          <a:prstGeom prst="rightArrow">
            <a:avLst/>
          </a:prstGeom>
          <a:solidFill>
            <a:srgbClr val="97C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29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9" name="Picture 2" descr="C:\Users\ring3\OneDrive\바탕 화면\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368" y="1556664"/>
            <a:ext cx="4717410" cy="50260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908800" y="201639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가입 완료 된 화면 입니다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5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30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7.JPG"/>
          <p:cNvPicPr>
            <a:picLocks noChangeAspect="1" noChangeArrowheads="1"/>
          </p:cNvPicPr>
          <p:nvPr/>
        </p:nvPicPr>
        <p:blipFill rotWithShape="1">
          <a:blip r:embed="rId4"/>
          <a:srcRect r="498"/>
          <a:stretch/>
        </p:blipFill>
        <p:spPr bwMode="auto">
          <a:xfrm>
            <a:off x="1636475" y="2175598"/>
            <a:ext cx="8919050" cy="27559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74504" y="558653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마지막에 고객이 추가된걸 확인 할 수 있습니다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6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A87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31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모리스j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5290" y="1530176"/>
            <a:ext cx="9181420" cy="39841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88959" y="5709693"/>
            <a:ext cx="1040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모리스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라이브러리를 사용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데이터베이스에 결제 정보를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형태에 값으로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들고와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JSON.parse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를 통해 값을 뿌려 줍니다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2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C:\Users\ring3\OneDrive\바탕 화면\적립률을 계산하기위한 값이 디비카테고리에 있는 값을 가지고와 적용 시키위하여 ajax통신을 사용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607" y="1811461"/>
            <a:ext cx="6005256" cy="436073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3844" y="1811460"/>
            <a:ext cx="4592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Percent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라는 전역변수의 역할은 </a:t>
            </a: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관리자가 설정해준 마진율이 들어가며</a:t>
            </a:r>
            <a:endParaRPr lang="en-US" altLang="ko-KR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관리자가 설정한 값에 따라서 결제 전에                  총 금액에서 적용된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마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진율 값이 계산됩니다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결제를 하게 되면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payment </a:t>
            </a:r>
          </a:p>
          <a:p>
            <a:pPr>
              <a:buClr>
                <a:srgbClr val="86755F"/>
              </a:buClr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데이터베이스와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pointlist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에 값이 들어가게 됩니다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Clr>
                <a:srgbClr val="86755F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이때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percent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라는 데이터는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>
              <a:buClr>
                <a:srgbClr val="86755F"/>
              </a:buClr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 베이스에 들고오는 값으로 계산됩니다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9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3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사원이나.매니저가 고객정보를 추가할떄 , cid , cphone , cname 을 json 형태로 ajax통신하고 json 형태에 로 받아 처리하는 내용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89" y="1811461"/>
            <a:ext cx="5783096" cy="45301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92106" y="1811461"/>
            <a:ext cx="4132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사원이나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관리자가 고객 등록을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할 때 쓰이는 코드로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query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문에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으로 값을 추출한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값을 넣어 줍니다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 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데이터베이스에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inert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문을 실행하고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String[2]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의 반환값을 주어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name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이라는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객체에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[0]=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인서트가  잘 수행 되었는지 </a:t>
            </a:r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신호값이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들어가고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[1] = insert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한 사람에 이름을 넣어주어 </a:t>
            </a:r>
            <a:r>
              <a:rPr lang="en-US" altLang="ko-KR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JSON.parse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(data)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를 하여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wrapper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에 값을 즉시 바꿀 수      있도록 만들었다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</a:p>
          <a:p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6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4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163" y="2175598"/>
            <a:ext cx="6347049" cy="37941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19320" y="2175598"/>
            <a:ext cx="380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인서트와 유사한 방법으로 신호를 보내고 값을 변경 시켜 주었다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8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</a:t>
            </a:r>
            <a:r>
              <a:rPr lang="en-US" altLang="ko-KR" sz="24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5</a:t>
            </a: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534" y="1864214"/>
            <a:ext cx="5599466" cy="43195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025294" y="1864214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수정 부분도 같은 방식으로 처리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6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사원등록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75" y="1811461"/>
            <a:ext cx="6322195" cy="453548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133165" y="1811461"/>
            <a:ext cx="470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이 부분은 사원 등록 부분으로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,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고개 등록과 마찬가지 방법으로 처리 하였다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6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589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2338" y="391114"/>
            <a:ext cx="1915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pc="-15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Page 7</a:t>
            </a:r>
            <a:endParaRPr lang="en-US" altLang="ko-KR" sz="24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29" name="구부러진 연결선 6">
            <a:extLst>
              <a:ext uri="{FF2B5EF4-FFF2-40B4-BE49-F238E27FC236}">
                <a16:creationId xmlns:a16="http://schemas.microsoft.com/office/drawing/2014/main" id="{6F57973D-84BA-4A74-B7DF-C7C0C96F3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5032" y="-1532157"/>
            <a:ext cx="557454" cy="945858"/>
          </a:xfrm>
          <a:prstGeom prst="curvedConnector2">
            <a:avLst/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1">
            <a:extLst>
              <a:ext uri="{FF2B5EF4-FFF2-40B4-BE49-F238E27FC236}">
                <a16:creationId xmlns:a16="http://schemas.microsoft.com/office/drawing/2014/main" id="{860C4A8E-79B3-4029-8AC7-BBFDED985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9343" y="-1926750"/>
            <a:ext cx="796492" cy="1177591"/>
          </a:xfrm>
          <a:prstGeom prst="curvedConnector4">
            <a:avLst>
              <a:gd name="adj1" fmla="val -10574"/>
              <a:gd name="adj2" fmla="val 59658"/>
            </a:avLst>
          </a:prstGeom>
          <a:ln w="19050">
            <a:solidFill>
              <a:srgbClr val="69AA9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" y="-117605"/>
            <a:ext cx="1148565" cy="1148565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ring3\OneDrive\바탕 화면\사원삭제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385" y="1970668"/>
            <a:ext cx="5969000" cy="414950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365556" y="1970668"/>
            <a:ext cx="3782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사원 삭제 부분도 같은 방법으로 처리하였다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.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929</Words>
  <Application>Microsoft Office PowerPoint</Application>
  <PresentationFormat>와이드스크린</PresentationFormat>
  <Paragraphs>149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a드림고딕1</vt:lpstr>
      <vt:lpstr>Arial</vt:lpstr>
      <vt:lpstr>Noto Sans CJK KR DemiLight</vt:lpstr>
      <vt:lpstr>a아메리카노L</vt:lpstr>
      <vt:lpstr>조선일보명조</vt:lpstr>
      <vt:lpstr>a시네마L</vt:lpstr>
      <vt:lpstr>a아메리카노M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Windows User</cp:lastModifiedBy>
  <cp:revision>78</cp:revision>
  <dcterms:created xsi:type="dcterms:W3CDTF">2017-10-16T11:43:05Z</dcterms:created>
  <dcterms:modified xsi:type="dcterms:W3CDTF">2018-12-12T10:08:30Z</dcterms:modified>
</cp:coreProperties>
</file>