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35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sz="3200" b="1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페이징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베이스 구성요소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/>
          <p:cNvSpPr txBox="1">
            <a:spLocks/>
          </p:cNvSpPr>
          <p:nvPr/>
        </p:nvSpPr>
        <p:spPr>
          <a:xfrm>
            <a:off x="-15477" y="-18256"/>
            <a:ext cx="636666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/>
              <a:t>처리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0056" y="1052736"/>
            <a:ext cx="398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: DB – </a:t>
            </a:r>
            <a:r>
              <a:rPr lang="ko-KR" altLang="en-US" dirty="0" smtClean="0"/>
              <a:t>쿼리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6" y="1556793"/>
            <a:ext cx="7681626" cy="4298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4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22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3장. 게시판 페이징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269</cp:revision>
  <dcterms:created xsi:type="dcterms:W3CDTF">2019-03-04T02:36:55Z</dcterms:created>
  <dcterms:modified xsi:type="dcterms:W3CDTF">2022-07-11T16:14:34Z</dcterms:modified>
</cp:coreProperties>
</file>