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95" r:id="rId3"/>
    <p:sldId id="398" r:id="rId4"/>
    <p:sldId id="405" r:id="rId5"/>
    <p:sldId id="399" r:id="rId6"/>
    <p:sldId id="407" r:id="rId7"/>
    <p:sldId id="393" r:id="rId8"/>
    <p:sldId id="392" r:id="rId9"/>
    <p:sldId id="401" r:id="rId10"/>
    <p:sldId id="402" r:id="rId11"/>
    <p:sldId id="403" r:id="rId12"/>
    <p:sldId id="404" r:id="rId13"/>
    <p:sldId id="406" r:id="rId14"/>
    <p:sldId id="408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>
        <p:scale>
          <a:sx n="75" d="100"/>
          <a:sy n="75" d="100"/>
        </p:scale>
        <p:origin x="-1378" y="-3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25BCFD5-C4DF-4EBC-B718-C69ED2FBDE6F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841" y="3861049"/>
            <a:ext cx="3118745" cy="11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B448CD7-D367-43D5-B461-ACE552E75063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E49E79-7361-4780-8BEF-7EDE3708298A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4D42E3C-B70B-437C-85CF-1286301B9CBA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3369A20-5B3D-4D98-A822-26B93D177A40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85CD4CE-9E43-4F70-A9D8-A2130CA7D92A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52BD92-DA3E-4A0B-90C9-7DE5E15B6E96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EA2B83A-F366-424E-B742-340ACF856BB5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A49D68B-5DBD-48E9-A8D4-FCBC4B3DD9C6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CAB534F-7D16-467B-9320-91F98915D181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390A91F-2F8D-4486-A69D-D680F95444B0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19888"/>
            <a:ext cx="9906000" cy="238112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0" y="6427931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0" y="6042679"/>
            <a:ext cx="1296144" cy="4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12068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err="1" smtClean="0">
                <a:solidFill>
                  <a:schemeClr val="tx1"/>
                </a:solidFill>
              </a:rPr>
              <a:t>HeidiSQL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 - </a:t>
            </a:r>
            <a:r>
              <a:rPr lang="en-US" altLang="ko-KR" sz="3600" b="1" dirty="0" err="1" smtClean="0">
                <a:solidFill>
                  <a:schemeClr val="tx1"/>
                </a:solidFill>
              </a:rPr>
              <a:t>mariaDB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Cafe24 </a:t>
            </a:r>
            <a:r>
              <a:rPr lang="ko-KR" altLang="en-US" sz="2800" dirty="0" smtClean="0"/>
              <a:t>웹</a:t>
            </a:r>
            <a:r>
              <a:rPr lang="en-US" altLang="ko-KR" sz="2800" dirty="0" smtClean="0"/>
              <a:t>FTP </a:t>
            </a:r>
            <a:r>
              <a:rPr lang="ko-KR" altLang="en-US" sz="2800" dirty="0" smtClean="0"/>
              <a:t>접속하기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75548"/>
            <a:ext cx="87061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cafe24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FTP &gt; Tomcat JSP </a:t>
            </a:r>
            <a:r>
              <a:rPr lang="ko-KR" altLang="en-US" dirty="0" err="1" smtClean="0"/>
              <a:t>호스팅에</a:t>
            </a:r>
            <a:r>
              <a:rPr lang="ko-KR" altLang="en-US" dirty="0" smtClean="0"/>
              <a:t> 접속하기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37" y="2060848"/>
            <a:ext cx="7205553" cy="2114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68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Cafe24 </a:t>
            </a:r>
            <a:r>
              <a:rPr lang="ko-KR" altLang="en-US" sz="2800" dirty="0" smtClean="0"/>
              <a:t>웹</a:t>
            </a:r>
            <a:r>
              <a:rPr lang="en-US" altLang="ko-KR" sz="2800" dirty="0" smtClean="0"/>
              <a:t>FTP </a:t>
            </a:r>
            <a:r>
              <a:rPr lang="ko-KR" altLang="en-US" sz="2800" dirty="0" smtClean="0"/>
              <a:t>접속하기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772816"/>
            <a:ext cx="5111062" cy="4323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528" y="1175548"/>
            <a:ext cx="87061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g</a:t>
            </a:r>
            <a:r>
              <a:rPr lang="en-US" altLang="ko-KR" dirty="0" smtClean="0"/>
              <a:t>iyong2.cafe24.com &gt;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FTP</a:t>
            </a:r>
            <a:r>
              <a:rPr lang="ko-KR" altLang="en-US" dirty="0" smtClean="0"/>
              <a:t>암호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연결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18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Cafe24 </a:t>
            </a:r>
            <a:r>
              <a:rPr lang="ko-KR" altLang="en-US" sz="2800" dirty="0" smtClean="0"/>
              <a:t>웹</a:t>
            </a:r>
            <a:r>
              <a:rPr lang="en-US" altLang="ko-KR" sz="2800" dirty="0" smtClean="0"/>
              <a:t>FTP </a:t>
            </a:r>
            <a:r>
              <a:rPr lang="ko-KR" altLang="en-US" sz="2800" dirty="0" smtClean="0"/>
              <a:t>접속하기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8" y="1175548"/>
            <a:ext cx="87061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tomcat &gt; </a:t>
            </a:r>
            <a:r>
              <a:rPr lang="en-US" altLang="ko-KR" dirty="0" err="1" smtClean="0"/>
              <a:t>webapps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ROOT.war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배포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2"/>
          <a:stretch/>
        </p:blipFill>
        <p:spPr>
          <a:xfrm>
            <a:off x="815209" y="1916832"/>
            <a:ext cx="848480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JDBC API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7616" y="1175548"/>
            <a:ext cx="870617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/>
              <a:t>Jsp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mariadb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연동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8624" y="1772816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드라이버 클래스 </a:t>
            </a:r>
            <a:r>
              <a:rPr lang="en-US" altLang="ko-KR" dirty="0"/>
              <a:t>: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org.mariadb.jdbc.Driver</a:t>
            </a:r>
            <a:r>
              <a:rPr lang="en-US" altLang="ko-KR" dirty="0" smtClean="0"/>
              <a:t>";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url</a:t>
            </a:r>
            <a:r>
              <a:rPr lang="en-US" altLang="ko-KR" dirty="0"/>
              <a:t> : </a:t>
            </a:r>
            <a:r>
              <a:rPr lang="en-US" altLang="ko-KR" dirty="0" err="1"/>
              <a:t>jdbc:mariadb</a:t>
            </a:r>
            <a:r>
              <a:rPr lang="en-US" altLang="ko-KR" dirty="0"/>
              <a:t>://</a:t>
            </a:r>
            <a:r>
              <a:rPr lang="en-US" altLang="ko-KR" dirty="0" smtClean="0"/>
              <a:t>127.0.0.1:3306/</a:t>
            </a:r>
            <a:r>
              <a:rPr lang="en-US" altLang="ko-KR" dirty="0" err="1" smtClean="0"/>
              <a:t>jspdb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u</a:t>
            </a:r>
            <a:r>
              <a:rPr lang="en-US" altLang="ko-KR" dirty="0" smtClean="0"/>
              <a:t>sername : root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p</a:t>
            </a:r>
            <a:r>
              <a:rPr lang="en-US" altLang="ko-KR" dirty="0" smtClean="0"/>
              <a:t>assword : 12345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464" y="3717032"/>
            <a:ext cx="870617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smtClean="0"/>
              <a:t>Maven pom.xml </a:t>
            </a:r>
            <a:r>
              <a:rPr lang="ko-KR" altLang="en-US" sz="2000" dirty="0" smtClean="0"/>
              <a:t>설정</a:t>
            </a:r>
            <a:r>
              <a:rPr lang="en-US" altLang="ko-KR" sz="2000" dirty="0" smtClean="0"/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64" y="4352128"/>
            <a:ext cx="5298410" cy="1177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5661248"/>
            <a:ext cx="7087215" cy="8535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6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HeidiSQL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환경 설정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7616" y="1175548"/>
            <a:ext cx="87061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d</a:t>
            </a:r>
            <a:r>
              <a:rPr lang="en-US" altLang="ko-KR" dirty="0" err="1" smtClean="0"/>
              <a:t>jango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myuser</a:t>
            </a:r>
            <a:r>
              <a:rPr lang="en-US" altLang="ko-KR" dirty="0" smtClean="0"/>
              <a:t>) DB </a:t>
            </a:r>
            <a:r>
              <a:rPr lang="ko-KR" altLang="en-US" dirty="0" smtClean="0"/>
              <a:t>환경 설정 </a:t>
            </a:r>
            <a:r>
              <a:rPr lang="en-US" altLang="ko-KR" dirty="0" smtClean="0"/>
              <a:t>– setting.py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20" y="2492896"/>
            <a:ext cx="5372566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712848" y="1831936"/>
            <a:ext cx="494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mysql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모듈 설치 </a:t>
            </a:r>
            <a:r>
              <a:rPr lang="en-US" altLang="ko-KR" b="1" dirty="0" smtClean="0">
                <a:solidFill>
                  <a:srgbClr val="C00000"/>
                </a:solidFill>
              </a:rPr>
              <a:t>: pip install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mysqlclient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Mariadb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75548"/>
            <a:ext cx="87061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716771"/>
            <a:ext cx="4457318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54532" y="3861048"/>
            <a:ext cx="27363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* </a:t>
            </a:r>
            <a:r>
              <a:rPr lang="ko-KR" altLang="en-US" dirty="0" err="1" smtClean="0"/>
              <a:t>설치시</a:t>
            </a:r>
            <a:r>
              <a:rPr lang="ko-KR" altLang="en-US" dirty="0" smtClean="0"/>
              <a:t> 암호 설정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user – root(</a:t>
            </a:r>
            <a:r>
              <a:rPr lang="ko-KR" altLang="en-US" dirty="0" smtClean="0"/>
              <a:t>기본 설정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비밀번호 </a:t>
            </a:r>
            <a:r>
              <a:rPr lang="en-US" altLang="ko-KR" dirty="0" smtClean="0"/>
              <a:t>- 12345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8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HeidiSQL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환경 설정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75548"/>
            <a:ext cx="87061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세션 관리자 설정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72816"/>
            <a:ext cx="6217272" cy="43770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95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HeidiSQL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환경 설정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75548"/>
            <a:ext cx="87061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데이터베이스 생성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jspdb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t="10074" r="46583" b="30815"/>
          <a:stretch/>
        </p:blipFill>
        <p:spPr bwMode="auto">
          <a:xfrm>
            <a:off x="1640632" y="1839848"/>
            <a:ext cx="5118524" cy="417646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HeidiSQL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환경 설정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7616" y="1175548"/>
            <a:ext cx="87061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테이블 생성</a:t>
            </a:r>
            <a:r>
              <a:rPr lang="en-US" altLang="ko-KR" dirty="0"/>
              <a:t> </a:t>
            </a:r>
            <a:r>
              <a:rPr lang="en-US" altLang="ko-KR" dirty="0" smtClean="0"/>
              <a:t>- news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t="9778" r="51833" b="26370"/>
          <a:stretch/>
        </p:blipFill>
        <p:spPr bwMode="auto">
          <a:xfrm>
            <a:off x="1712640" y="1739135"/>
            <a:ext cx="4536504" cy="458974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HeidiSQL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환경 설정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7616" y="1175548"/>
            <a:ext cx="87061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칼럼 만들기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5" y="1826136"/>
            <a:ext cx="9579171" cy="36426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94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원격 서버에 접속하기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75548"/>
            <a:ext cx="870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세션 관리자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신규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루트폴더에 세션 생성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호스트명</a:t>
            </a:r>
            <a:r>
              <a:rPr lang="ko-KR" altLang="en-US" dirty="0" smtClean="0"/>
              <a:t> </a:t>
            </a:r>
            <a:r>
              <a:rPr lang="en-US" altLang="ko-KR" dirty="0"/>
              <a:t>– giyong2.cafe.24.com</a:t>
            </a:r>
            <a:r>
              <a:rPr lang="ko-KR" altLang="en-US" dirty="0"/>
              <a:t>에 접속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155689"/>
            <a:ext cx="5760640" cy="4103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83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HeidiSQL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75548"/>
            <a:ext cx="87061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만들기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파일실행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user.sql</a:t>
            </a:r>
            <a:r>
              <a:rPr lang="ko-KR" altLang="en-US" dirty="0" smtClean="0"/>
              <a:t>로 저장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988840"/>
            <a:ext cx="8602284" cy="2825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32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호스팅</a:t>
            </a:r>
            <a:r>
              <a:rPr lang="ko-KR" altLang="en-US" sz="2800" dirty="0" smtClean="0"/>
              <a:t> 서버 준비하기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75548"/>
            <a:ext cx="870617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웹호스팅</a:t>
            </a:r>
            <a:r>
              <a:rPr lang="ko-KR" altLang="en-US" dirty="0" smtClean="0"/>
              <a:t> 서버 준비하기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HTML</a:t>
            </a:r>
            <a:r>
              <a:rPr lang="ko-KR" altLang="en-US" sz="1600" dirty="0" smtClean="0"/>
              <a:t>로 만든 </a:t>
            </a:r>
            <a:r>
              <a:rPr lang="ko-KR" altLang="en-US" sz="1600" dirty="0" err="1" smtClean="0"/>
              <a:t>웹문서를</a:t>
            </a:r>
            <a:r>
              <a:rPr lang="ko-KR" altLang="en-US" sz="1600" dirty="0" smtClean="0"/>
              <a:t> 서버 컴퓨터에 옮겨야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개인은 </a:t>
            </a:r>
            <a:r>
              <a:rPr lang="ko-KR" altLang="en-US" sz="1600" dirty="0" err="1" smtClean="0"/>
              <a:t>웹서버를</a:t>
            </a:r>
            <a:r>
              <a:rPr lang="ko-KR" altLang="en-US" sz="1600" dirty="0" smtClean="0"/>
              <a:t> 마련하기 쉽지 않아서 서버의 일부 공간을 매달 또는 몇 년마다 일정금액을 내고 사용하는 서비스를 이용한다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웹호스팅</a:t>
            </a:r>
            <a:r>
              <a:rPr lang="ko-KR" altLang="en-US" sz="1600" dirty="0" smtClean="0"/>
              <a:t> 업체로는 대표적으로 </a:t>
            </a:r>
            <a:r>
              <a:rPr lang="en-US" altLang="ko-KR" sz="1600" dirty="0" smtClean="0"/>
              <a:t>cafe24, </a:t>
            </a:r>
            <a:r>
              <a:rPr lang="ko-KR" altLang="en-US" sz="1600" dirty="0" err="1" smtClean="0"/>
              <a:t>고도몰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가비아</a:t>
            </a:r>
            <a:r>
              <a:rPr lang="ko-KR" altLang="en-US" sz="1600" dirty="0" smtClean="0"/>
              <a:t> 등이 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무료 </a:t>
            </a:r>
            <a:r>
              <a:rPr lang="ko-KR" altLang="en-US" sz="1600" dirty="0" err="1" smtClean="0"/>
              <a:t>호스팅</a:t>
            </a:r>
            <a:r>
              <a:rPr lang="ko-KR" altLang="en-US" sz="1600" dirty="0" smtClean="0"/>
              <a:t> 서비스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닷홈</a:t>
            </a:r>
            <a:r>
              <a:rPr lang="en-US" altLang="ko-KR" sz="1600" dirty="0" smtClean="0"/>
              <a:t>(dothome.co.kr)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528" y="3638989"/>
            <a:ext cx="547260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웹호스팅</a:t>
            </a:r>
            <a:r>
              <a:rPr lang="ko-KR" altLang="en-US" dirty="0" smtClean="0"/>
              <a:t> 서버의 종류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윈도우 서버 </a:t>
            </a:r>
            <a:r>
              <a:rPr lang="ko-KR" altLang="en-US" sz="1600" dirty="0" err="1" smtClean="0"/>
              <a:t>호스팅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ASP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리눅스</a:t>
            </a:r>
            <a:r>
              <a:rPr lang="ko-KR" altLang="en-US" sz="1600" dirty="0" smtClean="0"/>
              <a:t> 서버 </a:t>
            </a:r>
            <a:r>
              <a:rPr lang="ko-KR" altLang="en-US" sz="1600" dirty="0" err="1" smtClean="0"/>
              <a:t>호스팅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톰캣서버</a:t>
            </a:r>
            <a:r>
              <a:rPr lang="en-US" altLang="ko-KR" sz="1600" dirty="0"/>
              <a:t>(JSP</a:t>
            </a:r>
            <a:r>
              <a:rPr lang="en-US" altLang="ko-KR" sz="1600" dirty="0" smtClean="0"/>
              <a:t>), PHP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클라우드</a:t>
            </a:r>
            <a:r>
              <a:rPr lang="ko-KR" altLang="en-US" sz="1600" dirty="0" smtClean="0"/>
              <a:t> 서버 </a:t>
            </a:r>
            <a:r>
              <a:rPr lang="ko-KR" altLang="en-US" sz="1600" dirty="0" err="1" smtClean="0"/>
              <a:t>호스팅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AWS(</a:t>
            </a:r>
            <a:r>
              <a:rPr lang="ko-KR" altLang="en-US" sz="1600" dirty="0" err="1" smtClean="0"/>
              <a:t>아마존웹서버</a:t>
            </a:r>
            <a:r>
              <a:rPr lang="en-US" altLang="ko-KR" sz="1600" dirty="0" smtClean="0"/>
              <a:t>),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</a:t>
            </a:r>
            <a:r>
              <a:rPr lang="ko-KR" altLang="en-US" sz="1600" dirty="0" err="1" smtClean="0"/>
              <a:t>구글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클라우드</a:t>
            </a:r>
            <a:r>
              <a:rPr lang="en-US" altLang="ko-KR" sz="1600" dirty="0" smtClean="0"/>
              <a:t>, MS Azure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65" y="3835036"/>
            <a:ext cx="3389335" cy="17818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95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</TotalTime>
  <Words>255</Words>
  <Application>Microsoft Office PowerPoint</Application>
  <PresentationFormat>A4 용지(210x297mm)</PresentationFormat>
  <Paragraphs>60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HeidiSQL - mariaDB</vt:lpstr>
      <vt:lpstr>Mariadb 설치</vt:lpstr>
      <vt:lpstr>HeidiSQL 환경 설정</vt:lpstr>
      <vt:lpstr>HeidiSQL 환경 설정</vt:lpstr>
      <vt:lpstr>HeidiSQL 환경 설정</vt:lpstr>
      <vt:lpstr>HeidiSQL 환경 설정</vt:lpstr>
      <vt:lpstr>원격 서버에 접속하기</vt:lpstr>
      <vt:lpstr>HeidiSQL 사용하기</vt:lpstr>
      <vt:lpstr>호스팅 서버 준비하기</vt:lpstr>
      <vt:lpstr>Cafe24 웹FTP 접속하기</vt:lpstr>
      <vt:lpstr>Cafe24 웹FTP 접속하기</vt:lpstr>
      <vt:lpstr>Cafe24 웹FTP 접속하기</vt:lpstr>
      <vt:lpstr>JDBC API</vt:lpstr>
      <vt:lpstr>HeidiSQL 환경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338</cp:revision>
  <dcterms:created xsi:type="dcterms:W3CDTF">2019-03-04T02:36:55Z</dcterms:created>
  <dcterms:modified xsi:type="dcterms:W3CDTF">2022-09-24T11:48:05Z</dcterms:modified>
</cp:coreProperties>
</file>