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1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2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1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8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5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0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1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7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8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0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5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D90F-B031-43ED-9338-BC4C173177E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48AC-F29F-474A-8457-861E8C829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8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데이터베이스 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05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69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데이터베이스 구축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구축</dc:title>
  <dc:creator>user</dc:creator>
  <cp:lastModifiedBy>user</cp:lastModifiedBy>
  <cp:revision>1</cp:revision>
  <dcterms:created xsi:type="dcterms:W3CDTF">2023-04-14T08:05:55Z</dcterms:created>
  <dcterms:modified xsi:type="dcterms:W3CDTF">2023-04-14T08:06:24Z</dcterms:modified>
</cp:coreProperties>
</file>