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60" r:id="rId3"/>
    <p:sldId id="361" r:id="rId4"/>
    <p:sldId id="386" r:id="rId5"/>
    <p:sldId id="387" r:id="rId6"/>
    <p:sldId id="389" r:id="rId7"/>
    <p:sldId id="388" r:id="rId8"/>
    <p:sldId id="390" r:id="rId9"/>
    <p:sldId id="362" r:id="rId10"/>
    <p:sldId id="363" r:id="rId11"/>
    <p:sldId id="364" r:id="rId12"/>
    <p:sldId id="365" r:id="rId13"/>
    <p:sldId id="366" r:id="rId14"/>
    <p:sldId id="367" r:id="rId15"/>
    <p:sldId id="368" r:id="rId16"/>
    <p:sldId id="3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4AEE1-F0D8-4736-88AE-1056A970BB32}" type="datetimeFigureOut">
              <a:rPr lang="en-SG" smtClean="0"/>
              <a:t>2/11/2021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56710-3AC4-479A-BAA1-77067794236C}" type="slidenum">
              <a:rPr lang="en-SG" smtClean="0"/>
              <a:t>‹#›</a:t>
            </a:fld>
            <a:endParaRPr lang="en-SG"/>
          </a:p>
        </p:txBody>
      </p:sp>
    </p:spTree>
    <p:extLst>
      <p:ext uri="{BB962C8B-B14F-4D97-AF65-F5344CB8AC3E}">
        <p14:creationId xmlns:p14="http://schemas.microsoft.com/office/powerpoint/2010/main" val="20669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A342B7EB-B4ED-47AA-86EB-22A2B2F4CD89}"/>
              </a:ext>
            </a:extLst>
          </p:cNvPr>
          <p:cNvSpPr>
            <a:spLocks noGrp="1" noChangeArrowheads="1"/>
          </p:cNvSpPr>
          <p:nvPr>
            <p:ph type="sldNum" sz="quarter" idx="5"/>
          </p:nvPr>
        </p:nvSpPr>
        <p:spPr>
          <a:noFill/>
        </p:spPr>
        <p:txBody>
          <a:bodyPr/>
          <a:lstStyle>
            <a:lvl1pPr algn="l" eaLnBrk="0" hangingPunct="0">
              <a:spcAft>
                <a:spcPct val="0"/>
              </a:spcAft>
              <a:defRPr sz="1200">
                <a:solidFill>
                  <a:schemeClr val="tx1"/>
                </a:solidFill>
                <a:latin typeface="Arial" panose="020B0604020202020204" pitchFamily="34" charset="0"/>
                <a:cs typeface="Arial" panose="020B0604020202020204" pitchFamily="34" charset="0"/>
              </a:defRPr>
            </a:lvl1pPr>
            <a:lvl2pPr marL="742950" indent="-285750" algn="l" eaLnBrk="0" hangingPunct="0">
              <a:spcAft>
                <a:spcPct val="0"/>
              </a:spcAft>
              <a:defRPr sz="1200">
                <a:solidFill>
                  <a:schemeClr val="tx1"/>
                </a:solidFill>
                <a:latin typeface="Arial" panose="020B0604020202020204" pitchFamily="34" charset="0"/>
                <a:cs typeface="Arial" panose="020B0604020202020204" pitchFamily="34" charset="0"/>
              </a:defRPr>
            </a:lvl2pPr>
            <a:lvl3pPr marL="11430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3pPr>
            <a:lvl4pPr marL="16002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4pPr>
            <a:lvl5pPr marL="20574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fld id="{EA6F911A-A1E6-4454-B53E-667EEF5D5C79}" type="slidenum">
              <a:rPr lang="en-US" altLang="en-US"/>
              <a:pPr algn="r" eaLnBrk="1" hangingPunct="1"/>
              <a:t>2</a:t>
            </a:fld>
            <a:endParaRPr lang="en-US" altLang="en-US"/>
          </a:p>
        </p:txBody>
      </p:sp>
      <p:sp>
        <p:nvSpPr>
          <p:cNvPr id="84995" name="Rectangle 2">
            <a:extLst>
              <a:ext uri="{FF2B5EF4-FFF2-40B4-BE49-F238E27FC236}">
                <a16:creationId xmlns:a16="http://schemas.microsoft.com/office/drawing/2014/main" id="{F5946E2B-F92A-4F53-82F1-72447C78BDC6}"/>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0E87406D-F1D6-4408-9A93-2891B0540E19}"/>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E1989E6-9549-458C-B1FC-8B64298F40C8}"/>
              </a:ext>
            </a:extLst>
          </p:cNvPr>
          <p:cNvSpPr>
            <a:spLocks noGrp="1" noChangeArrowheads="1"/>
          </p:cNvSpPr>
          <p:nvPr>
            <p:ph type="sldNum" sz="quarter" idx="5"/>
          </p:nvPr>
        </p:nvSpPr>
        <p:spPr>
          <a:noFill/>
        </p:spPr>
        <p:txBody>
          <a:bodyPr/>
          <a:lstStyle>
            <a:lvl1pPr algn="l" eaLnBrk="0" hangingPunct="0">
              <a:spcAft>
                <a:spcPct val="0"/>
              </a:spcAft>
              <a:defRPr sz="1200">
                <a:solidFill>
                  <a:schemeClr val="tx1"/>
                </a:solidFill>
                <a:latin typeface="Arial" panose="020B0604020202020204" pitchFamily="34" charset="0"/>
                <a:cs typeface="Arial" panose="020B0604020202020204" pitchFamily="34" charset="0"/>
              </a:defRPr>
            </a:lvl1pPr>
            <a:lvl2pPr marL="742950" indent="-285750" algn="l" eaLnBrk="0" hangingPunct="0">
              <a:spcAft>
                <a:spcPct val="0"/>
              </a:spcAft>
              <a:defRPr sz="1200">
                <a:solidFill>
                  <a:schemeClr val="tx1"/>
                </a:solidFill>
                <a:latin typeface="Arial" panose="020B0604020202020204" pitchFamily="34" charset="0"/>
                <a:cs typeface="Arial" panose="020B0604020202020204" pitchFamily="34" charset="0"/>
              </a:defRPr>
            </a:lvl2pPr>
            <a:lvl3pPr marL="11430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3pPr>
            <a:lvl4pPr marL="16002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4pPr>
            <a:lvl5pPr marL="20574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fld id="{F245361C-FB95-43C6-BDF7-4396F03C86D0}" type="slidenum">
              <a:rPr lang="en-US" altLang="en-US"/>
              <a:pPr algn="r" eaLnBrk="1" hangingPunct="1"/>
              <a:t>16</a:t>
            </a:fld>
            <a:endParaRPr lang="en-US" altLang="en-US"/>
          </a:p>
        </p:txBody>
      </p:sp>
      <p:sp>
        <p:nvSpPr>
          <p:cNvPr id="94211" name="Rectangle 2">
            <a:extLst>
              <a:ext uri="{FF2B5EF4-FFF2-40B4-BE49-F238E27FC236}">
                <a16:creationId xmlns:a16="http://schemas.microsoft.com/office/drawing/2014/main" id="{4E693ABC-69FB-4F2C-A335-A6AE4E56C931}"/>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F43792E1-E7BA-421E-8930-8D8E08C87FB1}"/>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BE35205D-130D-4B38-9111-2C29E76312E3}"/>
              </a:ext>
            </a:extLst>
          </p:cNvPr>
          <p:cNvSpPr>
            <a:spLocks noGrp="1" noChangeArrowheads="1"/>
          </p:cNvSpPr>
          <p:nvPr>
            <p:ph type="sldNum" sz="quarter" idx="5"/>
          </p:nvPr>
        </p:nvSpPr>
        <p:spPr>
          <a:noFill/>
        </p:spPr>
        <p:txBody>
          <a:bodyPr/>
          <a:lstStyle>
            <a:lvl1pPr algn="l" eaLnBrk="0" hangingPunct="0">
              <a:spcAft>
                <a:spcPct val="0"/>
              </a:spcAft>
              <a:defRPr sz="1200">
                <a:solidFill>
                  <a:schemeClr val="tx1"/>
                </a:solidFill>
                <a:latin typeface="Arial" panose="020B0604020202020204" pitchFamily="34" charset="0"/>
                <a:cs typeface="Arial" panose="020B0604020202020204" pitchFamily="34" charset="0"/>
              </a:defRPr>
            </a:lvl1pPr>
            <a:lvl2pPr marL="742950" indent="-285750" algn="l" eaLnBrk="0" hangingPunct="0">
              <a:spcAft>
                <a:spcPct val="0"/>
              </a:spcAft>
              <a:defRPr sz="1200">
                <a:solidFill>
                  <a:schemeClr val="tx1"/>
                </a:solidFill>
                <a:latin typeface="Arial" panose="020B0604020202020204" pitchFamily="34" charset="0"/>
                <a:cs typeface="Arial" panose="020B0604020202020204" pitchFamily="34" charset="0"/>
              </a:defRPr>
            </a:lvl2pPr>
            <a:lvl3pPr marL="11430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3pPr>
            <a:lvl4pPr marL="16002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4pPr>
            <a:lvl5pPr marL="20574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fld id="{4841A053-6F1A-4377-BFBC-73163C0F6B3B}" type="slidenum">
              <a:rPr lang="en-US" altLang="en-US"/>
              <a:pPr algn="r" eaLnBrk="1" hangingPunct="1"/>
              <a:t>3</a:t>
            </a:fld>
            <a:endParaRPr lang="en-US" altLang="en-US"/>
          </a:p>
        </p:txBody>
      </p:sp>
      <p:sp>
        <p:nvSpPr>
          <p:cNvPr id="86019" name="Rectangle 2">
            <a:extLst>
              <a:ext uri="{FF2B5EF4-FFF2-40B4-BE49-F238E27FC236}">
                <a16:creationId xmlns:a16="http://schemas.microsoft.com/office/drawing/2014/main" id="{9E5A0166-A9A3-49F7-9D62-5CE81FA2D447}"/>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C739D699-401C-46F8-86FE-E7D36B26929E}"/>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115006E4-253F-4B46-90CA-15707A09D270}"/>
              </a:ext>
            </a:extLst>
          </p:cNvPr>
          <p:cNvSpPr>
            <a:spLocks noGrp="1" noChangeArrowheads="1"/>
          </p:cNvSpPr>
          <p:nvPr>
            <p:ph type="sldNum" sz="quarter" idx="5"/>
          </p:nvPr>
        </p:nvSpPr>
        <p:spPr>
          <a:noFill/>
        </p:spPr>
        <p:txBody>
          <a:bodyPr/>
          <a:lstStyle>
            <a:lvl1pPr algn="l" eaLnBrk="0" hangingPunct="0">
              <a:spcAft>
                <a:spcPct val="0"/>
              </a:spcAft>
              <a:defRPr sz="1200">
                <a:solidFill>
                  <a:schemeClr val="tx1"/>
                </a:solidFill>
                <a:latin typeface="Arial" panose="020B0604020202020204" pitchFamily="34" charset="0"/>
                <a:cs typeface="Arial" panose="020B0604020202020204" pitchFamily="34" charset="0"/>
              </a:defRPr>
            </a:lvl1pPr>
            <a:lvl2pPr marL="742950" indent="-285750" algn="l" eaLnBrk="0" hangingPunct="0">
              <a:spcAft>
                <a:spcPct val="0"/>
              </a:spcAft>
              <a:defRPr sz="1200">
                <a:solidFill>
                  <a:schemeClr val="tx1"/>
                </a:solidFill>
                <a:latin typeface="Arial" panose="020B0604020202020204" pitchFamily="34" charset="0"/>
                <a:cs typeface="Arial" panose="020B0604020202020204" pitchFamily="34" charset="0"/>
              </a:defRPr>
            </a:lvl2pPr>
            <a:lvl3pPr marL="11430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3pPr>
            <a:lvl4pPr marL="16002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4pPr>
            <a:lvl5pPr marL="20574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fld id="{DAB4C6B9-70DE-4619-B4A2-6C240FDA6945}" type="slidenum">
              <a:rPr lang="en-US" altLang="en-US"/>
              <a:pPr algn="r" eaLnBrk="1" hangingPunct="1"/>
              <a:t>9</a:t>
            </a:fld>
            <a:endParaRPr lang="en-US" altLang="en-US"/>
          </a:p>
        </p:txBody>
      </p:sp>
      <p:sp>
        <p:nvSpPr>
          <p:cNvPr id="87043" name="Rectangle 2">
            <a:extLst>
              <a:ext uri="{FF2B5EF4-FFF2-40B4-BE49-F238E27FC236}">
                <a16:creationId xmlns:a16="http://schemas.microsoft.com/office/drawing/2014/main" id="{7CEEFEC6-B030-45D6-8CD4-5AA98F24706C}"/>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387A2A7F-D709-42D7-AC38-84B658115FED}"/>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10632DA0-A4D8-4D9B-ADE1-A181A45BE031}"/>
              </a:ext>
            </a:extLst>
          </p:cNvPr>
          <p:cNvSpPr>
            <a:spLocks noGrp="1" noChangeArrowheads="1"/>
          </p:cNvSpPr>
          <p:nvPr>
            <p:ph type="sldNum" sz="quarter" idx="5"/>
          </p:nvPr>
        </p:nvSpPr>
        <p:spPr>
          <a:noFill/>
        </p:spPr>
        <p:txBody>
          <a:bodyPr/>
          <a:lstStyle>
            <a:lvl1pPr algn="l" eaLnBrk="0" hangingPunct="0">
              <a:spcAft>
                <a:spcPct val="0"/>
              </a:spcAft>
              <a:defRPr sz="1200">
                <a:solidFill>
                  <a:schemeClr val="tx1"/>
                </a:solidFill>
                <a:latin typeface="Arial" panose="020B0604020202020204" pitchFamily="34" charset="0"/>
                <a:cs typeface="Arial" panose="020B0604020202020204" pitchFamily="34" charset="0"/>
              </a:defRPr>
            </a:lvl1pPr>
            <a:lvl2pPr marL="742950" indent="-285750" algn="l" eaLnBrk="0" hangingPunct="0">
              <a:spcAft>
                <a:spcPct val="0"/>
              </a:spcAft>
              <a:defRPr sz="1200">
                <a:solidFill>
                  <a:schemeClr val="tx1"/>
                </a:solidFill>
                <a:latin typeface="Arial" panose="020B0604020202020204" pitchFamily="34" charset="0"/>
                <a:cs typeface="Arial" panose="020B0604020202020204" pitchFamily="34" charset="0"/>
              </a:defRPr>
            </a:lvl2pPr>
            <a:lvl3pPr marL="11430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3pPr>
            <a:lvl4pPr marL="16002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4pPr>
            <a:lvl5pPr marL="20574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fld id="{D9F3FDD9-B503-4697-87C3-26F1C5C1577B}" type="slidenum">
              <a:rPr lang="en-US" altLang="en-US"/>
              <a:pPr algn="r" eaLnBrk="1" hangingPunct="1"/>
              <a:t>10</a:t>
            </a:fld>
            <a:endParaRPr lang="en-US" altLang="en-US"/>
          </a:p>
        </p:txBody>
      </p:sp>
      <p:sp>
        <p:nvSpPr>
          <p:cNvPr id="88067" name="Rectangle 2">
            <a:extLst>
              <a:ext uri="{FF2B5EF4-FFF2-40B4-BE49-F238E27FC236}">
                <a16:creationId xmlns:a16="http://schemas.microsoft.com/office/drawing/2014/main" id="{F1A91AF5-1AF7-4CEF-B7B5-BE7EFBF62B2C}"/>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D6F074BB-F61F-43B6-A03F-8943A9C54126}"/>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4702B44-50B3-4728-89D4-01FFD1B16DD1}"/>
              </a:ext>
            </a:extLst>
          </p:cNvPr>
          <p:cNvSpPr>
            <a:spLocks noGrp="1" noChangeArrowheads="1"/>
          </p:cNvSpPr>
          <p:nvPr>
            <p:ph type="sldNum" sz="quarter" idx="5"/>
          </p:nvPr>
        </p:nvSpPr>
        <p:spPr>
          <a:noFill/>
        </p:spPr>
        <p:txBody>
          <a:bodyPr/>
          <a:lstStyle>
            <a:lvl1pPr algn="l" eaLnBrk="0" hangingPunct="0">
              <a:spcAft>
                <a:spcPct val="0"/>
              </a:spcAft>
              <a:defRPr sz="1200">
                <a:solidFill>
                  <a:schemeClr val="tx1"/>
                </a:solidFill>
                <a:latin typeface="Arial" panose="020B0604020202020204" pitchFamily="34" charset="0"/>
                <a:cs typeface="Arial" panose="020B0604020202020204" pitchFamily="34" charset="0"/>
              </a:defRPr>
            </a:lvl1pPr>
            <a:lvl2pPr marL="742950" indent="-285750" algn="l" eaLnBrk="0" hangingPunct="0">
              <a:spcAft>
                <a:spcPct val="0"/>
              </a:spcAft>
              <a:defRPr sz="1200">
                <a:solidFill>
                  <a:schemeClr val="tx1"/>
                </a:solidFill>
                <a:latin typeface="Arial" panose="020B0604020202020204" pitchFamily="34" charset="0"/>
                <a:cs typeface="Arial" panose="020B0604020202020204" pitchFamily="34" charset="0"/>
              </a:defRPr>
            </a:lvl2pPr>
            <a:lvl3pPr marL="11430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3pPr>
            <a:lvl4pPr marL="16002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4pPr>
            <a:lvl5pPr marL="20574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fld id="{6A426C35-65A3-45D5-A767-9D3CCD82A182}" type="slidenum">
              <a:rPr lang="en-US" altLang="en-US"/>
              <a:pPr algn="r" eaLnBrk="1" hangingPunct="1"/>
              <a:t>11</a:t>
            </a:fld>
            <a:endParaRPr lang="en-US" altLang="en-US"/>
          </a:p>
        </p:txBody>
      </p:sp>
      <p:sp>
        <p:nvSpPr>
          <p:cNvPr id="89091" name="Rectangle 2">
            <a:extLst>
              <a:ext uri="{FF2B5EF4-FFF2-40B4-BE49-F238E27FC236}">
                <a16:creationId xmlns:a16="http://schemas.microsoft.com/office/drawing/2014/main" id="{EF49DD9F-AD97-496D-9EAE-8A1C7F0038EE}"/>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4954E73C-BB09-4A7E-84D0-BCC0168D914D}"/>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779F484-8E56-41CC-A95D-8E9AEAF4F382}"/>
              </a:ext>
            </a:extLst>
          </p:cNvPr>
          <p:cNvSpPr>
            <a:spLocks noGrp="1" noChangeArrowheads="1"/>
          </p:cNvSpPr>
          <p:nvPr>
            <p:ph type="sldNum" sz="quarter" idx="5"/>
          </p:nvPr>
        </p:nvSpPr>
        <p:spPr>
          <a:noFill/>
        </p:spPr>
        <p:txBody>
          <a:bodyPr/>
          <a:lstStyle>
            <a:lvl1pPr algn="l" eaLnBrk="0" hangingPunct="0">
              <a:spcAft>
                <a:spcPct val="0"/>
              </a:spcAft>
              <a:defRPr sz="1200">
                <a:solidFill>
                  <a:schemeClr val="tx1"/>
                </a:solidFill>
                <a:latin typeface="Arial" panose="020B0604020202020204" pitchFamily="34" charset="0"/>
                <a:cs typeface="Arial" panose="020B0604020202020204" pitchFamily="34" charset="0"/>
              </a:defRPr>
            </a:lvl1pPr>
            <a:lvl2pPr marL="742950" indent="-285750" algn="l" eaLnBrk="0" hangingPunct="0">
              <a:spcAft>
                <a:spcPct val="0"/>
              </a:spcAft>
              <a:defRPr sz="1200">
                <a:solidFill>
                  <a:schemeClr val="tx1"/>
                </a:solidFill>
                <a:latin typeface="Arial" panose="020B0604020202020204" pitchFamily="34" charset="0"/>
                <a:cs typeface="Arial" panose="020B0604020202020204" pitchFamily="34" charset="0"/>
              </a:defRPr>
            </a:lvl2pPr>
            <a:lvl3pPr marL="11430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3pPr>
            <a:lvl4pPr marL="16002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4pPr>
            <a:lvl5pPr marL="20574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fld id="{41EA514F-3858-4498-9151-9D0C7FA39D5E}" type="slidenum">
              <a:rPr lang="en-US" altLang="en-US"/>
              <a:pPr algn="r" eaLnBrk="1" hangingPunct="1"/>
              <a:t>12</a:t>
            </a:fld>
            <a:endParaRPr lang="en-US" altLang="en-US"/>
          </a:p>
        </p:txBody>
      </p:sp>
      <p:sp>
        <p:nvSpPr>
          <p:cNvPr id="90115" name="Rectangle 2">
            <a:extLst>
              <a:ext uri="{FF2B5EF4-FFF2-40B4-BE49-F238E27FC236}">
                <a16:creationId xmlns:a16="http://schemas.microsoft.com/office/drawing/2014/main" id="{02FEBB8A-DE41-4B33-BDB9-B780F926C1AD}"/>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34C12D3E-0E2C-47AC-B9E9-AE0921ECB51B}"/>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4CC5185-0FDD-4653-8960-55462CD8F7D0}"/>
              </a:ext>
            </a:extLst>
          </p:cNvPr>
          <p:cNvSpPr>
            <a:spLocks noGrp="1" noChangeArrowheads="1"/>
          </p:cNvSpPr>
          <p:nvPr>
            <p:ph type="sldNum" sz="quarter" idx="5"/>
          </p:nvPr>
        </p:nvSpPr>
        <p:spPr>
          <a:noFill/>
        </p:spPr>
        <p:txBody>
          <a:bodyPr/>
          <a:lstStyle>
            <a:lvl1pPr algn="l" eaLnBrk="0" hangingPunct="0">
              <a:spcAft>
                <a:spcPct val="0"/>
              </a:spcAft>
              <a:defRPr sz="1200">
                <a:solidFill>
                  <a:schemeClr val="tx1"/>
                </a:solidFill>
                <a:latin typeface="Arial" panose="020B0604020202020204" pitchFamily="34" charset="0"/>
                <a:cs typeface="Arial" panose="020B0604020202020204" pitchFamily="34" charset="0"/>
              </a:defRPr>
            </a:lvl1pPr>
            <a:lvl2pPr marL="742950" indent="-285750" algn="l" eaLnBrk="0" hangingPunct="0">
              <a:spcAft>
                <a:spcPct val="0"/>
              </a:spcAft>
              <a:defRPr sz="1200">
                <a:solidFill>
                  <a:schemeClr val="tx1"/>
                </a:solidFill>
                <a:latin typeface="Arial" panose="020B0604020202020204" pitchFamily="34" charset="0"/>
                <a:cs typeface="Arial" panose="020B0604020202020204" pitchFamily="34" charset="0"/>
              </a:defRPr>
            </a:lvl2pPr>
            <a:lvl3pPr marL="11430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3pPr>
            <a:lvl4pPr marL="16002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4pPr>
            <a:lvl5pPr marL="20574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fld id="{7E8F3D11-564B-4911-8F02-6C133014AED1}" type="slidenum">
              <a:rPr lang="en-US" altLang="en-US"/>
              <a:pPr algn="r" eaLnBrk="1" hangingPunct="1"/>
              <a:t>13</a:t>
            </a:fld>
            <a:endParaRPr lang="en-US" altLang="en-US"/>
          </a:p>
        </p:txBody>
      </p:sp>
      <p:sp>
        <p:nvSpPr>
          <p:cNvPr id="91139" name="Rectangle 2">
            <a:extLst>
              <a:ext uri="{FF2B5EF4-FFF2-40B4-BE49-F238E27FC236}">
                <a16:creationId xmlns:a16="http://schemas.microsoft.com/office/drawing/2014/main" id="{0FB8117E-9089-4304-91C1-6F38EE6A5E4A}"/>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5C3D0640-6904-4819-8167-4875D3E9FDC1}"/>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347B324-B7C5-48E9-9E7B-062D6DD2B2AA}"/>
              </a:ext>
            </a:extLst>
          </p:cNvPr>
          <p:cNvSpPr>
            <a:spLocks noGrp="1" noChangeArrowheads="1"/>
          </p:cNvSpPr>
          <p:nvPr>
            <p:ph type="sldNum" sz="quarter" idx="5"/>
          </p:nvPr>
        </p:nvSpPr>
        <p:spPr>
          <a:noFill/>
        </p:spPr>
        <p:txBody>
          <a:bodyPr/>
          <a:lstStyle>
            <a:lvl1pPr algn="l" eaLnBrk="0" hangingPunct="0">
              <a:spcAft>
                <a:spcPct val="0"/>
              </a:spcAft>
              <a:defRPr sz="1200">
                <a:solidFill>
                  <a:schemeClr val="tx1"/>
                </a:solidFill>
                <a:latin typeface="Arial" panose="020B0604020202020204" pitchFamily="34" charset="0"/>
                <a:cs typeface="Arial" panose="020B0604020202020204" pitchFamily="34" charset="0"/>
              </a:defRPr>
            </a:lvl1pPr>
            <a:lvl2pPr marL="742950" indent="-285750" algn="l" eaLnBrk="0" hangingPunct="0">
              <a:spcAft>
                <a:spcPct val="0"/>
              </a:spcAft>
              <a:defRPr sz="1200">
                <a:solidFill>
                  <a:schemeClr val="tx1"/>
                </a:solidFill>
                <a:latin typeface="Arial" panose="020B0604020202020204" pitchFamily="34" charset="0"/>
                <a:cs typeface="Arial" panose="020B0604020202020204" pitchFamily="34" charset="0"/>
              </a:defRPr>
            </a:lvl2pPr>
            <a:lvl3pPr marL="11430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3pPr>
            <a:lvl4pPr marL="16002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4pPr>
            <a:lvl5pPr marL="20574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fld id="{CDF91B31-1972-482D-89BE-3A63E9ECD05E}" type="slidenum">
              <a:rPr lang="en-US" altLang="en-US"/>
              <a:pPr algn="r" eaLnBrk="1" hangingPunct="1"/>
              <a:t>14</a:t>
            </a:fld>
            <a:endParaRPr lang="en-US" altLang="en-US"/>
          </a:p>
        </p:txBody>
      </p:sp>
      <p:sp>
        <p:nvSpPr>
          <p:cNvPr id="92163" name="Rectangle 2">
            <a:extLst>
              <a:ext uri="{FF2B5EF4-FFF2-40B4-BE49-F238E27FC236}">
                <a16:creationId xmlns:a16="http://schemas.microsoft.com/office/drawing/2014/main" id="{5FB85F97-BB68-4298-88AE-FE57A4979C01}"/>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C5ADC486-8321-4FD0-8992-53EE49F75492}"/>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3BDE150E-9412-4BB7-97AF-B2B4B9D305CF}"/>
              </a:ext>
            </a:extLst>
          </p:cNvPr>
          <p:cNvSpPr>
            <a:spLocks noGrp="1" noChangeArrowheads="1"/>
          </p:cNvSpPr>
          <p:nvPr>
            <p:ph type="sldNum" sz="quarter" idx="5"/>
          </p:nvPr>
        </p:nvSpPr>
        <p:spPr>
          <a:noFill/>
        </p:spPr>
        <p:txBody>
          <a:bodyPr/>
          <a:lstStyle>
            <a:lvl1pPr algn="l" eaLnBrk="0" hangingPunct="0">
              <a:spcAft>
                <a:spcPct val="0"/>
              </a:spcAft>
              <a:defRPr sz="1200">
                <a:solidFill>
                  <a:schemeClr val="tx1"/>
                </a:solidFill>
                <a:latin typeface="Arial" panose="020B0604020202020204" pitchFamily="34" charset="0"/>
                <a:cs typeface="Arial" panose="020B0604020202020204" pitchFamily="34" charset="0"/>
              </a:defRPr>
            </a:lvl1pPr>
            <a:lvl2pPr marL="742950" indent="-285750" algn="l" eaLnBrk="0" hangingPunct="0">
              <a:spcAft>
                <a:spcPct val="0"/>
              </a:spcAft>
              <a:defRPr sz="1200">
                <a:solidFill>
                  <a:schemeClr val="tx1"/>
                </a:solidFill>
                <a:latin typeface="Arial" panose="020B0604020202020204" pitchFamily="34" charset="0"/>
                <a:cs typeface="Arial" panose="020B0604020202020204" pitchFamily="34" charset="0"/>
              </a:defRPr>
            </a:lvl2pPr>
            <a:lvl3pPr marL="11430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3pPr>
            <a:lvl4pPr marL="16002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4pPr>
            <a:lvl5pPr marL="2057400" indent="-228600" algn="l" eaLnBrk="0" hangingPunct="0">
              <a:spcAft>
                <a:spcPct val="0"/>
              </a:spcAft>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fld id="{A39D0CF9-A5EF-43CA-96C4-7DBADCA4AED7}" type="slidenum">
              <a:rPr lang="en-US" altLang="en-US"/>
              <a:pPr algn="r" eaLnBrk="1" hangingPunct="1"/>
              <a:t>15</a:t>
            </a:fld>
            <a:endParaRPr lang="en-US" altLang="en-US"/>
          </a:p>
        </p:txBody>
      </p:sp>
      <p:sp>
        <p:nvSpPr>
          <p:cNvPr id="93187" name="Rectangle 2">
            <a:extLst>
              <a:ext uri="{FF2B5EF4-FFF2-40B4-BE49-F238E27FC236}">
                <a16:creationId xmlns:a16="http://schemas.microsoft.com/office/drawing/2014/main" id="{7D82F271-8C19-45B9-BD87-C2E9BDF78AFE}"/>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5B56D061-B92C-40ED-8BD3-8DD0B6276C9E}"/>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F9FB-A7A2-4406-8E84-DD7D3DAC29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5A0DF93-0E17-4155-9D71-385C861D7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34F259E-1021-41DC-9CE3-8228691B1CC3}"/>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5" name="Footer Placeholder 4">
            <a:extLst>
              <a:ext uri="{FF2B5EF4-FFF2-40B4-BE49-F238E27FC236}">
                <a16:creationId xmlns:a16="http://schemas.microsoft.com/office/drawing/2014/main" id="{6F9E5DF6-44AC-4602-86EA-2CDCBF23969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40D59B3-0D8B-4E2A-A5C3-4318C48CA10B}"/>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50728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40E3-2FF3-4F63-905E-BC5D7FE4CD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B66C398-0705-4868-8BE6-C33FEA216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2A436CF-2E9C-45F7-84D0-B902A7299257}"/>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5" name="Footer Placeholder 4">
            <a:extLst>
              <a:ext uri="{FF2B5EF4-FFF2-40B4-BE49-F238E27FC236}">
                <a16:creationId xmlns:a16="http://schemas.microsoft.com/office/drawing/2014/main" id="{641D919B-1B52-4C2B-8E91-DAA8E570293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2DB49AB-2995-4E0E-9F04-C5634377F5CA}"/>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13550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F60C1-5A6A-4292-9DAA-017480BE98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49F485B-B986-47C2-A582-DF7CA5B175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4710F5C-9B6D-47F7-B5C6-30C3D9AEC172}"/>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5" name="Footer Placeholder 4">
            <a:extLst>
              <a:ext uri="{FF2B5EF4-FFF2-40B4-BE49-F238E27FC236}">
                <a16:creationId xmlns:a16="http://schemas.microsoft.com/office/drawing/2014/main" id="{F8DB769C-3EE8-48F2-9415-B0826F5D875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E3E09C3-CC46-46A4-80A8-9561E4458BBC}"/>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61442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a:extLst>
              <a:ext uri="{FF2B5EF4-FFF2-40B4-BE49-F238E27FC236}">
                <a16:creationId xmlns:a16="http://schemas.microsoft.com/office/drawing/2014/main" id="{28EC9364-D635-4DFC-8622-7BCCAAB865E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72153FB-9283-41EA-A7E8-1E686375DF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9049DD0-23B4-4D51-9A20-CED80FA05031}"/>
              </a:ext>
            </a:extLst>
          </p:cNvPr>
          <p:cNvSpPr>
            <a:spLocks noGrp="1" noChangeArrowheads="1"/>
          </p:cNvSpPr>
          <p:nvPr>
            <p:ph type="sldNum" sz="quarter" idx="12"/>
          </p:nvPr>
        </p:nvSpPr>
        <p:spPr>
          <a:ln/>
        </p:spPr>
        <p:txBody>
          <a:bodyPr/>
          <a:lstStyle>
            <a:lvl1pPr>
              <a:defRPr/>
            </a:lvl1pPr>
          </a:lstStyle>
          <a:p>
            <a:fld id="{5A530E07-8AC8-4B64-842C-052B0BB2E72A}" type="slidenum">
              <a:rPr lang="en-US" altLang="en-US"/>
              <a:pPr/>
              <a:t>‹#›</a:t>
            </a:fld>
            <a:endParaRPr lang="en-US" altLang="en-US"/>
          </a:p>
        </p:txBody>
      </p:sp>
    </p:spTree>
    <p:extLst>
      <p:ext uri="{BB962C8B-B14F-4D97-AF65-F5344CB8AC3E}">
        <p14:creationId xmlns:p14="http://schemas.microsoft.com/office/powerpoint/2010/main" val="50418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ED7B-B28F-4F02-9E95-E1EC68A10C0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A5B597A-3CD9-4B49-B85E-9BA805024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B65F5B3-B1AB-4EA7-8936-DFAFF2FAC6E5}"/>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5" name="Footer Placeholder 4">
            <a:extLst>
              <a:ext uri="{FF2B5EF4-FFF2-40B4-BE49-F238E27FC236}">
                <a16:creationId xmlns:a16="http://schemas.microsoft.com/office/drawing/2014/main" id="{313425AA-AEE2-4C69-875E-383988C2AB3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156B362-D2CB-431D-8FE7-0B87170D2FED}"/>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637197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A434-6B91-4576-B29B-FE85D697C0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8A0636F-F404-48CD-9BCE-FF3F10F43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536D8C-527D-49BA-89F7-A6AE6925E25A}"/>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5" name="Footer Placeholder 4">
            <a:extLst>
              <a:ext uri="{FF2B5EF4-FFF2-40B4-BE49-F238E27FC236}">
                <a16:creationId xmlns:a16="http://schemas.microsoft.com/office/drawing/2014/main" id="{F988B7DB-084A-4A19-91F9-DFBAE28AF9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CCEB0D-03C6-42A9-AA38-3FF0D36C1A41}"/>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35235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CBFA-7FB2-4035-B2D1-D1257662290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4D84E66-851D-4DF8-BF6D-5DF9D21882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CC1FE7A-417E-424A-9C09-04612301D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C74BEB8-762B-47F9-B708-93E6A9D3785A}"/>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6" name="Footer Placeholder 5">
            <a:extLst>
              <a:ext uri="{FF2B5EF4-FFF2-40B4-BE49-F238E27FC236}">
                <a16:creationId xmlns:a16="http://schemas.microsoft.com/office/drawing/2014/main" id="{43387F1F-EAD9-4013-94F0-AD6427B9E58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42D374D-3B07-4361-A25D-3D6DD8A1B3DB}"/>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243171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600E-7CA7-4F6D-AE1B-EA97E23E55A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A51C52B-B3DF-4BA0-9B6B-9843F652A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820CCB-90CD-43F2-B3DE-C4344455DC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3A38509-3EC6-4743-B488-6F17EB8EA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ED3432-0231-4F4D-8A20-408457B5BF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B55B4AF-41A4-4C70-B81B-C4C1BF225AAD}"/>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8" name="Footer Placeholder 7">
            <a:extLst>
              <a:ext uri="{FF2B5EF4-FFF2-40B4-BE49-F238E27FC236}">
                <a16:creationId xmlns:a16="http://schemas.microsoft.com/office/drawing/2014/main" id="{019313FB-963F-4302-B9A6-A1510C89B6F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085CE68-3115-4394-AD00-5FB7042EB1F3}"/>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363030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DF06-6672-47D3-81F8-2761A466C20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46B6DF7-C519-4212-913F-C0B9657281AE}"/>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4" name="Footer Placeholder 3">
            <a:extLst>
              <a:ext uri="{FF2B5EF4-FFF2-40B4-BE49-F238E27FC236}">
                <a16:creationId xmlns:a16="http://schemas.microsoft.com/office/drawing/2014/main" id="{117738DD-0C00-4271-8DC5-2B0B179EA78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A54EF17-E83B-42A0-959D-817CE610B609}"/>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398999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BBAABD-C10F-4337-865E-4CDABF459D1B}"/>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3" name="Footer Placeholder 2">
            <a:extLst>
              <a:ext uri="{FF2B5EF4-FFF2-40B4-BE49-F238E27FC236}">
                <a16:creationId xmlns:a16="http://schemas.microsoft.com/office/drawing/2014/main" id="{E06EAF13-93AD-4EC4-AC44-1692D6B0079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8776FA1-4338-40CF-AF88-87E205E36807}"/>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35416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74A5-6BC4-4AF6-BDA8-CDEE6459C1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4BDC5D8-29E8-4DA8-BBFA-6B84229D4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D7F8E61-12FE-4204-A63B-9EC70CF9C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BF7FF-D151-4FCD-AACD-25EF0248D53F}"/>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6" name="Footer Placeholder 5">
            <a:extLst>
              <a:ext uri="{FF2B5EF4-FFF2-40B4-BE49-F238E27FC236}">
                <a16:creationId xmlns:a16="http://schemas.microsoft.com/office/drawing/2014/main" id="{DCCC6882-06D8-4C47-ACE6-1392488574A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E77159F-3946-4C22-9C2C-AF8A93801D2E}"/>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33368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F74C-AC13-41E1-A66D-483905AEE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DE05962-AE28-4CBF-A091-212FA94F08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E9B246F-9271-4ECE-80F2-04856335E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270EA-E687-4D37-B167-63E4EC474588}"/>
              </a:ext>
            </a:extLst>
          </p:cNvPr>
          <p:cNvSpPr>
            <a:spLocks noGrp="1"/>
          </p:cNvSpPr>
          <p:nvPr>
            <p:ph type="dt" sz="half" idx="10"/>
          </p:nvPr>
        </p:nvSpPr>
        <p:spPr/>
        <p:txBody>
          <a:bodyPr/>
          <a:lstStyle/>
          <a:p>
            <a:fld id="{792D9695-A924-40A1-AC3E-4F046C726D87}" type="datetimeFigureOut">
              <a:rPr lang="en-SG" smtClean="0"/>
              <a:t>2/11/2021</a:t>
            </a:fld>
            <a:endParaRPr lang="en-SG"/>
          </a:p>
        </p:txBody>
      </p:sp>
      <p:sp>
        <p:nvSpPr>
          <p:cNvPr id="6" name="Footer Placeholder 5">
            <a:extLst>
              <a:ext uri="{FF2B5EF4-FFF2-40B4-BE49-F238E27FC236}">
                <a16:creationId xmlns:a16="http://schemas.microsoft.com/office/drawing/2014/main" id="{1710D04A-91C9-4D3D-9CD5-8964C378EF0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8D2097F-A322-41F2-908D-1FA3040B3F1B}"/>
              </a:ext>
            </a:extLst>
          </p:cNvPr>
          <p:cNvSpPr>
            <a:spLocks noGrp="1"/>
          </p:cNvSpPr>
          <p:nvPr>
            <p:ph type="sldNum" sz="quarter" idx="12"/>
          </p:nvPr>
        </p:nvSpPr>
        <p:spPr/>
        <p:txBody>
          <a:bodyPr/>
          <a:lstStyle/>
          <a:p>
            <a:fld id="{EF302865-9037-46D5-9FDB-9D7DCC1B2F4E}" type="slidenum">
              <a:rPr lang="en-SG" smtClean="0"/>
              <a:t>‹#›</a:t>
            </a:fld>
            <a:endParaRPr lang="en-SG"/>
          </a:p>
        </p:txBody>
      </p:sp>
    </p:spTree>
    <p:extLst>
      <p:ext uri="{BB962C8B-B14F-4D97-AF65-F5344CB8AC3E}">
        <p14:creationId xmlns:p14="http://schemas.microsoft.com/office/powerpoint/2010/main" val="262092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06EAA-1F51-4166-884C-C1D2EE0709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DC69986-1D6B-464F-B76F-04E340D2D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DAF7233-6954-4287-A399-018996588A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D9695-A924-40A1-AC3E-4F046C726D87}" type="datetimeFigureOut">
              <a:rPr lang="en-SG" smtClean="0"/>
              <a:t>2/11/2021</a:t>
            </a:fld>
            <a:endParaRPr lang="en-SG"/>
          </a:p>
        </p:txBody>
      </p:sp>
      <p:sp>
        <p:nvSpPr>
          <p:cNvPr id="5" name="Footer Placeholder 4">
            <a:extLst>
              <a:ext uri="{FF2B5EF4-FFF2-40B4-BE49-F238E27FC236}">
                <a16:creationId xmlns:a16="http://schemas.microsoft.com/office/drawing/2014/main" id="{ED3A5A18-86C0-4D5F-A16F-2FBE92DFF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C362C4A-193F-4370-970F-D2C7936CD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02865-9037-46D5-9FDB-9D7DCC1B2F4E}" type="slidenum">
              <a:rPr lang="en-SG" smtClean="0"/>
              <a:t>‹#›</a:t>
            </a:fld>
            <a:endParaRPr lang="en-SG"/>
          </a:p>
        </p:txBody>
      </p:sp>
    </p:spTree>
    <p:extLst>
      <p:ext uri="{BB962C8B-B14F-4D97-AF65-F5344CB8AC3E}">
        <p14:creationId xmlns:p14="http://schemas.microsoft.com/office/powerpoint/2010/main" val="373967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8209-5743-420D-9BB7-D254532DA6B4}"/>
              </a:ext>
            </a:extLst>
          </p:cNvPr>
          <p:cNvSpPr>
            <a:spLocks noGrp="1"/>
          </p:cNvSpPr>
          <p:nvPr>
            <p:ph type="ctrTitle"/>
          </p:nvPr>
        </p:nvSpPr>
        <p:spPr/>
        <p:txBody>
          <a:bodyPr/>
          <a:lstStyle/>
          <a:p>
            <a:r>
              <a:rPr lang="en-US" dirty="0" err="1"/>
              <a:t>Bài</a:t>
            </a:r>
            <a:r>
              <a:rPr lang="en-US" dirty="0"/>
              <a:t> </a:t>
            </a:r>
            <a:r>
              <a:rPr lang="en-US" dirty="0" err="1"/>
              <a:t>tập</a:t>
            </a:r>
            <a:r>
              <a:rPr lang="en-US" dirty="0"/>
              <a:t> </a:t>
            </a:r>
            <a:r>
              <a:rPr lang="en-US" dirty="0" err="1"/>
              <a:t>thực</a:t>
            </a:r>
            <a:r>
              <a:rPr lang="en-US" dirty="0"/>
              <a:t> </a:t>
            </a:r>
            <a:r>
              <a:rPr lang="en-US" dirty="0" err="1"/>
              <a:t>hành</a:t>
            </a:r>
            <a:r>
              <a:rPr lang="en-US" dirty="0"/>
              <a:t> </a:t>
            </a:r>
            <a:r>
              <a:rPr lang="en-US" dirty="0" err="1"/>
              <a:t>môn</a:t>
            </a:r>
            <a:r>
              <a:rPr lang="en-US" dirty="0"/>
              <a:t> CSDL</a:t>
            </a:r>
            <a:endParaRPr lang="en-SG" dirty="0"/>
          </a:p>
        </p:txBody>
      </p:sp>
      <p:sp>
        <p:nvSpPr>
          <p:cNvPr id="3" name="Subtitle 2">
            <a:extLst>
              <a:ext uri="{FF2B5EF4-FFF2-40B4-BE49-F238E27FC236}">
                <a16:creationId xmlns:a16="http://schemas.microsoft.com/office/drawing/2014/main" id="{38B5DFF2-5B59-4C4B-917E-A080D8316C43}"/>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052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12E6D14-E200-46DA-9DA1-BB07A9061393}"/>
              </a:ext>
            </a:extLst>
          </p:cNvPr>
          <p:cNvSpPr>
            <a:spLocks noGrp="1" noChangeArrowheads="1"/>
          </p:cNvSpPr>
          <p:nvPr>
            <p:ph type="title"/>
          </p:nvPr>
        </p:nvSpPr>
        <p:spPr>
          <a:xfrm>
            <a:off x="1981200" y="152400"/>
            <a:ext cx="8229600" cy="1143000"/>
          </a:xfrm>
        </p:spPr>
        <p:txBody>
          <a:bodyPr/>
          <a:lstStyle/>
          <a:p>
            <a:pPr eaLnBrk="1" hangingPunct="1"/>
            <a:r>
              <a:rPr lang="en-US" altLang="en-US" sz="3200" b="1">
                <a:solidFill>
                  <a:srgbClr val="CC0000"/>
                </a:solidFill>
              </a:rPr>
              <a:t>VÍ DỤ: TRUY VẤN 2</a:t>
            </a:r>
            <a:endParaRPr lang="en-US" altLang="en-US" sz="3200">
              <a:solidFill>
                <a:srgbClr val="CC0000"/>
              </a:solidFill>
            </a:endParaRPr>
          </a:p>
        </p:txBody>
      </p:sp>
      <p:sp>
        <p:nvSpPr>
          <p:cNvPr id="32771" name="Rectangle 8">
            <a:extLst>
              <a:ext uri="{FF2B5EF4-FFF2-40B4-BE49-F238E27FC236}">
                <a16:creationId xmlns:a16="http://schemas.microsoft.com/office/drawing/2014/main" id="{FE2A0952-D9E1-4CE3-958F-AC0F25EAAE6F}"/>
              </a:ext>
            </a:extLst>
          </p:cNvPr>
          <p:cNvSpPr>
            <a:spLocks noGrp="1" noChangeArrowheads="1"/>
          </p:cNvSpPr>
          <p:nvPr>
            <p:ph type="body" idx="1"/>
          </p:nvPr>
        </p:nvSpPr>
        <p:spPr>
          <a:xfrm>
            <a:off x="1905000" y="1295400"/>
            <a:ext cx="8305800" cy="4800600"/>
          </a:xfrm>
          <a:noFill/>
        </p:spPr>
        <p:txBody>
          <a:bodyPr/>
          <a:lstStyle/>
          <a:p>
            <a:pPr marL="609600" indent="-609600">
              <a:spcBef>
                <a:spcPct val="30000"/>
              </a:spcBef>
              <a:buClr>
                <a:schemeClr val="tx1"/>
              </a:buClr>
              <a:buFont typeface="Wingdings" panose="05000000000000000000" pitchFamily="2" charset="2"/>
              <a:buChar char="v"/>
            </a:pPr>
            <a:r>
              <a:rPr lang="en-US" altLang="en-US" sz="2400" b="1" i="1">
                <a:solidFill>
                  <a:srgbClr val="0033CC"/>
                </a:solidFill>
              </a:rPr>
              <a:t>Tìm số hiệu sinh viên (s#) và tên của tất cả những sinh viên đã hoàn thành hơn 90 giờ học.</a:t>
            </a:r>
          </a:p>
          <a:p>
            <a:pPr marL="609600" indent="-609600">
              <a:buClr>
                <a:schemeClr val="tx1"/>
              </a:buClr>
              <a:buFont typeface="Wingdings" panose="05000000000000000000" pitchFamily="2" charset="2"/>
              <a:buChar char="v"/>
            </a:pPr>
            <a:r>
              <a:rPr lang="en-US" altLang="en-US" sz="2000" b="1" u="sng"/>
              <a:t>Cách tiếp cận:</a:t>
            </a:r>
          </a:p>
          <a:p>
            <a:pPr marL="990600" lvl="1" indent="-533400">
              <a:buClr>
                <a:schemeClr val="tx1"/>
              </a:buClr>
              <a:buFont typeface="Wingdings" panose="05000000000000000000" pitchFamily="2" charset="2"/>
              <a:buChar char="§"/>
            </a:pPr>
            <a:r>
              <a:rPr lang="en-US" altLang="en-US" sz="2000"/>
              <a:t>Đầu tiên, chọn ra tất cả những sinh viên đã hoàn thành hơn 90 giờ học:</a:t>
            </a:r>
          </a:p>
          <a:p>
            <a:pPr marL="990600" lvl="1" indent="-533400">
              <a:buClr>
                <a:schemeClr val="tx1"/>
              </a:buClr>
              <a:buFont typeface="Wingdings" panose="05000000000000000000" pitchFamily="2" charset="2"/>
              <a:buChar char="§"/>
            </a:pPr>
            <a:endParaRPr lang="en-US" altLang="en-US" sz="3600"/>
          </a:p>
          <a:p>
            <a:pPr marL="990600" lvl="1" indent="-533400">
              <a:buClr>
                <a:schemeClr val="tx1"/>
              </a:buClr>
              <a:buFont typeface="Wingdings" panose="05000000000000000000" pitchFamily="2" charset="2"/>
              <a:buChar char="§"/>
            </a:pPr>
            <a:r>
              <a:rPr lang="en-US" altLang="en-US" sz="2000"/>
              <a:t>Tiếp theo, chiếu thuộc tính số hiệu sinh viên và tên trên kết quả vừa tìm được:</a:t>
            </a:r>
          </a:p>
          <a:p>
            <a:pPr marL="990600" lvl="1" indent="-533400">
              <a:buClr>
                <a:schemeClr val="tx1"/>
              </a:buClr>
              <a:buFont typeface="Wingdings" panose="05000000000000000000" pitchFamily="2" charset="2"/>
              <a:buChar char="§"/>
            </a:pPr>
            <a:endParaRPr lang="en-US" altLang="en-US" sz="2000"/>
          </a:p>
          <a:p>
            <a:pPr marL="990600" lvl="1" indent="-533400"/>
            <a:endParaRPr lang="en-US" altLang="en-US" sz="2000"/>
          </a:p>
          <a:p>
            <a:pPr marL="609600" indent="-609600">
              <a:buClr>
                <a:schemeClr val="tx1"/>
              </a:buClr>
              <a:buFont typeface="Wingdings" panose="05000000000000000000" pitchFamily="2" charset="2"/>
              <a:buChar char="v"/>
            </a:pPr>
            <a:r>
              <a:rPr lang="en-US" altLang="en-US" sz="2000" b="1" u="sng"/>
              <a:t>Biểu thức truy vấn hoàn chỉnh</a:t>
            </a:r>
            <a:r>
              <a:rPr lang="en-US" altLang="en-US" sz="2000" u="sng"/>
              <a:t>:</a:t>
            </a:r>
            <a:endParaRPr lang="en-US" altLang="en-US" sz="2000"/>
          </a:p>
          <a:p>
            <a:pPr marL="609600" indent="-609600"/>
            <a:endParaRPr lang="en-US" altLang="en-US" sz="2000"/>
          </a:p>
          <a:p>
            <a:pPr marL="609600" indent="-609600" algn="just">
              <a:spcBef>
                <a:spcPct val="30000"/>
              </a:spcBef>
              <a:spcAft>
                <a:spcPct val="30000"/>
              </a:spcAft>
            </a:pPr>
            <a:endParaRPr lang="en-US" altLang="en-US" sz="2000">
              <a:solidFill>
                <a:schemeClr val="tx2"/>
              </a:solidFill>
            </a:endParaRPr>
          </a:p>
        </p:txBody>
      </p:sp>
      <p:sp>
        <p:nvSpPr>
          <p:cNvPr id="448521" name="Rectangle 9">
            <a:extLst>
              <a:ext uri="{FF2B5EF4-FFF2-40B4-BE49-F238E27FC236}">
                <a16:creationId xmlns:a16="http://schemas.microsoft.com/office/drawing/2014/main" id="{6F795DC7-23B2-4828-AAB6-E0168024FA9E}"/>
              </a:ext>
            </a:extLst>
          </p:cNvPr>
          <p:cNvSpPr>
            <a:spLocks noChangeArrowheads="1"/>
          </p:cNvSpPr>
          <p:nvPr/>
        </p:nvSpPr>
        <p:spPr bwMode="auto">
          <a:xfrm>
            <a:off x="3886200" y="3124200"/>
            <a:ext cx="4343400" cy="533400"/>
          </a:xfrm>
          <a:prstGeom prst="rect">
            <a:avLst/>
          </a:prstGeom>
          <a:solidFill>
            <a:srgbClr val="FFFFCC"/>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 = </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(hours_completed &gt; 90)</a:t>
            </a:r>
            <a:r>
              <a:rPr lang="en-US" altLang="en-US" sz="2000">
                <a:solidFill>
                  <a:schemeClr val="tx2"/>
                </a:solidFill>
                <a:sym typeface="Symbol" panose="05050102010706020507" pitchFamily="18" charset="2"/>
              </a:rPr>
              <a:t>(S)</a:t>
            </a:r>
          </a:p>
        </p:txBody>
      </p:sp>
      <p:sp>
        <p:nvSpPr>
          <p:cNvPr id="448522" name="Rectangle 10">
            <a:extLst>
              <a:ext uri="{FF2B5EF4-FFF2-40B4-BE49-F238E27FC236}">
                <a16:creationId xmlns:a16="http://schemas.microsoft.com/office/drawing/2014/main" id="{D5579612-BAA9-4EC7-89E4-CAC0B4BB0585}"/>
              </a:ext>
            </a:extLst>
          </p:cNvPr>
          <p:cNvSpPr>
            <a:spLocks noChangeArrowheads="1"/>
          </p:cNvSpPr>
          <p:nvPr/>
        </p:nvSpPr>
        <p:spPr bwMode="auto">
          <a:xfrm>
            <a:off x="3886200" y="4572000"/>
            <a:ext cx="4343400" cy="533400"/>
          </a:xfrm>
          <a:prstGeom prst="rect">
            <a:avLst/>
          </a:prstGeom>
          <a:solidFill>
            <a:srgbClr val="FFFFCC"/>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baseline="-25000">
                <a:solidFill>
                  <a:schemeClr val="tx2"/>
                </a:solidFill>
                <a:latin typeface="Arial Unicode MS" pitchFamily="34" charset="-128"/>
                <a:sym typeface="Symbol" panose="05050102010706020507" pitchFamily="18" charset="2"/>
              </a:rPr>
              <a:t>(s#, name)</a:t>
            </a:r>
            <a:r>
              <a:rPr lang="en-US" altLang="en-US" sz="2000">
                <a:solidFill>
                  <a:schemeClr val="tx2"/>
                </a:solidFill>
                <a:latin typeface="Arial Unicode MS" pitchFamily="34" charset="-128"/>
                <a:sym typeface="Symbol" panose="05050102010706020507" pitchFamily="18" charset="2"/>
              </a:rPr>
              <a:t>(r)</a:t>
            </a:r>
            <a:endParaRPr lang="en-US" altLang="en-US" sz="2000">
              <a:solidFill>
                <a:schemeClr val="tx2"/>
              </a:solidFill>
              <a:latin typeface="Arial Unicode MS" pitchFamily="34" charset="-128"/>
            </a:endParaRPr>
          </a:p>
        </p:txBody>
      </p:sp>
      <p:sp>
        <p:nvSpPr>
          <p:cNvPr id="448523" name="Rectangle 11">
            <a:extLst>
              <a:ext uri="{FF2B5EF4-FFF2-40B4-BE49-F238E27FC236}">
                <a16:creationId xmlns:a16="http://schemas.microsoft.com/office/drawing/2014/main" id="{E0DD4266-A023-472C-839E-557C75011196}"/>
              </a:ext>
            </a:extLst>
          </p:cNvPr>
          <p:cNvSpPr>
            <a:spLocks noChangeArrowheads="1"/>
          </p:cNvSpPr>
          <p:nvPr/>
        </p:nvSpPr>
        <p:spPr bwMode="auto">
          <a:xfrm>
            <a:off x="3276600" y="5791200"/>
            <a:ext cx="5486400" cy="533400"/>
          </a:xfrm>
          <a:prstGeom prst="rect">
            <a:avLst/>
          </a:prstGeom>
          <a:solidFill>
            <a:srgbClr val="CCFF99"/>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(s#, name)</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(hours_completed &gt; 90)</a:t>
            </a:r>
            <a:r>
              <a:rPr lang="en-US" altLang="en-US" sz="2000">
                <a:solidFill>
                  <a:schemeClr val="tx2"/>
                </a:solidFill>
                <a:sym typeface="Symbol" panose="05050102010706020507" pitchFamily="18" charset="2"/>
              </a:rPr>
              <a:t>(S))</a:t>
            </a:r>
            <a:endParaRPr lang="en-US" altLang="en-US" sz="2000">
              <a:solidFill>
                <a:schemeClr val="tx2"/>
              </a:solidFill>
              <a:latin typeface="Arial Unicode MS" pitchFamily="34" charset="-128"/>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8521"/>
                                        </p:tgtEl>
                                        <p:attrNameLst>
                                          <p:attrName>style.visibility</p:attrName>
                                        </p:attrNameLst>
                                      </p:cBhvr>
                                      <p:to>
                                        <p:strVal val="visible"/>
                                      </p:to>
                                    </p:set>
                                    <p:anim calcmode="lin" valueType="num">
                                      <p:cBhvr additive="base">
                                        <p:cTn id="7" dur="500" fill="hold"/>
                                        <p:tgtEl>
                                          <p:spTgt spid="448521"/>
                                        </p:tgtEl>
                                        <p:attrNameLst>
                                          <p:attrName>ppt_x</p:attrName>
                                        </p:attrNameLst>
                                      </p:cBhvr>
                                      <p:tavLst>
                                        <p:tav tm="0">
                                          <p:val>
                                            <p:strVal val="#ppt_x"/>
                                          </p:val>
                                        </p:tav>
                                        <p:tav tm="100000">
                                          <p:val>
                                            <p:strVal val="#ppt_x"/>
                                          </p:val>
                                        </p:tav>
                                      </p:tavLst>
                                    </p:anim>
                                    <p:anim calcmode="lin" valueType="num">
                                      <p:cBhvr additive="base">
                                        <p:cTn id="8" dur="500" fill="hold"/>
                                        <p:tgtEl>
                                          <p:spTgt spid="4485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8522"/>
                                        </p:tgtEl>
                                        <p:attrNameLst>
                                          <p:attrName>style.visibility</p:attrName>
                                        </p:attrNameLst>
                                      </p:cBhvr>
                                      <p:to>
                                        <p:strVal val="visible"/>
                                      </p:to>
                                    </p:set>
                                    <p:anim calcmode="lin" valueType="num">
                                      <p:cBhvr additive="base">
                                        <p:cTn id="13" dur="500" fill="hold"/>
                                        <p:tgtEl>
                                          <p:spTgt spid="448522"/>
                                        </p:tgtEl>
                                        <p:attrNameLst>
                                          <p:attrName>ppt_x</p:attrName>
                                        </p:attrNameLst>
                                      </p:cBhvr>
                                      <p:tavLst>
                                        <p:tav tm="0">
                                          <p:val>
                                            <p:strVal val="#ppt_x"/>
                                          </p:val>
                                        </p:tav>
                                        <p:tav tm="100000">
                                          <p:val>
                                            <p:strVal val="#ppt_x"/>
                                          </p:val>
                                        </p:tav>
                                      </p:tavLst>
                                    </p:anim>
                                    <p:anim calcmode="lin" valueType="num">
                                      <p:cBhvr additive="base">
                                        <p:cTn id="14" dur="500" fill="hold"/>
                                        <p:tgtEl>
                                          <p:spTgt spid="44852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8523"/>
                                        </p:tgtEl>
                                        <p:attrNameLst>
                                          <p:attrName>style.visibility</p:attrName>
                                        </p:attrNameLst>
                                      </p:cBhvr>
                                      <p:to>
                                        <p:strVal val="visible"/>
                                      </p:to>
                                    </p:set>
                                    <p:anim calcmode="lin" valueType="num">
                                      <p:cBhvr additive="base">
                                        <p:cTn id="19" dur="500" fill="hold"/>
                                        <p:tgtEl>
                                          <p:spTgt spid="448523"/>
                                        </p:tgtEl>
                                        <p:attrNameLst>
                                          <p:attrName>ppt_x</p:attrName>
                                        </p:attrNameLst>
                                      </p:cBhvr>
                                      <p:tavLst>
                                        <p:tav tm="0">
                                          <p:val>
                                            <p:strVal val="#ppt_x"/>
                                          </p:val>
                                        </p:tav>
                                        <p:tav tm="100000">
                                          <p:val>
                                            <p:strVal val="#ppt_x"/>
                                          </p:val>
                                        </p:tav>
                                      </p:tavLst>
                                    </p:anim>
                                    <p:anim calcmode="lin" valueType="num">
                                      <p:cBhvr additive="base">
                                        <p:cTn id="20" dur="500" fill="hold"/>
                                        <p:tgtEl>
                                          <p:spTgt spid="4485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1" grpId="0" animBg="1"/>
      <p:bldP spid="448522" grpId="0" animBg="1"/>
      <p:bldP spid="4485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F7C51F8-B61C-4D2E-B9A6-7D039B6F965A}"/>
              </a:ext>
            </a:extLst>
          </p:cNvPr>
          <p:cNvSpPr>
            <a:spLocks noGrp="1" noChangeArrowheads="1"/>
          </p:cNvSpPr>
          <p:nvPr>
            <p:ph type="title"/>
          </p:nvPr>
        </p:nvSpPr>
        <p:spPr>
          <a:xfrm>
            <a:off x="1981200" y="152400"/>
            <a:ext cx="8229600" cy="1143000"/>
          </a:xfrm>
        </p:spPr>
        <p:txBody>
          <a:bodyPr/>
          <a:lstStyle/>
          <a:p>
            <a:pPr eaLnBrk="1" hangingPunct="1"/>
            <a:r>
              <a:rPr lang="en-US" altLang="en-US" sz="3200" b="1">
                <a:solidFill>
                  <a:srgbClr val="CC0000"/>
                </a:solidFill>
              </a:rPr>
              <a:t>VÍ DỤ: TRUY VẤN 3</a:t>
            </a:r>
            <a:endParaRPr lang="en-US" altLang="en-US" sz="3200">
              <a:solidFill>
                <a:srgbClr val="CC0000"/>
              </a:solidFill>
            </a:endParaRPr>
          </a:p>
        </p:txBody>
      </p:sp>
      <p:sp>
        <p:nvSpPr>
          <p:cNvPr id="33795" name="Rectangle 3">
            <a:extLst>
              <a:ext uri="{FF2B5EF4-FFF2-40B4-BE49-F238E27FC236}">
                <a16:creationId xmlns:a16="http://schemas.microsoft.com/office/drawing/2014/main" id="{4681F3E7-2B81-442F-9220-26AFFAA46052}"/>
              </a:ext>
            </a:extLst>
          </p:cNvPr>
          <p:cNvSpPr>
            <a:spLocks noGrp="1" noChangeArrowheads="1"/>
          </p:cNvSpPr>
          <p:nvPr>
            <p:ph type="body" idx="1"/>
          </p:nvPr>
        </p:nvSpPr>
        <p:spPr>
          <a:xfrm>
            <a:off x="1905000" y="1295400"/>
            <a:ext cx="8305800" cy="4800600"/>
          </a:xfrm>
          <a:noFill/>
        </p:spPr>
        <p:txBody>
          <a:bodyPr/>
          <a:lstStyle/>
          <a:p>
            <a:pPr marL="609600" indent="-609600">
              <a:spcBef>
                <a:spcPct val="30000"/>
              </a:spcBef>
              <a:buClr>
                <a:schemeClr val="tx1"/>
              </a:buClr>
              <a:buFont typeface="Wingdings" panose="05000000000000000000" pitchFamily="2" charset="2"/>
              <a:buChar char="v"/>
            </a:pPr>
            <a:r>
              <a:rPr lang="en-US" altLang="en-US" sz="2400" b="1" i="1">
                <a:solidFill>
                  <a:srgbClr val="0033CC"/>
                </a:solidFill>
              </a:rPr>
              <a:t>Tìm tên của tất cả những sinh viên dưới 20 tuổi và đã hoàn thành hơn 80 giờ học.</a:t>
            </a:r>
          </a:p>
          <a:p>
            <a:pPr marL="609600" indent="-609600">
              <a:buClr>
                <a:schemeClr val="tx1"/>
              </a:buClr>
              <a:buFont typeface="Wingdings" panose="05000000000000000000" pitchFamily="2" charset="2"/>
              <a:buChar char="v"/>
            </a:pPr>
            <a:r>
              <a:rPr lang="en-US" altLang="en-US" sz="2000" b="1" u="sng"/>
              <a:t>Cách tiếp cận:</a:t>
            </a:r>
          </a:p>
          <a:p>
            <a:pPr marL="990600" lvl="1" indent="-533400">
              <a:buClr>
                <a:schemeClr val="tx1"/>
              </a:buClr>
              <a:buFont typeface="Wingdings" panose="05000000000000000000" pitchFamily="2" charset="2"/>
              <a:buChar char="§"/>
            </a:pPr>
            <a:r>
              <a:rPr lang="en-US" altLang="en-US" sz="2000"/>
              <a:t>Đầu tiên, chọn ra tất cả những sinh viên dưới 20 tuổi và đã hoàn thành hơn 80 giờ học:</a:t>
            </a:r>
          </a:p>
          <a:p>
            <a:pPr marL="990600" lvl="1" indent="-533400">
              <a:buClr>
                <a:schemeClr val="tx1"/>
              </a:buClr>
              <a:buFont typeface="Wingdings" panose="05000000000000000000" pitchFamily="2" charset="2"/>
              <a:buChar char="§"/>
            </a:pPr>
            <a:endParaRPr lang="en-US" altLang="en-US" sz="3600"/>
          </a:p>
          <a:p>
            <a:pPr marL="990600" lvl="1" indent="-533400">
              <a:buClr>
                <a:schemeClr val="tx1"/>
              </a:buClr>
              <a:buFont typeface="Wingdings" panose="05000000000000000000" pitchFamily="2" charset="2"/>
              <a:buChar char="§"/>
            </a:pPr>
            <a:r>
              <a:rPr lang="en-US" altLang="en-US" sz="2000"/>
              <a:t>Tiếp theo, chiếu thuộc tính tên trên kết quả vừa tìm được:</a:t>
            </a:r>
          </a:p>
          <a:p>
            <a:pPr marL="990600" lvl="1" indent="-533400">
              <a:buClr>
                <a:schemeClr val="tx1"/>
              </a:buClr>
              <a:buFont typeface="Wingdings" panose="05000000000000000000" pitchFamily="2" charset="2"/>
              <a:buChar char="§"/>
            </a:pPr>
            <a:endParaRPr lang="en-US" altLang="en-US" sz="2000"/>
          </a:p>
          <a:p>
            <a:pPr marL="990600" lvl="1" indent="-533400"/>
            <a:endParaRPr lang="en-US" altLang="en-US"/>
          </a:p>
          <a:p>
            <a:pPr marL="609600" indent="-609600">
              <a:buClr>
                <a:schemeClr val="tx1"/>
              </a:buClr>
              <a:buFont typeface="Wingdings" panose="05000000000000000000" pitchFamily="2" charset="2"/>
              <a:buChar char="v"/>
            </a:pPr>
            <a:r>
              <a:rPr lang="en-US" altLang="en-US" sz="2000" b="1" u="sng"/>
              <a:t>Biểu thức truy vấn hoàn chỉnh</a:t>
            </a:r>
            <a:r>
              <a:rPr lang="en-US" altLang="en-US" sz="2000" u="sng"/>
              <a:t>:</a:t>
            </a:r>
            <a:endParaRPr lang="en-US" altLang="en-US" sz="2000"/>
          </a:p>
          <a:p>
            <a:pPr marL="609600" indent="-609600"/>
            <a:endParaRPr lang="en-US" altLang="en-US" sz="2000"/>
          </a:p>
          <a:p>
            <a:pPr marL="609600" indent="-609600" algn="just">
              <a:spcBef>
                <a:spcPct val="30000"/>
              </a:spcBef>
              <a:spcAft>
                <a:spcPct val="30000"/>
              </a:spcAft>
            </a:pPr>
            <a:endParaRPr lang="en-US" altLang="en-US" sz="2000">
              <a:solidFill>
                <a:schemeClr val="tx2"/>
              </a:solidFill>
            </a:endParaRPr>
          </a:p>
        </p:txBody>
      </p:sp>
      <p:sp>
        <p:nvSpPr>
          <p:cNvPr id="450567" name="Rectangle 7">
            <a:extLst>
              <a:ext uri="{FF2B5EF4-FFF2-40B4-BE49-F238E27FC236}">
                <a16:creationId xmlns:a16="http://schemas.microsoft.com/office/drawing/2014/main" id="{3E645A59-F2DB-4068-9DF4-2C42359CAF10}"/>
              </a:ext>
            </a:extLst>
          </p:cNvPr>
          <p:cNvSpPr>
            <a:spLocks noChangeArrowheads="1"/>
          </p:cNvSpPr>
          <p:nvPr/>
        </p:nvSpPr>
        <p:spPr bwMode="auto">
          <a:xfrm>
            <a:off x="3886200" y="3200400"/>
            <a:ext cx="4343400" cy="533400"/>
          </a:xfrm>
          <a:prstGeom prst="rect">
            <a:avLst/>
          </a:prstGeom>
          <a:solidFill>
            <a:srgbClr val="FFFFCC"/>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 = </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((hours_completed &gt; 80) </a:t>
            </a:r>
            <a:r>
              <a:rPr lang="en-US" altLang="en-US" sz="2000" baseline="-25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 (age &lt; 20))</a:t>
            </a:r>
            <a:r>
              <a:rPr lang="en-US" altLang="en-US" sz="2000">
                <a:solidFill>
                  <a:schemeClr val="tx2"/>
                </a:solidFill>
                <a:sym typeface="Symbol" panose="05050102010706020507" pitchFamily="18" charset="2"/>
              </a:rPr>
              <a:t>(S)</a:t>
            </a:r>
          </a:p>
        </p:txBody>
      </p:sp>
      <p:sp>
        <p:nvSpPr>
          <p:cNvPr id="450568" name="Rectangle 8">
            <a:extLst>
              <a:ext uri="{FF2B5EF4-FFF2-40B4-BE49-F238E27FC236}">
                <a16:creationId xmlns:a16="http://schemas.microsoft.com/office/drawing/2014/main" id="{17D59D1D-27A7-4D76-8FFF-996472FB9195}"/>
              </a:ext>
            </a:extLst>
          </p:cNvPr>
          <p:cNvSpPr>
            <a:spLocks noChangeArrowheads="1"/>
          </p:cNvSpPr>
          <p:nvPr/>
        </p:nvSpPr>
        <p:spPr bwMode="auto">
          <a:xfrm>
            <a:off x="3886200" y="4267200"/>
            <a:ext cx="4343400" cy="533400"/>
          </a:xfrm>
          <a:prstGeom prst="rect">
            <a:avLst/>
          </a:prstGeom>
          <a:solidFill>
            <a:srgbClr val="FFFFCC"/>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baseline="-25000">
                <a:solidFill>
                  <a:schemeClr val="tx2"/>
                </a:solidFill>
                <a:latin typeface="Arial Unicode MS" pitchFamily="34" charset="-128"/>
                <a:sym typeface="Symbol" panose="05050102010706020507" pitchFamily="18" charset="2"/>
              </a:rPr>
              <a:t>(name)</a:t>
            </a:r>
            <a:r>
              <a:rPr lang="en-US" altLang="en-US" sz="2000">
                <a:solidFill>
                  <a:schemeClr val="tx2"/>
                </a:solidFill>
                <a:latin typeface="Arial Unicode MS" pitchFamily="34" charset="-128"/>
                <a:sym typeface="Symbol" panose="05050102010706020507" pitchFamily="18" charset="2"/>
              </a:rPr>
              <a:t>(r)</a:t>
            </a:r>
            <a:endParaRPr lang="en-US" altLang="en-US" sz="2000">
              <a:solidFill>
                <a:schemeClr val="tx2"/>
              </a:solidFill>
              <a:latin typeface="Arial Unicode MS" pitchFamily="34" charset="-128"/>
            </a:endParaRPr>
          </a:p>
        </p:txBody>
      </p:sp>
      <p:sp>
        <p:nvSpPr>
          <p:cNvPr id="450569" name="Rectangle 9">
            <a:extLst>
              <a:ext uri="{FF2B5EF4-FFF2-40B4-BE49-F238E27FC236}">
                <a16:creationId xmlns:a16="http://schemas.microsoft.com/office/drawing/2014/main" id="{07D17C54-7FCC-4422-B8D7-ACC3DBB6F5B1}"/>
              </a:ext>
            </a:extLst>
          </p:cNvPr>
          <p:cNvSpPr>
            <a:spLocks noChangeArrowheads="1"/>
          </p:cNvSpPr>
          <p:nvPr/>
        </p:nvSpPr>
        <p:spPr bwMode="auto">
          <a:xfrm>
            <a:off x="3276600" y="5562600"/>
            <a:ext cx="5486400" cy="533400"/>
          </a:xfrm>
          <a:prstGeom prst="rect">
            <a:avLst/>
          </a:prstGeom>
          <a:solidFill>
            <a:srgbClr val="CCFF99"/>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(name)</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((hours_completed &gt; 80) </a:t>
            </a:r>
            <a:r>
              <a:rPr lang="en-US" altLang="en-US" sz="2000" baseline="-25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 (age &lt; 20))</a:t>
            </a:r>
            <a:r>
              <a:rPr lang="en-US" altLang="en-US" sz="2000">
                <a:solidFill>
                  <a:schemeClr val="tx2"/>
                </a:solidFill>
                <a:sym typeface="Symbol" panose="05050102010706020507" pitchFamily="18" charset="2"/>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67"/>
                                        </p:tgtEl>
                                        <p:attrNameLst>
                                          <p:attrName>style.visibility</p:attrName>
                                        </p:attrNameLst>
                                      </p:cBhvr>
                                      <p:to>
                                        <p:strVal val="visible"/>
                                      </p:to>
                                    </p:set>
                                    <p:anim calcmode="lin" valueType="num">
                                      <p:cBhvr additive="base">
                                        <p:cTn id="7" dur="500" fill="hold"/>
                                        <p:tgtEl>
                                          <p:spTgt spid="450567"/>
                                        </p:tgtEl>
                                        <p:attrNameLst>
                                          <p:attrName>ppt_x</p:attrName>
                                        </p:attrNameLst>
                                      </p:cBhvr>
                                      <p:tavLst>
                                        <p:tav tm="0">
                                          <p:val>
                                            <p:strVal val="#ppt_x"/>
                                          </p:val>
                                        </p:tav>
                                        <p:tav tm="100000">
                                          <p:val>
                                            <p:strVal val="#ppt_x"/>
                                          </p:val>
                                        </p:tav>
                                      </p:tavLst>
                                    </p:anim>
                                    <p:anim calcmode="lin" valueType="num">
                                      <p:cBhvr additive="base">
                                        <p:cTn id="8" dur="500" fill="hold"/>
                                        <p:tgtEl>
                                          <p:spTgt spid="4505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68"/>
                                        </p:tgtEl>
                                        <p:attrNameLst>
                                          <p:attrName>style.visibility</p:attrName>
                                        </p:attrNameLst>
                                      </p:cBhvr>
                                      <p:to>
                                        <p:strVal val="visible"/>
                                      </p:to>
                                    </p:set>
                                    <p:anim calcmode="lin" valueType="num">
                                      <p:cBhvr additive="base">
                                        <p:cTn id="13" dur="500" fill="hold"/>
                                        <p:tgtEl>
                                          <p:spTgt spid="450568"/>
                                        </p:tgtEl>
                                        <p:attrNameLst>
                                          <p:attrName>ppt_x</p:attrName>
                                        </p:attrNameLst>
                                      </p:cBhvr>
                                      <p:tavLst>
                                        <p:tav tm="0">
                                          <p:val>
                                            <p:strVal val="#ppt_x"/>
                                          </p:val>
                                        </p:tav>
                                        <p:tav tm="100000">
                                          <p:val>
                                            <p:strVal val="#ppt_x"/>
                                          </p:val>
                                        </p:tav>
                                      </p:tavLst>
                                    </p:anim>
                                    <p:anim calcmode="lin" valueType="num">
                                      <p:cBhvr additive="base">
                                        <p:cTn id="14" dur="500" fill="hold"/>
                                        <p:tgtEl>
                                          <p:spTgt spid="45056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69"/>
                                        </p:tgtEl>
                                        <p:attrNameLst>
                                          <p:attrName>style.visibility</p:attrName>
                                        </p:attrNameLst>
                                      </p:cBhvr>
                                      <p:to>
                                        <p:strVal val="visible"/>
                                      </p:to>
                                    </p:set>
                                    <p:anim calcmode="lin" valueType="num">
                                      <p:cBhvr additive="base">
                                        <p:cTn id="19" dur="500" fill="hold"/>
                                        <p:tgtEl>
                                          <p:spTgt spid="450569"/>
                                        </p:tgtEl>
                                        <p:attrNameLst>
                                          <p:attrName>ppt_x</p:attrName>
                                        </p:attrNameLst>
                                      </p:cBhvr>
                                      <p:tavLst>
                                        <p:tav tm="0">
                                          <p:val>
                                            <p:strVal val="#ppt_x"/>
                                          </p:val>
                                        </p:tav>
                                        <p:tav tm="100000">
                                          <p:val>
                                            <p:strVal val="#ppt_x"/>
                                          </p:val>
                                        </p:tav>
                                      </p:tavLst>
                                    </p:anim>
                                    <p:anim calcmode="lin" valueType="num">
                                      <p:cBhvr additive="base">
                                        <p:cTn id="20" dur="500" fill="hold"/>
                                        <p:tgtEl>
                                          <p:spTgt spid="4505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7" grpId="0" animBg="1"/>
      <p:bldP spid="450568" grpId="0" animBg="1"/>
      <p:bldP spid="4505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EB902E1-23E0-45AF-8DEA-FC50AE22FD2C}"/>
              </a:ext>
            </a:extLst>
          </p:cNvPr>
          <p:cNvSpPr>
            <a:spLocks noGrp="1" noChangeArrowheads="1"/>
          </p:cNvSpPr>
          <p:nvPr>
            <p:ph type="title"/>
          </p:nvPr>
        </p:nvSpPr>
        <p:spPr>
          <a:xfrm>
            <a:off x="1981200" y="152400"/>
            <a:ext cx="8229600" cy="1143000"/>
          </a:xfrm>
        </p:spPr>
        <p:txBody>
          <a:bodyPr/>
          <a:lstStyle/>
          <a:p>
            <a:pPr eaLnBrk="1" hangingPunct="1"/>
            <a:r>
              <a:rPr lang="en-US" altLang="en-US" sz="3200" b="1">
                <a:solidFill>
                  <a:srgbClr val="CC0000"/>
                </a:solidFill>
              </a:rPr>
              <a:t>VÍ DỤ: TRUY VẤN 4</a:t>
            </a:r>
            <a:endParaRPr lang="en-US" altLang="en-US" sz="3200">
              <a:solidFill>
                <a:srgbClr val="CC0000"/>
              </a:solidFill>
            </a:endParaRPr>
          </a:p>
        </p:txBody>
      </p:sp>
      <p:sp>
        <p:nvSpPr>
          <p:cNvPr id="34819" name="Rectangle 3">
            <a:extLst>
              <a:ext uri="{FF2B5EF4-FFF2-40B4-BE49-F238E27FC236}">
                <a16:creationId xmlns:a16="http://schemas.microsoft.com/office/drawing/2014/main" id="{2739DF7D-8AD3-455F-A7D6-FB052D9F6EBD}"/>
              </a:ext>
            </a:extLst>
          </p:cNvPr>
          <p:cNvSpPr>
            <a:spLocks noGrp="1" noChangeArrowheads="1"/>
          </p:cNvSpPr>
          <p:nvPr>
            <p:ph type="body" idx="1"/>
          </p:nvPr>
        </p:nvSpPr>
        <p:spPr>
          <a:xfrm>
            <a:off x="1905000" y="1295400"/>
            <a:ext cx="8305800" cy="4800600"/>
          </a:xfrm>
          <a:noFill/>
        </p:spPr>
        <p:txBody>
          <a:bodyPr/>
          <a:lstStyle/>
          <a:p>
            <a:pPr marL="609600" indent="-609600">
              <a:spcBef>
                <a:spcPct val="30000"/>
              </a:spcBef>
              <a:buClr>
                <a:schemeClr val="tx1"/>
              </a:buClr>
              <a:buFont typeface="Wingdings" panose="05000000000000000000" pitchFamily="2" charset="2"/>
              <a:buChar char="v"/>
            </a:pPr>
            <a:r>
              <a:rPr lang="en-US" altLang="en-US" sz="2400" b="1" i="1">
                <a:solidFill>
                  <a:srgbClr val="0033CC"/>
                </a:solidFill>
              </a:rPr>
              <a:t>Tìm tên của tất cả các lớp thuộc Khoa Công nghệ thông tin (CS) hoặc Khoa Vật lý (Physics).</a:t>
            </a:r>
          </a:p>
          <a:p>
            <a:pPr marL="609600" indent="-609600">
              <a:buClr>
                <a:schemeClr val="tx1"/>
              </a:buClr>
              <a:buFont typeface="Wingdings" panose="05000000000000000000" pitchFamily="2" charset="2"/>
              <a:buChar char="v"/>
            </a:pPr>
            <a:r>
              <a:rPr lang="en-US" altLang="en-US" sz="2000" b="1" u="sng"/>
              <a:t>Cách tiếp cận:</a:t>
            </a:r>
          </a:p>
          <a:p>
            <a:pPr marL="990600" lvl="1" indent="-533400">
              <a:buClr>
                <a:schemeClr val="tx1"/>
              </a:buClr>
              <a:buFont typeface="Wingdings" panose="05000000000000000000" pitchFamily="2" charset="2"/>
              <a:buChar char="§"/>
            </a:pPr>
            <a:r>
              <a:rPr lang="en-US" altLang="en-US" sz="2000"/>
              <a:t>Đầu tiên, chọn ra tất cả các lớp hoặc thuộc Khoa CS hoặc Khoa Physics:</a:t>
            </a:r>
          </a:p>
          <a:p>
            <a:pPr marL="990600" lvl="1" indent="-533400">
              <a:buClr>
                <a:schemeClr val="tx1"/>
              </a:buClr>
              <a:buFont typeface="Wingdings" panose="05000000000000000000" pitchFamily="2" charset="2"/>
              <a:buChar char="§"/>
            </a:pPr>
            <a:endParaRPr lang="en-US" altLang="en-US" sz="4400"/>
          </a:p>
          <a:p>
            <a:pPr marL="990600" lvl="1" indent="-533400">
              <a:buClr>
                <a:schemeClr val="tx1"/>
              </a:buClr>
              <a:buFont typeface="Wingdings" panose="05000000000000000000" pitchFamily="2" charset="2"/>
              <a:buChar char="§"/>
            </a:pPr>
            <a:r>
              <a:rPr lang="en-US" altLang="en-US" sz="2000"/>
              <a:t>Tiếp theo, chiếu thuộc tính tên trên kết quả vừa tìm được:</a:t>
            </a:r>
          </a:p>
          <a:p>
            <a:pPr marL="990600" lvl="1" indent="-533400">
              <a:buClr>
                <a:schemeClr val="tx1"/>
              </a:buClr>
              <a:buFont typeface="Wingdings" panose="05000000000000000000" pitchFamily="2" charset="2"/>
              <a:buChar char="§"/>
            </a:pPr>
            <a:endParaRPr lang="en-US" altLang="en-US" sz="2000"/>
          </a:p>
          <a:p>
            <a:pPr marL="990600" lvl="1" indent="-533400"/>
            <a:endParaRPr lang="en-US" altLang="en-US"/>
          </a:p>
          <a:p>
            <a:pPr marL="609600" indent="-609600">
              <a:buClr>
                <a:schemeClr val="tx1"/>
              </a:buClr>
              <a:buFont typeface="Wingdings" panose="05000000000000000000" pitchFamily="2" charset="2"/>
              <a:buChar char="v"/>
            </a:pPr>
            <a:r>
              <a:rPr lang="en-US" altLang="en-US" sz="2000" b="1" u="sng"/>
              <a:t>Biểu thức truy vấn hoàn chỉnh</a:t>
            </a:r>
            <a:r>
              <a:rPr lang="en-US" altLang="en-US" sz="2000" u="sng"/>
              <a:t>:</a:t>
            </a:r>
            <a:endParaRPr lang="en-US" altLang="en-US" sz="2000"/>
          </a:p>
          <a:p>
            <a:pPr marL="609600" indent="-609600"/>
            <a:endParaRPr lang="en-US" altLang="en-US" sz="2000"/>
          </a:p>
          <a:p>
            <a:pPr marL="609600" indent="-609600" algn="just">
              <a:spcBef>
                <a:spcPct val="30000"/>
              </a:spcBef>
              <a:spcAft>
                <a:spcPct val="30000"/>
              </a:spcAft>
            </a:pPr>
            <a:endParaRPr lang="en-US" altLang="en-US" sz="2000">
              <a:solidFill>
                <a:schemeClr val="tx2"/>
              </a:solidFill>
            </a:endParaRPr>
          </a:p>
        </p:txBody>
      </p:sp>
      <p:sp>
        <p:nvSpPr>
          <p:cNvPr id="452615" name="Rectangle 7">
            <a:extLst>
              <a:ext uri="{FF2B5EF4-FFF2-40B4-BE49-F238E27FC236}">
                <a16:creationId xmlns:a16="http://schemas.microsoft.com/office/drawing/2014/main" id="{74D11EC0-4848-48D7-BEB3-9BFD6B050CE2}"/>
              </a:ext>
            </a:extLst>
          </p:cNvPr>
          <p:cNvSpPr>
            <a:spLocks noChangeArrowheads="1"/>
          </p:cNvSpPr>
          <p:nvPr/>
        </p:nvSpPr>
        <p:spPr bwMode="auto">
          <a:xfrm>
            <a:off x="3733800" y="3200400"/>
            <a:ext cx="4724400" cy="533400"/>
          </a:xfrm>
          <a:prstGeom prst="rect">
            <a:avLst/>
          </a:prstGeom>
          <a:solidFill>
            <a:srgbClr val="FFFFCC"/>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 = </a:t>
            </a:r>
            <a:r>
              <a:rPr lang="en-US" altLang="en-US" sz="2000">
                <a:solidFill>
                  <a:schemeClr val="tx2"/>
                </a:solidFill>
                <a:cs typeface="Times New Roman" panose="02020603050405020304" pitchFamily="18" charset="0"/>
                <a:sym typeface="Symbol" panose="05050102010706020507" pitchFamily="18" charset="2"/>
              </a:rPr>
              <a:t></a:t>
            </a:r>
            <a:r>
              <a:rPr lang="en-US" altLang="en-US" sz="2000" baseline="-30000">
                <a:solidFill>
                  <a:schemeClr val="tx2"/>
                </a:solidFill>
                <a:sym typeface="Symbol" panose="05050102010706020507" pitchFamily="18" charset="2"/>
              </a:rPr>
              <a:t>((dept = Computer Science)</a:t>
            </a:r>
            <a:r>
              <a:rPr lang="en-US" altLang="en-US" sz="2000" baseline="-25000">
                <a:solidFill>
                  <a:schemeClr val="tx2"/>
                </a:solidFill>
                <a:sym typeface="Symbol" panose="05050102010706020507" pitchFamily="18" charset="2"/>
              </a:rPr>
              <a:t> </a:t>
            </a:r>
            <a:r>
              <a:rPr lang="en-US" altLang="en-US" sz="2000" baseline="-30000">
                <a:solidFill>
                  <a:schemeClr val="tx2"/>
                </a:solidFill>
                <a:sym typeface="Symbol" panose="05050102010706020507" pitchFamily="18" charset="2"/>
              </a:rPr>
              <a:t> (dept = Physics))</a:t>
            </a:r>
            <a:r>
              <a:rPr lang="en-US" altLang="en-US" sz="2000">
                <a:solidFill>
                  <a:schemeClr val="tx2"/>
                </a:solidFill>
                <a:sym typeface="Symbol" panose="05050102010706020507" pitchFamily="18" charset="2"/>
              </a:rPr>
              <a:t>(C))</a:t>
            </a:r>
            <a:r>
              <a:rPr lang="en-US" altLang="en-US" sz="2000">
                <a:solidFill>
                  <a:schemeClr val="tx2"/>
                </a:solidFill>
                <a:latin typeface="Arial Unicode MS" pitchFamily="34" charset="-128"/>
                <a:sym typeface="Symbol" panose="05050102010706020507" pitchFamily="18" charset="2"/>
              </a:rPr>
              <a:t> </a:t>
            </a:r>
          </a:p>
        </p:txBody>
      </p:sp>
      <p:sp>
        <p:nvSpPr>
          <p:cNvPr id="452616" name="Rectangle 8">
            <a:extLst>
              <a:ext uri="{FF2B5EF4-FFF2-40B4-BE49-F238E27FC236}">
                <a16:creationId xmlns:a16="http://schemas.microsoft.com/office/drawing/2014/main" id="{7B87CFA2-14C9-4EFB-A555-F53BD66F233B}"/>
              </a:ext>
            </a:extLst>
          </p:cNvPr>
          <p:cNvSpPr>
            <a:spLocks noChangeArrowheads="1"/>
          </p:cNvSpPr>
          <p:nvPr/>
        </p:nvSpPr>
        <p:spPr bwMode="auto">
          <a:xfrm>
            <a:off x="3886200" y="4419600"/>
            <a:ext cx="4343400" cy="533400"/>
          </a:xfrm>
          <a:prstGeom prst="rect">
            <a:avLst/>
          </a:prstGeom>
          <a:solidFill>
            <a:srgbClr val="FFFFCC"/>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baseline="-25000">
                <a:solidFill>
                  <a:schemeClr val="tx2"/>
                </a:solidFill>
                <a:latin typeface="Arial Unicode MS" pitchFamily="34" charset="-128"/>
                <a:sym typeface="Symbol" panose="05050102010706020507" pitchFamily="18" charset="2"/>
              </a:rPr>
              <a:t>(name)</a:t>
            </a:r>
            <a:r>
              <a:rPr lang="en-US" altLang="en-US" sz="2000">
                <a:solidFill>
                  <a:schemeClr val="tx2"/>
                </a:solidFill>
                <a:latin typeface="Arial Unicode MS" pitchFamily="34" charset="-128"/>
                <a:sym typeface="Symbol" panose="05050102010706020507" pitchFamily="18" charset="2"/>
              </a:rPr>
              <a:t>(r)</a:t>
            </a:r>
            <a:endParaRPr lang="en-US" altLang="en-US" sz="2000">
              <a:solidFill>
                <a:schemeClr val="tx2"/>
              </a:solidFill>
              <a:latin typeface="Arial Unicode MS" pitchFamily="34" charset="-128"/>
            </a:endParaRPr>
          </a:p>
        </p:txBody>
      </p:sp>
      <p:sp>
        <p:nvSpPr>
          <p:cNvPr id="452617" name="Rectangle 9">
            <a:extLst>
              <a:ext uri="{FF2B5EF4-FFF2-40B4-BE49-F238E27FC236}">
                <a16:creationId xmlns:a16="http://schemas.microsoft.com/office/drawing/2014/main" id="{2C2E009D-5FD4-4934-B139-D937AC6D6DF1}"/>
              </a:ext>
            </a:extLst>
          </p:cNvPr>
          <p:cNvSpPr>
            <a:spLocks noChangeArrowheads="1"/>
          </p:cNvSpPr>
          <p:nvPr/>
        </p:nvSpPr>
        <p:spPr bwMode="auto">
          <a:xfrm>
            <a:off x="2895600" y="5715000"/>
            <a:ext cx="6172200" cy="533400"/>
          </a:xfrm>
          <a:prstGeom prst="rect">
            <a:avLst/>
          </a:prstGeom>
          <a:solidFill>
            <a:srgbClr val="CCFF99"/>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a:solidFill>
                  <a:schemeClr val="tx2"/>
                </a:solidFill>
                <a:cs typeface="Times New Roman" panose="02020603050405020304" pitchFamily="18" charset="0"/>
                <a:sym typeface="Symbol" panose="05050102010706020507" pitchFamily="18" charset="2"/>
              </a:rPr>
              <a:t></a:t>
            </a:r>
            <a:r>
              <a:rPr lang="en-US" altLang="en-US" sz="2000" baseline="-30000">
                <a:solidFill>
                  <a:schemeClr val="tx2"/>
                </a:solidFill>
                <a:sym typeface="Symbol" panose="05050102010706020507" pitchFamily="18" charset="2"/>
              </a:rPr>
              <a:t>(name)</a:t>
            </a:r>
            <a:r>
              <a:rPr lang="en-US" altLang="en-US" sz="2000">
                <a:solidFill>
                  <a:schemeClr val="tx2"/>
                </a:solidFill>
                <a:sym typeface="Symbol" panose="05050102010706020507" pitchFamily="18" charset="2"/>
              </a:rPr>
              <a:t>(</a:t>
            </a:r>
            <a:r>
              <a:rPr lang="en-US" altLang="en-US" sz="2000">
                <a:solidFill>
                  <a:schemeClr val="tx2"/>
                </a:solidFill>
                <a:cs typeface="Times New Roman" panose="02020603050405020304" pitchFamily="18" charset="0"/>
                <a:sym typeface="Symbol" panose="05050102010706020507" pitchFamily="18" charset="2"/>
              </a:rPr>
              <a:t></a:t>
            </a:r>
            <a:r>
              <a:rPr lang="en-US" altLang="en-US" sz="2000" baseline="-30000">
                <a:solidFill>
                  <a:schemeClr val="tx2"/>
                </a:solidFill>
                <a:sym typeface="Symbol" panose="05050102010706020507" pitchFamily="18" charset="2"/>
              </a:rPr>
              <a:t>((dept = Computer Science) </a:t>
            </a:r>
            <a:r>
              <a:rPr lang="en-US" altLang="en-US" sz="2000" baseline="-25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 (dept = Physics))</a:t>
            </a:r>
            <a:r>
              <a:rPr lang="en-US" altLang="en-US" sz="2000">
                <a:solidFill>
                  <a:schemeClr val="tx2"/>
                </a:solidFill>
                <a:sym typeface="Symbol" panose="05050102010706020507" pitchFamily="18" charset="2"/>
              </a:rPr>
              <a:t>(C))</a:t>
            </a:r>
            <a:r>
              <a:rPr lang="en-US" altLang="en-US" sz="2000">
                <a:solidFill>
                  <a:schemeClr val="tx2"/>
                </a:solidFill>
                <a:latin typeface="Arial Unicode MS" pitchFamily="34" charset="-128"/>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2615"/>
                                        </p:tgtEl>
                                        <p:attrNameLst>
                                          <p:attrName>style.visibility</p:attrName>
                                        </p:attrNameLst>
                                      </p:cBhvr>
                                      <p:to>
                                        <p:strVal val="visible"/>
                                      </p:to>
                                    </p:set>
                                    <p:anim calcmode="lin" valueType="num">
                                      <p:cBhvr additive="base">
                                        <p:cTn id="7" dur="500" fill="hold"/>
                                        <p:tgtEl>
                                          <p:spTgt spid="452615"/>
                                        </p:tgtEl>
                                        <p:attrNameLst>
                                          <p:attrName>ppt_x</p:attrName>
                                        </p:attrNameLst>
                                      </p:cBhvr>
                                      <p:tavLst>
                                        <p:tav tm="0">
                                          <p:val>
                                            <p:strVal val="#ppt_x"/>
                                          </p:val>
                                        </p:tav>
                                        <p:tav tm="100000">
                                          <p:val>
                                            <p:strVal val="#ppt_x"/>
                                          </p:val>
                                        </p:tav>
                                      </p:tavLst>
                                    </p:anim>
                                    <p:anim calcmode="lin" valueType="num">
                                      <p:cBhvr additive="base">
                                        <p:cTn id="8" dur="500" fill="hold"/>
                                        <p:tgtEl>
                                          <p:spTgt spid="4526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2616"/>
                                        </p:tgtEl>
                                        <p:attrNameLst>
                                          <p:attrName>style.visibility</p:attrName>
                                        </p:attrNameLst>
                                      </p:cBhvr>
                                      <p:to>
                                        <p:strVal val="visible"/>
                                      </p:to>
                                    </p:set>
                                    <p:anim calcmode="lin" valueType="num">
                                      <p:cBhvr additive="base">
                                        <p:cTn id="13" dur="500" fill="hold"/>
                                        <p:tgtEl>
                                          <p:spTgt spid="452616"/>
                                        </p:tgtEl>
                                        <p:attrNameLst>
                                          <p:attrName>ppt_x</p:attrName>
                                        </p:attrNameLst>
                                      </p:cBhvr>
                                      <p:tavLst>
                                        <p:tav tm="0">
                                          <p:val>
                                            <p:strVal val="#ppt_x"/>
                                          </p:val>
                                        </p:tav>
                                        <p:tav tm="100000">
                                          <p:val>
                                            <p:strVal val="#ppt_x"/>
                                          </p:val>
                                        </p:tav>
                                      </p:tavLst>
                                    </p:anim>
                                    <p:anim calcmode="lin" valueType="num">
                                      <p:cBhvr additive="base">
                                        <p:cTn id="14" dur="500" fill="hold"/>
                                        <p:tgtEl>
                                          <p:spTgt spid="4526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2617"/>
                                        </p:tgtEl>
                                        <p:attrNameLst>
                                          <p:attrName>style.visibility</p:attrName>
                                        </p:attrNameLst>
                                      </p:cBhvr>
                                      <p:to>
                                        <p:strVal val="visible"/>
                                      </p:to>
                                    </p:set>
                                    <p:anim calcmode="lin" valueType="num">
                                      <p:cBhvr additive="base">
                                        <p:cTn id="19" dur="500" fill="hold"/>
                                        <p:tgtEl>
                                          <p:spTgt spid="452617"/>
                                        </p:tgtEl>
                                        <p:attrNameLst>
                                          <p:attrName>ppt_x</p:attrName>
                                        </p:attrNameLst>
                                      </p:cBhvr>
                                      <p:tavLst>
                                        <p:tav tm="0">
                                          <p:val>
                                            <p:strVal val="#ppt_x"/>
                                          </p:val>
                                        </p:tav>
                                        <p:tav tm="100000">
                                          <p:val>
                                            <p:strVal val="#ppt_x"/>
                                          </p:val>
                                        </p:tav>
                                      </p:tavLst>
                                    </p:anim>
                                    <p:anim calcmode="lin" valueType="num">
                                      <p:cBhvr additive="base">
                                        <p:cTn id="20" dur="500" fill="hold"/>
                                        <p:tgtEl>
                                          <p:spTgt spid="4526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5" grpId="0" animBg="1"/>
      <p:bldP spid="452616" grpId="0" animBg="1"/>
      <p:bldP spid="4526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80C2DF0-0610-4AE1-A1B8-353816D8545B}"/>
              </a:ext>
            </a:extLst>
          </p:cNvPr>
          <p:cNvSpPr>
            <a:spLocks noGrp="1" noChangeArrowheads="1"/>
          </p:cNvSpPr>
          <p:nvPr>
            <p:ph type="title"/>
          </p:nvPr>
        </p:nvSpPr>
        <p:spPr>
          <a:xfrm>
            <a:off x="1981200" y="152400"/>
            <a:ext cx="8229600" cy="1143000"/>
          </a:xfrm>
        </p:spPr>
        <p:txBody>
          <a:bodyPr/>
          <a:lstStyle/>
          <a:p>
            <a:pPr eaLnBrk="1" hangingPunct="1"/>
            <a:r>
              <a:rPr lang="en-US" altLang="en-US" sz="3200" b="1">
                <a:solidFill>
                  <a:srgbClr val="CC0000"/>
                </a:solidFill>
              </a:rPr>
              <a:t>VÍ DỤ: TRUY VẤN 5</a:t>
            </a:r>
            <a:endParaRPr lang="en-US" altLang="en-US" sz="3200">
              <a:solidFill>
                <a:srgbClr val="CC0000"/>
              </a:solidFill>
            </a:endParaRPr>
          </a:p>
        </p:txBody>
      </p:sp>
      <p:sp>
        <p:nvSpPr>
          <p:cNvPr id="35843" name="Rectangle 3">
            <a:extLst>
              <a:ext uri="{FF2B5EF4-FFF2-40B4-BE49-F238E27FC236}">
                <a16:creationId xmlns:a16="http://schemas.microsoft.com/office/drawing/2014/main" id="{A560008D-56FA-44CD-81B7-FB867AB9FD0B}"/>
              </a:ext>
            </a:extLst>
          </p:cNvPr>
          <p:cNvSpPr>
            <a:spLocks noGrp="1" noChangeArrowheads="1"/>
          </p:cNvSpPr>
          <p:nvPr>
            <p:ph type="body" idx="1"/>
          </p:nvPr>
        </p:nvSpPr>
        <p:spPr>
          <a:xfrm>
            <a:off x="1905000" y="1295400"/>
            <a:ext cx="8305800" cy="4800600"/>
          </a:xfrm>
          <a:noFill/>
        </p:spPr>
        <p:txBody>
          <a:bodyPr/>
          <a:lstStyle/>
          <a:p>
            <a:pPr marL="609600" indent="-609600">
              <a:spcBef>
                <a:spcPct val="30000"/>
              </a:spcBef>
              <a:buClr>
                <a:schemeClr val="tx1"/>
              </a:buClr>
              <a:buFont typeface="Wingdings" panose="05000000000000000000" pitchFamily="2" charset="2"/>
              <a:buChar char="v"/>
            </a:pPr>
            <a:r>
              <a:rPr lang="en-US" altLang="en-US" sz="2400" b="1" i="1">
                <a:solidFill>
                  <a:srgbClr val="0033CC"/>
                </a:solidFill>
              </a:rPr>
              <a:t>Tìm tên của tất cả các giáo sư đã dạy một lớp trong kỳ mùa thu 2002 (Fall 2002).</a:t>
            </a:r>
          </a:p>
          <a:p>
            <a:pPr marL="609600" indent="-609600">
              <a:buClr>
                <a:schemeClr val="tx1"/>
              </a:buClr>
              <a:buFont typeface="Wingdings" panose="05000000000000000000" pitchFamily="2" charset="2"/>
              <a:buChar char="v"/>
            </a:pPr>
            <a:r>
              <a:rPr lang="en-US" altLang="en-US" sz="2000" b="1" u="sng"/>
              <a:t>Cách tiếp cận:</a:t>
            </a:r>
          </a:p>
          <a:p>
            <a:pPr marL="990600" lvl="1" indent="-533400">
              <a:buClr>
                <a:schemeClr val="tx1"/>
              </a:buClr>
              <a:buFont typeface="Wingdings" panose="05000000000000000000" pitchFamily="2" charset="2"/>
              <a:buChar char="§"/>
            </a:pPr>
            <a:r>
              <a:rPr lang="en-US" altLang="en-US" sz="2000"/>
              <a:t>Đầu tiên, đặt toàn bộ thông tin về giáo sư vào cùng với thông tin về lớp học.</a:t>
            </a:r>
          </a:p>
          <a:p>
            <a:pPr marL="990600" lvl="1" indent="-533400">
              <a:buClr>
                <a:schemeClr val="tx1"/>
              </a:buClr>
              <a:buFont typeface="Wingdings" panose="05000000000000000000" pitchFamily="2" charset="2"/>
              <a:buChar char="§"/>
            </a:pPr>
            <a:r>
              <a:rPr lang="en-US" altLang="en-US" sz="2000"/>
              <a:t>Tiếp theo, chỉ chọn các giáo sư và lớp học có liên quan đến nhau và thỏa mãn điều kiện (từ kết quả trên).</a:t>
            </a:r>
          </a:p>
          <a:p>
            <a:pPr marL="990600" lvl="1" indent="-533400">
              <a:buClr>
                <a:schemeClr val="tx1"/>
              </a:buClr>
              <a:buFont typeface="Wingdings" panose="05000000000000000000" pitchFamily="2" charset="2"/>
              <a:buChar char="§"/>
            </a:pPr>
            <a:r>
              <a:rPr lang="en-US" altLang="en-US" sz="2000"/>
              <a:t>Cuối cùng, chiếu thuộc tính tên (giáo sư) trên kết quả vừa tìm được.</a:t>
            </a:r>
          </a:p>
          <a:p>
            <a:pPr marL="990600" lvl="1" indent="-533400">
              <a:buClr>
                <a:schemeClr val="tx1"/>
              </a:buClr>
              <a:buFont typeface="Wingdings" panose="05000000000000000000" pitchFamily="2" charset="2"/>
              <a:buChar char="§"/>
            </a:pPr>
            <a:endParaRPr lang="en-US" altLang="en-US" sz="1200"/>
          </a:p>
          <a:p>
            <a:pPr marL="609600" indent="-609600">
              <a:buClr>
                <a:schemeClr val="tx1"/>
              </a:buClr>
              <a:buFont typeface="Wingdings" panose="05000000000000000000" pitchFamily="2" charset="2"/>
              <a:buChar char="v"/>
            </a:pPr>
            <a:r>
              <a:rPr lang="en-US" altLang="en-US" sz="2000" b="1" u="sng"/>
              <a:t>Biểu thức truy vấn hoàn chỉnh</a:t>
            </a:r>
            <a:r>
              <a:rPr lang="en-US" altLang="en-US" sz="2000" u="sng"/>
              <a:t>:</a:t>
            </a:r>
            <a:endParaRPr lang="en-US" altLang="en-US" sz="2000"/>
          </a:p>
          <a:p>
            <a:pPr marL="609600" indent="-609600"/>
            <a:endParaRPr lang="en-US" altLang="en-US" sz="2000"/>
          </a:p>
          <a:p>
            <a:pPr marL="609600" indent="-609600" algn="just">
              <a:spcBef>
                <a:spcPct val="30000"/>
              </a:spcBef>
              <a:spcAft>
                <a:spcPct val="30000"/>
              </a:spcAft>
            </a:pPr>
            <a:endParaRPr lang="en-US" altLang="en-US" sz="2000">
              <a:solidFill>
                <a:schemeClr val="tx2"/>
              </a:solidFill>
            </a:endParaRPr>
          </a:p>
        </p:txBody>
      </p:sp>
      <p:sp>
        <p:nvSpPr>
          <p:cNvPr id="454663" name="Rectangle 7">
            <a:extLst>
              <a:ext uri="{FF2B5EF4-FFF2-40B4-BE49-F238E27FC236}">
                <a16:creationId xmlns:a16="http://schemas.microsoft.com/office/drawing/2014/main" id="{9BD8FED1-701E-4C67-BC9C-0BD47D710E5D}"/>
              </a:ext>
            </a:extLst>
          </p:cNvPr>
          <p:cNvSpPr>
            <a:spLocks noChangeArrowheads="1"/>
          </p:cNvSpPr>
          <p:nvPr/>
        </p:nvSpPr>
        <p:spPr bwMode="auto">
          <a:xfrm>
            <a:off x="2743200" y="5334000"/>
            <a:ext cx="7543800" cy="762000"/>
          </a:xfrm>
          <a:prstGeom prst="rect">
            <a:avLst/>
          </a:prstGeom>
          <a:solidFill>
            <a:srgbClr val="CCFF99"/>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a:solidFill>
                  <a:schemeClr val="tx2"/>
                </a:solidFill>
                <a:cs typeface="Times New Roman" panose="02020603050405020304" pitchFamily="18" charset="0"/>
                <a:sym typeface="Symbol" panose="05050102010706020507" pitchFamily="18" charset="2"/>
              </a:rPr>
              <a:t></a:t>
            </a:r>
            <a:r>
              <a:rPr lang="en-US" altLang="en-US" sz="2000" baseline="-30000">
                <a:solidFill>
                  <a:schemeClr val="tx2"/>
                </a:solidFill>
                <a:sym typeface="Symbol" panose="05050102010706020507" pitchFamily="18" charset="2"/>
              </a:rPr>
              <a:t>(P.name)</a:t>
            </a:r>
            <a:r>
              <a:rPr lang="en-US" altLang="en-US" sz="2000">
                <a:solidFill>
                  <a:schemeClr val="tx2"/>
                </a:solidFill>
                <a:sym typeface="Symbol" panose="05050102010706020507" pitchFamily="18" charset="2"/>
              </a:rPr>
              <a:t>(</a:t>
            </a:r>
            <a:r>
              <a:rPr lang="en-US" altLang="en-US" sz="2000">
                <a:solidFill>
                  <a:schemeClr val="tx2"/>
                </a:solidFill>
                <a:cs typeface="Times New Roman" panose="02020603050405020304" pitchFamily="18" charset="0"/>
                <a:sym typeface="Symbol" panose="05050102010706020507" pitchFamily="18" charset="2"/>
              </a:rPr>
              <a:t></a:t>
            </a:r>
            <a:r>
              <a:rPr lang="en-US" altLang="en-US" sz="2000" baseline="-30000">
                <a:solidFill>
                  <a:schemeClr val="tx2"/>
                </a:solidFill>
                <a:sym typeface="Symbol" panose="05050102010706020507" pitchFamily="18" charset="2"/>
              </a:rPr>
              <a:t>((TE.term = “Fall 2002”) </a:t>
            </a:r>
            <a:r>
              <a:rPr lang="en-US" altLang="en-US" sz="2000" baseline="-25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  (P.p# = TE.p#))</a:t>
            </a:r>
            <a:r>
              <a:rPr lang="en-US" altLang="en-US" sz="2000">
                <a:solidFill>
                  <a:schemeClr val="tx2"/>
                </a:solidFill>
                <a:sym typeface="Symbol" panose="05050102010706020507" pitchFamily="18" charset="2"/>
              </a:rPr>
              <a:t>(P </a:t>
            </a:r>
            <a:r>
              <a:rPr lang="en-US" altLang="en-US" sz="2000">
                <a:solidFill>
                  <a:schemeClr val="tx2"/>
                </a:solidFill>
                <a:cs typeface="Times New Roman" panose="02020603050405020304" pitchFamily="18" charset="0"/>
                <a:sym typeface="Symbol" panose="05050102010706020507" pitchFamily="18" charset="2"/>
              </a:rPr>
              <a:t></a:t>
            </a:r>
            <a:r>
              <a:rPr lang="en-US" altLang="en-US" sz="2000">
                <a:solidFill>
                  <a:schemeClr val="tx2"/>
                </a:solidFill>
                <a:sym typeface="Symbol" panose="05050102010706020507" pitchFamily="18" charset="2"/>
              </a:rPr>
              <a:t> TE))</a:t>
            </a:r>
            <a:r>
              <a:rPr lang="en-US" altLang="en-US" sz="2000">
                <a:solidFill>
                  <a:schemeClr val="tx2"/>
                </a:solidFill>
                <a:latin typeface="Arial Unicode MS" pitchFamily="34" charset="-128"/>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663"/>
                                        </p:tgtEl>
                                        <p:attrNameLst>
                                          <p:attrName>style.visibility</p:attrName>
                                        </p:attrNameLst>
                                      </p:cBhvr>
                                      <p:to>
                                        <p:strVal val="visible"/>
                                      </p:to>
                                    </p:set>
                                    <p:anim calcmode="lin" valueType="num">
                                      <p:cBhvr additive="base">
                                        <p:cTn id="7" dur="500" fill="hold"/>
                                        <p:tgtEl>
                                          <p:spTgt spid="454663"/>
                                        </p:tgtEl>
                                        <p:attrNameLst>
                                          <p:attrName>ppt_x</p:attrName>
                                        </p:attrNameLst>
                                      </p:cBhvr>
                                      <p:tavLst>
                                        <p:tav tm="0">
                                          <p:val>
                                            <p:strVal val="#ppt_x"/>
                                          </p:val>
                                        </p:tav>
                                        <p:tav tm="100000">
                                          <p:val>
                                            <p:strVal val="#ppt_x"/>
                                          </p:val>
                                        </p:tav>
                                      </p:tavLst>
                                    </p:anim>
                                    <p:anim calcmode="lin" valueType="num">
                                      <p:cBhvr additive="base">
                                        <p:cTn id="8" dur="500" fill="hold"/>
                                        <p:tgtEl>
                                          <p:spTgt spid="454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C6E6F44-64A7-414A-96BD-D1626790239F}"/>
              </a:ext>
            </a:extLst>
          </p:cNvPr>
          <p:cNvSpPr>
            <a:spLocks noGrp="1" noChangeArrowheads="1"/>
          </p:cNvSpPr>
          <p:nvPr>
            <p:ph type="title"/>
          </p:nvPr>
        </p:nvSpPr>
        <p:spPr>
          <a:xfrm>
            <a:off x="1981200" y="152400"/>
            <a:ext cx="8229600" cy="1143000"/>
          </a:xfrm>
        </p:spPr>
        <p:txBody>
          <a:bodyPr/>
          <a:lstStyle/>
          <a:p>
            <a:pPr eaLnBrk="1" hangingPunct="1"/>
            <a:r>
              <a:rPr lang="en-US" altLang="en-US" sz="3200" b="1">
                <a:solidFill>
                  <a:srgbClr val="CC0000"/>
                </a:solidFill>
              </a:rPr>
              <a:t>VÍ DỤ: TRUY VẤN 6</a:t>
            </a:r>
            <a:endParaRPr lang="en-US" altLang="en-US" sz="3200">
              <a:solidFill>
                <a:srgbClr val="CC0000"/>
              </a:solidFill>
            </a:endParaRPr>
          </a:p>
        </p:txBody>
      </p:sp>
      <p:sp>
        <p:nvSpPr>
          <p:cNvPr id="36867" name="Rectangle 3">
            <a:extLst>
              <a:ext uri="{FF2B5EF4-FFF2-40B4-BE49-F238E27FC236}">
                <a16:creationId xmlns:a16="http://schemas.microsoft.com/office/drawing/2014/main" id="{1D767029-9C52-4883-A387-5B3F71EE139A}"/>
              </a:ext>
            </a:extLst>
          </p:cNvPr>
          <p:cNvSpPr>
            <a:spLocks noGrp="1" noChangeArrowheads="1"/>
          </p:cNvSpPr>
          <p:nvPr>
            <p:ph type="body" idx="1"/>
          </p:nvPr>
        </p:nvSpPr>
        <p:spPr>
          <a:xfrm>
            <a:off x="1905000" y="1295400"/>
            <a:ext cx="8305800" cy="4800600"/>
          </a:xfrm>
          <a:noFill/>
        </p:spPr>
        <p:txBody>
          <a:bodyPr/>
          <a:lstStyle/>
          <a:p>
            <a:pPr marL="609600" indent="-609600">
              <a:spcBef>
                <a:spcPct val="30000"/>
              </a:spcBef>
              <a:buClr>
                <a:schemeClr val="tx1"/>
              </a:buClr>
              <a:buFont typeface="Wingdings" panose="05000000000000000000" pitchFamily="2" charset="2"/>
              <a:buChar char="v"/>
            </a:pPr>
            <a:r>
              <a:rPr lang="en-US" altLang="en-US" sz="2400" b="1" i="1">
                <a:solidFill>
                  <a:srgbClr val="0033CC"/>
                </a:solidFill>
              </a:rPr>
              <a:t>Tìm tên của tất cả các sinh viên đã học một lớp trong kỳ mùa thu 2003 mà được dạy bởi một giáo sư có hơn 20 năm kinh nghiệm giảng dạy. </a:t>
            </a:r>
          </a:p>
          <a:p>
            <a:pPr marL="609600" indent="-609600">
              <a:buClr>
                <a:schemeClr val="tx1"/>
              </a:buClr>
              <a:buFont typeface="Wingdings" panose="05000000000000000000" pitchFamily="2" charset="2"/>
              <a:buChar char="v"/>
            </a:pPr>
            <a:r>
              <a:rPr lang="en-US" altLang="en-US" sz="2000" b="1" u="sng"/>
              <a:t>Cách tiếp cận:</a:t>
            </a:r>
          </a:p>
          <a:p>
            <a:pPr marL="990600" lvl="1" indent="-533400">
              <a:buClr>
                <a:schemeClr val="tx1"/>
              </a:buClr>
              <a:buFont typeface="Wingdings" panose="05000000000000000000" pitchFamily="2" charset="2"/>
              <a:buChar char="§"/>
            </a:pPr>
            <a:r>
              <a:rPr lang="en-US" altLang="en-US" sz="2000"/>
              <a:t>Đầu tiên, đặt toàn bộ thông tin về giáo sư, thông tin về sinh viên, thông tin về việc dạy và thông tin về việc học vào cùng nhau.</a:t>
            </a:r>
          </a:p>
          <a:p>
            <a:pPr marL="990600" lvl="1" indent="-533400">
              <a:buClr>
                <a:schemeClr val="tx1"/>
              </a:buClr>
              <a:buFont typeface="Wingdings" panose="05000000000000000000" pitchFamily="2" charset="2"/>
              <a:buChar char="§"/>
            </a:pPr>
            <a:r>
              <a:rPr lang="en-US" altLang="en-US" sz="2000"/>
              <a:t>Tiếp theo, chỉ chọn các sinh viên, giáo sư và lớp học có liên quan đến nhau và thỏa mãn điều kiện (từ kết quả trên).</a:t>
            </a:r>
          </a:p>
          <a:p>
            <a:pPr marL="990600" lvl="1" indent="-533400">
              <a:buClr>
                <a:schemeClr val="tx1"/>
              </a:buClr>
              <a:buFont typeface="Wingdings" panose="05000000000000000000" pitchFamily="2" charset="2"/>
              <a:buChar char="§"/>
            </a:pPr>
            <a:r>
              <a:rPr lang="en-US" altLang="en-US" sz="2000"/>
              <a:t>Cuối cùng, chiếu thuộc tính tên (sinh viên) trên kết quả vừa tìm được.</a:t>
            </a:r>
            <a:endParaRPr lang="en-US" altLang="en-US" sz="1200"/>
          </a:p>
          <a:p>
            <a:pPr marL="609600" indent="-609600">
              <a:buClr>
                <a:schemeClr val="tx1"/>
              </a:buClr>
              <a:buFont typeface="Wingdings" panose="05000000000000000000" pitchFamily="2" charset="2"/>
              <a:buChar char="v"/>
            </a:pPr>
            <a:r>
              <a:rPr lang="en-US" altLang="en-US" sz="2000" b="1" u="sng"/>
              <a:t>Biểu thức truy vấn hoàn chỉnh</a:t>
            </a:r>
            <a:r>
              <a:rPr lang="en-US" altLang="en-US" sz="2000" u="sng"/>
              <a:t>:</a:t>
            </a:r>
            <a:endParaRPr lang="en-US" altLang="en-US" sz="2000"/>
          </a:p>
          <a:p>
            <a:pPr marL="609600" indent="-609600"/>
            <a:endParaRPr lang="en-US" altLang="en-US" sz="2000"/>
          </a:p>
          <a:p>
            <a:pPr marL="609600" indent="-609600" algn="just">
              <a:spcBef>
                <a:spcPct val="30000"/>
              </a:spcBef>
              <a:spcAft>
                <a:spcPct val="30000"/>
              </a:spcAft>
            </a:pPr>
            <a:endParaRPr lang="en-US" altLang="en-US" sz="2000">
              <a:solidFill>
                <a:schemeClr val="tx2"/>
              </a:solidFill>
            </a:endParaRPr>
          </a:p>
        </p:txBody>
      </p:sp>
      <p:sp>
        <p:nvSpPr>
          <p:cNvPr id="456709" name="Rectangle 5">
            <a:extLst>
              <a:ext uri="{FF2B5EF4-FFF2-40B4-BE49-F238E27FC236}">
                <a16:creationId xmlns:a16="http://schemas.microsoft.com/office/drawing/2014/main" id="{459025BE-6CB0-4D1B-86E2-551447B4216E}"/>
              </a:ext>
            </a:extLst>
          </p:cNvPr>
          <p:cNvSpPr>
            <a:spLocks noChangeArrowheads="1"/>
          </p:cNvSpPr>
          <p:nvPr/>
        </p:nvSpPr>
        <p:spPr bwMode="auto">
          <a:xfrm>
            <a:off x="2286000" y="5638800"/>
            <a:ext cx="8001000" cy="762000"/>
          </a:xfrm>
          <a:prstGeom prst="rect">
            <a:avLst/>
          </a:prstGeom>
          <a:solidFill>
            <a:srgbClr val="CCFF99"/>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(S.name)</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((TA.term = Fall 2003) </a:t>
            </a:r>
            <a:r>
              <a:rPr lang="en-US" altLang="en-US" sz="2000" baseline="-25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 (P.yrs_teaching &gt; 20) </a:t>
            </a:r>
            <a:r>
              <a:rPr lang="en-US" altLang="en-US" sz="2000" baseline="-25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 (S.s# = TA.s#)</a:t>
            </a:r>
          </a:p>
          <a:p>
            <a:pPr algn="ctr">
              <a:spcBef>
                <a:spcPct val="0"/>
              </a:spcBef>
              <a:buFontTx/>
              <a:buNone/>
            </a:pPr>
            <a:r>
              <a:rPr lang="en-US" altLang="en-US" sz="2000" baseline="-25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 (TA.c# = TE.c#) </a:t>
            </a:r>
            <a:r>
              <a:rPr lang="en-US" altLang="en-US" sz="2000" baseline="-25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 (TA.term = TE.term) </a:t>
            </a:r>
            <a:r>
              <a:rPr lang="en-US" altLang="en-US" sz="1800" baseline="-25000">
                <a:solidFill>
                  <a:schemeClr val="tx2"/>
                </a:solidFill>
                <a:sym typeface="Symbol" panose="05050102010706020507" pitchFamily="18" charset="2"/>
              </a:rPr>
              <a:t></a:t>
            </a:r>
            <a:r>
              <a:rPr lang="en-US" altLang="en-US" sz="1800">
                <a:solidFill>
                  <a:schemeClr val="tx2"/>
                </a:solidFill>
                <a:sym typeface="Symbol" panose="05050102010706020507" pitchFamily="18" charset="2"/>
              </a:rPr>
              <a:t> </a:t>
            </a:r>
            <a:r>
              <a:rPr lang="en-US" altLang="en-US" sz="1800" baseline="-25000">
                <a:solidFill>
                  <a:schemeClr val="tx2"/>
                </a:solidFill>
                <a:sym typeface="Symbol" panose="05050102010706020507" pitchFamily="18" charset="2"/>
              </a:rPr>
              <a:t>(P.p# = TE.p#)</a:t>
            </a:r>
            <a:r>
              <a:rPr lang="en-US" altLang="en-US" sz="2000" baseline="-30000">
                <a:solidFill>
                  <a:schemeClr val="tx2"/>
                </a:solidFill>
                <a:sym typeface="Symbol" panose="05050102010706020507" pitchFamily="18" charset="2"/>
              </a:rPr>
              <a:t>)</a:t>
            </a:r>
            <a:r>
              <a:rPr lang="en-US" altLang="en-US" sz="2000">
                <a:solidFill>
                  <a:schemeClr val="tx2"/>
                </a:solidFill>
                <a:sym typeface="Symbol" panose="05050102010706020507" pitchFamily="18" charset="2"/>
              </a:rPr>
              <a:t>(S  TA  TE </a:t>
            </a:r>
            <a:r>
              <a:rPr lang="en-US" altLang="en-US" sz="1800">
                <a:solidFill>
                  <a:schemeClr val="tx2"/>
                </a:solidFill>
                <a:sym typeface="Symbol" panose="05050102010706020507" pitchFamily="18" charset="2"/>
              </a:rPr>
              <a:t></a:t>
            </a:r>
            <a:r>
              <a:rPr lang="en-US" altLang="en-US" sz="2000">
                <a:solidFill>
                  <a:schemeClr val="tx2"/>
                </a:solidFill>
                <a:sym typeface="Symbol" panose="05050102010706020507" pitchFamily="18" charset="2"/>
              </a:rPr>
              <a:t> 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6709"/>
                                        </p:tgtEl>
                                        <p:attrNameLst>
                                          <p:attrName>style.visibility</p:attrName>
                                        </p:attrNameLst>
                                      </p:cBhvr>
                                      <p:to>
                                        <p:strVal val="visible"/>
                                      </p:to>
                                    </p:set>
                                    <p:anim calcmode="lin" valueType="num">
                                      <p:cBhvr additive="base">
                                        <p:cTn id="7" dur="500" fill="hold"/>
                                        <p:tgtEl>
                                          <p:spTgt spid="456709"/>
                                        </p:tgtEl>
                                        <p:attrNameLst>
                                          <p:attrName>ppt_x</p:attrName>
                                        </p:attrNameLst>
                                      </p:cBhvr>
                                      <p:tavLst>
                                        <p:tav tm="0">
                                          <p:val>
                                            <p:strVal val="#ppt_x"/>
                                          </p:val>
                                        </p:tav>
                                        <p:tav tm="100000">
                                          <p:val>
                                            <p:strVal val="#ppt_x"/>
                                          </p:val>
                                        </p:tav>
                                      </p:tavLst>
                                    </p:anim>
                                    <p:anim calcmode="lin" valueType="num">
                                      <p:cBhvr additive="base">
                                        <p:cTn id="8" dur="500" fill="hold"/>
                                        <p:tgtEl>
                                          <p:spTgt spid="4567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B3772BD-4748-4F75-9E66-DECA76497975}"/>
              </a:ext>
            </a:extLst>
          </p:cNvPr>
          <p:cNvSpPr>
            <a:spLocks noGrp="1" noChangeArrowheads="1"/>
          </p:cNvSpPr>
          <p:nvPr>
            <p:ph type="title"/>
          </p:nvPr>
        </p:nvSpPr>
        <p:spPr>
          <a:xfrm>
            <a:off x="1981200" y="152400"/>
            <a:ext cx="8229600" cy="1143000"/>
          </a:xfrm>
        </p:spPr>
        <p:txBody>
          <a:bodyPr/>
          <a:lstStyle/>
          <a:p>
            <a:pPr eaLnBrk="1" hangingPunct="1"/>
            <a:r>
              <a:rPr lang="en-US" altLang="en-US" sz="3200" b="1">
                <a:solidFill>
                  <a:srgbClr val="CC0000"/>
                </a:solidFill>
              </a:rPr>
              <a:t>VÍ DỤ: TRUY VẤN 7</a:t>
            </a:r>
            <a:endParaRPr lang="en-US" altLang="en-US" sz="3200">
              <a:solidFill>
                <a:srgbClr val="CC0000"/>
              </a:solidFill>
            </a:endParaRPr>
          </a:p>
        </p:txBody>
      </p:sp>
      <p:sp>
        <p:nvSpPr>
          <p:cNvPr id="37891" name="Rectangle 3">
            <a:extLst>
              <a:ext uri="{FF2B5EF4-FFF2-40B4-BE49-F238E27FC236}">
                <a16:creationId xmlns:a16="http://schemas.microsoft.com/office/drawing/2014/main" id="{275600BF-9568-4B81-BDC1-A9A18DD5B939}"/>
              </a:ext>
            </a:extLst>
          </p:cNvPr>
          <p:cNvSpPr>
            <a:spLocks noGrp="1" noChangeArrowheads="1"/>
          </p:cNvSpPr>
          <p:nvPr>
            <p:ph type="body" idx="1"/>
          </p:nvPr>
        </p:nvSpPr>
        <p:spPr>
          <a:xfrm>
            <a:off x="1905000" y="1295400"/>
            <a:ext cx="8305800" cy="4800600"/>
          </a:xfrm>
          <a:noFill/>
        </p:spPr>
        <p:txBody>
          <a:bodyPr/>
          <a:lstStyle/>
          <a:p>
            <a:pPr marL="609600" indent="-609600">
              <a:spcBef>
                <a:spcPct val="30000"/>
              </a:spcBef>
              <a:buClr>
                <a:schemeClr val="tx1"/>
              </a:buClr>
              <a:buFont typeface="Wingdings" panose="05000000000000000000" pitchFamily="2" charset="2"/>
              <a:buChar char="v"/>
            </a:pPr>
            <a:r>
              <a:rPr lang="en-US" altLang="en-US" sz="2400" b="1" i="1">
                <a:solidFill>
                  <a:srgbClr val="0033CC"/>
                </a:solidFill>
              </a:rPr>
              <a:t>Tìm tên của tất cả các giáo sư hoặc dạy ở Khoa Công nghệ thông tin (CS) hoặc có hơn 20 năm kinh nghiệm giảng dạy. </a:t>
            </a:r>
          </a:p>
          <a:p>
            <a:pPr marL="990600" lvl="1" indent="-533400">
              <a:buClr>
                <a:schemeClr val="tx1"/>
              </a:buClr>
              <a:buFont typeface="Wingdings" panose="05000000000000000000" pitchFamily="2" charset="2"/>
              <a:buChar char="§"/>
            </a:pPr>
            <a:endParaRPr lang="en-US" altLang="en-US" sz="1200"/>
          </a:p>
          <a:p>
            <a:pPr marL="609600" indent="-609600">
              <a:buClr>
                <a:schemeClr val="tx1"/>
              </a:buClr>
              <a:buFont typeface="Wingdings" panose="05000000000000000000" pitchFamily="2" charset="2"/>
              <a:buChar char="v"/>
            </a:pPr>
            <a:r>
              <a:rPr lang="en-US" altLang="en-US" sz="2000" b="1" u="sng"/>
              <a:t>Biểu thức truy vấn hoàn chỉnh</a:t>
            </a:r>
            <a:r>
              <a:rPr lang="en-US" altLang="en-US" sz="2000" u="sng"/>
              <a:t>:</a:t>
            </a:r>
          </a:p>
          <a:p>
            <a:pPr marL="609600" indent="-609600">
              <a:buClr>
                <a:schemeClr val="tx1"/>
              </a:buClr>
              <a:buFont typeface="Wingdings" panose="05000000000000000000" pitchFamily="2" charset="2"/>
              <a:buChar char="v"/>
            </a:pPr>
            <a:endParaRPr lang="en-US" altLang="en-US" sz="2000" u="sng"/>
          </a:p>
          <a:p>
            <a:pPr marL="609600" indent="-609600">
              <a:buClr>
                <a:schemeClr val="tx1"/>
              </a:buClr>
              <a:buFont typeface="Wingdings" panose="05000000000000000000" pitchFamily="2" charset="2"/>
              <a:buChar char="v"/>
            </a:pPr>
            <a:endParaRPr lang="en-US" altLang="en-US" sz="2000" u="sng"/>
          </a:p>
          <a:p>
            <a:pPr marL="609600" indent="-609600">
              <a:buClr>
                <a:schemeClr val="tx1"/>
              </a:buClr>
              <a:buFont typeface="Wingdings" panose="05000000000000000000" pitchFamily="2" charset="2"/>
              <a:buChar char="v"/>
            </a:pPr>
            <a:endParaRPr lang="en-US" altLang="en-US" sz="2000" u="sng"/>
          </a:p>
          <a:p>
            <a:pPr marL="609600" indent="-609600">
              <a:buClr>
                <a:schemeClr val="tx1"/>
              </a:buClr>
              <a:buFont typeface="Wingdings" panose="05000000000000000000" pitchFamily="2" charset="2"/>
              <a:buChar char="v"/>
            </a:pPr>
            <a:endParaRPr lang="en-US" altLang="en-US" sz="900"/>
          </a:p>
          <a:p>
            <a:pPr marL="609600" indent="-609600">
              <a:buClr>
                <a:schemeClr val="tx1"/>
              </a:buClr>
              <a:buNone/>
            </a:pPr>
            <a:r>
              <a:rPr lang="en-US" altLang="en-US" sz="2000"/>
              <a:t>	</a:t>
            </a:r>
            <a:r>
              <a:rPr lang="en-US" altLang="en-US" sz="2000" u="sng"/>
              <a:t>hoặc:</a:t>
            </a:r>
            <a:endParaRPr lang="en-US" altLang="en-US" sz="2000"/>
          </a:p>
          <a:p>
            <a:pPr marL="609600" indent="-609600"/>
            <a:endParaRPr lang="en-US" altLang="en-US" sz="1000"/>
          </a:p>
          <a:p>
            <a:pPr marL="609600" indent="-609600" algn="just">
              <a:spcBef>
                <a:spcPct val="30000"/>
              </a:spcBef>
              <a:spcAft>
                <a:spcPct val="30000"/>
              </a:spcAft>
            </a:pPr>
            <a:endParaRPr lang="en-US" altLang="en-US" sz="2000">
              <a:solidFill>
                <a:schemeClr val="tx2"/>
              </a:solidFill>
            </a:endParaRPr>
          </a:p>
        </p:txBody>
      </p:sp>
      <p:sp>
        <p:nvSpPr>
          <p:cNvPr id="458757" name="Rectangle 5">
            <a:extLst>
              <a:ext uri="{FF2B5EF4-FFF2-40B4-BE49-F238E27FC236}">
                <a16:creationId xmlns:a16="http://schemas.microsoft.com/office/drawing/2014/main" id="{755B3DC2-54CE-4F78-BE87-D6F5840F4976}"/>
              </a:ext>
            </a:extLst>
          </p:cNvPr>
          <p:cNvSpPr>
            <a:spLocks noChangeArrowheads="1"/>
          </p:cNvSpPr>
          <p:nvPr/>
        </p:nvSpPr>
        <p:spPr bwMode="auto">
          <a:xfrm>
            <a:off x="2590800" y="3276600"/>
            <a:ext cx="7772400" cy="762000"/>
          </a:xfrm>
          <a:prstGeom prst="rect">
            <a:avLst/>
          </a:prstGeom>
          <a:solidFill>
            <a:srgbClr val="CCFF99"/>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(name)</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(dept = Computer Science)</a:t>
            </a:r>
            <a:r>
              <a:rPr lang="en-US" altLang="en-US" sz="2000">
                <a:solidFill>
                  <a:schemeClr val="tx2"/>
                </a:solidFill>
                <a:sym typeface="Symbol" panose="05050102010706020507" pitchFamily="18" charset="2"/>
              </a:rPr>
              <a:t>(P))]  [</a:t>
            </a:r>
            <a:r>
              <a:rPr lang="en-US" altLang="en-US" sz="2000" baseline="-30000">
                <a:solidFill>
                  <a:schemeClr val="tx2"/>
                </a:solidFill>
                <a:sym typeface="Symbol" panose="05050102010706020507" pitchFamily="18" charset="2"/>
              </a:rPr>
              <a:t>(name)</a:t>
            </a:r>
            <a:r>
              <a:rPr lang="en-US" altLang="en-US" sz="2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(yrs_teaching &gt; 20)</a:t>
            </a:r>
            <a:r>
              <a:rPr lang="en-US" altLang="en-US" sz="2000">
                <a:solidFill>
                  <a:schemeClr val="tx2"/>
                </a:solidFill>
                <a:sym typeface="Symbol" panose="05050102010706020507" pitchFamily="18" charset="2"/>
              </a:rPr>
              <a:t>(P))]</a:t>
            </a:r>
            <a:endParaRPr lang="en-US" altLang="en-US" sz="2000">
              <a:solidFill>
                <a:schemeClr val="tx2"/>
              </a:solidFill>
              <a:latin typeface="Arial Unicode MS" pitchFamily="34" charset="-128"/>
              <a:sym typeface="Symbol" panose="05050102010706020507" pitchFamily="18" charset="2"/>
            </a:endParaRPr>
          </a:p>
        </p:txBody>
      </p:sp>
      <p:sp>
        <p:nvSpPr>
          <p:cNvPr id="458758" name="Rectangle 6">
            <a:extLst>
              <a:ext uri="{FF2B5EF4-FFF2-40B4-BE49-F238E27FC236}">
                <a16:creationId xmlns:a16="http://schemas.microsoft.com/office/drawing/2014/main" id="{0F94033D-3C2D-4086-8898-52BF67020FD2}"/>
              </a:ext>
            </a:extLst>
          </p:cNvPr>
          <p:cNvSpPr>
            <a:spLocks noChangeArrowheads="1"/>
          </p:cNvSpPr>
          <p:nvPr/>
        </p:nvSpPr>
        <p:spPr bwMode="auto">
          <a:xfrm>
            <a:off x="2590800" y="5029200"/>
            <a:ext cx="7543800" cy="762000"/>
          </a:xfrm>
          <a:prstGeom prst="rect">
            <a:avLst/>
          </a:prstGeom>
          <a:solidFill>
            <a:srgbClr val="CCFF99"/>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a:solidFill>
                  <a:schemeClr val="tx2"/>
                </a:solidFill>
                <a:cs typeface="Times New Roman" panose="02020603050405020304" pitchFamily="18" charset="0"/>
                <a:sym typeface="Symbol" panose="05050102010706020507" pitchFamily="18" charset="2"/>
              </a:rPr>
              <a:t></a:t>
            </a:r>
            <a:r>
              <a:rPr lang="en-US" altLang="en-US" sz="2000" baseline="-30000">
                <a:solidFill>
                  <a:schemeClr val="tx2"/>
                </a:solidFill>
                <a:sym typeface="Symbol" panose="05050102010706020507" pitchFamily="18" charset="2"/>
              </a:rPr>
              <a:t>(name)</a:t>
            </a:r>
            <a:r>
              <a:rPr lang="en-US" altLang="en-US" sz="2000">
                <a:solidFill>
                  <a:schemeClr val="tx2"/>
                </a:solidFill>
                <a:sym typeface="Symbol" panose="05050102010706020507" pitchFamily="18" charset="2"/>
              </a:rPr>
              <a:t>(</a:t>
            </a:r>
            <a:r>
              <a:rPr lang="en-US" altLang="en-US" sz="2000">
                <a:solidFill>
                  <a:schemeClr val="tx2"/>
                </a:solidFill>
                <a:cs typeface="Times New Roman" panose="02020603050405020304" pitchFamily="18" charset="0"/>
                <a:sym typeface="Symbol" panose="05050102010706020507" pitchFamily="18" charset="2"/>
              </a:rPr>
              <a:t></a:t>
            </a:r>
            <a:r>
              <a:rPr lang="en-US" altLang="en-US" sz="2000" baseline="-30000">
                <a:solidFill>
                  <a:schemeClr val="tx2"/>
                </a:solidFill>
                <a:sym typeface="Symbol" panose="05050102010706020507" pitchFamily="18" charset="2"/>
              </a:rPr>
              <a:t>((dept = Computer Science)</a:t>
            </a:r>
            <a:r>
              <a:rPr lang="en-US" altLang="en-US" sz="2000">
                <a:sym typeface="Symbol" panose="05050102010706020507" pitchFamily="18" charset="2"/>
              </a:rPr>
              <a:t> </a:t>
            </a:r>
            <a:r>
              <a:rPr lang="en-US" altLang="en-US" sz="2000" baseline="-25000">
                <a:solidFill>
                  <a:schemeClr val="tx2"/>
                </a:solidFill>
                <a:sym typeface="Symbol" panose="05050102010706020507" pitchFamily="18" charset="2"/>
              </a:rPr>
              <a:t></a:t>
            </a:r>
            <a:r>
              <a:rPr lang="en-US" altLang="en-US" sz="2000" baseline="-30000">
                <a:solidFill>
                  <a:schemeClr val="tx2"/>
                </a:solidFill>
                <a:sym typeface="Symbol" panose="05050102010706020507" pitchFamily="18" charset="2"/>
              </a:rPr>
              <a:t> (yrs_teaching &gt; 20))</a:t>
            </a:r>
            <a:r>
              <a:rPr lang="en-US" altLang="en-US" sz="2000">
                <a:solidFill>
                  <a:schemeClr val="tx2"/>
                </a:solidFill>
                <a:sym typeface="Symbol" panose="05050102010706020507" pitchFamily="18" charset="2"/>
              </a:rPr>
              <a:t>(P))</a:t>
            </a:r>
            <a:r>
              <a:rPr lang="en-US" altLang="en-US" sz="2000">
                <a:solidFill>
                  <a:schemeClr val="tx2"/>
                </a:solidFill>
                <a:latin typeface="Arial Unicode MS" pitchFamily="34" charset="-128"/>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8757"/>
                                        </p:tgtEl>
                                        <p:attrNameLst>
                                          <p:attrName>style.visibility</p:attrName>
                                        </p:attrNameLst>
                                      </p:cBhvr>
                                      <p:to>
                                        <p:strVal val="visible"/>
                                      </p:to>
                                    </p:set>
                                    <p:anim calcmode="lin" valueType="num">
                                      <p:cBhvr additive="base">
                                        <p:cTn id="7" dur="500" fill="hold"/>
                                        <p:tgtEl>
                                          <p:spTgt spid="458757"/>
                                        </p:tgtEl>
                                        <p:attrNameLst>
                                          <p:attrName>ppt_x</p:attrName>
                                        </p:attrNameLst>
                                      </p:cBhvr>
                                      <p:tavLst>
                                        <p:tav tm="0">
                                          <p:val>
                                            <p:strVal val="#ppt_x"/>
                                          </p:val>
                                        </p:tav>
                                        <p:tav tm="100000">
                                          <p:val>
                                            <p:strVal val="#ppt_x"/>
                                          </p:val>
                                        </p:tav>
                                      </p:tavLst>
                                    </p:anim>
                                    <p:anim calcmode="lin" valueType="num">
                                      <p:cBhvr additive="base">
                                        <p:cTn id="8" dur="500" fill="hold"/>
                                        <p:tgtEl>
                                          <p:spTgt spid="45875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8758"/>
                                        </p:tgtEl>
                                        <p:attrNameLst>
                                          <p:attrName>style.visibility</p:attrName>
                                        </p:attrNameLst>
                                      </p:cBhvr>
                                      <p:to>
                                        <p:strVal val="visible"/>
                                      </p:to>
                                    </p:set>
                                    <p:anim calcmode="lin" valueType="num">
                                      <p:cBhvr additive="base">
                                        <p:cTn id="13" dur="500" fill="hold"/>
                                        <p:tgtEl>
                                          <p:spTgt spid="458758"/>
                                        </p:tgtEl>
                                        <p:attrNameLst>
                                          <p:attrName>ppt_x</p:attrName>
                                        </p:attrNameLst>
                                      </p:cBhvr>
                                      <p:tavLst>
                                        <p:tav tm="0">
                                          <p:val>
                                            <p:strVal val="#ppt_x"/>
                                          </p:val>
                                        </p:tav>
                                        <p:tav tm="100000">
                                          <p:val>
                                            <p:strVal val="#ppt_x"/>
                                          </p:val>
                                        </p:tav>
                                      </p:tavLst>
                                    </p:anim>
                                    <p:anim calcmode="lin" valueType="num">
                                      <p:cBhvr additive="base">
                                        <p:cTn id="14" dur="500" fill="hold"/>
                                        <p:tgtEl>
                                          <p:spTgt spid="458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7" grpId="0" animBg="1"/>
      <p:bldP spid="4587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9154083-0D0A-4DDF-B34F-74AEE4D541DD}"/>
              </a:ext>
            </a:extLst>
          </p:cNvPr>
          <p:cNvSpPr>
            <a:spLocks noGrp="1" noChangeArrowheads="1"/>
          </p:cNvSpPr>
          <p:nvPr>
            <p:ph type="title"/>
          </p:nvPr>
        </p:nvSpPr>
        <p:spPr>
          <a:xfrm>
            <a:off x="1981200" y="152400"/>
            <a:ext cx="8229600" cy="1143000"/>
          </a:xfrm>
        </p:spPr>
        <p:txBody>
          <a:bodyPr/>
          <a:lstStyle/>
          <a:p>
            <a:pPr eaLnBrk="1" hangingPunct="1"/>
            <a:r>
              <a:rPr lang="en-US" altLang="en-US" sz="3200" b="1">
                <a:solidFill>
                  <a:srgbClr val="CC0000"/>
                </a:solidFill>
              </a:rPr>
              <a:t>VÍ DỤ: TRUY VẤN 8</a:t>
            </a:r>
            <a:endParaRPr lang="en-US" altLang="en-US" sz="3200">
              <a:solidFill>
                <a:srgbClr val="CC0000"/>
              </a:solidFill>
            </a:endParaRPr>
          </a:p>
        </p:txBody>
      </p:sp>
      <p:sp>
        <p:nvSpPr>
          <p:cNvPr id="38915" name="Rectangle 3">
            <a:extLst>
              <a:ext uri="{FF2B5EF4-FFF2-40B4-BE49-F238E27FC236}">
                <a16:creationId xmlns:a16="http://schemas.microsoft.com/office/drawing/2014/main" id="{64A28D17-5CE3-4DBC-8B55-31EA7652CDBE}"/>
              </a:ext>
            </a:extLst>
          </p:cNvPr>
          <p:cNvSpPr>
            <a:spLocks noGrp="1" noChangeArrowheads="1"/>
          </p:cNvSpPr>
          <p:nvPr>
            <p:ph type="body" idx="1"/>
          </p:nvPr>
        </p:nvSpPr>
        <p:spPr>
          <a:xfrm>
            <a:off x="1905000" y="1295400"/>
            <a:ext cx="8305800" cy="4800600"/>
          </a:xfrm>
          <a:noFill/>
        </p:spPr>
        <p:txBody>
          <a:bodyPr>
            <a:normAutofit lnSpcReduction="10000"/>
          </a:bodyPr>
          <a:lstStyle/>
          <a:p>
            <a:pPr marL="609600" indent="-609600">
              <a:spcBef>
                <a:spcPct val="30000"/>
              </a:spcBef>
              <a:buClr>
                <a:schemeClr val="tx1"/>
              </a:buClr>
              <a:buFont typeface="Wingdings" panose="05000000000000000000" pitchFamily="2" charset="2"/>
              <a:buChar char="v"/>
            </a:pPr>
            <a:r>
              <a:rPr lang="en-US" altLang="en-US" sz="2400" b="1" i="1">
                <a:solidFill>
                  <a:srgbClr val="0033CC"/>
                </a:solidFill>
              </a:rPr>
              <a:t>Tìm số hiệu của tất cả các sinh viên mà chỉ đăng ký học vào kỳ mùa xuân 2003.</a:t>
            </a:r>
          </a:p>
          <a:p>
            <a:pPr marL="990600" lvl="1" indent="-533400">
              <a:buClr>
                <a:schemeClr val="tx1"/>
              </a:buClr>
              <a:buFont typeface="Wingdings" panose="05000000000000000000" pitchFamily="2" charset="2"/>
              <a:buChar char="§"/>
            </a:pPr>
            <a:endParaRPr lang="en-US" altLang="en-US" sz="1200"/>
          </a:p>
          <a:p>
            <a:pPr marL="609600" indent="-609600">
              <a:buClr>
                <a:schemeClr val="tx1"/>
              </a:buClr>
              <a:buFont typeface="Wingdings" panose="05000000000000000000" pitchFamily="2" charset="2"/>
              <a:buChar char="v"/>
            </a:pPr>
            <a:r>
              <a:rPr lang="en-US" altLang="en-US" sz="2000" b="1" u="sng"/>
              <a:t>Biểu thức truy vấn hoàn chỉnh</a:t>
            </a:r>
            <a:r>
              <a:rPr lang="en-US" altLang="en-US" sz="2000" u="sng"/>
              <a:t>:</a:t>
            </a:r>
          </a:p>
          <a:p>
            <a:pPr marL="609600" indent="-609600">
              <a:buClr>
                <a:schemeClr val="tx1"/>
              </a:buClr>
              <a:buFont typeface="Wingdings" panose="05000000000000000000" pitchFamily="2" charset="2"/>
              <a:buChar char="v"/>
            </a:pPr>
            <a:endParaRPr lang="en-US" altLang="en-US" sz="2000" u="sng"/>
          </a:p>
          <a:p>
            <a:pPr marL="609600" indent="-609600">
              <a:buClr>
                <a:schemeClr val="tx1"/>
              </a:buClr>
              <a:buFont typeface="Wingdings" panose="05000000000000000000" pitchFamily="2" charset="2"/>
              <a:buChar char="v"/>
            </a:pPr>
            <a:endParaRPr lang="en-US" altLang="en-US" sz="2000" u="sng"/>
          </a:p>
          <a:p>
            <a:pPr marL="609600" indent="-609600">
              <a:buClr>
                <a:schemeClr val="tx1"/>
              </a:buClr>
              <a:buFont typeface="Wingdings" panose="05000000000000000000" pitchFamily="2" charset="2"/>
              <a:buChar char="v"/>
            </a:pPr>
            <a:endParaRPr lang="en-US" altLang="en-US" sz="2000" u="sng"/>
          </a:p>
          <a:p>
            <a:pPr marL="609600" indent="-609600">
              <a:buClr>
                <a:schemeClr val="tx1"/>
              </a:buClr>
              <a:buFont typeface="Wingdings" panose="05000000000000000000" pitchFamily="2" charset="2"/>
              <a:buChar char="v"/>
            </a:pPr>
            <a:endParaRPr lang="en-US" altLang="en-US" sz="900"/>
          </a:p>
          <a:p>
            <a:pPr marL="609600" indent="-609600">
              <a:buClr>
                <a:schemeClr val="tx1"/>
              </a:buClr>
              <a:buNone/>
            </a:pPr>
            <a:r>
              <a:rPr lang="en-US" altLang="en-US" sz="2000"/>
              <a:t>	</a:t>
            </a:r>
            <a:r>
              <a:rPr lang="en-US" altLang="en-US" sz="2000" u="sng"/>
              <a:t>Chú ý:</a:t>
            </a:r>
            <a:r>
              <a:rPr lang="en-US" altLang="en-US" sz="2000"/>
              <a:t> Biểu thức truy vấn dưới đây sai, vì sao?</a:t>
            </a:r>
            <a:endParaRPr lang="en-US" altLang="en-US" sz="2000" u="sng"/>
          </a:p>
          <a:p>
            <a:pPr marL="609600" indent="-609600">
              <a:buClr>
                <a:schemeClr val="tx1"/>
              </a:buClr>
              <a:buNone/>
            </a:pPr>
            <a:endParaRPr lang="en-US" altLang="en-US" sz="2000" u="sng"/>
          </a:p>
          <a:p>
            <a:pPr marL="609600" indent="-609600">
              <a:buClr>
                <a:schemeClr val="tx1"/>
              </a:buClr>
              <a:buNone/>
            </a:pPr>
            <a:endParaRPr lang="en-US" altLang="en-US" sz="2000" u="sng"/>
          </a:p>
          <a:p>
            <a:pPr marL="609600" indent="-609600">
              <a:buClr>
                <a:schemeClr val="tx1"/>
              </a:buClr>
              <a:buNone/>
            </a:pPr>
            <a:endParaRPr lang="en-US" altLang="en-US" sz="2000" u="sng"/>
          </a:p>
          <a:p>
            <a:pPr marL="609600" indent="-609600">
              <a:buClr>
                <a:schemeClr val="tx1"/>
              </a:buClr>
              <a:buNone/>
            </a:pPr>
            <a:endParaRPr lang="en-US" altLang="en-US" sz="800" u="sng"/>
          </a:p>
          <a:p>
            <a:pPr marL="609600" indent="-609600">
              <a:buClr>
                <a:schemeClr val="tx1"/>
              </a:buClr>
              <a:buNone/>
            </a:pPr>
            <a:r>
              <a:rPr lang="nb-NO" altLang="en-US" sz="2000"/>
              <a:t>	</a:t>
            </a:r>
            <a:endParaRPr lang="en-US" altLang="en-US" sz="2000">
              <a:solidFill>
                <a:schemeClr val="tx2"/>
              </a:solidFill>
            </a:endParaRPr>
          </a:p>
        </p:txBody>
      </p:sp>
      <p:sp>
        <p:nvSpPr>
          <p:cNvPr id="460807" name="Rectangle 7">
            <a:extLst>
              <a:ext uri="{FF2B5EF4-FFF2-40B4-BE49-F238E27FC236}">
                <a16:creationId xmlns:a16="http://schemas.microsoft.com/office/drawing/2014/main" id="{54249EAB-7691-412E-BC13-E9E4F6516019}"/>
              </a:ext>
            </a:extLst>
          </p:cNvPr>
          <p:cNvSpPr>
            <a:spLocks noChangeArrowheads="1"/>
          </p:cNvSpPr>
          <p:nvPr/>
        </p:nvSpPr>
        <p:spPr bwMode="auto">
          <a:xfrm>
            <a:off x="2667000" y="4572000"/>
            <a:ext cx="7543800" cy="762000"/>
          </a:xfrm>
          <a:prstGeom prst="rect">
            <a:avLst/>
          </a:prstGeom>
          <a:solidFill>
            <a:srgbClr val="FFCCCC"/>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a:t>
            </a:r>
            <a:r>
              <a:rPr lang="en-US" altLang="en-US" sz="2000">
                <a:solidFill>
                  <a:schemeClr val="tx2"/>
                </a:solidFill>
                <a:cs typeface="Times New Roman" panose="02020603050405020304" pitchFamily="18" charset="0"/>
                <a:sym typeface="Symbol" panose="05050102010706020507" pitchFamily="18" charset="2"/>
              </a:rPr>
              <a:t></a:t>
            </a:r>
            <a:r>
              <a:rPr lang="en-US" altLang="en-US" sz="2000" baseline="-30000">
                <a:solidFill>
                  <a:schemeClr val="tx2"/>
                </a:solidFill>
                <a:sym typeface="Symbol" panose="05050102010706020507" pitchFamily="18" charset="2"/>
              </a:rPr>
              <a:t>(TA.s#)</a:t>
            </a:r>
            <a:r>
              <a:rPr lang="en-US" altLang="en-US" sz="2000">
                <a:solidFill>
                  <a:schemeClr val="tx2"/>
                </a:solidFill>
                <a:sym typeface="Symbol" panose="05050102010706020507" pitchFamily="18" charset="2"/>
              </a:rPr>
              <a:t>(</a:t>
            </a:r>
            <a:r>
              <a:rPr lang="en-US" altLang="en-US" sz="2000">
                <a:solidFill>
                  <a:schemeClr val="tx2"/>
                </a:solidFill>
                <a:cs typeface="Times New Roman" panose="02020603050405020304" pitchFamily="18" charset="0"/>
                <a:sym typeface="Symbol" panose="05050102010706020507" pitchFamily="18" charset="2"/>
              </a:rPr>
              <a:t></a:t>
            </a:r>
            <a:r>
              <a:rPr lang="en-US" altLang="en-US" sz="2000" baseline="-30000">
                <a:solidFill>
                  <a:schemeClr val="tx2"/>
                </a:solidFill>
                <a:sym typeface="Symbol" panose="05050102010706020507" pitchFamily="18" charset="2"/>
              </a:rPr>
              <a:t>(TA.term </a:t>
            </a:r>
            <a:r>
              <a:rPr lang="en-US" altLang="en-US" sz="2000" baseline="-30000">
                <a:solidFill>
                  <a:schemeClr val="tx2"/>
                </a:solidFill>
                <a:cs typeface="Times New Roman" panose="02020603050405020304" pitchFamily="18" charset="0"/>
                <a:sym typeface="Symbol" panose="05050102010706020507" pitchFamily="18" charset="2"/>
              </a:rPr>
              <a:t>=</a:t>
            </a:r>
            <a:r>
              <a:rPr lang="en-US" altLang="en-US" sz="2000" baseline="-30000">
                <a:solidFill>
                  <a:schemeClr val="tx2"/>
                </a:solidFill>
                <a:sym typeface="Symbol" panose="05050102010706020507" pitchFamily="18" charset="2"/>
              </a:rPr>
              <a:t> Spring 2003))</a:t>
            </a:r>
            <a:r>
              <a:rPr lang="en-US" altLang="en-US" sz="2000">
                <a:solidFill>
                  <a:schemeClr val="tx2"/>
                </a:solidFill>
                <a:sym typeface="Symbol" panose="05050102010706020507" pitchFamily="18" charset="2"/>
              </a:rPr>
              <a:t>(TA))</a:t>
            </a:r>
            <a:r>
              <a:rPr lang="en-US" altLang="en-US" sz="2000">
                <a:solidFill>
                  <a:schemeClr val="tx2"/>
                </a:solidFill>
                <a:latin typeface="Arial Unicode MS" pitchFamily="34" charset="-128"/>
                <a:sym typeface="Symbol" panose="05050102010706020507" pitchFamily="18" charset="2"/>
              </a:rPr>
              <a:t> </a:t>
            </a:r>
          </a:p>
        </p:txBody>
      </p:sp>
      <p:sp>
        <p:nvSpPr>
          <p:cNvPr id="460808" name="Rectangle 8">
            <a:extLst>
              <a:ext uri="{FF2B5EF4-FFF2-40B4-BE49-F238E27FC236}">
                <a16:creationId xmlns:a16="http://schemas.microsoft.com/office/drawing/2014/main" id="{4BED1631-6FCC-47A4-9467-416F0D3697F5}"/>
              </a:ext>
            </a:extLst>
          </p:cNvPr>
          <p:cNvSpPr>
            <a:spLocks noChangeArrowheads="1"/>
          </p:cNvSpPr>
          <p:nvPr/>
        </p:nvSpPr>
        <p:spPr bwMode="auto">
          <a:xfrm>
            <a:off x="2133600" y="5562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 typeface="Wingdings" panose="05000000000000000000" pitchFamily="2" charset="2"/>
              <a:buNone/>
            </a:pPr>
            <a:r>
              <a:rPr lang="nb-NO" altLang="en-US" sz="2200">
                <a:solidFill>
                  <a:schemeClr val="tx2"/>
                </a:solidFill>
              </a:rPr>
              <a:t>=&gt; bởi vì ở đây chỉ liệt kê những sinh viên có đăng ký học vào kỳ mùa xuân 2003 và cũng có thể các sinh viên này có đăng ký các kỳ học khác nữa.</a:t>
            </a:r>
            <a:endParaRPr lang="en-US" altLang="en-US" sz="2200">
              <a:solidFill>
                <a:schemeClr val="tx2"/>
              </a:solidFill>
            </a:endParaRPr>
          </a:p>
        </p:txBody>
      </p:sp>
      <p:sp>
        <p:nvSpPr>
          <p:cNvPr id="7" name="Rectangle 6">
            <a:extLst>
              <a:ext uri="{FF2B5EF4-FFF2-40B4-BE49-F238E27FC236}">
                <a16:creationId xmlns:a16="http://schemas.microsoft.com/office/drawing/2014/main" id="{2A0772E1-DB9C-44BC-A1EB-4E9532852B3A}"/>
              </a:ext>
            </a:extLst>
          </p:cNvPr>
          <p:cNvSpPr>
            <a:spLocks noChangeArrowheads="1"/>
          </p:cNvSpPr>
          <p:nvPr/>
        </p:nvSpPr>
        <p:spPr bwMode="auto">
          <a:xfrm>
            <a:off x="2590800" y="2895600"/>
            <a:ext cx="7696200" cy="762000"/>
          </a:xfrm>
          <a:prstGeom prst="rect">
            <a:avLst/>
          </a:prstGeom>
          <a:solidFill>
            <a:srgbClr val="CCFF99"/>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a:solidFill>
                  <a:schemeClr val="tx2"/>
                </a:solidFill>
                <a:latin typeface="Arial Unicode MS" pitchFamily="34" charset="-128"/>
                <a:sym typeface="Symbol" panose="05050102010706020507" pitchFamily="18" charset="2"/>
              </a:rPr>
              <a:t>result = </a:t>
            </a:r>
            <a:r>
              <a:rPr lang="en-US" altLang="en-US" sz="1800">
                <a:solidFill>
                  <a:schemeClr val="tx2"/>
                </a:solidFill>
                <a:sym typeface="Symbol" panose="05050102010706020507" pitchFamily="18" charset="2"/>
              </a:rPr>
              <a:t>[</a:t>
            </a:r>
            <a:r>
              <a:rPr lang="en-US" altLang="en-US" sz="1800" baseline="-30000">
                <a:solidFill>
                  <a:schemeClr val="tx2"/>
                </a:solidFill>
                <a:sym typeface="Symbol" panose="05050102010706020507" pitchFamily="18" charset="2"/>
              </a:rPr>
              <a:t>(TA.s#)</a:t>
            </a:r>
            <a:r>
              <a:rPr lang="en-US" altLang="en-US" sz="1800">
                <a:solidFill>
                  <a:schemeClr val="tx2"/>
                </a:solidFill>
                <a:sym typeface="Symbol" panose="05050102010706020507" pitchFamily="18" charset="2"/>
              </a:rPr>
              <a:t>(</a:t>
            </a:r>
            <a:r>
              <a:rPr lang="en-US" altLang="en-US" sz="1800" baseline="-30000">
                <a:solidFill>
                  <a:schemeClr val="tx2"/>
                </a:solidFill>
                <a:sym typeface="Symbol" panose="05050102010706020507" pitchFamily="18" charset="2"/>
              </a:rPr>
              <a:t>(TA.term = Spring 2003)</a:t>
            </a:r>
            <a:r>
              <a:rPr lang="en-US" altLang="en-US" sz="1800">
                <a:solidFill>
                  <a:schemeClr val="tx2"/>
                </a:solidFill>
                <a:sym typeface="Symbol" panose="05050102010706020507" pitchFamily="18" charset="2"/>
              </a:rPr>
              <a:t>(TA))]  [</a:t>
            </a:r>
            <a:r>
              <a:rPr lang="en-US" altLang="en-US" sz="1800" baseline="-30000">
                <a:solidFill>
                  <a:schemeClr val="tx2"/>
                </a:solidFill>
                <a:sym typeface="Symbol" panose="05050102010706020507" pitchFamily="18" charset="2"/>
              </a:rPr>
              <a:t>(TA.s#)</a:t>
            </a:r>
            <a:r>
              <a:rPr lang="en-US" altLang="en-US" sz="1800">
                <a:solidFill>
                  <a:schemeClr val="tx2"/>
                </a:solidFill>
                <a:sym typeface="Symbol" panose="05050102010706020507" pitchFamily="18" charset="2"/>
              </a:rPr>
              <a:t>(</a:t>
            </a:r>
            <a:r>
              <a:rPr lang="en-US" altLang="en-US" sz="1800" baseline="-30000">
                <a:solidFill>
                  <a:schemeClr val="tx2"/>
                </a:solidFill>
                <a:sym typeface="Symbol" panose="05050102010706020507" pitchFamily="18" charset="2"/>
              </a:rPr>
              <a:t>(TA.term  Spring 2003))</a:t>
            </a:r>
            <a:r>
              <a:rPr lang="en-US" altLang="en-US" sz="1800">
                <a:solidFill>
                  <a:schemeClr val="tx2"/>
                </a:solidFill>
                <a:sym typeface="Symbol" panose="05050102010706020507" pitchFamily="18" charset="2"/>
              </a:rPr>
              <a:t>(TA))]</a:t>
            </a:r>
            <a:endParaRPr lang="en-US" altLang="en-US" sz="1800">
              <a:solidFill>
                <a:schemeClr val="tx2"/>
              </a:solidFill>
              <a:latin typeface="Arial Unicode MS" pitchFamily="34" charset="-128"/>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460807"/>
                                        </p:tgtEl>
                                        <p:attrNameLst>
                                          <p:attrName>style.visibility</p:attrName>
                                        </p:attrNameLst>
                                      </p:cBhvr>
                                      <p:to>
                                        <p:strVal val="visible"/>
                                      </p:to>
                                    </p:set>
                                    <p:anim calcmode="lin" valueType="num">
                                      <p:cBhvr additive="base">
                                        <p:cTn id="7" dur="500" fill="hold"/>
                                        <p:tgtEl>
                                          <p:spTgt spid="460807"/>
                                        </p:tgtEl>
                                        <p:attrNameLst>
                                          <p:attrName>ppt_x</p:attrName>
                                        </p:attrNameLst>
                                      </p:cBhvr>
                                      <p:tavLst>
                                        <p:tav tm="0">
                                          <p:val>
                                            <p:strVal val="#ppt_x"/>
                                          </p:val>
                                        </p:tav>
                                        <p:tav tm="100000">
                                          <p:val>
                                            <p:strVal val="#ppt_x"/>
                                          </p:val>
                                        </p:tav>
                                      </p:tavLst>
                                    </p:anim>
                                    <p:anim calcmode="lin" valueType="num">
                                      <p:cBhvr additive="base">
                                        <p:cTn id="8" dur="500" fill="hold"/>
                                        <p:tgtEl>
                                          <p:spTgt spid="4608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08"/>
                                        </p:tgtEl>
                                        <p:attrNameLst>
                                          <p:attrName>style.visibility</p:attrName>
                                        </p:attrNameLst>
                                      </p:cBhvr>
                                      <p:to>
                                        <p:strVal val="visible"/>
                                      </p:to>
                                    </p:set>
                                    <p:anim calcmode="lin" valueType="num">
                                      <p:cBhvr additive="base">
                                        <p:cTn id="13" dur="500" fill="hold"/>
                                        <p:tgtEl>
                                          <p:spTgt spid="460808"/>
                                        </p:tgtEl>
                                        <p:attrNameLst>
                                          <p:attrName>ppt_x</p:attrName>
                                        </p:attrNameLst>
                                      </p:cBhvr>
                                      <p:tavLst>
                                        <p:tav tm="0">
                                          <p:val>
                                            <p:strVal val="#ppt_x"/>
                                          </p:val>
                                        </p:tav>
                                        <p:tav tm="100000">
                                          <p:val>
                                            <p:strVal val="#ppt_x"/>
                                          </p:val>
                                        </p:tav>
                                      </p:tavLst>
                                    </p:anim>
                                    <p:anim calcmode="lin" valueType="num">
                                      <p:cBhvr additive="base">
                                        <p:cTn id="14" dur="500" fill="hold"/>
                                        <p:tgtEl>
                                          <p:spTgt spid="46080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7" grpId="0" animBg="1"/>
      <p:bldP spid="460808"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AEE8500-9E85-4322-BFAB-419DB0CE2420}"/>
              </a:ext>
            </a:extLst>
          </p:cNvPr>
          <p:cNvSpPr>
            <a:spLocks noGrp="1" noChangeArrowheads="1"/>
          </p:cNvSpPr>
          <p:nvPr>
            <p:ph type="title"/>
          </p:nvPr>
        </p:nvSpPr>
        <p:spPr>
          <a:xfrm>
            <a:off x="1981200" y="152400"/>
            <a:ext cx="8229600" cy="1143000"/>
          </a:xfrm>
        </p:spPr>
        <p:txBody>
          <a:bodyPr/>
          <a:lstStyle/>
          <a:p>
            <a:pPr eaLnBrk="1" hangingPunct="1"/>
            <a:r>
              <a:rPr lang="en-US" altLang="en-US" sz="3200" b="1">
                <a:solidFill>
                  <a:srgbClr val="CC0000"/>
                </a:solidFill>
              </a:rPr>
              <a:t>VÍ DỤ: SƠ ĐỒ E-R </a:t>
            </a:r>
            <a:endParaRPr lang="en-US" altLang="en-US" sz="3200">
              <a:solidFill>
                <a:srgbClr val="CC0000"/>
              </a:solidFill>
            </a:endParaRPr>
          </a:p>
        </p:txBody>
      </p:sp>
      <p:grpSp>
        <p:nvGrpSpPr>
          <p:cNvPr id="24579" name="Group 58">
            <a:extLst>
              <a:ext uri="{FF2B5EF4-FFF2-40B4-BE49-F238E27FC236}">
                <a16:creationId xmlns:a16="http://schemas.microsoft.com/office/drawing/2014/main" id="{56D685D0-EFB4-4C79-B083-E653A982B56E}"/>
              </a:ext>
            </a:extLst>
          </p:cNvPr>
          <p:cNvGrpSpPr>
            <a:grpSpLocks/>
          </p:cNvGrpSpPr>
          <p:nvPr/>
        </p:nvGrpSpPr>
        <p:grpSpPr bwMode="auto">
          <a:xfrm>
            <a:off x="1828800" y="1371600"/>
            <a:ext cx="8686800" cy="5105400"/>
            <a:chOff x="432" y="864"/>
            <a:chExt cx="5086" cy="3120"/>
          </a:xfrm>
        </p:grpSpPr>
        <p:grpSp>
          <p:nvGrpSpPr>
            <p:cNvPr id="24580" name="Group 6">
              <a:extLst>
                <a:ext uri="{FF2B5EF4-FFF2-40B4-BE49-F238E27FC236}">
                  <a16:creationId xmlns:a16="http://schemas.microsoft.com/office/drawing/2014/main" id="{31834C2C-A4AD-4D7C-94FE-6B59EE4AD269}"/>
                </a:ext>
              </a:extLst>
            </p:cNvPr>
            <p:cNvGrpSpPr>
              <a:grpSpLocks/>
            </p:cNvGrpSpPr>
            <p:nvPr/>
          </p:nvGrpSpPr>
          <p:grpSpPr bwMode="auto">
            <a:xfrm>
              <a:off x="432" y="864"/>
              <a:ext cx="1868" cy="1008"/>
              <a:chOff x="336" y="528"/>
              <a:chExt cx="1776" cy="1008"/>
            </a:xfrm>
          </p:grpSpPr>
          <p:sp>
            <p:nvSpPr>
              <p:cNvPr id="24623" name="Rectangle 7">
                <a:extLst>
                  <a:ext uri="{FF2B5EF4-FFF2-40B4-BE49-F238E27FC236}">
                    <a16:creationId xmlns:a16="http://schemas.microsoft.com/office/drawing/2014/main" id="{02399CE0-E481-4AC1-9056-17C4CCC40B20}"/>
                  </a:ext>
                </a:extLst>
              </p:cNvPr>
              <p:cNvSpPr>
                <a:spLocks noChangeArrowheads="1"/>
              </p:cNvSpPr>
              <p:nvPr/>
            </p:nvSpPr>
            <p:spPr bwMode="auto">
              <a:xfrm>
                <a:off x="912" y="1296"/>
                <a:ext cx="672" cy="240"/>
              </a:xfrm>
              <a:prstGeom prst="rect">
                <a:avLst/>
              </a:prstGeom>
              <a:solidFill>
                <a:srgbClr val="CCFF99"/>
              </a:solidFill>
              <a:ln w="12700">
                <a:solidFill>
                  <a:srgbClr val="000000"/>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a:solidFill>
                      <a:schemeClr val="tx2"/>
                    </a:solidFill>
                  </a:rPr>
                  <a:t>COURSES</a:t>
                </a:r>
              </a:p>
            </p:txBody>
          </p:sp>
          <p:sp>
            <p:nvSpPr>
              <p:cNvPr id="24624" name="Oval 8">
                <a:extLst>
                  <a:ext uri="{FF2B5EF4-FFF2-40B4-BE49-F238E27FC236}">
                    <a16:creationId xmlns:a16="http://schemas.microsoft.com/office/drawing/2014/main" id="{84C0176C-A242-40EA-840B-3B29321E8D8E}"/>
                  </a:ext>
                </a:extLst>
              </p:cNvPr>
              <p:cNvSpPr>
                <a:spLocks noChangeArrowheads="1"/>
              </p:cNvSpPr>
              <p:nvPr/>
            </p:nvSpPr>
            <p:spPr bwMode="auto">
              <a:xfrm>
                <a:off x="336" y="1008"/>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u="sng">
                    <a:solidFill>
                      <a:schemeClr val="tx2"/>
                    </a:solidFill>
                  </a:rPr>
                  <a:t>course-num</a:t>
                </a:r>
              </a:p>
            </p:txBody>
          </p:sp>
          <p:sp>
            <p:nvSpPr>
              <p:cNvPr id="24625" name="Line 9">
                <a:extLst>
                  <a:ext uri="{FF2B5EF4-FFF2-40B4-BE49-F238E27FC236}">
                    <a16:creationId xmlns:a16="http://schemas.microsoft.com/office/drawing/2014/main" id="{E7A155CD-56C1-49E5-A797-FEBA496285B5}"/>
                  </a:ext>
                </a:extLst>
              </p:cNvPr>
              <p:cNvSpPr>
                <a:spLocks noChangeShapeType="1"/>
              </p:cNvSpPr>
              <p:nvPr/>
            </p:nvSpPr>
            <p:spPr bwMode="auto">
              <a:xfrm>
                <a:off x="816" y="1200"/>
                <a:ext cx="432" cy="9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26" name="Oval 10">
                <a:extLst>
                  <a:ext uri="{FF2B5EF4-FFF2-40B4-BE49-F238E27FC236}">
                    <a16:creationId xmlns:a16="http://schemas.microsoft.com/office/drawing/2014/main" id="{DF9D3FF3-100A-45E8-8175-78C17EA1D4A5}"/>
                  </a:ext>
                </a:extLst>
              </p:cNvPr>
              <p:cNvSpPr>
                <a:spLocks noChangeArrowheads="1"/>
              </p:cNvSpPr>
              <p:nvPr/>
            </p:nvSpPr>
            <p:spPr bwMode="auto">
              <a:xfrm>
                <a:off x="432" y="720"/>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u="sng">
                    <a:solidFill>
                      <a:schemeClr val="tx2"/>
                    </a:solidFill>
                  </a:rPr>
                  <a:t>term</a:t>
                </a:r>
              </a:p>
            </p:txBody>
          </p:sp>
          <p:sp>
            <p:nvSpPr>
              <p:cNvPr id="24627" name="Line 11">
                <a:extLst>
                  <a:ext uri="{FF2B5EF4-FFF2-40B4-BE49-F238E27FC236}">
                    <a16:creationId xmlns:a16="http://schemas.microsoft.com/office/drawing/2014/main" id="{27FB963C-ED62-42E3-BD31-69F7DE770DAB}"/>
                  </a:ext>
                </a:extLst>
              </p:cNvPr>
              <p:cNvSpPr>
                <a:spLocks noChangeShapeType="1"/>
              </p:cNvSpPr>
              <p:nvPr/>
            </p:nvSpPr>
            <p:spPr bwMode="auto">
              <a:xfrm>
                <a:off x="912" y="912"/>
                <a:ext cx="336" cy="384"/>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28" name="Oval 12">
                <a:extLst>
                  <a:ext uri="{FF2B5EF4-FFF2-40B4-BE49-F238E27FC236}">
                    <a16:creationId xmlns:a16="http://schemas.microsoft.com/office/drawing/2014/main" id="{DC1532FF-A010-41FC-9995-70A80339BC8C}"/>
                  </a:ext>
                </a:extLst>
              </p:cNvPr>
              <p:cNvSpPr>
                <a:spLocks noChangeArrowheads="1"/>
              </p:cNvSpPr>
              <p:nvPr/>
            </p:nvSpPr>
            <p:spPr bwMode="auto">
              <a:xfrm>
                <a:off x="1440" y="672"/>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enrollment</a:t>
                </a:r>
              </a:p>
            </p:txBody>
          </p:sp>
          <p:sp>
            <p:nvSpPr>
              <p:cNvPr id="24629" name="Line 13">
                <a:extLst>
                  <a:ext uri="{FF2B5EF4-FFF2-40B4-BE49-F238E27FC236}">
                    <a16:creationId xmlns:a16="http://schemas.microsoft.com/office/drawing/2014/main" id="{72A67A91-429B-4A8C-A2B0-95AC122C28CA}"/>
                  </a:ext>
                </a:extLst>
              </p:cNvPr>
              <p:cNvSpPr>
                <a:spLocks noChangeShapeType="1"/>
              </p:cNvSpPr>
              <p:nvPr/>
            </p:nvSpPr>
            <p:spPr bwMode="auto">
              <a:xfrm flipV="1">
                <a:off x="1248" y="816"/>
                <a:ext cx="288" cy="480"/>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30" name="Oval 14">
                <a:extLst>
                  <a:ext uri="{FF2B5EF4-FFF2-40B4-BE49-F238E27FC236}">
                    <a16:creationId xmlns:a16="http://schemas.microsoft.com/office/drawing/2014/main" id="{100A283F-A272-450F-9781-7259D6BC6CC8}"/>
                  </a:ext>
                </a:extLst>
              </p:cNvPr>
              <p:cNvSpPr>
                <a:spLocks noChangeArrowheads="1"/>
              </p:cNvSpPr>
              <p:nvPr/>
            </p:nvSpPr>
            <p:spPr bwMode="auto">
              <a:xfrm>
                <a:off x="1488" y="960"/>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name</a:t>
                </a:r>
              </a:p>
            </p:txBody>
          </p:sp>
          <p:sp>
            <p:nvSpPr>
              <p:cNvPr id="24631" name="Oval 15">
                <a:extLst>
                  <a:ext uri="{FF2B5EF4-FFF2-40B4-BE49-F238E27FC236}">
                    <a16:creationId xmlns:a16="http://schemas.microsoft.com/office/drawing/2014/main" id="{DC71A2EB-3DB2-4ABF-850D-2967B90631F3}"/>
                  </a:ext>
                </a:extLst>
              </p:cNvPr>
              <p:cNvSpPr>
                <a:spLocks noChangeArrowheads="1"/>
              </p:cNvSpPr>
              <p:nvPr/>
            </p:nvSpPr>
            <p:spPr bwMode="auto">
              <a:xfrm>
                <a:off x="912" y="528"/>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dept</a:t>
                </a:r>
              </a:p>
            </p:txBody>
          </p:sp>
          <p:sp>
            <p:nvSpPr>
              <p:cNvPr id="24632" name="Line 16">
                <a:extLst>
                  <a:ext uri="{FF2B5EF4-FFF2-40B4-BE49-F238E27FC236}">
                    <a16:creationId xmlns:a16="http://schemas.microsoft.com/office/drawing/2014/main" id="{36A1C33A-1D59-4528-92DF-AA7EC52EA973}"/>
                  </a:ext>
                </a:extLst>
              </p:cNvPr>
              <p:cNvSpPr>
                <a:spLocks noChangeShapeType="1"/>
              </p:cNvSpPr>
              <p:nvPr/>
            </p:nvSpPr>
            <p:spPr bwMode="auto">
              <a:xfrm flipV="1">
                <a:off x="1248" y="1152"/>
                <a:ext cx="336" cy="144"/>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33" name="Line 17">
                <a:extLst>
                  <a:ext uri="{FF2B5EF4-FFF2-40B4-BE49-F238E27FC236}">
                    <a16:creationId xmlns:a16="http://schemas.microsoft.com/office/drawing/2014/main" id="{CE9DED92-5CFB-4558-8C27-21289EAB7675}"/>
                  </a:ext>
                </a:extLst>
              </p:cNvPr>
              <p:cNvSpPr>
                <a:spLocks noChangeShapeType="1"/>
              </p:cNvSpPr>
              <p:nvPr/>
            </p:nvSpPr>
            <p:spPr bwMode="auto">
              <a:xfrm flipV="1">
                <a:off x="1248" y="720"/>
                <a:ext cx="0" cy="57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grpSp>
        <p:grpSp>
          <p:nvGrpSpPr>
            <p:cNvPr id="24581" name="Group 18">
              <a:extLst>
                <a:ext uri="{FF2B5EF4-FFF2-40B4-BE49-F238E27FC236}">
                  <a16:creationId xmlns:a16="http://schemas.microsoft.com/office/drawing/2014/main" id="{A0D020E0-579F-4562-BFAA-BEF437BA4D6D}"/>
                </a:ext>
              </a:extLst>
            </p:cNvPr>
            <p:cNvGrpSpPr>
              <a:grpSpLocks/>
            </p:cNvGrpSpPr>
            <p:nvPr/>
          </p:nvGrpSpPr>
          <p:grpSpPr bwMode="auto">
            <a:xfrm>
              <a:off x="3312" y="1368"/>
              <a:ext cx="2206" cy="1008"/>
              <a:chOff x="3168" y="1200"/>
              <a:chExt cx="1824" cy="1008"/>
            </a:xfrm>
          </p:grpSpPr>
          <p:sp>
            <p:nvSpPr>
              <p:cNvPr id="24612" name="Rectangle 19">
                <a:extLst>
                  <a:ext uri="{FF2B5EF4-FFF2-40B4-BE49-F238E27FC236}">
                    <a16:creationId xmlns:a16="http://schemas.microsoft.com/office/drawing/2014/main" id="{9A75952D-D4E7-4E3C-B2DE-85BC36062384}"/>
                  </a:ext>
                </a:extLst>
              </p:cNvPr>
              <p:cNvSpPr>
                <a:spLocks noChangeArrowheads="1"/>
              </p:cNvSpPr>
              <p:nvPr/>
            </p:nvSpPr>
            <p:spPr bwMode="auto">
              <a:xfrm>
                <a:off x="3744" y="1968"/>
                <a:ext cx="672" cy="240"/>
              </a:xfrm>
              <a:prstGeom prst="rect">
                <a:avLst/>
              </a:prstGeom>
              <a:solidFill>
                <a:srgbClr val="CCFF99"/>
              </a:solidFill>
              <a:ln w="12700">
                <a:solidFill>
                  <a:srgbClr val="000000"/>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a:solidFill>
                      <a:schemeClr val="tx2"/>
                    </a:solidFill>
                  </a:rPr>
                  <a:t>PROFESSORS</a:t>
                </a:r>
              </a:p>
            </p:txBody>
          </p:sp>
          <p:sp>
            <p:nvSpPr>
              <p:cNvPr id="24613" name="Oval 20">
                <a:extLst>
                  <a:ext uri="{FF2B5EF4-FFF2-40B4-BE49-F238E27FC236}">
                    <a16:creationId xmlns:a16="http://schemas.microsoft.com/office/drawing/2014/main" id="{37DCE41C-52A4-44E6-AC52-CE5A57DC4444}"/>
                  </a:ext>
                </a:extLst>
              </p:cNvPr>
              <p:cNvSpPr>
                <a:spLocks noChangeArrowheads="1"/>
              </p:cNvSpPr>
              <p:nvPr/>
            </p:nvSpPr>
            <p:spPr bwMode="auto">
              <a:xfrm>
                <a:off x="3168" y="1680"/>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u="sng">
                    <a:solidFill>
                      <a:schemeClr val="tx2"/>
                    </a:solidFill>
                  </a:rPr>
                  <a:t>prof-num</a:t>
                </a:r>
              </a:p>
            </p:txBody>
          </p:sp>
          <p:sp>
            <p:nvSpPr>
              <p:cNvPr id="24614" name="Line 21">
                <a:extLst>
                  <a:ext uri="{FF2B5EF4-FFF2-40B4-BE49-F238E27FC236}">
                    <a16:creationId xmlns:a16="http://schemas.microsoft.com/office/drawing/2014/main" id="{A6C4B588-F87E-4D70-B2E0-22B29894FF39}"/>
                  </a:ext>
                </a:extLst>
              </p:cNvPr>
              <p:cNvSpPr>
                <a:spLocks noChangeShapeType="1"/>
              </p:cNvSpPr>
              <p:nvPr/>
            </p:nvSpPr>
            <p:spPr bwMode="auto">
              <a:xfrm>
                <a:off x="3648" y="1872"/>
                <a:ext cx="432" cy="9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15" name="Oval 22">
                <a:extLst>
                  <a:ext uri="{FF2B5EF4-FFF2-40B4-BE49-F238E27FC236}">
                    <a16:creationId xmlns:a16="http://schemas.microsoft.com/office/drawing/2014/main" id="{29E3241F-6BB5-487D-B845-A7E0A7D01805}"/>
                  </a:ext>
                </a:extLst>
              </p:cNvPr>
              <p:cNvSpPr>
                <a:spLocks noChangeArrowheads="1"/>
              </p:cNvSpPr>
              <p:nvPr/>
            </p:nvSpPr>
            <p:spPr bwMode="auto">
              <a:xfrm>
                <a:off x="3264" y="1392"/>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name</a:t>
                </a:r>
              </a:p>
            </p:txBody>
          </p:sp>
          <p:sp>
            <p:nvSpPr>
              <p:cNvPr id="24616" name="Line 23">
                <a:extLst>
                  <a:ext uri="{FF2B5EF4-FFF2-40B4-BE49-F238E27FC236}">
                    <a16:creationId xmlns:a16="http://schemas.microsoft.com/office/drawing/2014/main" id="{002F2AF0-852F-494A-998E-01003ECBC467}"/>
                  </a:ext>
                </a:extLst>
              </p:cNvPr>
              <p:cNvSpPr>
                <a:spLocks noChangeShapeType="1"/>
              </p:cNvSpPr>
              <p:nvPr/>
            </p:nvSpPr>
            <p:spPr bwMode="auto">
              <a:xfrm>
                <a:off x="3744" y="1584"/>
                <a:ext cx="336" cy="384"/>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17" name="Oval 24">
                <a:extLst>
                  <a:ext uri="{FF2B5EF4-FFF2-40B4-BE49-F238E27FC236}">
                    <a16:creationId xmlns:a16="http://schemas.microsoft.com/office/drawing/2014/main" id="{07FBCD08-3BAC-46D8-AA64-2D2E5985C17F}"/>
                  </a:ext>
                </a:extLst>
              </p:cNvPr>
              <p:cNvSpPr>
                <a:spLocks noChangeArrowheads="1"/>
              </p:cNvSpPr>
              <p:nvPr/>
            </p:nvSpPr>
            <p:spPr bwMode="auto">
              <a:xfrm>
                <a:off x="4272" y="1344"/>
                <a:ext cx="720"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yrs-teaching</a:t>
                </a:r>
              </a:p>
            </p:txBody>
          </p:sp>
          <p:sp>
            <p:nvSpPr>
              <p:cNvPr id="24618" name="Line 25">
                <a:extLst>
                  <a:ext uri="{FF2B5EF4-FFF2-40B4-BE49-F238E27FC236}">
                    <a16:creationId xmlns:a16="http://schemas.microsoft.com/office/drawing/2014/main" id="{FC6E4FA3-E880-40BD-8184-1CD18609AE12}"/>
                  </a:ext>
                </a:extLst>
              </p:cNvPr>
              <p:cNvSpPr>
                <a:spLocks noChangeShapeType="1"/>
              </p:cNvSpPr>
              <p:nvPr/>
            </p:nvSpPr>
            <p:spPr bwMode="auto">
              <a:xfrm flipV="1">
                <a:off x="4080" y="1488"/>
                <a:ext cx="288" cy="480"/>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19" name="Oval 26">
                <a:extLst>
                  <a:ext uri="{FF2B5EF4-FFF2-40B4-BE49-F238E27FC236}">
                    <a16:creationId xmlns:a16="http://schemas.microsoft.com/office/drawing/2014/main" id="{374DE5EA-BC60-472F-9E63-1B3223885CB5}"/>
                  </a:ext>
                </a:extLst>
              </p:cNvPr>
              <p:cNvSpPr>
                <a:spLocks noChangeArrowheads="1"/>
              </p:cNvSpPr>
              <p:nvPr/>
            </p:nvSpPr>
            <p:spPr bwMode="auto">
              <a:xfrm>
                <a:off x="4320" y="1632"/>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area</a:t>
                </a:r>
              </a:p>
            </p:txBody>
          </p:sp>
          <p:sp>
            <p:nvSpPr>
              <p:cNvPr id="24620" name="Oval 27">
                <a:extLst>
                  <a:ext uri="{FF2B5EF4-FFF2-40B4-BE49-F238E27FC236}">
                    <a16:creationId xmlns:a16="http://schemas.microsoft.com/office/drawing/2014/main" id="{2A65173E-C6FD-4EE3-9A20-8C7AE4F4B8F0}"/>
                  </a:ext>
                </a:extLst>
              </p:cNvPr>
              <p:cNvSpPr>
                <a:spLocks noChangeArrowheads="1"/>
              </p:cNvSpPr>
              <p:nvPr/>
            </p:nvSpPr>
            <p:spPr bwMode="auto">
              <a:xfrm>
                <a:off x="3744" y="1200"/>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dept</a:t>
                </a:r>
              </a:p>
            </p:txBody>
          </p:sp>
          <p:sp>
            <p:nvSpPr>
              <p:cNvPr id="24621" name="Line 28">
                <a:extLst>
                  <a:ext uri="{FF2B5EF4-FFF2-40B4-BE49-F238E27FC236}">
                    <a16:creationId xmlns:a16="http://schemas.microsoft.com/office/drawing/2014/main" id="{EC5F978F-6620-418C-9A18-040A5F20CFC0}"/>
                  </a:ext>
                </a:extLst>
              </p:cNvPr>
              <p:cNvSpPr>
                <a:spLocks noChangeShapeType="1"/>
              </p:cNvSpPr>
              <p:nvPr/>
            </p:nvSpPr>
            <p:spPr bwMode="auto">
              <a:xfrm flipV="1">
                <a:off x="4080" y="1824"/>
                <a:ext cx="336" cy="144"/>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22" name="Line 29">
                <a:extLst>
                  <a:ext uri="{FF2B5EF4-FFF2-40B4-BE49-F238E27FC236}">
                    <a16:creationId xmlns:a16="http://schemas.microsoft.com/office/drawing/2014/main" id="{ABDB22BA-CE3D-4280-8D91-29A4EE6050EB}"/>
                  </a:ext>
                </a:extLst>
              </p:cNvPr>
              <p:cNvSpPr>
                <a:spLocks noChangeShapeType="1"/>
              </p:cNvSpPr>
              <p:nvPr/>
            </p:nvSpPr>
            <p:spPr bwMode="auto">
              <a:xfrm flipV="1">
                <a:off x="4080" y="1392"/>
                <a:ext cx="0" cy="57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grpSp>
        <p:grpSp>
          <p:nvGrpSpPr>
            <p:cNvPr id="24582" name="Group 30">
              <a:extLst>
                <a:ext uri="{FF2B5EF4-FFF2-40B4-BE49-F238E27FC236}">
                  <a16:creationId xmlns:a16="http://schemas.microsoft.com/office/drawing/2014/main" id="{FDF9B8C5-EB8E-433C-9E83-73743AC1AF14}"/>
                </a:ext>
              </a:extLst>
            </p:cNvPr>
            <p:cNvGrpSpPr>
              <a:grpSpLocks/>
            </p:cNvGrpSpPr>
            <p:nvPr/>
          </p:nvGrpSpPr>
          <p:grpSpPr bwMode="auto">
            <a:xfrm>
              <a:off x="1064" y="2832"/>
              <a:ext cx="2901" cy="1152"/>
              <a:chOff x="-551" y="2688"/>
              <a:chExt cx="2759" cy="1152"/>
            </a:xfrm>
          </p:grpSpPr>
          <p:sp>
            <p:nvSpPr>
              <p:cNvPr id="24597" name="Rectangle 31">
                <a:extLst>
                  <a:ext uri="{FF2B5EF4-FFF2-40B4-BE49-F238E27FC236}">
                    <a16:creationId xmlns:a16="http://schemas.microsoft.com/office/drawing/2014/main" id="{801EF156-8B89-42D1-984E-DBCBC0134DA0}"/>
                  </a:ext>
                </a:extLst>
              </p:cNvPr>
              <p:cNvSpPr>
                <a:spLocks noChangeArrowheads="1"/>
              </p:cNvSpPr>
              <p:nvPr/>
            </p:nvSpPr>
            <p:spPr bwMode="auto">
              <a:xfrm>
                <a:off x="912" y="2736"/>
                <a:ext cx="672" cy="240"/>
              </a:xfrm>
              <a:prstGeom prst="rect">
                <a:avLst/>
              </a:prstGeom>
              <a:solidFill>
                <a:srgbClr val="CCFF99"/>
              </a:solidFill>
              <a:ln w="12700">
                <a:solidFill>
                  <a:srgbClr val="000000"/>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a:solidFill>
                      <a:schemeClr val="tx2"/>
                    </a:solidFill>
                  </a:rPr>
                  <a:t>STUDENTS</a:t>
                </a:r>
              </a:p>
            </p:txBody>
          </p:sp>
          <p:sp>
            <p:nvSpPr>
              <p:cNvPr id="24598" name="Oval 32">
                <a:extLst>
                  <a:ext uri="{FF2B5EF4-FFF2-40B4-BE49-F238E27FC236}">
                    <a16:creationId xmlns:a16="http://schemas.microsoft.com/office/drawing/2014/main" id="{666F5D1E-E54A-45D2-B3A6-D1088CF907A5}"/>
                  </a:ext>
                </a:extLst>
              </p:cNvPr>
              <p:cNvSpPr>
                <a:spLocks noChangeArrowheads="1"/>
              </p:cNvSpPr>
              <p:nvPr/>
            </p:nvSpPr>
            <p:spPr bwMode="auto">
              <a:xfrm>
                <a:off x="192" y="3120"/>
                <a:ext cx="720"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u="sng">
                    <a:solidFill>
                      <a:schemeClr val="tx2"/>
                    </a:solidFill>
                  </a:rPr>
                  <a:t>student-num</a:t>
                </a:r>
              </a:p>
            </p:txBody>
          </p:sp>
          <p:sp>
            <p:nvSpPr>
              <p:cNvPr id="24599" name="Oval 33">
                <a:extLst>
                  <a:ext uri="{FF2B5EF4-FFF2-40B4-BE49-F238E27FC236}">
                    <a16:creationId xmlns:a16="http://schemas.microsoft.com/office/drawing/2014/main" id="{5705367A-085F-46C3-AEDA-C261CAFDEF7A}"/>
                  </a:ext>
                </a:extLst>
              </p:cNvPr>
              <p:cNvSpPr>
                <a:spLocks noChangeArrowheads="1"/>
              </p:cNvSpPr>
              <p:nvPr/>
            </p:nvSpPr>
            <p:spPr bwMode="auto">
              <a:xfrm>
                <a:off x="432" y="3408"/>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name</a:t>
                </a:r>
              </a:p>
            </p:txBody>
          </p:sp>
          <p:sp>
            <p:nvSpPr>
              <p:cNvPr id="24600" name="Oval 34">
                <a:extLst>
                  <a:ext uri="{FF2B5EF4-FFF2-40B4-BE49-F238E27FC236}">
                    <a16:creationId xmlns:a16="http://schemas.microsoft.com/office/drawing/2014/main" id="{C3839639-75E6-4924-B663-CD3DD920881E}"/>
                  </a:ext>
                </a:extLst>
              </p:cNvPr>
              <p:cNvSpPr>
                <a:spLocks noChangeArrowheads="1"/>
              </p:cNvSpPr>
              <p:nvPr/>
            </p:nvSpPr>
            <p:spPr bwMode="auto">
              <a:xfrm>
                <a:off x="672" y="3648"/>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age</a:t>
                </a:r>
              </a:p>
            </p:txBody>
          </p:sp>
          <p:sp>
            <p:nvSpPr>
              <p:cNvPr id="24601" name="Oval 35">
                <a:extLst>
                  <a:ext uri="{FF2B5EF4-FFF2-40B4-BE49-F238E27FC236}">
                    <a16:creationId xmlns:a16="http://schemas.microsoft.com/office/drawing/2014/main" id="{AE259674-CBB6-4E87-97E8-25C2A4984707}"/>
                  </a:ext>
                </a:extLst>
              </p:cNvPr>
              <p:cNvSpPr>
                <a:spLocks noChangeArrowheads="1"/>
              </p:cNvSpPr>
              <p:nvPr/>
            </p:nvSpPr>
            <p:spPr bwMode="auto">
              <a:xfrm>
                <a:off x="1344" y="3648"/>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major</a:t>
                </a:r>
              </a:p>
            </p:txBody>
          </p:sp>
          <p:sp>
            <p:nvSpPr>
              <p:cNvPr id="24602" name="Oval 36">
                <a:extLst>
                  <a:ext uri="{FF2B5EF4-FFF2-40B4-BE49-F238E27FC236}">
                    <a16:creationId xmlns:a16="http://schemas.microsoft.com/office/drawing/2014/main" id="{A44B4BEE-70CD-4CD9-A0ED-4BD6118E147A}"/>
                  </a:ext>
                </a:extLst>
              </p:cNvPr>
              <p:cNvSpPr>
                <a:spLocks noChangeArrowheads="1"/>
              </p:cNvSpPr>
              <p:nvPr/>
            </p:nvSpPr>
            <p:spPr bwMode="auto">
              <a:xfrm>
                <a:off x="1440" y="3408"/>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gpa</a:t>
                </a:r>
              </a:p>
            </p:txBody>
          </p:sp>
          <p:sp>
            <p:nvSpPr>
              <p:cNvPr id="24603" name="Oval 37">
                <a:extLst>
                  <a:ext uri="{FF2B5EF4-FFF2-40B4-BE49-F238E27FC236}">
                    <a16:creationId xmlns:a16="http://schemas.microsoft.com/office/drawing/2014/main" id="{6D4C8E82-3855-4B6B-BAFC-C4E1E8E4AAB3}"/>
                  </a:ext>
                </a:extLst>
              </p:cNvPr>
              <p:cNvSpPr>
                <a:spLocks noChangeArrowheads="1"/>
              </p:cNvSpPr>
              <p:nvPr/>
            </p:nvSpPr>
            <p:spPr bwMode="auto">
              <a:xfrm>
                <a:off x="1584" y="3120"/>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hours</a:t>
                </a:r>
              </a:p>
            </p:txBody>
          </p:sp>
          <p:sp>
            <p:nvSpPr>
              <p:cNvPr id="24604" name="Line 38">
                <a:extLst>
                  <a:ext uri="{FF2B5EF4-FFF2-40B4-BE49-F238E27FC236}">
                    <a16:creationId xmlns:a16="http://schemas.microsoft.com/office/drawing/2014/main" id="{179DD3FC-47DE-4CBB-926D-BB7856D993E4}"/>
                  </a:ext>
                </a:extLst>
              </p:cNvPr>
              <p:cNvSpPr>
                <a:spLocks noChangeShapeType="1"/>
              </p:cNvSpPr>
              <p:nvPr/>
            </p:nvSpPr>
            <p:spPr bwMode="auto">
              <a:xfrm flipH="1">
                <a:off x="912" y="2976"/>
                <a:ext cx="336" cy="192"/>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05" name="Line 39">
                <a:extLst>
                  <a:ext uri="{FF2B5EF4-FFF2-40B4-BE49-F238E27FC236}">
                    <a16:creationId xmlns:a16="http://schemas.microsoft.com/office/drawing/2014/main" id="{EFA9724C-7CA9-456B-BA13-E88D9EF2BDD6}"/>
                  </a:ext>
                </a:extLst>
              </p:cNvPr>
              <p:cNvSpPr>
                <a:spLocks noChangeShapeType="1"/>
              </p:cNvSpPr>
              <p:nvPr/>
            </p:nvSpPr>
            <p:spPr bwMode="auto">
              <a:xfrm>
                <a:off x="1248" y="2976"/>
                <a:ext cx="384" cy="192"/>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06" name="Line 40">
                <a:extLst>
                  <a:ext uri="{FF2B5EF4-FFF2-40B4-BE49-F238E27FC236}">
                    <a16:creationId xmlns:a16="http://schemas.microsoft.com/office/drawing/2014/main" id="{31DFC6F1-29C1-4D3A-BCC6-36FF6296697D}"/>
                  </a:ext>
                </a:extLst>
              </p:cNvPr>
              <p:cNvSpPr>
                <a:spLocks noChangeShapeType="1"/>
              </p:cNvSpPr>
              <p:nvPr/>
            </p:nvSpPr>
            <p:spPr bwMode="auto">
              <a:xfrm flipH="1">
                <a:off x="912" y="2976"/>
                <a:ext cx="336" cy="432"/>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07" name="Line 41">
                <a:extLst>
                  <a:ext uri="{FF2B5EF4-FFF2-40B4-BE49-F238E27FC236}">
                    <a16:creationId xmlns:a16="http://schemas.microsoft.com/office/drawing/2014/main" id="{B0B4809E-2ACB-4BB7-A967-0EC68295D9A9}"/>
                  </a:ext>
                </a:extLst>
              </p:cNvPr>
              <p:cNvSpPr>
                <a:spLocks noChangeShapeType="1"/>
              </p:cNvSpPr>
              <p:nvPr/>
            </p:nvSpPr>
            <p:spPr bwMode="auto">
              <a:xfrm>
                <a:off x="1248" y="2976"/>
                <a:ext cx="288" cy="432"/>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08" name="Line 42">
                <a:extLst>
                  <a:ext uri="{FF2B5EF4-FFF2-40B4-BE49-F238E27FC236}">
                    <a16:creationId xmlns:a16="http://schemas.microsoft.com/office/drawing/2014/main" id="{5D085040-B893-4963-8B3B-1C7263B5BE3A}"/>
                  </a:ext>
                </a:extLst>
              </p:cNvPr>
              <p:cNvSpPr>
                <a:spLocks noChangeShapeType="1"/>
              </p:cNvSpPr>
              <p:nvPr/>
            </p:nvSpPr>
            <p:spPr bwMode="auto">
              <a:xfrm flipH="1">
                <a:off x="1056" y="2976"/>
                <a:ext cx="192" cy="672"/>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09" name="Line 43">
                <a:extLst>
                  <a:ext uri="{FF2B5EF4-FFF2-40B4-BE49-F238E27FC236}">
                    <a16:creationId xmlns:a16="http://schemas.microsoft.com/office/drawing/2014/main" id="{EECFE4C7-D81B-4A90-8C5F-DA775A668D50}"/>
                  </a:ext>
                </a:extLst>
              </p:cNvPr>
              <p:cNvSpPr>
                <a:spLocks noChangeShapeType="1"/>
              </p:cNvSpPr>
              <p:nvPr/>
            </p:nvSpPr>
            <p:spPr bwMode="auto">
              <a:xfrm>
                <a:off x="1248" y="2976"/>
                <a:ext cx="144" cy="720"/>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610" name="Oval 33">
                <a:extLst>
                  <a:ext uri="{FF2B5EF4-FFF2-40B4-BE49-F238E27FC236}">
                    <a16:creationId xmlns:a16="http://schemas.microsoft.com/office/drawing/2014/main" id="{08340CC3-8D79-4BAE-8EA8-7C9B84B74EC1}"/>
                  </a:ext>
                </a:extLst>
              </p:cNvPr>
              <p:cNvSpPr>
                <a:spLocks noChangeArrowheads="1"/>
              </p:cNvSpPr>
              <p:nvPr/>
            </p:nvSpPr>
            <p:spPr bwMode="auto">
              <a:xfrm>
                <a:off x="-551" y="2976"/>
                <a:ext cx="624" cy="192"/>
              </a:xfrm>
              <a:prstGeom prst="ellipse">
                <a:avLst/>
              </a:prstGeom>
              <a:solidFill>
                <a:schemeClr val="accent1"/>
              </a:solidFill>
              <a:ln w="12700">
                <a:solidFill>
                  <a:srgbClr val="000000"/>
                </a:solidFill>
                <a:round/>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grade</a:t>
                </a:r>
              </a:p>
            </p:txBody>
          </p:sp>
          <p:sp>
            <p:nvSpPr>
              <p:cNvPr id="24611" name="Line 40">
                <a:extLst>
                  <a:ext uri="{FF2B5EF4-FFF2-40B4-BE49-F238E27FC236}">
                    <a16:creationId xmlns:a16="http://schemas.microsoft.com/office/drawing/2014/main" id="{7438285F-B88E-418C-94F5-F69DEE948940}"/>
                  </a:ext>
                </a:extLst>
              </p:cNvPr>
              <p:cNvSpPr>
                <a:spLocks noChangeShapeType="1"/>
              </p:cNvSpPr>
              <p:nvPr/>
            </p:nvSpPr>
            <p:spPr bwMode="auto">
              <a:xfrm flipH="1">
                <a:off x="-240" y="2688"/>
                <a:ext cx="0" cy="288"/>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grpSp>
        <p:sp>
          <p:nvSpPr>
            <p:cNvPr id="24583" name="AutoShape 44">
              <a:extLst>
                <a:ext uri="{FF2B5EF4-FFF2-40B4-BE49-F238E27FC236}">
                  <a16:creationId xmlns:a16="http://schemas.microsoft.com/office/drawing/2014/main" id="{712DDAA8-36C9-4BA8-9A1F-EDB4A6B9A9E3}"/>
                </a:ext>
              </a:extLst>
            </p:cNvPr>
            <p:cNvSpPr>
              <a:spLocks noChangeArrowheads="1"/>
            </p:cNvSpPr>
            <p:nvPr/>
          </p:nvSpPr>
          <p:spPr bwMode="auto">
            <a:xfrm>
              <a:off x="2472" y="2016"/>
              <a:ext cx="864" cy="528"/>
            </a:xfrm>
            <a:prstGeom prst="diamond">
              <a:avLst/>
            </a:prstGeom>
            <a:solidFill>
              <a:srgbClr val="FFCC66"/>
            </a:solidFill>
            <a:ln w="12700">
              <a:solidFill>
                <a:srgbClr val="000000"/>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teaches</a:t>
              </a:r>
            </a:p>
          </p:txBody>
        </p:sp>
        <p:sp>
          <p:nvSpPr>
            <p:cNvPr id="24584" name="Line 45">
              <a:extLst>
                <a:ext uri="{FF2B5EF4-FFF2-40B4-BE49-F238E27FC236}">
                  <a16:creationId xmlns:a16="http://schemas.microsoft.com/office/drawing/2014/main" id="{F8CC75F9-A5F3-46DD-9B3F-C9DC0E5BE71F}"/>
                </a:ext>
              </a:extLst>
            </p:cNvPr>
            <p:cNvSpPr>
              <a:spLocks noChangeShapeType="1"/>
            </p:cNvSpPr>
            <p:nvPr/>
          </p:nvSpPr>
          <p:spPr bwMode="auto">
            <a:xfrm>
              <a:off x="3309" y="2256"/>
              <a:ext cx="707" cy="0"/>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cxnSp>
          <p:nvCxnSpPr>
            <p:cNvPr id="24585" name="AutoShape 46">
              <a:extLst>
                <a:ext uri="{FF2B5EF4-FFF2-40B4-BE49-F238E27FC236}">
                  <a16:creationId xmlns:a16="http://schemas.microsoft.com/office/drawing/2014/main" id="{EDC04679-11A2-4818-BA13-353CD57B97AF}"/>
                </a:ext>
              </a:extLst>
            </p:cNvPr>
            <p:cNvCxnSpPr>
              <a:cxnSpLocks noChangeShapeType="1"/>
            </p:cNvCxnSpPr>
            <p:nvPr/>
          </p:nvCxnSpPr>
          <p:spPr bwMode="auto">
            <a:xfrm rot="10800000">
              <a:off x="1744" y="1776"/>
              <a:ext cx="757" cy="528"/>
            </a:xfrm>
            <a:prstGeom prst="bentConnector3">
              <a:avLst>
                <a:gd name="adj1" fmla="val 50000"/>
              </a:avLst>
            </a:prstGeom>
            <a:noFill/>
            <a:ln w="12700">
              <a:solidFill>
                <a:srgbClr val="000000"/>
              </a:solidFill>
              <a:miter lim="800000"/>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6" name="Line 47">
              <a:extLst>
                <a:ext uri="{FF2B5EF4-FFF2-40B4-BE49-F238E27FC236}">
                  <a16:creationId xmlns:a16="http://schemas.microsoft.com/office/drawing/2014/main" id="{AC1BD096-DF0A-4088-842C-AB133F4E9C64}"/>
                </a:ext>
              </a:extLst>
            </p:cNvPr>
            <p:cNvSpPr>
              <a:spLocks noChangeShapeType="1"/>
            </p:cNvSpPr>
            <p:nvPr/>
          </p:nvSpPr>
          <p:spPr bwMode="auto">
            <a:xfrm>
              <a:off x="1744" y="1680"/>
              <a:ext cx="101" cy="9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587" name="Line 48">
              <a:extLst>
                <a:ext uri="{FF2B5EF4-FFF2-40B4-BE49-F238E27FC236}">
                  <a16:creationId xmlns:a16="http://schemas.microsoft.com/office/drawing/2014/main" id="{D2C3F5E7-2A9D-455B-9FCB-889921984C0F}"/>
                </a:ext>
              </a:extLst>
            </p:cNvPr>
            <p:cNvSpPr>
              <a:spLocks noChangeShapeType="1"/>
            </p:cNvSpPr>
            <p:nvPr/>
          </p:nvSpPr>
          <p:spPr bwMode="auto">
            <a:xfrm flipH="1">
              <a:off x="1748" y="1786"/>
              <a:ext cx="101" cy="48"/>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588" name="Line 49">
              <a:extLst>
                <a:ext uri="{FF2B5EF4-FFF2-40B4-BE49-F238E27FC236}">
                  <a16:creationId xmlns:a16="http://schemas.microsoft.com/office/drawing/2014/main" id="{20C62997-4E37-42DF-925D-C459C6AE5B86}"/>
                </a:ext>
              </a:extLst>
            </p:cNvPr>
            <p:cNvSpPr>
              <a:spLocks noChangeShapeType="1"/>
            </p:cNvSpPr>
            <p:nvPr/>
          </p:nvSpPr>
          <p:spPr bwMode="auto">
            <a:xfrm flipH="1">
              <a:off x="3915" y="2160"/>
              <a:ext cx="101" cy="9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589" name="Line 50">
              <a:extLst>
                <a:ext uri="{FF2B5EF4-FFF2-40B4-BE49-F238E27FC236}">
                  <a16:creationId xmlns:a16="http://schemas.microsoft.com/office/drawing/2014/main" id="{223254F7-5290-4461-9687-0E788E641924}"/>
                </a:ext>
              </a:extLst>
            </p:cNvPr>
            <p:cNvSpPr>
              <a:spLocks noChangeShapeType="1"/>
            </p:cNvSpPr>
            <p:nvPr/>
          </p:nvSpPr>
          <p:spPr bwMode="auto">
            <a:xfrm>
              <a:off x="3915" y="2256"/>
              <a:ext cx="101" cy="9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590" name="AutoShape 51">
              <a:extLst>
                <a:ext uri="{FF2B5EF4-FFF2-40B4-BE49-F238E27FC236}">
                  <a16:creationId xmlns:a16="http://schemas.microsoft.com/office/drawing/2014/main" id="{7052074A-0005-4BCB-AAF6-456E6668F12A}"/>
                </a:ext>
              </a:extLst>
            </p:cNvPr>
            <p:cNvSpPr>
              <a:spLocks noChangeArrowheads="1"/>
            </p:cNvSpPr>
            <p:nvPr/>
          </p:nvSpPr>
          <p:spPr bwMode="auto">
            <a:xfrm>
              <a:off x="987" y="2304"/>
              <a:ext cx="808" cy="528"/>
            </a:xfrm>
            <a:prstGeom prst="diamond">
              <a:avLst/>
            </a:prstGeom>
            <a:solidFill>
              <a:srgbClr val="FFCC66"/>
            </a:solidFill>
            <a:ln w="12700">
              <a:solidFill>
                <a:srgbClr val="000000"/>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solidFill>
                    <a:schemeClr val="tx2"/>
                  </a:solidFill>
                </a:rPr>
                <a:t>takes</a:t>
              </a:r>
            </a:p>
          </p:txBody>
        </p:sp>
        <p:cxnSp>
          <p:nvCxnSpPr>
            <p:cNvPr id="24591" name="AutoShape 52">
              <a:extLst>
                <a:ext uri="{FF2B5EF4-FFF2-40B4-BE49-F238E27FC236}">
                  <a16:creationId xmlns:a16="http://schemas.microsoft.com/office/drawing/2014/main" id="{5CDCE33B-ECBA-4829-AC75-82AC3A728E00}"/>
                </a:ext>
              </a:extLst>
            </p:cNvPr>
            <p:cNvCxnSpPr>
              <a:cxnSpLocks noChangeShapeType="1"/>
              <a:endCxn id="24590" idx="3"/>
            </p:cNvCxnSpPr>
            <p:nvPr/>
          </p:nvCxnSpPr>
          <p:spPr bwMode="auto">
            <a:xfrm rot="10800000">
              <a:off x="1795" y="2568"/>
              <a:ext cx="807" cy="408"/>
            </a:xfrm>
            <a:prstGeom prst="bentConnector3">
              <a:avLst>
                <a:gd name="adj1" fmla="val 50000"/>
              </a:avLst>
            </a:prstGeom>
            <a:noFill/>
            <a:ln w="12700">
              <a:solidFill>
                <a:srgbClr val="000000"/>
              </a:solidFill>
              <a:miter lim="800000"/>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92" name="Line 53">
              <a:extLst>
                <a:ext uri="{FF2B5EF4-FFF2-40B4-BE49-F238E27FC236}">
                  <a16:creationId xmlns:a16="http://schemas.microsoft.com/office/drawing/2014/main" id="{DBD3D81F-06FA-4FF6-8ACB-C57C71B26E11}"/>
                </a:ext>
              </a:extLst>
            </p:cNvPr>
            <p:cNvSpPr>
              <a:spLocks noChangeShapeType="1"/>
            </p:cNvSpPr>
            <p:nvPr/>
          </p:nvSpPr>
          <p:spPr bwMode="auto">
            <a:xfrm>
              <a:off x="1391" y="1872"/>
              <a:ext cx="0" cy="432"/>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593" name="Line 54">
              <a:extLst>
                <a:ext uri="{FF2B5EF4-FFF2-40B4-BE49-F238E27FC236}">
                  <a16:creationId xmlns:a16="http://schemas.microsoft.com/office/drawing/2014/main" id="{B8B8A1E5-3DA6-487C-B1BC-35F476F1E10A}"/>
                </a:ext>
              </a:extLst>
            </p:cNvPr>
            <p:cNvSpPr>
              <a:spLocks noChangeShapeType="1"/>
            </p:cNvSpPr>
            <p:nvPr/>
          </p:nvSpPr>
          <p:spPr bwMode="auto">
            <a:xfrm flipH="1">
              <a:off x="2501" y="2880"/>
              <a:ext cx="101" cy="9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594" name="Line 55">
              <a:extLst>
                <a:ext uri="{FF2B5EF4-FFF2-40B4-BE49-F238E27FC236}">
                  <a16:creationId xmlns:a16="http://schemas.microsoft.com/office/drawing/2014/main" id="{099DBEA4-D530-42F7-88E2-74A180C08298}"/>
                </a:ext>
              </a:extLst>
            </p:cNvPr>
            <p:cNvSpPr>
              <a:spLocks noChangeShapeType="1"/>
            </p:cNvSpPr>
            <p:nvPr/>
          </p:nvSpPr>
          <p:spPr bwMode="auto">
            <a:xfrm>
              <a:off x="2501" y="2976"/>
              <a:ext cx="101" cy="9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595" name="Line 56">
              <a:extLst>
                <a:ext uri="{FF2B5EF4-FFF2-40B4-BE49-F238E27FC236}">
                  <a16:creationId xmlns:a16="http://schemas.microsoft.com/office/drawing/2014/main" id="{E4DC30B2-D6E4-44D4-8581-1DAE31E8DCB1}"/>
                </a:ext>
              </a:extLst>
            </p:cNvPr>
            <p:cNvSpPr>
              <a:spLocks noChangeShapeType="1"/>
            </p:cNvSpPr>
            <p:nvPr/>
          </p:nvSpPr>
          <p:spPr bwMode="auto">
            <a:xfrm>
              <a:off x="1290" y="1872"/>
              <a:ext cx="101" cy="9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sp>
          <p:nvSpPr>
            <p:cNvPr id="24596" name="Line 57">
              <a:extLst>
                <a:ext uri="{FF2B5EF4-FFF2-40B4-BE49-F238E27FC236}">
                  <a16:creationId xmlns:a16="http://schemas.microsoft.com/office/drawing/2014/main" id="{892A6AAF-A4D8-4CA6-BBAD-7A3BC72C7B0B}"/>
                </a:ext>
              </a:extLst>
            </p:cNvPr>
            <p:cNvSpPr>
              <a:spLocks noChangeShapeType="1"/>
            </p:cNvSpPr>
            <p:nvPr/>
          </p:nvSpPr>
          <p:spPr bwMode="auto">
            <a:xfrm flipV="1">
              <a:off x="1391" y="1872"/>
              <a:ext cx="101" cy="96"/>
            </a:xfrm>
            <a:prstGeom prst="line">
              <a:avLst/>
            </a:prstGeom>
            <a:noFill/>
            <a:ln w="12700">
              <a:solidFill>
                <a:srgbClr val="000000"/>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G"/>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1A40305-B097-4313-98E2-16582B4561AD}"/>
              </a:ext>
            </a:extLst>
          </p:cNvPr>
          <p:cNvSpPr>
            <a:spLocks noGrp="1" noChangeArrowheads="1"/>
          </p:cNvSpPr>
          <p:nvPr>
            <p:ph type="title"/>
          </p:nvPr>
        </p:nvSpPr>
        <p:spPr>
          <a:xfrm>
            <a:off x="1981200" y="152400"/>
            <a:ext cx="8229600" cy="1143000"/>
          </a:xfrm>
        </p:spPr>
        <p:txBody>
          <a:bodyPr/>
          <a:lstStyle/>
          <a:p>
            <a:pPr eaLnBrk="1" hangingPunct="1"/>
            <a:r>
              <a:rPr lang="en-US" altLang="en-US" sz="3200" b="1">
                <a:solidFill>
                  <a:srgbClr val="CC0000"/>
                </a:solidFill>
              </a:rPr>
              <a:t>VÍ DỤ: LƯỢC ĐỒ QUAN HỆ</a:t>
            </a:r>
            <a:endParaRPr lang="en-US" altLang="en-US" sz="3200">
              <a:solidFill>
                <a:srgbClr val="CC0000"/>
              </a:solidFill>
            </a:endParaRPr>
          </a:p>
        </p:txBody>
      </p:sp>
      <p:sp>
        <p:nvSpPr>
          <p:cNvPr id="25603" name="Rectangle 3">
            <a:extLst>
              <a:ext uri="{FF2B5EF4-FFF2-40B4-BE49-F238E27FC236}">
                <a16:creationId xmlns:a16="http://schemas.microsoft.com/office/drawing/2014/main" id="{7E99D16D-4102-4D4C-823F-74BDB167A0BA}"/>
              </a:ext>
            </a:extLst>
          </p:cNvPr>
          <p:cNvSpPr>
            <a:spLocks noGrp="1" noChangeArrowheads="1"/>
          </p:cNvSpPr>
          <p:nvPr>
            <p:ph type="body" idx="1"/>
          </p:nvPr>
        </p:nvSpPr>
        <p:spPr>
          <a:xfrm>
            <a:off x="1828800" y="1524000"/>
            <a:ext cx="8610600" cy="5105400"/>
          </a:xfrm>
          <a:noFill/>
        </p:spPr>
        <p:txBody>
          <a:bodyPr/>
          <a:lstStyle/>
          <a:p>
            <a:pPr marL="609600" indent="-609600" algn="just">
              <a:lnSpc>
                <a:spcPct val="110000"/>
              </a:lnSpc>
              <a:spcBef>
                <a:spcPct val="35000"/>
              </a:spcBef>
              <a:buClr>
                <a:schemeClr val="tx1"/>
              </a:buClr>
              <a:buFont typeface="Wingdings" panose="05000000000000000000" pitchFamily="2" charset="2"/>
              <a:buChar char="v"/>
            </a:pPr>
            <a:r>
              <a:rPr lang="en-US" altLang="en-US" sz="2600"/>
              <a:t>Dùng kỹ thuật để chuyển sơ đồ E-R trên thành lược đồ quan hệ như sau:</a:t>
            </a:r>
          </a:p>
          <a:p>
            <a:pPr marL="609600" indent="-609600" algn="just">
              <a:lnSpc>
                <a:spcPct val="110000"/>
              </a:lnSpc>
              <a:spcBef>
                <a:spcPct val="35000"/>
              </a:spcBef>
              <a:buClr>
                <a:schemeClr val="tx1"/>
              </a:buClr>
              <a:buFont typeface="Wingdings" panose="05000000000000000000" pitchFamily="2" charset="2"/>
              <a:buChar char="v"/>
            </a:pPr>
            <a:endParaRPr lang="en-US" altLang="en-US" sz="1400"/>
          </a:p>
          <a:p>
            <a:pPr marL="1371600" lvl="2" indent="-457200" algn="just">
              <a:lnSpc>
                <a:spcPct val="110000"/>
              </a:lnSpc>
              <a:spcBef>
                <a:spcPct val="30000"/>
              </a:spcBef>
              <a:spcAft>
                <a:spcPct val="30000"/>
              </a:spcAft>
              <a:buNone/>
            </a:pPr>
            <a:r>
              <a:rPr lang="en-US" altLang="en-US" sz="1800">
                <a:latin typeface="Verdana" panose="020B0604030504040204" pitchFamily="34" charset="0"/>
                <a:cs typeface="Arial" panose="020B0604020202020204" pitchFamily="34" charset="0"/>
              </a:rPr>
              <a:t>S = STUDENTS(</a:t>
            </a:r>
            <a:r>
              <a:rPr lang="en-US" altLang="en-US" sz="1800" u="sng">
                <a:latin typeface="Verdana" panose="020B0604030504040204" pitchFamily="34" charset="0"/>
                <a:cs typeface="Arial" panose="020B0604020202020204" pitchFamily="34" charset="0"/>
              </a:rPr>
              <a:t>s#</a:t>
            </a:r>
            <a:r>
              <a:rPr lang="en-US" altLang="en-US" sz="1800">
                <a:latin typeface="Verdana" panose="020B0604030504040204" pitchFamily="34" charset="0"/>
                <a:cs typeface="Arial" panose="020B0604020202020204" pitchFamily="34" charset="0"/>
              </a:rPr>
              <a:t>, name, age, major, gpa, hours_completed)</a:t>
            </a:r>
          </a:p>
          <a:p>
            <a:pPr marL="1371600" lvl="2" indent="-457200" algn="just">
              <a:lnSpc>
                <a:spcPct val="110000"/>
              </a:lnSpc>
              <a:spcBef>
                <a:spcPct val="30000"/>
              </a:spcBef>
              <a:spcAft>
                <a:spcPct val="30000"/>
              </a:spcAft>
              <a:buNone/>
            </a:pPr>
            <a:r>
              <a:rPr lang="en-US" altLang="en-US" sz="1800">
                <a:latin typeface="Verdana" panose="020B0604030504040204" pitchFamily="34" charset="0"/>
                <a:cs typeface="Arial" panose="020B0604020202020204" pitchFamily="34" charset="0"/>
              </a:rPr>
              <a:t>C = COURSES(</a:t>
            </a:r>
            <a:r>
              <a:rPr lang="en-US" altLang="en-US" sz="1800" u="sng">
                <a:latin typeface="Verdana" panose="020B0604030504040204" pitchFamily="34" charset="0"/>
                <a:cs typeface="Arial" panose="020B0604020202020204" pitchFamily="34" charset="0"/>
              </a:rPr>
              <a:t>c#, term</a:t>
            </a:r>
            <a:r>
              <a:rPr lang="en-US" altLang="en-US" sz="1800">
                <a:latin typeface="Verdana" panose="020B0604030504040204" pitchFamily="34" charset="0"/>
                <a:cs typeface="Arial" panose="020B0604020202020204" pitchFamily="34" charset="0"/>
              </a:rPr>
              <a:t>, name, dept, enrollment)</a:t>
            </a:r>
          </a:p>
          <a:p>
            <a:pPr marL="1371600" lvl="2" indent="-457200" algn="just">
              <a:lnSpc>
                <a:spcPct val="110000"/>
              </a:lnSpc>
              <a:spcBef>
                <a:spcPct val="30000"/>
              </a:spcBef>
              <a:spcAft>
                <a:spcPct val="30000"/>
              </a:spcAft>
              <a:buNone/>
            </a:pPr>
            <a:r>
              <a:rPr lang="en-US" altLang="en-US" sz="1800">
                <a:latin typeface="Verdana" panose="020B0604030504040204" pitchFamily="34" charset="0"/>
                <a:cs typeface="Arial" panose="020B0604020202020204" pitchFamily="34" charset="0"/>
              </a:rPr>
              <a:t>P = PROFESSORS(</a:t>
            </a:r>
            <a:r>
              <a:rPr lang="en-US" altLang="en-US" sz="1800" u="sng">
                <a:latin typeface="Verdana" panose="020B0604030504040204" pitchFamily="34" charset="0"/>
                <a:cs typeface="Arial" panose="020B0604020202020204" pitchFamily="34" charset="0"/>
              </a:rPr>
              <a:t>p#,</a:t>
            </a:r>
            <a:r>
              <a:rPr lang="en-US" altLang="en-US" sz="1800">
                <a:latin typeface="Verdana" panose="020B0604030504040204" pitchFamily="34" charset="0"/>
                <a:cs typeface="Arial" panose="020B0604020202020204" pitchFamily="34" charset="0"/>
              </a:rPr>
              <a:t> name, dept, yrs_teaching, area)</a:t>
            </a:r>
          </a:p>
          <a:p>
            <a:pPr marL="1371600" lvl="2" indent="-457200" algn="just">
              <a:lnSpc>
                <a:spcPct val="110000"/>
              </a:lnSpc>
              <a:spcBef>
                <a:spcPct val="30000"/>
              </a:spcBef>
              <a:spcAft>
                <a:spcPct val="30000"/>
              </a:spcAft>
              <a:buNone/>
            </a:pPr>
            <a:r>
              <a:rPr lang="en-US" altLang="en-US" sz="1800">
                <a:latin typeface="Verdana" panose="020B0604030504040204" pitchFamily="34" charset="0"/>
                <a:cs typeface="Arial" panose="020B0604020202020204" pitchFamily="34" charset="0"/>
              </a:rPr>
              <a:t>TA = TAKES(</a:t>
            </a:r>
            <a:r>
              <a:rPr lang="en-US" altLang="en-US" sz="1800" u="sng">
                <a:latin typeface="Verdana" panose="020B0604030504040204" pitchFamily="34" charset="0"/>
                <a:cs typeface="Arial" panose="020B0604020202020204" pitchFamily="34" charset="0"/>
              </a:rPr>
              <a:t>s#, c#, term</a:t>
            </a:r>
            <a:r>
              <a:rPr lang="en-US" altLang="en-US" sz="1800">
                <a:latin typeface="Verdana" panose="020B0604030504040204" pitchFamily="34" charset="0"/>
                <a:cs typeface="Arial" panose="020B0604020202020204" pitchFamily="34" charset="0"/>
              </a:rPr>
              <a:t>, grade)</a:t>
            </a:r>
          </a:p>
          <a:p>
            <a:pPr marL="1371600" lvl="2" indent="-457200" algn="just">
              <a:lnSpc>
                <a:spcPct val="110000"/>
              </a:lnSpc>
              <a:spcBef>
                <a:spcPct val="30000"/>
              </a:spcBef>
              <a:spcAft>
                <a:spcPct val="30000"/>
              </a:spcAft>
              <a:buNone/>
            </a:pPr>
            <a:r>
              <a:rPr lang="en-US" altLang="en-US" sz="1800">
                <a:latin typeface="Verdana" panose="020B0604030504040204" pitchFamily="34" charset="0"/>
                <a:cs typeface="Arial" panose="020B0604020202020204" pitchFamily="34" charset="0"/>
              </a:rPr>
              <a:t>TE = TEACH(</a:t>
            </a:r>
            <a:r>
              <a:rPr lang="en-US" altLang="en-US" sz="1800" u="sng">
                <a:latin typeface="Verdana" panose="020B0604030504040204" pitchFamily="34" charset="0"/>
                <a:cs typeface="Arial" panose="020B0604020202020204" pitchFamily="34" charset="0"/>
              </a:rPr>
              <a:t>p#, c#, term</a:t>
            </a:r>
            <a:r>
              <a:rPr lang="en-US" altLang="en-US" sz="1800">
                <a:latin typeface="Verdana" panose="020B0604030504040204" pitchFamily="34" charset="0"/>
                <a:cs typeface="Arial" panose="020B0604020202020204" pitchFamily="34" charset="0"/>
              </a:rPr>
              <a:t>)</a:t>
            </a:r>
            <a:endParaRPr lang="en-US" altLang="en-US" sz="1800">
              <a:latin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27DEF22-D060-4597-B196-F04724DA35B2}"/>
              </a:ext>
            </a:extLst>
          </p:cNvPr>
          <p:cNvSpPr>
            <a:spLocks noGrp="1" noChangeArrowheads="1"/>
          </p:cNvSpPr>
          <p:nvPr>
            <p:ph type="title"/>
          </p:nvPr>
        </p:nvSpPr>
        <p:spPr/>
        <p:txBody>
          <a:bodyPr/>
          <a:lstStyle/>
          <a:p>
            <a:pPr eaLnBrk="1" hangingPunct="1"/>
            <a:r>
              <a:rPr lang="en-US" altLang="en-US" sz="2800" b="1">
                <a:solidFill>
                  <a:srgbClr val="CC0000"/>
                </a:solidFill>
              </a:rPr>
              <a:t>VÍ DỤ: THỂ HIỆN QUAN HỆ S</a:t>
            </a:r>
          </a:p>
        </p:txBody>
      </p:sp>
      <p:grpSp>
        <p:nvGrpSpPr>
          <p:cNvPr id="26627" name="Group 3">
            <a:extLst>
              <a:ext uri="{FF2B5EF4-FFF2-40B4-BE49-F238E27FC236}">
                <a16:creationId xmlns:a16="http://schemas.microsoft.com/office/drawing/2014/main" id="{B7FD1ADC-F442-4ADA-8154-26049D482951}"/>
              </a:ext>
            </a:extLst>
          </p:cNvPr>
          <p:cNvGrpSpPr>
            <a:grpSpLocks/>
          </p:cNvGrpSpPr>
          <p:nvPr/>
        </p:nvGrpSpPr>
        <p:grpSpPr bwMode="auto">
          <a:xfrm>
            <a:off x="1981200" y="1676400"/>
            <a:ext cx="8305800" cy="4267200"/>
            <a:chOff x="-2" y="-2"/>
            <a:chExt cx="4581" cy="3343"/>
          </a:xfrm>
        </p:grpSpPr>
        <p:grpSp>
          <p:nvGrpSpPr>
            <p:cNvPr id="26628" name="Group 4">
              <a:extLst>
                <a:ext uri="{FF2B5EF4-FFF2-40B4-BE49-F238E27FC236}">
                  <a16:creationId xmlns:a16="http://schemas.microsoft.com/office/drawing/2014/main" id="{0B3B05C0-9FC5-4C9A-A701-2B235BECA334}"/>
                </a:ext>
              </a:extLst>
            </p:cNvPr>
            <p:cNvGrpSpPr>
              <a:grpSpLocks/>
            </p:cNvGrpSpPr>
            <p:nvPr/>
          </p:nvGrpSpPr>
          <p:grpSpPr bwMode="auto">
            <a:xfrm>
              <a:off x="0" y="0"/>
              <a:ext cx="4577" cy="3339"/>
              <a:chOff x="0" y="0"/>
              <a:chExt cx="4577" cy="3339"/>
            </a:xfrm>
          </p:grpSpPr>
          <p:grpSp>
            <p:nvGrpSpPr>
              <p:cNvPr id="26630" name="Group 5">
                <a:extLst>
                  <a:ext uri="{FF2B5EF4-FFF2-40B4-BE49-F238E27FC236}">
                    <a16:creationId xmlns:a16="http://schemas.microsoft.com/office/drawing/2014/main" id="{610F0D23-27D4-403D-982C-32DD512B4539}"/>
                  </a:ext>
                </a:extLst>
              </p:cNvPr>
              <p:cNvGrpSpPr>
                <a:grpSpLocks/>
              </p:cNvGrpSpPr>
              <p:nvPr/>
            </p:nvGrpSpPr>
            <p:grpSpPr bwMode="auto">
              <a:xfrm>
                <a:off x="0" y="0"/>
                <a:ext cx="382" cy="518"/>
                <a:chOff x="0" y="0"/>
                <a:chExt cx="382" cy="518"/>
              </a:xfrm>
            </p:grpSpPr>
            <p:sp>
              <p:nvSpPr>
                <p:cNvPr id="26866" name="Rectangle 6">
                  <a:extLst>
                    <a:ext uri="{FF2B5EF4-FFF2-40B4-BE49-F238E27FC236}">
                      <a16:creationId xmlns:a16="http://schemas.microsoft.com/office/drawing/2014/main" id="{8701B2BC-2FE3-488E-BD0E-9F0905C4B3E8}"/>
                    </a:ext>
                  </a:extLst>
                </p:cNvPr>
                <p:cNvSpPr>
                  <a:spLocks noChangeArrowheads="1"/>
                </p:cNvSpPr>
                <p:nvPr/>
              </p:nvSpPr>
              <p:spPr bwMode="auto">
                <a:xfrm>
                  <a:off x="0" y="0"/>
                  <a:ext cx="382"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67" name="Group 7">
                  <a:extLst>
                    <a:ext uri="{FF2B5EF4-FFF2-40B4-BE49-F238E27FC236}">
                      <a16:creationId xmlns:a16="http://schemas.microsoft.com/office/drawing/2014/main" id="{A8026972-426A-40D4-9F6B-60D55016AC63}"/>
                    </a:ext>
                  </a:extLst>
                </p:cNvPr>
                <p:cNvGrpSpPr>
                  <a:grpSpLocks/>
                </p:cNvGrpSpPr>
                <p:nvPr/>
              </p:nvGrpSpPr>
              <p:grpSpPr bwMode="auto">
                <a:xfrm>
                  <a:off x="0" y="0"/>
                  <a:ext cx="382" cy="518"/>
                  <a:chOff x="0" y="0"/>
                  <a:chExt cx="382" cy="518"/>
                </a:xfrm>
              </p:grpSpPr>
              <p:sp>
                <p:nvSpPr>
                  <p:cNvPr id="26868" name="Rectangle 8">
                    <a:extLst>
                      <a:ext uri="{FF2B5EF4-FFF2-40B4-BE49-F238E27FC236}">
                        <a16:creationId xmlns:a16="http://schemas.microsoft.com/office/drawing/2014/main" id="{C04FCC50-05E7-4E99-A409-C70C00AA1F20}"/>
                      </a:ext>
                    </a:extLst>
                  </p:cNvPr>
                  <p:cNvSpPr>
                    <a:spLocks noChangeArrowheads="1"/>
                  </p:cNvSpPr>
                  <p:nvPr/>
                </p:nvSpPr>
                <p:spPr bwMode="auto">
                  <a:xfrm>
                    <a:off x="43" y="0"/>
                    <a:ext cx="296"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400" b="1" u="sng"/>
                      <a:t>s#</a:t>
                    </a:r>
                    <a:endParaRPr lang="en-US" altLang="en-US" sz="1400" b="1"/>
                  </a:p>
                  <a:p>
                    <a:pPr algn="ctr">
                      <a:lnSpc>
                        <a:spcPct val="80000"/>
                      </a:lnSpc>
                      <a:spcBef>
                        <a:spcPct val="0"/>
                      </a:spcBef>
                      <a:buFontTx/>
                      <a:buNone/>
                    </a:pPr>
                    <a:endParaRPr lang="en-US" altLang="en-US" sz="1400" b="1">
                      <a:latin typeface="Times New Roman" panose="02020603050405020304" pitchFamily="18" charset="0"/>
                    </a:endParaRPr>
                  </a:p>
                </p:txBody>
              </p:sp>
              <p:sp>
                <p:nvSpPr>
                  <p:cNvPr id="26869" name="Rectangle 9">
                    <a:extLst>
                      <a:ext uri="{FF2B5EF4-FFF2-40B4-BE49-F238E27FC236}">
                        <a16:creationId xmlns:a16="http://schemas.microsoft.com/office/drawing/2014/main" id="{0FB38F98-4FE6-4720-9EC2-2F9959AB78B8}"/>
                      </a:ext>
                    </a:extLst>
                  </p:cNvPr>
                  <p:cNvSpPr>
                    <a:spLocks noChangeArrowheads="1"/>
                  </p:cNvSpPr>
                  <p:nvPr/>
                </p:nvSpPr>
                <p:spPr bwMode="auto">
                  <a:xfrm>
                    <a:off x="0" y="0"/>
                    <a:ext cx="382" cy="518"/>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31" name="Group 10">
                <a:extLst>
                  <a:ext uri="{FF2B5EF4-FFF2-40B4-BE49-F238E27FC236}">
                    <a16:creationId xmlns:a16="http://schemas.microsoft.com/office/drawing/2014/main" id="{24230C14-B17A-4AAB-9CE2-74FBCDEF7202}"/>
                  </a:ext>
                </a:extLst>
              </p:cNvPr>
              <p:cNvGrpSpPr>
                <a:grpSpLocks/>
              </p:cNvGrpSpPr>
              <p:nvPr/>
            </p:nvGrpSpPr>
            <p:grpSpPr bwMode="auto">
              <a:xfrm>
                <a:off x="382" y="0"/>
                <a:ext cx="1170" cy="518"/>
                <a:chOff x="382" y="0"/>
                <a:chExt cx="1170" cy="518"/>
              </a:xfrm>
            </p:grpSpPr>
            <p:sp>
              <p:nvSpPr>
                <p:cNvPr id="26862" name="Rectangle 11">
                  <a:extLst>
                    <a:ext uri="{FF2B5EF4-FFF2-40B4-BE49-F238E27FC236}">
                      <a16:creationId xmlns:a16="http://schemas.microsoft.com/office/drawing/2014/main" id="{79C5FAAA-6B02-4C4D-A4AC-799CD6F06A7E}"/>
                    </a:ext>
                  </a:extLst>
                </p:cNvPr>
                <p:cNvSpPr>
                  <a:spLocks noChangeArrowheads="1"/>
                </p:cNvSpPr>
                <p:nvPr/>
              </p:nvSpPr>
              <p:spPr bwMode="auto">
                <a:xfrm>
                  <a:off x="382" y="0"/>
                  <a:ext cx="1170"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63" name="Group 12">
                  <a:extLst>
                    <a:ext uri="{FF2B5EF4-FFF2-40B4-BE49-F238E27FC236}">
                      <a16:creationId xmlns:a16="http://schemas.microsoft.com/office/drawing/2014/main" id="{F5E81773-4111-4502-AFD7-A74603F3DBAC}"/>
                    </a:ext>
                  </a:extLst>
                </p:cNvPr>
                <p:cNvGrpSpPr>
                  <a:grpSpLocks/>
                </p:cNvGrpSpPr>
                <p:nvPr/>
              </p:nvGrpSpPr>
              <p:grpSpPr bwMode="auto">
                <a:xfrm>
                  <a:off x="382" y="0"/>
                  <a:ext cx="1170" cy="518"/>
                  <a:chOff x="382" y="0"/>
                  <a:chExt cx="1170" cy="518"/>
                </a:xfrm>
              </p:grpSpPr>
              <p:sp>
                <p:nvSpPr>
                  <p:cNvPr id="26864" name="Rectangle 13">
                    <a:extLst>
                      <a:ext uri="{FF2B5EF4-FFF2-40B4-BE49-F238E27FC236}">
                        <a16:creationId xmlns:a16="http://schemas.microsoft.com/office/drawing/2014/main" id="{BFD3C744-B6A0-40B5-B23D-8E9BAAE46158}"/>
                      </a:ext>
                    </a:extLst>
                  </p:cNvPr>
                  <p:cNvSpPr>
                    <a:spLocks noChangeArrowheads="1"/>
                  </p:cNvSpPr>
                  <p:nvPr/>
                </p:nvSpPr>
                <p:spPr bwMode="auto">
                  <a:xfrm>
                    <a:off x="425" y="0"/>
                    <a:ext cx="1084"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400" b="1"/>
                      <a:t>name</a:t>
                    </a:r>
                  </a:p>
                  <a:p>
                    <a:pPr algn="ctr">
                      <a:lnSpc>
                        <a:spcPct val="80000"/>
                      </a:lnSpc>
                      <a:spcBef>
                        <a:spcPct val="0"/>
                      </a:spcBef>
                      <a:buFontTx/>
                      <a:buNone/>
                    </a:pPr>
                    <a:endParaRPr lang="en-US" altLang="en-US" sz="1400" b="1">
                      <a:latin typeface="Times New Roman" panose="02020603050405020304" pitchFamily="18" charset="0"/>
                    </a:endParaRPr>
                  </a:p>
                </p:txBody>
              </p:sp>
              <p:sp>
                <p:nvSpPr>
                  <p:cNvPr id="26865" name="Rectangle 14">
                    <a:extLst>
                      <a:ext uri="{FF2B5EF4-FFF2-40B4-BE49-F238E27FC236}">
                        <a16:creationId xmlns:a16="http://schemas.microsoft.com/office/drawing/2014/main" id="{CD51674E-3AE2-42D6-ABF3-D67C7AE6B3EC}"/>
                      </a:ext>
                    </a:extLst>
                  </p:cNvPr>
                  <p:cNvSpPr>
                    <a:spLocks noChangeArrowheads="1"/>
                  </p:cNvSpPr>
                  <p:nvPr/>
                </p:nvSpPr>
                <p:spPr bwMode="auto">
                  <a:xfrm>
                    <a:off x="382" y="0"/>
                    <a:ext cx="1170" cy="518"/>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32" name="Group 15">
                <a:extLst>
                  <a:ext uri="{FF2B5EF4-FFF2-40B4-BE49-F238E27FC236}">
                    <a16:creationId xmlns:a16="http://schemas.microsoft.com/office/drawing/2014/main" id="{7606341F-9698-4C09-9F60-9D59D4AE5418}"/>
                  </a:ext>
                </a:extLst>
              </p:cNvPr>
              <p:cNvGrpSpPr>
                <a:grpSpLocks/>
              </p:cNvGrpSpPr>
              <p:nvPr/>
            </p:nvGrpSpPr>
            <p:grpSpPr bwMode="auto">
              <a:xfrm>
                <a:off x="1552" y="0"/>
                <a:ext cx="333" cy="518"/>
                <a:chOff x="1552" y="0"/>
                <a:chExt cx="333" cy="518"/>
              </a:xfrm>
            </p:grpSpPr>
            <p:sp>
              <p:nvSpPr>
                <p:cNvPr id="26858" name="Rectangle 16">
                  <a:extLst>
                    <a:ext uri="{FF2B5EF4-FFF2-40B4-BE49-F238E27FC236}">
                      <a16:creationId xmlns:a16="http://schemas.microsoft.com/office/drawing/2014/main" id="{48458B30-4842-4995-99E3-23C24F8B071C}"/>
                    </a:ext>
                  </a:extLst>
                </p:cNvPr>
                <p:cNvSpPr>
                  <a:spLocks noChangeArrowheads="1"/>
                </p:cNvSpPr>
                <p:nvPr/>
              </p:nvSpPr>
              <p:spPr bwMode="auto">
                <a:xfrm>
                  <a:off x="1552" y="0"/>
                  <a:ext cx="333"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59" name="Group 17">
                  <a:extLst>
                    <a:ext uri="{FF2B5EF4-FFF2-40B4-BE49-F238E27FC236}">
                      <a16:creationId xmlns:a16="http://schemas.microsoft.com/office/drawing/2014/main" id="{67FA3B48-0256-4ADF-A0F9-057F887B577B}"/>
                    </a:ext>
                  </a:extLst>
                </p:cNvPr>
                <p:cNvGrpSpPr>
                  <a:grpSpLocks/>
                </p:cNvGrpSpPr>
                <p:nvPr/>
              </p:nvGrpSpPr>
              <p:grpSpPr bwMode="auto">
                <a:xfrm>
                  <a:off x="1552" y="0"/>
                  <a:ext cx="333" cy="518"/>
                  <a:chOff x="1552" y="0"/>
                  <a:chExt cx="333" cy="518"/>
                </a:xfrm>
              </p:grpSpPr>
              <p:sp>
                <p:nvSpPr>
                  <p:cNvPr id="26860" name="Rectangle 18">
                    <a:extLst>
                      <a:ext uri="{FF2B5EF4-FFF2-40B4-BE49-F238E27FC236}">
                        <a16:creationId xmlns:a16="http://schemas.microsoft.com/office/drawing/2014/main" id="{9412DA81-CB37-4DDA-B2C5-5E6FE941DE9B}"/>
                      </a:ext>
                    </a:extLst>
                  </p:cNvPr>
                  <p:cNvSpPr>
                    <a:spLocks noChangeArrowheads="1"/>
                  </p:cNvSpPr>
                  <p:nvPr/>
                </p:nvSpPr>
                <p:spPr bwMode="auto">
                  <a:xfrm>
                    <a:off x="1595" y="0"/>
                    <a:ext cx="247"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200" b="1"/>
                      <a:t>age</a:t>
                    </a:r>
                  </a:p>
                  <a:p>
                    <a:pPr algn="ctr">
                      <a:lnSpc>
                        <a:spcPct val="80000"/>
                      </a:lnSpc>
                      <a:spcBef>
                        <a:spcPct val="0"/>
                      </a:spcBef>
                      <a:buFontTx/>
                      <a:buNone/>
                    </a:pPr>
                    <a:endParaRPr lang="en-US" altLang="en-US" sz="1200" b="1">
                      <a:latin typeface="Times New Roman" panose="02020603050405020304" pitchFamily="18" charset="0"/>
                    </a:endParaRPr>
                  </a:p>
                </p:txBody>
              </p:sp>
              <p:sp>
                <p:nvSpPr>
                  <p:cNvPr id="26861" name="Rectangle 19">
                    <a:extLst>
                      <a:ext uri="{FF2B5EF4-FFF2-40B4-BE49-F238E27FC236}">
                        <a16:creationId xmlns:a16="http://schemas.microsoft.com/office/drawing/2014/main" id="{E4B10500-36C9-440B-A949-366F452B5A8A}"/>
                      </a:ext>
                    </a:extLst>
                  </p:cNvPr>
                  <p:cNvSpPr>
                    <a:spLocks noChangeArrowheads="1"/>
                  </p:cNvSpPr>
                  <p:nvPr/>
                </p:nvSpPr>
                <p:spPr bwMode="auto">
                  <a:xfrm>
                    <a:off x="1552" y="0"/>
                    <a:ext cx="333" cy="518"/>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33" name="Group 20">
                <a:extLst>
                  <a:ext uri="{FF2B5EF4-FFF2-40B4-BE49-F238E27FC236}">
                    <a16:creationId xmlns:a16="http://schemas.microsoft.com/office/drawing/2014/main" id="{0B7AE94A-63E2-4251-9606-DA9ED39E1864}"/>
                  </a:ext>
                </a:extLst>
              </p:cNvPr>
              <p:cNvGrpSpPr>
                <a:grpSpLocks/>
              </p:cNvGrpSpPr>
              <p:nvPr/>
            </p:nvGrpSpPr>
            <p:grpSpPr bwMode="auto">
              <a:xfrm>
                <a:off x="1885" y="0"/>
                <a:ext cx="1022" cy="518"/>
                <a:chOff x="1885" y="0"/>
                <a:chExt cx="1022" cy="518"/>
              </a:xfrm>
            </p:grpSpPr>
            <p:sp>
              <p:nvSpPr>
                <p:cNvPr id="26854" name="Rectangle 21">
                  <a:extLst>
                    <a:ext uri="{FF2B5EF4-FFF2-40B4-BE49-F238E27FC236}">
                      <a16:creationId xmlns:a16="http://schemas.microsoft.com/office/drawing/2014/main" id="{53B082A7-0349-4334-9527-334B9538C6F0}"/>
                    </a:ext>
                  </a:extLst>
                </p:cNvPr>
                <p:cNvSpPr>
                  <a:spLocks noChangeArrowheads="1"/>
                </p:cNvSpPr>
                <p:nvPr/>
              </p:nvSpPr>
              <p:spPr bwMode="auto">
                <a:xfrm>
                  <a:off x="1885" y="0"/>
                  <a:ext cx="1022"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55" name="Group 22">
                  <a:extLst>
                    <a:ext uri="{FF2B5EF4-FFF2-40B4-BE49-F238E27FC236}">
                      <a16:creationId xmlns:a16="http://schemas.microsoft.com/office/drawing/2014/main" id="{D907F07B-4F7D-49BE-9F9D-1DC1C64BB8A1}"/>
                    </a:ext>
                  </a:extLst>
                </p:cNvPr>
                <p:cNvGrpSpPr>
                  <a:grpSpLocks/>
                </p:cNvGrpSpPr>
                <p:nvPr/>
              </p:nvGrpSpPr>
              <p:grpSpPr bwMode="auto">
                <a:xfrm>
                  <a:off x="1885" y="0"/>
                  <a:ext cx="1022" cy="518"/>
                  <a:chOff x="1885" y="0"/>
                  <a:chExt cx="1022" cy="518"/>
                </a:xfrm>
              </p:grpSpPr>
              <p:sp>
                <p:nvSpPr>
                  <p:cNvPr id="26856" name="Rectangle 23">
                    <a:extLst>
                      <a:ext uri="{FF2B5EF4-FFF2-40B4-BE49-F238E27FC236}">
                        <a16:creationId xmlns:a16="http://schemas.microsoft.com/office/drawing/2014/main" id="{0E9B902F-F59A-462F-AB20-6D2621933CC0}"/>
                      </a:ext>
                    </a:extLst>
                  </p:cNvPr>
                  <p:cNvSpPr>
                    <a:spLocks noChangeArrowheads="1"/>
                  </p:cNvSpPr>
                  <p:nvPr/>
                </p:nvSpPr>
                <p:spPr bwMode="auto">
                  <a:xfrm>
                    <a:off x="1928" y="0"/>
                    <a:ext cx="936"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400" b="1"/>
                      <a:t>major</a:t>
                    </a:r>
                  </a:p>
                  <a:p>
                    <a:pPr algn="ctr">
                      <a:lnSpc>
                        <a:spcPct val="80000"/>
                      </a:lnSpc>
                      <a:spcBef>
                        <a:spcPct val="0"/>
                      </a:spcBef>
                      <a:buFontTx/>
                      <a:buNone/>
                    </a:pPr>
                    <a:endParaRPr lang="en-US" altLang="en-US" sz="1400" b="1">
                      <a:latin typeface="Times New Roman" panose="02020603050405020304" pitchFamily="18" charset="0"/>
                    </a:endParaRPr>
                  </a:p>
                </p:txBody>
              </p:sp>
              <p:sp>
                <p:nvSpPr>
                  <p:cNvPr id="26857" name="Rectangle 24">
                    <a:extLst>
                      <a:ext uri="{FF2B5EF4-FFF2-40B4-BE49-F238E27FC236}">
                        <a16:creationId xmlns:a16="http://schemas.microsoft.com/office/drawing/2014/main" id="{936B915C-124C-4D23-A0F0-FDDC76152D49}"/>
                      </a:ext>
                    </a:extLst>
                  </p:cNvPr>
                  <p:cNvSpPr>
                    <a:spLocks noChangeArrowheads="1"/>
                  </p:cNvSpPr>
                  <p:nvPr/>
                </p:nvSpPr>
                <p:spPr bwMode="auto">
                  <a:xfrm>
                    <a:off x="1885" y="0"/>
                    <a:ext cx="1022" cy="518"/>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34" name="Group 25">
                <a:extLst>
                  <a:ext uri="{FF2B5EF4-FFF2-40B4-BE49-F238E27FC236}">
                    <a16:creationId xmlns:a16="http://schemas.microsoft.com/office/drawing/2014/main" id="{062F0E9E-DE93-4D8B-89E6-241F42E8E605}"/>
                  </a:ext>
                </a:extLst>
              </p:cNvPr>
              <p:cNvGrpSpPr>
                <a:grpSpLocks/>
              </p:cNvGrpSpPr>
              <p:nvPr/>
            </p:nvGrpSpPr>
            <p:grpSpPr bwMode="auto">
              <a:xfrm>
                <a:off x="2907" y="0"/>
                <a:ext cx="518" cy="518"/>
                <a:chOff x="2907" y="0"/>
                <a:chExt cx="518" cy="518"/>
              </a:xfrm>
            </p:grpSpPr>
            <p:sp>
              <p:nvSpPr>
                <p:cNvPr id="26850" name="Rectangle 26">
                  <a:extLst>
                    <a:ext uri="{FF2B5EF4-FFF2-40B4-BE49-F238E27FC236}">
                      <a16:creationId xmlns:a16="http://schemas.microsoft.com/office/drawing/2014/main" id="{6B10A09E-7F39-4D2F-922A-88419D82FCA4}"/>
                    </a:ext>
                  </a:extLst>
                </p:cNvPr>
                <p:cNvSpPr>
                  <a:spLocks noChangeArrowheads="1"/>
                </p:cNvSpPr>
                <p:nvPr/>
              </p:nvSpPr>
              <p:spPr bwMode="auto">
                <a:xfrm>
                  <a:off x="2907" y="0"/>
                  <a:ext cx="518"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51" name="Group 27">
                  <a:extLst>
                    <a:ext uri="{FF2B5EF4-FFF2-40B4-BE49-F238E27FC236}">
                      <a16:creationId xmlns:a16="http://schemas.microsoft.com/office/drawing/2014/main" id="{A4D97990-484B-4C61-9747-02120C408703}"/>
                    </a:ext>
                  </a:extLst>
                </p:cNvPr>
                <p:cNvGrpSpPr>
                  <a:grpSpLocks/>
                </p:cNvGrpSpPr>
                <p:nvPr/>
              </p:nvGrpSpPr>
              <p:grpSpPr bwMode="auto">
                <a:xfrm>
                  <a:off x="2907" y="0"/>
                  <a:ext cx="518" cy="518"/>
                  <a:chOff x="2907" y="0"/>
                  <a:chExt cx="518" cy="518"/>
                </a:xfrm>
              </p:grpSpPr>
              <p:sp>
                <p:nvSpPr>
                  <p:cNvPr id="26852" name="Rectangle 28">
                    <a:extLst>
                      <a:ext uri="{FF2B5EF4-FFF2-40B4-BE49-F238E27FC236}">
                        <a16:creationId xmlns:a16="http://schemas.microsoft.com/office/drawing/2014/main" id="{2852F040-AC6B-4EC1-8D81-E786B2AA2D6C}"/>
                      </a:ext>
                    </a:extLst>
                  </p:cNvPr>
                  <p:cNvSpPr>
                    <a:spLocks noChangeArrowheads="1"/>
                  </p:cNvSpPr>
                  <p:nvPr/>
                </p:nvSpPr>
                <p:spPr bwMode="auto">
                  <a:xfrm>
                    <a:off x="2950" y="0"/>
                    <a:ext cx="432"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400" b="1"/>
                      <a:t>gpa</a:t>
                    </a:r>
                  </a:p>
                  <a:p>
                    <a:pPr algn="ctr">
                      <a:lnSpc>
                        <a:spcPct val="80000"/>
                      </a:lnSpc>
                      <a:spcBef>
                        <a:spcPct val="0"/>
                      </a:spcBef>
                      <a:buFontTx/>
                      <a:buNone/>
                    </a:pPr>
                    <a:endParaRPr lang="en-US" altLang="en-US" sz="1400" b="1">
                      <a:latin typeface="Times New Roman" panose="02020603050405020304" pitchFamily="18" charset="0"/>
                    </a:endParaRPr>
                  </a:p>
                </p:txBody>
              </p:sp>
              <p:sp>
                <p:nvSpPr>
                  <p:cNvPr id="26853" name="Rectangle 29">
                    <a:extLst>
                      <a:ext uri="{FF2B5EF4-FFF2-40B4-BE49-F238E27FC236}">
                        <a16:creationId xmlns:a16="http://schemas.microsoft.com/office/drawing/2014/main" id="{2089F565-D96A-4A1B-953C-998B9074B3AF}"/>
                      </a:ext>
                    </a:extLst>
                  </p:cNvPr>
                  <p:cNvSpPr>
                    <a:spLocks noChangeArrowheads="1"/>
                  </p:cNvSpPr>
                  <p:nvPr/>
                </p:nvSpPr>
                <p:spPr bwMode="auto">
                  <a:xfrm>
                    <a:off x="2907" y="0"/>
                    <a:ext cx="518" cy="518"/>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35" name="Group 30">
                <a:extLst>
                  <a:ext uri="{FF2B5EF4-FFF2-40B4-BE49-F238E27FC236}">
                    <a16:creationId xmlns:a16="http://schemas.microsoft.com/office/drawing/2014/main" id="{6A591000-56D0-4380-8D50-E1F59726FE51}"/>
                  </a:ext>
                </a:extLst>
              </p:cNvPr>
              <p:cNvGrpSpPr>
                <a:grpSpLocks/>
              </p:cNvGrpSpPr>
              <p:nvPr/>
            </p:nvGrpSpPr>
            <p:grpSpPr bwMode="auto">
              <a:xfrm>
                <a:off x="3425" y="0"/>
                <a:ext cx="1152" cy="518"/>
                <a:chOff x="3425" y="0"/>
                <a:chExt cx="1152" cy="518"/>
              </a:xfrm>
            </p:grpSpPr>
            <p:sp>
              <p:nvSpPr>
                <p:cNvPr id="26846" name="Rectangle 31">
                  <a:extLst>
                    <a:ext uri="{FF2B5EF4-FFF2-40B4-BE49-F238E27FC236}">
                      <a16:creationId xmlns:a16="http://schemas.microsoft.com/office/drawing/2014/main" id="{DECC2126-0AB9-4ADF-B4A8-6C380D3D515E}"/>
                    </a:ext>
                  </a:extLst>
                </p:cNvPr>
                <p:cNvSpPr>
                  <a:spLocks noChangeArrowheads="1"/>
                </p:cNvSpPr>
                <p:nvPr/>
              </p:nvSpPr>
              <p:spPr bwMode="auto">
                <a:xfrm>
                  <a:off x="3425" y="0"/>
                  <a:ext cx="1152"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47" name="Group 32">
                  <a:extLst>
                    <a:ext uri="{FF2B5EF4-FFF2-40B4-BE49-F238E27FC236}">
                      <a16:creationId xmlns:a16="http://schemas.microsoft.com/office/drawing/2014/main" id="{759071E1-8321-430E-9A1F-51D89CBB314E}"/>
                    </a:ext>
                  </a:extLst>
                </p:cNvPr>
                <p:cNvGrpSpPr>
                  <a:grpSpLocks/>
                </p:cNvGrpSpPr>
                <p:nvPr/>
              </p:nvGrpSpPr>
              <p:grpSpPr bwMode="auto">
                <a:xfrm>
                  <a:off x="3425" y="0"/>
                  <a:ext cx="1152" cy="518"/>
                  <a:chOff x="3425" y="0"/>
                  <a:chExt cx="1152" cy="518"/>
                </a:xfrm>
              </p:grpSpPr>
              <p:sp>
                <p:nvSpPr>
                  <p:cNvPr id="26848" name="Rectangle 33">
                    <a:extLst>
                      <a:ext uri="{FF2B5EF4-FFF2-40B4-BE49-F238E27FC236}">
                        <a16:creationId xmlns:a16="http://schemas.microsoft.com/office/drawing/2014/main" id="{C6100EA9-D01F-47AF-BEAB-A76A20A9AF96}"/>
                      </a:ext>
                    </a:extLst>
                  </p:cNvPr>
                  <p:cNvSpPr>
                    <a:spLocks noChangeArrowheads="1"/>
                  </p:cNvSpPr>
                  <p:nvPr/>
                </p:nvSpPr>
                <p:spPr bwMode="auto">
                  <a:xfrm>
                    <a:off x="3468" y="0"/>
                    <a:ext cx="1066" cy="518"/>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400" b="1"/>
                      <a:t>hrs_completed</a:t>
                    </a:r>
                  </a:p>
                  <a:p>
                    <a:pPr algn="ctr">
                      <a:lnSpc>
                        <a:spcPct val="80000"/>
                      </a:lnSpc>
                      <a:spcBef>
                        <a:spcPct val="0"/>
                      </a:spcBef>
                      <a:buFontTx/>
                      <a:buNone/>
                    </a:pPr>
                    <a:endParaRPr lang="en-US" altLang="en-US" sz="1400" b="1">
                      <a:latin typeface="Times New Roman" panose="02020603050405020304" pitchFamily="18" charset="0"/>
                    </a:endParaRPr>
                  </a:p>
                </p:txBody>
              </p:sp>
              <p:sp>
                <p:nvSpPr>
                  <p:cNvPr id="26849" name="Rectangle 34">
                    <a:extLst>
                      <a:ext uri="{FF2B5EF4-FFF2-40B4-BE49-F238E27FC236}">
                        <a16:creationId xmlns:a16="http://schemas.microsoft.com/office/drawing/2014/main" id="{3A6CFD2A-ACA0-4992-95A1-7A7C69996AF3}"/>
                      </a:ext>
                    </a:extLst>
                  </p:cNvPr>
                  <p:cNvSpPr>
                    <a:spLocks noChangeArrowheads="1"/>
                  </p:cNvSpPr>
                  <p:nvPr/>
                </p:nvSpPr>
                <p:spPr bwMode="auto">
                  <a:xfrm>
                    <a:off x="3425" y="0"/>
                    <a:ext cx="1152" cy="518"/>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36" name="Group 35">
                <a:extLst>
                  <a:ext uri="{FF2B5EF4-FFF2-40B4-BE49-F238E27FC236}">
                    <a16:creationId xmlns:a16="http://schemas.microsoft.com/office/drawing/2014/main" id="{952DA63B-3DA4-4208-8382-639B872B2930}"/>
                  </a:ext>
                </a:extLst>
              </p:cNvPr>
              <p:cNvGrpSpPr>
                <a:grpSpLocks/>
              </p:cNvGrpSpPr>
              <p:nvPr/>
            </p:nvGrpSpPr>
            <p:grpSpPr bwMode="auto">
              <a:xfrm>
                <a:off x="0" y="518"/>
                <a:ext cx="382" cy="403"/>
                <a:chOff x="0" y="518"/>
                <a:chExt cx="382" cy="403"/>
              </a:xfrm>
            </p:grpSpPr>
            <p:sp>
              <p:nvSpPr>
                <p:cNvPr id="26842" name="Rectangle 36">
                  <a:extLst>
                    <a:ext uri="{FF2B5EF4-FFF2-40B4-BE49-F238E27FC236}">
                      <a16:creationId xmlns:a16="http://schemas.microsoft.com/office/drawing/2014/main" id="{D61C75B0-7605-48E9-9971-FA19F6E8F686}"/>
                    </a:ext>
                  </a:extLst>
                </p:cNvPr>
                <p:cNvSpPr>
                  <a:spLocks noChangeArrowheads="1"/>
                </p:cNvSpPr>
                <p:nvPr/>
              </p:nvSpPr>
              <p:spPr bwMode="auto">
                <a:xfrm>
                  <a:off x="0" y="518"/>
                  <a:ext cx="38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43" name="Group 37">
                  <a:extLst>
                    <a:ext uri="{FF2B5EF4-FFF2-40B4-BE49-F238E27FC236}">
                      <a16:creationId xmlns:a16="http://schemas.microsoft.com/office/drawing/2014/main" id="{B89D0351-CB92-4EB4-884F-51E7FDC76171}"/>
                    </a:ext>
                  </a:extLst>
                </p:cNvPr>
                <p:cNvGrpSpPr>
                  <a:grpSpLocks/>
                </p:cNvGrpSpPr>
                <p:nvPr/>
              </p:nvGrpSpPr>
              <p:grpSpPr bwMode="auto">
                <a:xfrm>
                  <a:off x="0" y="518"/>
                  <a:ext cx="382" cy="403"/>
                  <a:chOff x="0" y="518"/>
                  <a:chExt cx="382" cy="403"/>
                </a:xfrm>
              </p:grpSpPr>
              <p:sp>
                <p:nvSpPr>
                  <p:cNvPr id="26844" name="Rectangle 38">
                    <a:extLst>
                      <a:ext uri="{FF2B5EF4-FFF2-40B4-BE49-F238E27FC236}">
                        <a16:creationId xmlns:a16="http://schemas.microsoft.com/office/drawing/2014/main" id="{3407CDD1-0759-4B14-B286-3BF2DE4F225F}"/>
                      </a:ext>
                    </a:extLst>
                  </p:cNvPr>
                  <p:cNvSpPr>
                    <a:spLocks noChangeArrowheads="1"/>
                  </p:cNvSpPr>
                  <p:nvPr/>
                </p:nvSpPr>
                <p:spPr bwMode="auto">
                  <a:xfrm>
                    <a:off x="43" y="518"/>
                    <a:ext cx="29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S1</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845" name="Rectangle 39">
                    <a:extLst>
                      <a:ext uri="{FF2B5EF4-FFF2-40B4-BE49-F238E27FC236}">
                        <a16:creationId xmlns:a16="http://schemas.microsoft.com/office/drawing/2014/main" id="{DC5C9AB3-3338-41B3-B80C-511BE30314AE}"/>
                      </a:ext>
                    </a:extLst>
                  </p:cNvPr>
                  <p:cNvSpPr>
                    <a:spLocks noChangeArrowheads="1"/>
                  </p:cNvSpPr>
                  <p:nvPr/>
                </p:nvSpPr>
                <p:spPr bwMode="auto">
                  <a:xfrm>
                    <a:off x="0" y="518"/>
                    <a:ext cx="38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37" name="Group 40">
                <a:extLst>
                  <a:ext uri="{FF2B5EF4-FFF2-40B4-BE49-F238E27FC236}">
                    <a16:creationId xmlns:a16="http://schemas.microsoft.com/office/drawing/2014/main" id="{94665A15-5571-49F0-8F98-5ED01CC9E316}"/>
                  </a:ext>
                </a:extLst>
              </p:cNvPr>
              <p:cNvGrpSpPr>
                <a:grpSpLocks/>
              </p:cNvGrpSpPr>
              <p:nvPr/>
            </p:nvGrpSpPr>
            <p:grpSpPr bwMode="auto">
              <a:xfrm>
                <a:off x="382" y="518"/>
                <a:ext cx="1170" cy="403"/>
                <a:chOff x="382" y="518"/>
                <a:chExt cx="1170" cy="403"/>
              </a:xfrm>
            </p:grpSpPr>
            <p:sp>
              <p:nvSpPr>
                <p:cNvPr id="26838" name="Rectangle 41">
                  <a:extLst>
                    <a:ext uri="{FF2B5EF4-FFF2-40B4-BE49-F238E27FC236}">
                      <a16:creationId xmlns:a16="http://schemas.microsoft.com/office/drawing/2014/main" id="{B1CD5A14-BEAF-4F66-B9E5-8E8704E5FD0F}"/>
                    </a:ext>
                  </a:extLst>
                </p:cNvPr>
                <p:cNvSpPr>
                  <a:spLocks noChangeArrowheads="1"/>
                </p:cNvSpPr>
                <p:nvPr/>
              </p:nvSpPr>
              <p:spPr bwMode="auto">
                <a:xfrm>
                  <a:off x="382" y="518"/>
                  <a:ext cx="1170"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39" name="Group 42">
                  <a:extLst>
                    <a:ext uri="{FF2B5EF4-FFF2-40B4-BE49-F238E27FC236}">
                      <a16:creationId xmlns:a16="http://schemas.microsoft.com/office/drawing/2014/main" id="{45CD93A3-B8AD-4A04-B14C-54EA7F5C4250}"/>
                    </a:ext>
                  </a:extLst>
                </p:cNvPr>
                <p:cNvGrpSpPr>
                  <a:grpSpLocks/>
                </p:cNvGrpSpPr>
                <p:nvPr/>
              </p:nvGrpSpPr>
              <p:grpSpPr bwMode="auto">
                <a:xfrm>
                  <a:off x="382" y="518"/>
                  <a:ext cx="1170" cy="403"/>
                  <a:chOff x="382" y="518"/>
                  <a:chExt cx="1170" cy="403"/>
                </a:xfrm>
              </p:grpSpPr>
              <p:sp>
                <p:nvSpPr>
                  <p:cNvPr id="26840" name="Rectangle 43">
                    <a:extLst>
                      <a:ext uri="{FF2B5EF4-FFF2-40B4-BE49-F238E27FC236}">
                        <a16:creationId xmlns:a16="http://schemas.microsoft.com/office/drawing/2014/main" id="{A08D04A1-F8DB-41EB-8922-71E4C339CE64}"/>
                      </a:ext>
                    </a:extLst>
                  </p:cNvPr>
                  <p:cNvSpPr>
                    <a:spLocks noChangeArrowheads="1"/>
                  </p:cNvSpPr>
                  <p:nvPr/>
                </p:nvSpPr>
                <p:spPr bwMode="auto">
                  <a:xfrm>
                    <a:off x="425" y="518"/>
                    <a:ext cx="1084"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Michael Schumacher </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841" name="Rectangle 44">
                    <a:extLst>
                      <a:ext uri="{FF2B5EF4-FFF2-40B4-BE49-F238E27FC236}">
                        <a16:creationId xmlns:a16="http://schemas.microsoft.com/office/drawing/2014/main" id="{EF27D6C2-AA35-41AC-BCD5-02656E4DB3C7}"/>
                      </a:ext>
                    </a:extLst>
                  </p:cNvPr>
                  <p:cNvSpPr>
                    <a:spLocks noChangeArrowheads="1"/>
                  </p:cNvSpPr>
                  <p:nvPr/>
                </p:nvSpPr>
                <p:spPr bwMode="auto">
                  <a:xfrm>
                    <a:off x="382" y="518"/>
                    <a:ext cx="117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38" name="Group 45">
                <a:extLst>
                  <a:ext uri="{FF2B5EF4-FFF2-40B4-BE49-F238E27FC236}">
                    <a16:creationId xmlns:a16="http://schemas.microsoft.com/office/drawing/2014/main" id="{FC6F352A-F965-41AA-B302-CE595DD94EB1}"/>
                  </a:ext>
                </a:extLst>
              </p:cNvPr>
              <p:cNvGrpSpPr>
                <a:grpSpLocks/>
              </p:cNvGrpSpPr>
              <p:nvPr/>
            </p:nvGrpSpPr>
            <p:grpSpPr bwMode="auto">
              <a:xfrm>
                <a:off x="1552" y="518"/>
                <a:ext cx="333" cy="403"/>
                <a:chOff x="1552" y="518"/>
                <a:chExt cx="333" cy="403"/>
              </a:xfrm>
            </p:grpSpPr>
            <p:sp>
              <p:nvSpPr>
                <p:cNvPr id="26834" name="Rectangle 46">
                  <a:extLst>
                    <a:ext uri="{FF2B5EF4-FFF2-40B4-BE49-F238E27FC236}">
                      <a16:creationId xmlns:a16="http://schemas.microsoft.com/office/drawing/2014/main" id="{5B04FEE6-81EF-4DC2-ACBA-ACEA176DD235}"/>
                    </a:ext>
                  </a:extLst>
                </p:cNvPr>
                <p:cNvSpPr>
                  <a:spLocks noChangeArrowheads="1"/>
                </p:cNvSpPr>
                <p:nvPr/>
              </p:nvSpPr>
              <p:spPr bwMode="auto">
                <a:xfrm>
                  <a:off x="1552" y="518"/>
                  <a:ext cx="333"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35" name="Group 47">
                  <a:extLst>
                    <a:ext uri="{FF2B5EF4-FFF2-40B4-BE49-F238E27FC236}">
                      <a16:creationId xmlns:a16="http://schemas.microsoft.com/office/drawing/2014/main" id="{9896585A-D1D1-4FC1-83D9-0500493C8F45}"/>
                    </a:ext>
                  </a:extLst>
                </p:cNvPr>
                <p:cNvGrpSpPr>
                  <a:grpSpLocks/>
                </p:cNvGrpSpPr>
                <p:nvPr/>
              </p:nvGrpSpPr>
              <p:grpSpPr bwMode="auto">
                <a:xfrm>
                  <a:off x="1552" y="518"/>
                  <a:ext cx="333" cy="403"/>
                  <a:chOff x="1552" y="518"/>
                  <a:chExt cx="333" cy="403"/>
                </a:xfrm>
              </p:grpSpPr>
              <p:sp>
                <p:nvSpPr>
                  <p:cNvPr id="26836" name="Rectangle 48">
                    <a:extLst>
                      <a:ext uri="{FF2B5EF4-FFF2-40B4-BE49-F238E27FC236}">
                        <a16:creationId xmlns:a16="http://schemas.microsoft.com/office/drawing/2014/main" id="{0813AF38-E9F8-42A9-A61B-06DF581448DB}"/>
                      </a:ext>
                    </a:extLst>
                  </p:cNvPr>
                  <p:cNvSpPr>
                    <a:spLocks noChangeArrowheads="1"/>
                  </p:cNvSpPr>
                  <p:nvPr/>
                </p:nvSpPr>
                <p:spPr bwMode="auto">
                  <a:xfrm>
                    <a:off x="1595" y="518"/>
                    <a:ext cx="247"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200"/>
                      <a:t>19</a:t>
                    </a:r>
                    <a:endParaRPr lang="en-US" altLang="en-US" sz="1400"/>
                  </a:p>
                  <a:p>
                    <a:pPr algn="ctr">
                      <a:lnSpc>
                        <a:spcPct val="80000"/>
                      </a:lnSpc>
                      <a:spcBef>
                        <a:spcPct val="0"/>
                      </a:spcBef>
                      <a:buFontTx/>
                      <a:buNone/>
                    </a:pPr>
                    <a:endParaRPr lang="en-US" altLang="en-US" sz="2400">
                      <a:latin typeface="Times New Roman" panose="02020603050405020304" pitchFamily="18" charset="0"/>
                    </a:endParaRPr>
                  </a:p>
                </p:txBody>
              </p:sp>
              <p:sp>
                <p:nvSpPr>
                  <p:cNvPr id="26837" name="Rectangle 49">
                    <a:extLst>
                      <a:ext uri="{FF2B5EF4-FFF2-40B4-BE49-F238E27FC236}">
                        <a16:creationId xmlns:a16="http://schemas.microsoft.com/office/drawing/2014/main" id="{F08EAA4C-37A0-469B-AF3A-ECADE6E23E65}"/>
                      </a:ext>
                    </a:extLst>
                  </p:cNvPr>
                  <p:cNvSpPr>
                    <a:spLocks noChangeArrowheads="1"/>
                  </p:cNvSpPr>
                  <p:nvPr/>
                </p:nvSpPr>
                <p:spPr bwMode="auto">
                  <a:xfrm>
                    <a:off x="1552" y="518"/>
                    <a:ext cx="33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39" name="Group 50">
                <a:extLst>
                  <a:ext uri="{FF2B5EF4-FFF2-40B4-BE49-F238E27FC236}">
                    <a16:creationId xmlns:a16="http://schemas.microsoft.com/office/drawing/2014/main" id="{465E9B25-8A6A-4ED2-9008-0807C6241828}"/>
                  </a:ext>
                </a:extLst>
              </p:cNvPr>
              <p:cNvGrpSpPr>
                <a:grpSpLocks/>
              </p:cNvGrpSpPr>
              <p:nvPr/>
            </p:nvGrpSpPr>
            <p:grpSpPr bwMode="auto">
              <a:xfrm>
                <a:off x="1885" y="518"/>
                <a:ext cx="1022" cy="403"/>
                <a:chOff x="1885" y="518"/>
                <a:chExt cx="1022" cy="403"/>
              </a:xfrm>
            </p:grpSpPr>
            <p:sp>
              <p:nvSpPr>
                <p:cNvPr id="26830" name="Rectangle 51">
                  <a:extLst>
                    <a:ext uri="{FF2B5EF4-FFF2-40B4-BE49-F238E27FC236}">
                      <a16:creationId xmlns:a16="http://schemas.microsoft.com/office/drawing/2014/main" id="{5154B29D-4E08-476D-8F22-1B8D4B91E9AF}"/>
                    </a:ext>
                  </a:extLst>
                </p:cNvPr>
                <p:cNvSpPr>
                  <a:spLocks noChangeArrowheads="1"/>
                </p:cNvSpPr>
                <p:nvPr/>
              </p:nvSpPr>
              <p:spPr bwMode="auto">
                <a:xfrm>
                  <a:off x="1885" y="518"/>
                  <a:ext cx="102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31" name="Group 52">
                  <a:extLst>
                    <a:ext uri="{FF2B5EF4-FFF2-40B4-BE49-F238E27FC236}">
                      <a16:creationId xmlns:a16="http://schemas.microsoft.com/office/drawing/2014/main" id="{00E4C575-D09D-45DA-A830-A526210D992B}"/>
                    </a:ext>
                  </a:extLst>
                </p:cNvPr>
                <p:cNvGrpSpPr>
                  <a:grpSpLocks/>
                </p:cNvGrpSpPr>
                <p:nvPr/>
              </p:nvGrpSpPr>
              <p:grpSpPr bwMode="auto">
                <a:xfrm>
                  <a:off x="1885" y="518"/>
                  <a:ext cx="1022" cy="403"/>
                  <a:chOff x="1885" y="518"/>
                  <a:chExt cx="1022" cy="403"/>
                </a:xfrm>
              </p:grpSpPr>
              <p:sp>
                <p:nvSpPr>
                  <p:cNvPr id="26832" name="Rectangle 53">
                    <a:extLst>
                      <a:ext uri="{FF2B5EF4-FFF2-40B4-BE49-F238E27FC236}">
                        <a16:creationId xmlns:a16="http://schemas.microsoft.com/office/drawing/2014/main" id="{5BAAE5AB-591D-4593-BAD0-B20E3C779AF5}"/>
                      </a:ext>
                    </a:extLst>
                  </p:cNvPr>
                  <p:cNvSpPr>
                    <a:spLocks noChangeArrowheads="1"/>
                  </p:cNvSpPr>
                  <p:nvPr/>
                </p:nvSpPr>
                <p:spPr bwMode="auto">
                  <a:xfrm>
                    <a:off x="1928" y="518"/>
                    <a:ext cx="93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Computer Science</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833" name="Rectangle 54">
                    <a:extLst>
                      <a:ext uri="{FF2B5EF4-FFF2-40B4-BE49-F238E27FC236}">
                        <a16:creationId xmlns:a16="http://schemas.microsoft.com/office/drawing/2014/main" id="{3B3B1344-FE3D-4811-973F-5B03D7E5803C}"/>
                      </a:ext>
                    </a:extLst>
                  </p:cNvPr>
                  <p:cNvSpPr>
                    <a:spLocks noChangeArrowheads="1"/>
                  </p:cNvSpPr>
                  <p:nvPr/>
                </p:nvSpPr>
                <p:spPr bwMode="auto">
                  <a:xfrm>
                    <a:off x="1885" y="518"/>
                    <a:ext cx="102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40" name="Group 55">
                <a:extLst>
                  <a:ext uri="{FF2B5EF4-FFF2-40B4-BE49-F238E27FC236}">
                    <a16:creationId xmlns:a16="http://schemas.microsoft.com/office/drawing/2014/main" id="{A777D132-0569-4F31-A26C-79016C1BA99A}"/>
                  </a:ext>
                </a:extLst>
              </p:cNvPr>
              <p:cNvGrpSpPr>
                <a:grpSpLocks/>
              </p:cNvGrpSpPr>
              <p:nvPr/>
            </p:nvGrpSpPr>
            <p:grpSpPr bwMode="auto">
              <a:xfrm>
                <a:off x="2907" y="518"/>
                <a:ext cx="518" cy="403"/>
                <a:chOff x="2907" y="518"/>
                <a:chExt cx="518" cy="403"/>
              </a:xfrm>
            </p:grpSpPr>
            <p:sp>
              <p:nvSpPr>
                <p:cNvPr id="26826" name="Rectangle 56">
                  <a:extLst>
                    <a:ext uri="{FF2B5EF4-FFF2-40B4-BE49-F238E27FC236}">
                      <a16:creationId xmlns:a16="http://schemas.microsoft.com/office/drawing/2014/main" id="{290E8063-96F4-49A5-90C1-A17DD6CC931C}"/>
                    </a:ext>
                  </a:extLst>
                </p:cNvPr>
                <p:cNvSpPr>
                  <a:spLocks noChangeArrowheads="1"/>
                </p:cNvSpPr>
                <p:nvPr/>
              </p:nvSpPr>
              <p:spPr bwMode="auto">
                <a:xfrm>
                  <a:off x="2907" y="518"/>
                  <a:ext cx="518"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27" name="Group 57">
                  <a:extLst>
                    <a:ext uri="{FF2B5EF4-FFF2-40B4-BE49-F238E27FC236}">
                      <a16:creationId xmlns:a16="http://schemas.microsoft.com/office/drawing/2014/main" id="{2FA4D673-C4CC-4874-B332-A78506E53E2C}"/>
                    </a:ext>
                  </a:extLst>
                </p:cNvPr>
                <p:cNvGrpSpPr>
                  <a:grpSpLocks/>
                </p:cNvGrpSpPr>
                <p:nvPr/>
              </p:nvGrpSpPr>
              <p:grpSpPr bwMode="auto">
                <a:xfrm>
                  <a:off x="2907" y="518"/>
                  <a:ext cx="518" cy="403"/>
                  <a:chOff x="2907" y="518"/>
                  <a:chExt cx="518" cy="403"/>
                </a:xfrm>
              </p:grpSpPr>
              <p:sp>
                <p:nvSpPr>
                  <p:cNvPr id="26828" name="Rectangle 58">
                    <a:extLst>
                      <a:ext uri="{FF2B5EF4-FFF2-40B4-BE49-F238E27FC236}">
                        <a16:creationId xmlns:a16="http://schemas.microsoft.com/office/drawing/2014/main" id="{83541EEF-0969-42AC-8895-494745F8ADA8}"/>
                      </a:ext>
                    </a:extLst>
                  </p:cNvPr>
                  <p:cNvSpPr>
                    <a:spLocks noChangeArrowheads="1"/>
                  </p:cNvSpPr>
                  <p:nvPr/>
                </p:nvSpPr>
                <p:spPr bwMode="auto">
                  <a:xfrm>
                    <a:off x="2950" y="518"/>
                    <a:ext cx="43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4.00</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829" name="Rectangle 59">
                    <a:extLst>
                      <a:ext uri="{FF2B5EF4-FFF2-40B4-BE49-F238E27FC236}">
                        <a16:creationId xmlns:a16="http://schemas.microsoft.com/office/drawing/2014/main" id="{B6F8E029-206F-4B5A-A6CE-E8660EB483BF}"/>
                      </a:ext>
                    </a:extLst>
                  </p:cNvPr>
                  <p:cNvSpPr>
                    <a:spLocks noChangeArrowheads="1"/>
                  </p:cNvSpPr>
                  <p:nvPr/>
                </p:nvSpPr>
                <p:spPr bwMode="auto">
                  <a:xfrm>
                    <a:off x="2907" y="518"/>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41" name="Group 60">
                <a:extLst>
                  <a:ext uri="{FF2B5EF4-FFF2-40B4-BE49-F238E27FC236}">
                    <a16:creationId xmlns:a16="http://schemas.microsoft.com/office/drawing/2014/main" id="{7516BE8A-8E74-4D18-93E8-77322F16E4A5}"/>
                  </a:ext>
                </a:extLst>
              </p:cNvPr>
              <p:cNvGrpSpPr>
                <a:grpSpLocks/>
              </p:cNvGrpSpPr>
              <p:nvPr/>
            </p:nvGrpSpPr>
            <p:grpSpPr bwMode="auto">
              <a:xfrm>
                <a:off x="3425" y="518"/>
                <a:ext cx="1152" cy="403"/>
                <a:chOff x="3425" y="518"/>
                <a:chExt cx="1152" cy="403"/>
              </a:xfrm>
            </p:grpSpPr>
            <p:sp>
              <p:nvSpPr>
                <p:cNvPr id="26822" name="Rectangle 61">
                  <a:extLst>
                    <a:ext uri="{FF2B5EF4-FFF2-40B4-BE49-F238E27FC236}">
                      <a16:creationId xmlns:a16="http://schemas.microsoft.com/office/drawing/2014/main" id="{07C8809E-34E0-4F82-8884-495614A77AEA}"/>
                    </a:ext>
                  </a:extLst>
                </p:cNvPr>
                <p:cNvSpPr>
                  <a:spLocks noChangeArrowheads="1"/>
                </p:cNvSpPr>
                <p:nvPr/>
              </p:nvSpPr>
              <p:spPr bwMode="auto">
                <a:xfrm>
                  <a:off x="3425" y="518"/>
                  <a:ext cx="115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23" name="Group 62">
                  <a:extLst>
                    <a:ext uri="{FF2B5EF4-FFF2-40B4-BE49-F238E27FC236}">
                      <a16:creationId xmlns:a16="http://schemas.microsoft.com/office/drawing/2014/main" id="{227E5600-3B28-4337-86F9-4065AC969DD3}"/>
                    </a:ext>
                  </a:extLst>
                </p:cNvPr>
                <p:cNvGrpSpPr>
                  <a:grpSpLocks/>
                </p:cNvGrpSpPr>
                <p:nvPr/>
              </p:nvGrpSpPr>
              <p:grpSpPr bwMode="auto">
                <a:xfrm>
                  <a:off x="3425" y="518"/>
                  <a:ext cx="1152" cy="403"/>
                  <a:chOff x="3425" y="518"/>
                  <a:chExt cx="1152" cy="403"/>
                </a:xfrm>
              </p:grpSpPr>
              <p:sp>
                <p:nvSpPr>
                  <p:cNvPr id="26824" name="Rectangle 63">
                    <a:extLst>
                      <a:ext uri="{FF2B5EF4-FFF2-40B4-BE49-F238E27FC236}">
                        <a16:creationId xmlns:a16="http://schemas.microsoft.com/office/drawing/2014/main" id="{CDE67B9E-CB35-45AE-8831-7E1A49CC4C53}"/>
                      </a:ext>
                    </a:extLst>
                  </p:cNvPr>
                  <p:cNvSpPr>
                    <a:spLocks noChangeArrowheads="1"/>
                  </p:cNvSpPr>
                  <p:nvPr/>
                </p:nvSpPr>
                <p:spPr bwMode="auto">
                  <a:xfrm>
                    <a:off x="3468" y="518"/>
                    <a:ext cx="106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45</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825" name="Rectangle 64">
                    <a:extLst>
                      <a:ext uri="{FF2B5EF4-FFF2-40B4-BE49-F238E27FC236}">
                        <a16:creationId xmlns:a16="http://schemas.microsoft.com/office/drawing/2014/main" id="{538F0D2D-1E4B-4EDC-ACE9-792FDD608362}"/>
                      </a:ext>
                    </a:extLst>
                  </p:cNvPr>
                  <p:cNvSpPr>
                    <a:spLocks noChangeArrowheads="1"/>
                  </p:cNvSpPr>
                  <p:nvPr/>
                </p:nvSpPr>
                <p:spPr bwMode="auto">
                  <a:xfrm>
                    <a:off x="3425" y="518"/>
                    <a:ext cx="11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42" name="Group 65">
                <a:extLst>
                  <a:ext uri="{FF2B5EF4-FFF2-40B4-BE49-F238E27FC236}">
                    <a16:creationId xmlns:a16="http://schemas.microsoft.com/office/drawing/2014/main" id="{0342CE3C-D71F-458D-B071-EADDB40EB614}"/>
                  </a:ext>
                </a:extLst>
              </p:cNvPr>
              <p:cNvGrpSpPr>
                <a:grpSpLocks/>
              </p:cNvGrpSpPr>
              <p:nvPr/>
            </p:nvGrpSpPr>
            <p:grpSpPr bwMode="auto">
              <a:xfrm>
                <a:off x="0" y="921"/>
                <a:ext cx="382" cy="403"/>
                <a:chOff x="0" y="921"/>
                <a:chExt cx="382" cy="403"/>
              </a:xfrm>
            </p:grpSpPr>
            <p:sp>
              <p:nvSpPr>
                <p:cNvPr id="26818" name="Rectangle 66">
                  <a:extLst>
                    <a:ext uri="{FF2B5EF4-FFF2-40B4-BE49-F238E27FC236}">
                      <a16:creationId xmlns:a16="http://schemas.microsoft.com/office/drawing/2014/main" id="{ED6D4F01-5F6E-4E80-BE8E-DB444B18D6C1}"/>
                    </a:ext>
                  </a:extLst>
                </p:cNvPr>
                <p:cNvSpPr>
                  <a:spLocks noChangeArrowheads="1"/>
                </p:cNvSpPr>
                <p:nvPr/>
              </p:nvSpPr>
              <p:spPr bwMode="auto">
                <a:xfrm>
                  <a:off x="0" y="921"/>
                  <a:ext cx="38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19" name="Group 67">
                  <a:extLst>
                    <a:ext uri="{FF2B5EF4-FFF2-40B4-BE49-F238E27FC236}">
                      <a16:creationId xmlns:a16="http://schemas.microsoft.com/office/drawing/2014/main" id="{0815CACB-D9B0-4162-8D9C-D0D768B65427}"/>
                    </a:ext>
                  </a:extLst>
                </p:cNvPr>
                <p:cNvGrpSpPr>
                  <a:grpSpLocks/>
                </p:cNvGrpSpPr>
                <p:nvPr/>
              </p:nvGrpSpPr>
              <p:grpSpPr bwMode="auto">
                <a:xfrm>
                  <a:off x="0" y="921"/>
                  <a:ext cx="382" cy="403"/>
                  <a:chOff x="0" y="921"/>
                  <a:chExt cx="382" cy="403"/>
                </a:xfrm>
              </p:grpSpPr>
              <p:sp>
                <p:nvSpPr>
                  <p:cNvPr id="26820" name="Rectangle 68">
                    <a:extLst>
                      <a:ext uri="{FF2B5EF4-FFF2-40B4-BE49-F238E27FC236}">
                        <a16:creationId xmlns:a16="http://schemas.microsoft.com/office/drawing/2014/main" id="{21DDA98E-8B97-43EE-B1F2-BBFA208EBCC8}"/>
                      </a:ext>
                    </a:extLst>
                  </p:cNvPr>
                  <p:cNvSpPr>
                    <a:spLocks noChangeArrowheads="1"/>
                  </p:cNvSpPr>
                  <p:nvPr/>
                </p:nvSpPr>
                <p:spPr bwMode="auto">
                  <a:xfrm>
                    <a:off x="43" y="921"/>
                    <a:ext cx="29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S5</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821" name="Rectangle 69">
                    <a:extLst>
                      <a:ext uri="{FF2B5EF4-FFF2-40B4-BE49-F238E27FC236}">
                        <a16:creationId xmlns:a16="http://schemas.microsoft.com/office/drawing/2014/main" id="{DE6E7D71-3FE4-49BC-B6AC-52F8B3129A52}"/>
                      </a:ext>
                    </a:extLst>
                  </p:cNvPr>
                  <p:cNvSpPr>
                    <a:spLocks noChangeArrowheads="1"/>
                  </p:cNvSpPr>
                  <p:nvPr/>
                </p:nvSpPr>
                <p:spPr bwMode="auto">
                  <a:xfrm>
                    <a:off x="0" y="921"/>
                    <a:ext cx="38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43" name="Group 70">
                <a:extLst>
                  <a:ext uri="{FF2B5EF4-FFF2-40B4-BE49-F238E27FC236}">
                    <a16:creationId xmlns:a16="http://schemas.microsoft.com/office/drawing/2014/main" id="{215DB1DA-6F53-4D88-A8DB-591E39B2DFA5}"/>
                  </a:ext>
                </a:extLst>
              </p:cNvPr>
              <p:cNvGrpSpPr>
                <a:grpSpLocks/>
              </p:cNvGrpSpPr>
              <p:nvPr/>
            </p:nvGrpSpPr>
            <p:grpSpPr bwMode="auto">
              <a:xfrm>
                <a:off x="382" y="921"/>
                <a:ext cx="1170" cy="403"/>
                <a:chOff x="382" y="921"/>
                <a:chExt cx="1170" cy="403"/>
              </a:xfrm>
            </p:grpSpPr>
            <p:sp>
              <p:nvSpPr>
                <p:cNvPr id="26814" name="Rectangle 71">
                  <a:extLst>
                    <a:ext uri="{FF2B5EF4-FFF2-40B4-BE49-F238E27FC236}">
                      <a16:creationId xmlns:a16="http://schemas.microsoft.com/office/drawing/2014/main" id="{9785BE0A-2702-49CB-B2ED-471C5E749CD8}"/>
                    </a:ext>
                  </a:extLst>
                </p:cNvPr>
                <p:cNvSpPr>
                  <a:spLocks noChangeArrowheads="1"/>
                </p:cNvSpPr>
                <p:nvPr/>
              </p:nvSpPr>
              <p:spPr bwMode="auto">
                <a:xfrm>
                  <a:off x="382" y="921"/>
                  <a:ext cx="1170"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15" name="Group 72">
                  <a:extLst>
                    <a:ext uri="{FF2B5EF4-FFF2-40B4-BE49-F238E27FC236}">
                      <a16:creationId xmlns:a16="http://schemas.microsoft.com/office/drawing/2014/main" id="{4F3F67B0-6819-4250-9234-55C6A4C59383}"/>
                    </a:ext>
                  </a:extLst>
                </p:cNvPr>
                <p:cNvGrpSpPr>
                  <a:grpSpLocks/>
                </p:cNvGrpSpPr>
                <p:nvPr/>
              </p:nvGrpSpPr>
              <p:grpSpPr bwMode="auto">
                <a:xfrm>
                  <a:off x="382" y="921"/>
                  <a:ext cx="1170" cy="403"/>
                  <a:chOff x="382" y="921"/>
                  <a:chExt cx="1170" cy="403"/>
                </a:xfrm>
              </p:grpSpPr>
              <p:sp>
                <p:nvSpPr>
                  <p:cNvPr id="26816" name="Rectangle 73">
                    <a:extLst>
                      <a:ext uri="{FF2B5EF4-FFF2-40B4-BE49-F238E27FC236}">
                        <a16:creationId xmlns:a16="http://schemas.microsoft.com/office/drawing/2014/main" id="{640D77D7-A32F-4A93-8C6B-711C3D94BE68}"/>
                      </a:ext>
                    </a:extLst>
                  </p:cNvPr>
                  <p:cNvSpPr>
                    <a:spLocks noChangeArrowheads="1"/>
                  </p:cNvSpPr>
                  <p:nvPr/>
                </p:nvSpPr>
                <p:spPr bwMode="auto">
                  <a:xfrm>
                    <a:off x="425" y="921"/>
                    <a:ext cx="1084"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Jean Alesi </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817" name="Rectangle 74">
                    <a:extLst>
                      <a:ext uri="{FF2B5EF4-FFF2-40B4-BE49-F238E27FC236}">
                        <a16:creationId xmlns:a16="http://schemas.microsoft.com/office/drawing/2014/main" id="{FF52F4C0-19F3-48EB-91F4-72F369F667D4}"/>
                      </a:ext>
                    </a:extLst>
                  </p:cNvPr>
                  <p:cNvSpPr>
                    <a:spLocks noChangeArrowheads="1"/>
                  </p:cNvSpPr>
                  <p:nvPr/>
                </p:nvSpPr>
                <p:spPr bwMode="auto">
                  <a:xfrm>
                    <a:off x="382" y="921"/>
                    <a:ext cx="117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44" name="Group 75">
                <a:extLst>
                  <a:ext uri="{FF2B5EF4-FFF2-40B4-BE49-F238E27FC236}">
                    <a16:creationId xmlns:a16="http://schemas.microsoft.com/office/drawing/2014/main" id="{B7C74A59-5C23-4E9E-B15C-EF4A2253B055}"/>
                  </a:ext>
                </a:extLst>
              </p:cNvPr>
              <p:cNvGrpSpPr>
                <a:grpSpLocks/>
              </p:cNvGrpSpPr>
              <p:nvPr/>
            </p:nvGrpSpPr>
            <p:grpSpPr bwMode="auto">
              <a:xfrm>
                <a:off x="1552" y="921"/>
                <a:ext cx="333" cy="403"/>
                <a:chOff x="1552" y="921"/>
                <a:chExt cx="333" cy="403"/>
              </a:xfrm>
            </p:grpSpPr>
            <p:sp>
              <p:nvSpPr>
                <p:cNvPr id="26810" name="Rectangle 76">
                  <a:extLst>
                    <a:ext uri="{FF2B5EF4-FFF2-40B4-BE49-F238E27FC236}">
                      <a16:creationId xmlns:a16="http://schemas.microsoft.com/office/drawing/2014/main" id="{DE846050-3776-4F0C-90AF-F25D2B441EC0}"/>
                    </a:ext>
                  </a:extLst>
                </p:cNvPr>
                <p:cNvSpPr>
                  <a:spLocks noChangeArrowheads="1"/>
                </p:cNvSpPr>
                <p:nvPr/>
              </p:nvSpPr>
              <p:spPr bwMode="auto">
                <a:xfrm>
                  <a:off x="1552" y="921"/>
                  <a:ext cx="333"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11" name="Group 77">
                  <a:extLst>
                    <a:ext uri="{FF2B5EF4-FFF2-40B4-BE49-F238E27FC236}">
                      <a16:creationId xmlns:a16="http://schemas.microsoft.com/office/drawing/2014/main" id="{85C046E9-5F0A-4EDD-997E-7C6FB9549D87}"/>
                    </a:ext>
                  </a:extLst>
                </p:cNvPr>
                <p:cNvGrpSpPr>
                  <a:grpSpLocks/>
                </p:cNvGrpSpPr>
                <p:nvPr/>
              </p:nvGrpSpPr>
              <p:grpSpPr bwMode="auto">
                <a:xfrm>
                  <a:off x="1552" y="921"/>
                  <a:ext cx="333" cy="403"/>
                  <a:chOff x="1552" y="921"/>
                  <a:chExt cx="333" cy="403"/>
                </a:xfrm>
              </p:grpSpPr>
              <p:sp>
                <p:nvSpPr>
                  <p:cNvPr id="26812" name="Rectangle 78">
                    <a:extLst>
                      <a:ext uri="{FF2B5EF4-FFF2-40B4-BE49-F238E27FC236}">
                        <a16:creationId xmlns:a16="http://schemas.microsoft.com/office/drawing/2014/main" id="{3979692C-587D-46FD-84B5-E86AD3A8DCE7}"/>
                      </a:ext>
                    </a:extLst>
                  </p:cNvPr>
                  <p:cNvSpPr>
                    <a:spLocks noChangeArrowheads="1"/>
                  </p:cNvSpPr>
                  <p:nvPr/>
                </p:nvSpPr>
                <p:spPr bwMode="auto">
                  <a:xfrm>
                    <a:off x="1595" y="921"/>
                    <a:ext cx="247"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200"/>
                      <a:t>20</a:t>
                    </a:r>
                    <a:endParaRPr lang="en-US" altLang="en-US" sz="1400"/>
                  </a:p>
                  <a:p>
                    <a:pPr algn="ctr">
                      <a:lnSpc>
                        <a:spcPct val="80000"/>
                      </a:lnSpc>
                      <a:spcBef>
                        <a:spcPct val="0"/>
                      </a:spcBef>
                      <a:buFontTx/>
                      <a:buNone/>
                    </a:pPr>
                    <a:endParaRPr lang="en-US" altLang="en-US" sz="2400">
                      <a:latin typeface="Times New Roman" panose="02020603050405020304" pitchFamily="18" charset="0"/>
                    </a:endParaRPr>
                  </a:p>
                </p:txBody>
              </p:sp>
              <p:sp>
                <p:nvSpPr>
                  <p:cNvPr id="26813" name="Rectangle 79">
                    <a:extLst>
                      <a:ext uri="{FF2B5EF4-FFF2-40B4-BE49-F238E27FC236}">
                        <a16:creationId xmlns:a16="http://schemas.microsoft.com/office/drawing/2014/main" id="{52097CDF-88E6-4FA9-AD21-B6FF1AEC4C78}"/>
                      </a:ext>
                    </a:extLst>
                  </p:cNvPr>
                  <p:cNvSpPr>
                    <a:spLocks noChangeArrowheads="1"/>
                  </p:cNvSpPr>
                  <p:nvPr/>
                </p:nvSpPr>
                <p:spPr bwMode="auto">
                  <a:xfrm>
                    <a:off x="1552" y="921"/>
                    <a:ext cx="33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45" name="Group 80">
                <a:extLst>
                  <a:ext uri="{FF2B5EF4-FFF2-40B4-BE49-F238E27FC236}">
                    <a16:creationId xmlns:a16="http://schemas.microsoft.com/office/drawing/2014/main" id="{67771156-7631-4D23-8D32-8225E1ACEBFA}"/>
                  </a:ext>
                </a:extLst>
              </p:cNvPr>
              <p:cNvGrpSpPr>
                <a:grpSpLocks/>
              </p:cNvGrpSpPr>
              <p:nvPr/>
            </p:nvGrpSpPr>
            <p:grpSpPr bwMode="auto">
              <a:xfrm>
                <a:off x="1885" y="921"/>
                <a:ext cx="1022" cy="403"/>
                <a:chOff x="1885" y="921"/>
                <a:chExt cx="1022" cy="403"/>
              </a:xfrm>
            </p:grpSpPr>
            <p:sp>
              <p:nvSpPr>
                <p:cNvPr id="26806" name="Rectangle 81">
                  <a:extLst>
                    <a:ext uri="{FF2B5EF4-FFF2-40B4-BE49-F238E27FC236}">
                      <a16:creationId xmlns:a16="http://schemas.microsoft.com/office/drawing/2014/main" id="{73A13DC1-4573-4D08-B6BC-F0A5B03C2BC4}"/>
                    </a:ext>
                  </a:extLst>
                </p:cNvPr>
                <p:cNvSpPr>
                  <a:spLocks noChangeArrowheads="1"/>
                </p:cNvSpPr>
                <p:nvPr/>
              </p:nvSpPr>
              <p:spPr bwMode="auto">
                <a:xfrm>
                  <a:off x="1885" y="921"/>
                  <a:ext cx="102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07" name="Group 82">
                  <a:extLst>
                    <a:ext uri="{FF2B5EF4-FFF2-40B4-BE49-F238E27FC236}">
                      <a16:creationId xmlns:a16="http://schemas.microsoft.com/office/drawing/2014/main" id="{25674094-23F0-40B6-9274-FC065583D2B5}"/>
                    </a:ext>
                  </a:extLst>
                </p:cNvPr>
                <p:cNvGrpSpPr>
                  <a:grpSpLocks/>
                </p:cNvGrpSpPr>
                <p:nvPr/>
              </p:nvGrpSpPr>
              <p:grpSpPr bwMode="auto">
                <a:xfrm>
                  <a:off x="1885" y="921"/>
                  <a:ext cx="1022" cy="403"/>
                  <a:chOff x="1885" y="921"/>
                  <a:chExt cx="1022" cy="403"/>
                </a:xfrm>
              </p:grpSpPr>
              <p:sp>
                <p:nvSpPr>
                  <p:cNvPr id="26808" name="Rectangle 83">
                    <a:extLst>
                      <a:ext uri="{FF2B5EF4-FFF2-40B4-BE49-F238E27FC236}">
                        <a16:creationId xmlns:a16="http://schemas.microsoft.com/office/drawing/2014/main" id="{071AD802-5A75-4742-BB63-1F43CAD52493}"/>
                      </a:ext>
                    </a:extLst>
                  </p:cNvPr>
                  <p:cNvSpPr>
                    <a:spLocks noChangeArrowheads="1"/>
                  </p:cNvSpPr>
                  <p:nvPr/>
                </p:nvSpPr>
                <p:spPr bwMode="auto">
                  <a:xfrm>
                    <a:off x="1928" y="921"/>
                    <a:ext cx="93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Physics</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809" name="Rectangle 84">
                    <a:extLst>
                      <a:ext uri="{FF2B5EF4-FFF2-40B4-BE49-F238E27FC236}">
                        <a16:creationId xmlns:a16="http://schemas.microsoft.com/office/drawing/2014/main" id="{FFC21964-2C72-466F-9196-55D9C528AEA8}"/>
                      </a:ext>
                    </a:extLst>
                  </p:cNvPr>
                  <p:cNvSpPr>
                    <a:spLocks noChangeArrowheads="1"/>
                  </p:cNvSpPr>
                  <p:nvPr/>
                </p:nvSpPr>
                <p:spPr bwMode="auto">
                  <a:xfrm>
                    <a:off x="1885" y="921"/>
                    <a:ext cx="102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46" name="Group 85">
                <a:extLst>
                  <a:ext uri="{FF2B5EF4-FFF2-40B4-BE49-F238E27FC236}">
                    <a16:creationId xmlns:a16="http://schemas.microsoft.com/office/drawing/2014/main" id="{F80D4D70-5EE9-48A1-8C79-9B89F16EB628}"/>
                  </a:ext>
                </a:extLst>
              </p:cNvPr>
              <p:cNvGrpSpPr>
                <a:grpSpLocks/>
              </p:cNvGrpSpPr>
              <p:nvPr/>
            </p:nvGrpSpPr>
            <p:grpSpPr bwMode="auto">
              <a:xfrm>
                <a:off x="2907" y="921"/>
                <a:ext cx="518" cy="403"/>
                <a:chOff x="2907" y="921"/>
                <a:chExt cx="518" cy="403"/>
              </a:xfrm>
            </p:grpSpPr>
            <p:sp>
              <p:nvSpPr>
                <p:cNvPr id="26802" name="Rectangle 86">
                  <a:extLst>
                    <a:ext uri="{FF2B5EF4-FFF2-40B4-BE49-F238E27FC236}">
                      <a16:creationId xmlns:a16="http://schemas.microsoft.com/office/drawing/2014/main" id="{C68C5112-6F2B-4679-98FC-8178FA314BBB}"/>
                    </a:ext>
                  </a:extLst>
                </p:cNvPr>
                <p:cNvSpPr>
                  <a:spLocks noChangeArrowheads="1"/>
                </p:cNvSpPr>
                <p:nvPr/>
              </p:nvSpPr>
              <p:spPr bwMode="auto">
                <a:xfrm>
                  <a:off x="2907" y="921"/>
                  <a:ext cx="518"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803" name="Group 87">
                  <a:extLst>
                    <a:ext uri="{FF2B5EF4-FFF2-40B4-BE49-F238E27FC236}">
                      <a16:creationId xmlns:a16="http://schemas.microsoft.com/office/drawing/2014/main" id="{710CD9F4-8599-46B1-A516-7C0E843EBA23}"/>
                    </a:ext>
                  </a:extLst>
                </p:cNvPr>
                <p:cNvGrpSpPr>
                  <a:grpSpLocks/>
                </p:cNvGrpSpPr>
                <p:nvPr/>
              </p:nvGrpSpPr>
              <p:grpSpPr bwMode="auto">
                <a:xfrm>
                  <a:off x="2907" y="921"/>
                  <a:ext cx="518" cy="403"/>
                  <a:chOff x="2907" y="921"/>
                  <a:chExt cx="518" cy="403"/>
                </a:xfrm>
              </p:grpSpPr>
              <p:sp>
                <p:nvSpPr>
                  <p:cNvPr id="26804" name="Rectangle 88">
                    <a:extLst>
                      <a:ext uri="{FF2B5EF4-FFF2-40B4-BE49-F238E27FC236}">
                        <a16:creationId xmlns:a16="http://schemas.microsoft.com/office/drawing/2014/main" id="{82E23496-0CDE-41A0-A7C7-8CEF28E8A089}"/>
                      </a:ext>
                    </a:extLst>
                  </p:cNvPr>
                  <p:cNvSpPr>
                    <a:spLocks noChangeArrowheads="1"/>
                  </p:cNvSpPr>
                  <p:nvPr/>
                </p:nvSpPr>
                <p:spPr bwMode="auto">
                  <a:xfrm>
                    <a:off x="2950" y="921"/>
                    <a:ext cx="43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3.46</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805" name="Rectangle 89">
                    <a:extLst>
                      <a:ext uri="{FF2B5EF4-FFF2-40B4-BE49-F238E27FC236}">
                        <a16:creationId xmlns:a16="http://schemas.microsoft.com/office/drawing/2014/main" id="{1DAD57C1-9181-4910-9017-095741F1E448}"/>
                      </a:ext>
                    </a:extLst>
                  </p:cNvPr>
                  <p:cNvSpPr>
                    <a:spLocks noChangeArrowheads="1"/>
                  </p:cNvSpPr>
                  <p:nvPr/>
                </p:nvSpPr>
                <p:spPr bwMode="auto">
                  <a:xfrm>
                    <a:off x="2907" y="921"/>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47" name="Group 90">
                <a:extLst>
                  <a:ext uri="{FF2B5EF4-FFF2-40B4-BE49-F238E27FC236}">
                    <a16:creationId xmlns:a16="http://schemas.microsoft.com/office/drawing/2014/main" id="{139A3B50-CEE3-412D-B29A-42139F0FB385}"/>
                  </a:ext>
                </a:extLst>
              </p:cNvPr>
              <p:cNvGrpSpPr>
                <a:grpSpLocks/>
              </p:cNvGrpSpPr>
              <p:nvPr/>
            </p:nvGrpSpPr>
            <p:grpSpPr bwMode="auto">
              <a:xfrm>
                <a:off x="3425" y="921"/>
                <a:ext cx="1152" cy="403"/>
                <a:chOff x="3425" y="921"/>
                <a:chExt cx="1152" cy="403"/>
              </a:xfrm>
            </p:grpSpPr>
            <p:sp>
              <p:nvSpPr>
                <p:cNvPr id="26798" name="Rectangle 91">
                  <a:extLst>
                    <a:ext uri="{FF2B5EF4-FFF2-40B4-BE49-F238E27FC236}">
                      <a16:creationId xmlns:a16="http://schemas.microsoft.com/office/drawing/2014/main" id="{63CFE2D0-7214-4B19-986A-B8CED82E3811}"/>
                    </a:ext>
                  </a:extLst>
                </p:cNvPr>
                <p:cNvSpPr>
                  <a:spLocks noChangeArrowheads="1"/>
                </p:cNvSpPr>
                <p:nvPr/>
              </p:nvSpPr>
              <p:spPr bwMode="auto">
                <a:xfrm>
                  <a:off x="3425" y="921"/>
                  <a:ext cx="115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99" name="Group 92">
                  <a:extLst>
                    <a:ext uri="{FF2B5EF4-FFF2-40B4-BE49-F238E27FC236}">
                      <a16:creationId xmlns:a16="http://schemas.microsoft.com/office/drawing/2014/main" id="{7183DAA2-E536-40E7-9259-52D914D7EF75}"/>
                    </a:ext>
                  </a:extLst>
                </p:cNvPr>
                <p:cNvGrpSpPr>
                  <a:grpSpLocks/>
                </p:cNvGrpSpPr>
                <p:nvPr/>
              </p:nvGrpSpPr>
              <p:grpSpPr bwMode="auto">
                <a:xfrm>
                  <a:off x="3425" y="921"/>
                  <a:ext cx="1152" cy="403"/>
                  <a:chOff x="3425" y="921"/>
                  <a:chExt cx="1152" cy="403"/>
                </a:xfrm>
              </p:grpSpPr>
              <p:sp>
                <p:nvSpPr>
                  <p:cNvPr id="26800" name="Rectangle 93">
                    <a:extLst>
                      <a:ext uri="{FF2B5EF4-FFF2-40B4-BE49-F238E27FC236}">
                        <a16:creationId xmlns:a16="http://schemas.microsoft.com/office/drawing/2014/main" id="{ACCCB3A6-BCB1-4B57-8A6E-26714F8BAE76}"/>
                      </a:ext>
                    </a:extLst>
                  </p:cNvPr>
                  <p:cNvSpPr>
                    <a:spLocks noChangeArrowheads="1"/>
                  </p:cNvSpPr>
                  <p:nvPr/>
                </p:nvSpPr>
                <p:spPr bwMode="auto">
                  <a:xfrm>
                    <a:off x="3468" y="921"/>
                    <a:ext cx="106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78</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801" name="Rectangle 94">
                    <a:extLst>
                      <a:ext uri="{FF2B5EF4-FFF2-40B4-BE49-F238E27FC236}">
                        <a16:creationId xmlns:a16="http://schemas.microsoft.com/office/drawing/2014/main" id="{A467E8EC-51C5-45BB-913E-FCD26DBABA30}"/>
                      </a:ext>
                    </a:extLst>
                  </p:cNvPr>
                  <p:cNvSpPr>
                    <a:spLocks noChangeArrowheads="1"/>
                  </p:cNvSpPr>
                  <p:nvPr/>
                </p:nvSpPr>
                <p:spPr bwMode="auto">
                  <a:xfrm>
                    <a:off x="3425" y="921"/>
                    <a:ext cx="11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48" name="Group 95">
                <a:extLst>
                  <a:ext uri="{FF2B5EF4-FFF2-40B4-BE49-F238E27FC236}">
                    <a16:creationId xmlns:a16="http://schemas.microsoft.com/office/drawing/2014/main" id="{28D44BD5-E476-4CD3-ADF9-EC8D6DF38355}"/>
                  </a:ext>
                </a:extLst>
              </p:cNvPr>
              <p:cNvGrpSpPr>
                <a:grpSpLocks/>
              </p:cNvGrpSpPr>
              <p:nvPr/>
            </p:nvGrpSpPr>
            <p:grpSpPr bwMode="auto">
              <a:xfrm>
                <a:off x="0" y="1324"/>
                <a:ext cx="382" cy="403"/>
                <a:chOff x="0" y="1324"/>
                <a:chExt cx="382" cy="403"/>
              </a:xfrm>
            </p:grpSpPr>
            <p:sp>
              <p:nvSpPr>
                <p:cNvPr id="26794" name="Rectangle 96">
                  <a:extLst>
                    <a:ext uri="{FF2B5EF4-FFF2-40B4-BE49-F238E27FC236}">
                      <a16:creationId xmlns:a16="http://schemas.microsoft.com/office/drawing/2014/main" id="{4EB0892D-AB51-4DFB-B8CC-55BAB1DA103C}"/>
                    </a:ext>
                  </a:extLst>
                </p:cNvPr>
                <p:cNvSpPr>
                  <a:spLocks noChangeArrowheads="1"/>
                </p:cNvSpPr>
                <p:nvPr/>
              </p:nvSpPr>
              <p:spPr bwMode="auto">
                <a:xfrm>
                  <a:off x="0" y="1324"/>
                  <a:ext cx="38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95" name="Group 97">
                  <a:extLst>
                    <a:ext uri="{FF2B5EF4-FFF2-40B4-BE49-F238E27FC236}">
                      <a16:creationId xmlns:a16="http://schemas.microsoft.com/office/drawing/2014/main" id="{499500F8-915D-4879-8239-AB91B829195B}"/>
                    </a:ext>
                  </a:extLst>
                </p:cNvPr>
                <p:cNvGrpSpPr>
                  <a:grpSpLocks/>
                </p:cNvGrpSpPr>
                <p:nvPr/>
              </p:nvGrpSpPr>
              <p:grpSpPr bwMode="auto">
                <a:xfrm>
                  <a:off x="0" y="1324"/>
                  <a:ext cx="382" cy="403"/>
                  <a:chOff x="0" y="1324"/>
                  <a:chExt cx="382" cy="403"/>
                </a:xfrm>
              </p:grpSpPr>
              <p:sp>
                <p:nvSpPr>
                  <p:cNvPr id="26796" name="Rectangle 98">
                    <a:extLst>
                      <a:ext uri="{FF2B5EF4-FFF2-40B4-BE49-F238E27FC236}">
                        <a16:creationId xmlns:a16="http://schemas.microsoft.com/office/drawing/2014/main" id="{AA09AF3F-C745-4E81-8DC4-D90A2C69712D}"/>
                      </a:ext>
                    </a:extLst>
                  </p:cNvPr>
                  <p:cNvSpPr>
                    <a:spLocks noChangeArrowheads="1"/>
                  </p:cNvSpPr>
                  <p:nvPr/>
                </p:nvSpPr>
                <p:spPr bwMode="auto">
                  <a:xfrm>
                    <a:off x="43" y="1324"/>
                    <a:ext cx="29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S3</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97" name="Rectangle 99">
                    <a:extLst>
                      <a:ext uri="{FF2B5EF4-FFF2-40B4-BE49-F238E27FC236}">
                        <a16:creationId xmlns:a16="http://schemas.microsoft.com/office/drawing/2014/main" id="{8AF483E9-2577-4D8D-A83E-79B5617672A9}"/>
                      </a:ext>
                    </a:extLst>
                  </p:cNvPr>
                  <p:cNvSpPr>
                    <a:spLocks noChangeArrowheads="1"/>
                  </p:cNvSpPr>
                  <p:nvPr/>
                </p:nvSpPr>
                <p:spPr bwMode="auto">
                  <a:xfrm>
                    <a:off x="0" y="1324"/>
                    <a:ext cx="38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49" name="Group 100">
                <a:extLst>
                  <a:ext uri="{FF2B5EF4-FFF2-40B4-BE49-F238E27FC236}">
                    <a16:creationId xmlns:a16="http://schemas.microsoft.com/office/drawing/2014/main" id="{5264737E-4DAD-4533-B9B3-D60F2F6D5D3A}"/>
                  </a:ext>
                </a:extLst>
              </p:cNvPr>
              <p:cNvGrpSpPr>
                <a:grpSpLocks/>
              </p:cNvGrpSpPr>
              <p:nvPr/>
            </p:nvGrpSpPr>
            <p:grpSpPr bwMode="auto">
              <a:xfrm>
                <a:off x="382" y="1324"/>
                <a:ext cx="1170" cy="403"/>
                <a:chOff x="382" y="1324"/>
                <a:chExt cx="1170" cy="403"/>
              </a:xfrm>
            </p:grpSpPr>
            <p:sp>
              <p:nvSpPr>
                <p:cNvPr id="26790" name="Rectangle 101">
                  <a:extLst>
                    <a:ext uri="{FF2B5EF4-FFF2-40B4-BE49-F238E27FC236}">
                      <a16:creationId xmlns:a16="http://schemas.microsoft.com/office/drawing/2014/main" id="{F3E26F77-572A-47BD-9F51-9D75B396234E}"/>
                    </a:ext>
                  </a:extLst>
                </p:cNvPr>
                <p:cNvSpPr>
                  <a:spLocks noChangeArrowheads="1"/>
                </p:cNvSpPr>
                <p:nvPr/>
              </p:nvSpPr>
              <p:spPr bwMode="auto">
                <a:xfrm>
                  <a:off x="382" y="1324"/>
                  <a:ext cx="1170"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91" name="Group 102">
                  <a:extLst>
                    <a:ext uri="{FF2B5EF4-FFF2-40B4-BE49-F238E27FC236}">
                      <a16:creationId xmlns:a16="http://schemas.microsoft.com/office/drawing/2014/main" id="{146387E9-35B5-4581-BEE9-DEF5D4D6A7E4}"/>
                    </a:ext>
                  </a:extLst>
                </p:cNvPr>
                <p:cNvGrpSpPr>
                  <a:grpSpLocks/>
                </p:cNvGrpSpPr>
                <p:nvPr/>
              </p:nvGrpSpPr>
              <p:grpSpPr bwMode="auto">
                <a:xfrm>
                  <a:off x="382" y="1324"/>
                  <a:ext cx="1170" cy="403"/>
                  <a:chOff x="382" y="1324"/>
                  <a:chExt cx="1170" cy="403"/>
                </a:xfrm>
              </p:grpSpPr>
              <p:sp>
                <p:nvSpPr>
                  <p:cNvPr id="26792" name="Rectangle 103">
                    <a:extLst>
                      <a:ext uri="{FF2B5EF4-FFF2-40B4-BE49-F238E27FC236}">
                        <a16:creationId xmlns:a16="http://schemas.microsoft.com/office/drawing/2014/main" id="{DB5D6A17-768C-46A2-AB2F-A1FDD5CC05DA}"/>
                      </a:ext>
                    </a:extLst>
                  </p:cNvPr>
                  <p:cNvSpPr>
                    <a:spLocks noChangeArrowheads="1"/>
                  </p:cNvSpPr>
                  <p:nvPr/>
                </p:nvSpPr>
                <p:spPr bwMode="auto">
                  <a:xfrm>
                    <a:off x="425" y="1324"/>
                    <a:ext cx="1084"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Rubens Barrichello</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93" name="Rectangle 104">
                    <a:extLst>
                      <a:ext uri="{FF2B5EF4-FFF2-40B4-BE49-F238E27FC236}">
                        <a16:creationId xmlns:a16="http://schemas.microsoft.com/office/drawing/2014/main" id="{14FFFF23-15C6-4EE4-92FC-64D8AF060CEC}"/>
                      </a:ext>
                    </a:extLst>
                  </p:cNvPr>
                  <p:cNvSpPr>
                    <a:spLocks noChangeArrowheads="1"/>
                  </p:cNvSpPr>
                  <p:nvPr/>
                </p:nvSpPr>
                <p:spPr bwMode="auto">
                  <a:xfrm>
                    <a:off x="382" y="1324"/>
                    <a:ext cx="117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50" name="Group 105">
                <a:extLst>
                  <a:ext uri="{FF2B5EF4-FFF2-40B4-BE49-F238E27FC236}">
                    <a16:creationId xmlns:a16="http://schemas.microsoft.com/office/drawing/2014/main" id="{943464D1-017B-45BA-ADD8-5FD6608D34AB}"/>
                  </a:ext>
                </a:extLst>
              </p:cNvPr>
              <p:cNvGrpSpPr>
                <a:grpSpLocks/>
              </p:cNvGrpSpPr>
              <p:nvPr/>
            </p:nvGrpSpPr>
            <p:grpSpPr bwMode="auto">
              <a:xfrm>
                <a:off x="1552" y="1324"/>
                <a:ext cx="333" cy="403"/>
                <a:chOff x="1552" y="1324"/>
                <a:chExt cx="333" cy="403"/>
              </a:xfrm>
            </p:grpSpPr>
            <p:sp>
              <p:nvSpPr>
                <p:cNvPr id="26786" name="Rectangle 106">
                  <a:extLst>
                    <a:ext uri="{FF2B5EF4-FFF2-40B4-BE49-F238E27FC236}">
                      <a16:creationId xmlns:a16="http://schemas.microsoft.com/office/drawing/2014/main" id="{81B20ED6-2C0F-4086-A140-03075454449B}"/>
                    </a:ext>
                  </a:extLst>
                </p:cNvPr>
                <p:cNvSpPr>
                  <a:spLocks noChangeArrowheads="1"/>
                </p:cNvSpPr>
                <p:nvPr/>
              </p:nvSpPr>
              <p:spPr bwMode="auto">
                <a:xfrm>
                  <a:off x="1552" y="1324"/>
                  <a:ext cx="333"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87" name="Group 107">
                  <a:extLst>
                    <a:ext uri="{FF2B5EF4-FFF2-40B4-BE49-F238E27FC236}">
                      <a16:creationId xmlns:a16="http://schemas.microsoft.com/office/drawing/2014/main" id="{73323FA7-6B1E-4945-8DE9-F638E22FC2ED}"/>
                    </a:ext>
                  </a:extLst>
                </p:cNvPr>
                <p:cNvGrpSpPr>
                  <a:grpSpLocks/>
                </p:cNvGrpSpPr>
                <p:nvPr/>
              </p:nvGrpSpPr>
              <p:grpSpPr bwMode="auto">
                <a:xfrm>
                  <a:off x="1552" y="1324"/>
                  <a:ext cx="333" cy="403"/>
                  <a:chOff x="1552" y="1324"/>
                  <a:chExt cx="333" cy="403"/>
                </a:xfrm>
              </p:grpSpPr>
              <p:sp>
                <p:nvSpPr>
                  <p:cNvPr id="26788" name="Rectangle 108">
                    <a:extLst>
                      <a:ext uri="{FF2B5EF4-FFF2-40B4-BE49-F238E27FC236}">
                        <a16:creationId xmlns:a16="http://schemas.microsoft.com/office/drawing/2014/main" id="{2C82477C-93CB-434B-8855-C73DE44B7F69}"/>
                      </a:ext>
                    </a:extLst>
                  </p:cNvPr>
                  <p:cNvSpPr>
                    <a:spLocks noChangeArrowheads="1"/>
                  </p:cNvSpPr>
                  <p:nvPr/>
                </p:nvSpPr>
                <p:spPr bwMode="auto">
                  <a:xfrm>
                    <a:off x="1595" y="1324"/>
                    <a:ext cx="247"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200"/>
                      <a:t>21</a:t>
                    </a:r>
                    <a:endParaRPr lang="en-US" altLang="en-US" sz="1400"/>
                  </a:p>
                  <a:p>
                    <a:pPr algn="ctr">
                      <a:lnSpc>
                        <a:spcPct val="80000"/>
                      </a:lnSpc>
                      <a:spcBef>
                        <a:spcPct val="0"/>
                      </a:spcBef>
                      <a:buFontTx/>
                      <a:buNone/>
                    </a:pPr>
                    <a:endParaRPr lang="en-US" altLang="en-US" sz="2400">
                      <a:latin typeface="Times New Roman" panose="02020603050405020304" pitchFamily="18" charset="0"/>
                    </a:endParaRPr>
                  </a:p>
                </p:txBody>
              </p:sp>
              <p:sp>
                <p:nvSpPr>
                  <p:cNvPr id="26789" name="Rectangle 109">
                    <a:extLst>
                      <a:ext uri="{FF2B5EF4-FFF2-40B4-BE49-F238E27FC236}">
                        <a16:creationId xmlns:a16="http://schemas.microsoft.com/office/drawing/2014/main" id="{CE6C3C03-27B1-4B8C-99B5-353D9B66A07A}"/>
                      </a:ext>
                    </a:extLst>
                  </p:cNvPr>
                  <p:cNvSpPr>
                    <a:spLocks noChangeArrowheads="1"/>
                  </p:cNvSpPr>
                  <p:nvPr/>
                </p:nvSpPr>
                <p:spPr bwMode="auto">
                  <a:xfrm>
                    <a:off x="1552" y="1324"/>
                    <a:ext cx="33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51" name="Group 110">
                <a:extLst>
                  <a:ext uri="{FF2B5EF4-FFF2-40B4-BE49-F238E27FC236}">
                    <a16:creationId xmlns:a16="http://schemas.microsoft.com/office/drawing/2014/main" id="{EC20A11D-DFDC-42CF-B840-25EFAEE0270E}"/>
                  </a:ext>
                </a:extLst>
              </p:cNvPr>
              <p:cNvGrpSpPr>
                <a:grpSpLocks/>
              </p:cNvGrpSpPr>
              <p:nvPr/>
            </p:nvGrpSpPr>
            <p:grpSpPr bwMode="auto">
              <a:xfrm>
                <a:off x="1885" y="1324"/>
                <a:ext cx="1022" cy="403"/>
                <a:chOff x="1885" y="1324"/>
                <a:chExt cx="1022" cy="403"/>
              </a:xfrm>
            </p:grpSpPr>
            <p:sp>
              <p:nvSpPr>
                <p:cNvPr id="26782" name="Rectangle 111">
                  <a:extLst>
                    <a:ext uri="{FF2B5EF4-FFF2-40B4-BE49-F238E27FC236}">
                      <a16:creationId xmlns:a16="http://schemas.microsoft.com/office/drawing/2014/main" id="{96FBA254-E2B4-45F1-9E85-2C86C9F0B25A}"/>
                    </a:ext>
                  </a:extLst>
                </p:cNvPr>
                <p:cNvSpPr>
                  <a:spLocks noChangeArrowheads="1"/>
                </p:cNvSpPr>
                <p:nvPr/>
              </p:nvSpPr>
              <p:spPr bwMode="auto">
                <a:xfrm>
                  <a:off x="1885" y="1324"/>
                  <a:ext cx="102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83" name="Group 112">
                  <a:extLst>
                    <a:ext uri="{FF2B5EF4-FFF2-40B4-BE49-F238E27FC236}">
                      <a16:creationId xmlns:a16="http://schemas.microsoft.com/office/drawing/2014/main" id="{7E04FB05-8778-458A-A850-4AD86058E6AC}"/>
                    </a:ext>
                  </a:extLst>
                </p:cNvPr>
                <p:cNvGrpSpPr>
                  <a:grpSpLocks/>
                </p:cNvGrpSpPr>
                <p:nvPr/>
              </p:nvGrpSpPr>
              <p:grpSpPr bwMode="auto">
                <a:xfrm>
                  <a:off x="1885" y="1324"/>
                  <a:ext cx="1022" cy="403"/>
                  <a:chOff x="1885" y="1324"/>
                  <a:chExt cx="1022" cy="403"/>
                </a:xfrm>
              </p:grpSpPr>
              <p:sp>
                <p:nvSpPr>
                  <p:cNvPr id="26784" name="Rectangle 113">
                    <a:extLst>
                      <a:ext uri="{FF2B5EF4-FFF2-40B4-BE49-F238E27FC236}">
                        <a16:creationId xmlns:a16="http://schemas.microsoft.com/office/drawing/2014/main" id="{E2CD21B5-45AC-416F-80A5-23B4A9B47032}"/>
                      </a:ext>
                    </a:extLst>
                  </p:cNvPr>
                  <p:cNvSpPr>
                    <a:spLocks noChangeArrowheads="1"/>
                  </p:cNvSpPr>
                  <p:nvPr/>
                </p:nvSpPr>
                <p:spPr bwMode="auto">
                  <a:xfrm>
                    <a:off x="1928" y="1324"/>
                    <a:ext cx="93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Math</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85" name="Rectangle 114">
                    <a:extLst>
                      <a:ext uri="{FF2B5EF4-FFF2-40B4-BE49-F238E27FC236}">
                        <a16:creationId xmlns:a16="http://schemas.microsoft.com/office/drawing/2014/main" id="{D03D07B1-8069-4109-ACB5-25B38069C2CE}"/>
                      </a:ext>
                    </a:extLst>
                  </p:cNvPr>
                  <p:cNvSpPr>
                    <a:spLocks noChangeArrowheads="1"/>
                  </p:cNvSpPr>
                  <p:nvPr/>
                </p:nvSpPr>
                <p:spPr bwMode="auto">
                  <a:xfrm>
                    <a:off x="1885" y="1324"/>
                    <a:ext cx="102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52" name="Group 115">
                <a:extLst>
                  <a:ext uri="{FF2B5EF4-FFF2-40B4-BE49-F238E27FC236}">
                    <a16:creationId xmlns:a16="http://schemas.microsoft.com/office/drawing/2014/main" id="{CB7EAA77-CF1D-4C53-9137-A8D67D0E86BD}"/>
                  </a:ext>
                </a:extLst>
              </p:cNvPr>
              <p:cNvGrpSpPr>
                <a:grpSpLocks/>
              </p:cNvGrpSpPr>
              <p:nvPr/>
            </p:nvGrpSpPr>
            <p:grpSpPr bwMode="auto">
              <a:xfrm>
                <a:off x="2907" y="1324"/>
                <a:ext cx="518" cy="403"/>
                <a:chOff x="2907" y="1324"/>
                <a:chExt cx="518" cy="403"/>
              </a:xfrm>
            </p:grpSpPr>
            <p:sp>
              <p:nvSpPr>
                <p:cNvPr id="26778" name="Rectangle 116">
                  <a:extLst>
                    <a:ext uri="{FF2B5EF4-FFF2-40B4-BE49-F238E27FC236}">
                      <a16:creationId xmlns:a16="http://schemas.microsoft.com/office/drawing/2014/main" id="{7C68A128-B6A8-49EF-B08B-D639D9ED058A}"/>
                    </a:ext>
                  </a:extLst>
                </p:cNvPr>
                <p:cNvSpPr>
                  <a:spLocks noChangeArrowheads="1"/>
                </p:cNvSpPr>
                <p:nvPr/>
              </p:nvSpPr>
              <p:spPr bwMode="auto">
                <a:xfrm>
                  <a:off x="2907" y="1324"/>
                  <a:ext cx="518"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79" name="Group 117">
                  <a:extLst>
                    <a:ext uri="{FF2B5EF4-FFF2-40B4-BE49-F238E27FC236}">
                      <a16:creationId xmlns:a16="http://schemas.microsoft.com/office/drawing/2014/main" id="{52CD150F-18AD-405D-AC26-17484C22D951}"/>
                    </a:ext>
                  </a:extLst>
                </p:cNvPr>
                <p:cNvGrpSpPr>
                  <a:grpSpLocks/>
                </p:cNvGrpSpPr>
                <p:nvPr/>
              </p:nvGrpSpPr>
              <p:grpSpPr bwMode="auto">
                <a:xfrm>
                  <a:off x="2907" y="1324"/>
                  <a:ext cx="518" cy="403"/>
                  <a:chOff x="2907" y="1324"/>
                  <a:chExt cx="518" cy="403"/>
                </a:xfrm>
              </p:grpSpPr>
              <p:sp>
                <p:nvSpPr>
                  <p:cNvPr id="26780" name="Rectangle 118">
                    <a:extLst>
                      <a:ext uri="{FF2B5EF4-FFF2-40B4-BE49-F238E27FC236}">
                        <a16:creationId xmlns:a16="http://schemas.microsoft.com/office/drawing/2014/main" id="{F39D80C0-6108-4A81-8263-0E5D4B248373}"/>
                      </a:ext>
                    </a:extLst>
                  </p:cNvPr>
                  <p:cNvSpPr>
                    <a:spLocks noChangeArrowheads="1"/>
                  </p:cNvSpPr>
                  <p:nvPr/>
                </p:nvSpPr>
                <p:spPr bwMode="auto">
                  <a:xfrm>
                    <a:off x="2950" y="1324"/>
                    <a:ext cx="43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3.82</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81" name="Rectangle 119">
                    <a:extLst>
                      <a:ext uri="{FF2B5EF4-FFF2-40B4-BE49-F238E27FC236}">
                        <a16:creationId xmlns:a16="http://schemas.microsoft.com/office/drawing/2014/main" id="{EA20CCA9-2A8B-441A-BB39-5E670BC15B76}"/>
                      </a:ext>
                    </a:extLst>
                  </p:cNvPr>
                  <p:cNvSpPr>
                    <a:spLocks noChangeArrowheads="1"/>
                  </p:cNvSpPr>
                  <p:nvPr/>
                </p:nvSpPr>
                <p:spPr bwMode="auto">
                  <a:xfrm>
                    <a:off x="2907" y="1324"/>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53" name="Group 120">
                <a:extLst>
                  <a:ext uri="{FF2B5EF4-FFF2-40B4-BE49-F238E27FC236}">
                    <a16:creationId xmlns:a16="http://schemas.microsoft.com/office/drawing/2014/main" id="{386FDEBB-17C8-4813-B551-A50187824355}"/>
                  </a:ext>
                </a:extLst>
              </p:cNvPr>
              <p:cNvGrpSpPr>
                <a:grpSpLocks/>
              </p:cNvGrpSpPr>
              <p:nvPr/>
            </p:nvGrpSpPr>
            <p:grpSpPr bwMode="auto">
              <a:xfrm>
                <a:off x="3425" y="1324"/>
                <a:ext cx="1152" cy="403"/>
                <a:chOff x="3425" y="1324"/>
                <a:chExt cx="1152" cy="403"/>
              </a:xfrm>
            </p:grpSpPr>
            <p:sp>
              <p:nvSpPr>
                <p:cNvPr id="26774" name="Rectangle 121">
                  <a:extLst>
                    <a:ext uri="{FF2B5EF4-FFF2-40B4-BE49-F238E27FC236}">
                      <a16:creationId xmlns:a16="http://schemas.microsoft.com/office/drawing/2014/main" id="{CBCE2492-3DE6-457B-B6A5-7B16699F7C79}"/>
                    </a:ext>
                  </a:extLst>
                </p:cNvPr>
                <p:cNvSpPr>
                  <a:spLocks noChangeArrowheads="1"/>
                </p:cNvSpPr>
                <p:nvPr/>
              </p:nvSpPr>
              <p:spPr bwMode="auto">
                <a:xfrm>
                  <a:off x="3425" y="1324"/>
                  <a:ext cx="115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75" name="Group 122">
                  <a:extLst>
                    <a:ext uri="{FF2B5EF4-FFF2-40B4-BE49-F238E27FC236}">
                      <a16:creationId xmlns:a16="http://schemas.microsoft.com/office/drawing/2014/main" id="{F1ACEBAD-5CEF-4D77-8168-8B6DFDC50A79}"/>
                    </a:ext>
                  </a:extLst>
                </p:cNvPr>
                <p:cNvGrpSpPr>
                  <a:grpSpLocks/>
                </p:cNvGrpSpPr>
                <p:nvPr/>
              </p:nvGrpSpPr>
              <p:grpSpPr bwMode="auto">
                <a:xfrm>
                  <a:off x="3425" y="1324"/>
                  <a:ext cx="1152" cy="403"/>
                  <a:chOff x="3425" y="1324"/>
                  <a:chExt cx="1152" cy="403"/>
                </a:xfrm>
              </p:grpSpPr>
              <p:sp>
                <p:nvSpPr>
                  <p:cNvPr id="26776" name="Rectangle 123">
                    <a:extLst>
                      <a:ext uri="{FF2B5EF4-FFF2-40B4-BE49-F238E27FC236}">
                        <a16:creationId xmlns:a16="http://schemas.microsoft.com/office/drawing/2014/main" id="{ABA36FD6-BC7C-4473-9AE4-5DFBAC308682}"/>
                      </a:ext>
                    </a:extLst>
                  </p:cNvPr>
                  <p:cNvSpPr>
                    <a:spLocks noChangeArrowheads="1"/>
                  </p:cNvSpPr>
                  <p:nvPr/>
                </p:nvSpPr>
                <p:spPr bwMode="auto">
                  <a:xfrm>
                    <a:off x="3468" y="1324"/>
                    <a:ext cx="106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33</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77" name="Rectangle 124">
                    <a:extLst>
                      <a:ext uri="{FF2B5EF4-FFF2-40B4-BE49-F238E27FC236}">
                        <a16:creationId xmlns:a16="http://schemas.microsoft.com/office/drawing/2014/main" id="{B7699FC8-DE3E-4225-9643-C61395594F8C}"/>
                      </a:ext>
                    </a:extLst>
                  </p:cNvPr>
                  <p:cNvSpPr>
                    <a:spLocks noChangeArrowheads="1"/>
                  </p:cNvSpPr>
                  <p:nvPr/>
                </p:nvSpPr>
                <p:spPr bwMode="auto">
                  <a:xfrm>
                    <a:off x="3425" y="1324"/>
                    <a:ext cx="11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54" name="Group 125">
                <a:extLst>
                  <a:ext uri="{FF2B5EF4-FFF2-40B4-BE49-F238E27FC236}">
                    <a16:creationId xmlns:a16="http://schemas.microsoft.com/office/drawing/2014/main" id="{06C458A6-BC66-4BD4-B33D-77D35F70B363}"/>
                  </a:ext>
                </a:extLst>
              </p:cNvPr>
              <p:cNvGrpSpPr>
                <a:grpSpLocks/>
              </p:cNvGrpSpPr>
              <p:nvPr/>
            </p:nvGrpSpPr>
            <p:grpSpPr bwMode="auto">
              <a:xfrm>
                <a:off x="0" y="1727"/>
                <a:ext cx="382" cy="403"/>
                <a:chOff x="0" y="1727"/>
                <a:chExt cx="382" cy="403"/>
              </a:xfrm>
            </p:grpSpPr>
            <p:sp>
              <p:nvSpPr>
                <p:cNvPr id="26770" name="Rectangle 126">
                  <a:extLst>
                    <a:ext uri="{FF2B5EF4-FFF2-40B4-BE49-F238E27FC236}">
                      <a16:creationId xmlns:a16="http://schemas.microsoft.com/office/drawing/2014/main" id="{AA59AC85-6E11-41E6-A55C-562195F8FDD2}"/>
                    </a:ext>
                  </a:extLst>
                </p:cNvPr>
                <p:cNvSpPr>
                  <a:spLocks noChangeArrowheads="1"/>
                </p:cNvSpPr>
                <p:nvPr/>
              </p:nvSpPr>
              <p:spPr bwMode="auto">
                <a:xfrm>
                  <a:off x="0" y="1727"/>
                  <a:ext cx="38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71" name="Group 127">
                  <a:extLst>
                    <a:ext uri="{FF2B5EF4-FFF2-40B4-BE49-F238E27FC236}">
                      <a16:creationId xmlns:a16="http://schemas.microsoft.com/office/drawing/2014/main" id="{11D1C4C0-1CF2-4769-8714-833AFE289B19}"/>
                    </a:ext>
                  </a:extLst>
                </p:cNvPr>
                <p:cNvGrpSpPr>
                  <a:grpSpLocks/>
                </p:cNvGrpSpPr>
                <p:nvPr/>
              </p:nvGrpSpPr>
              <p:grpSpPr bwMode="auto">
                <a:xfrm>
                  <a:off x="0" y="1727"/>
                  <a:ext cx="382" cy="403"/>
                  <a:chOff x="0" y="1727"/>
                  <a:chExt cx="382" cy="403"/>
                </a:xfrm>
              </p:grpSpPr>
              <p:sp>
                <p:nvSpPr>
                  <p:cNvPr id="26772" name="Rectangle 128">
                    <a:extLst>
                      <a:ext uri="{FF2B5EF4-FFF2-40B4-BE49-F238E27FC236}">
                        <a16:creationId xmlns:a16="http://schemas.microsoft.com/office/drawing/2014/main" id="{BAA792F0-B051-4635-94FA-2131F4397B3C}"/>
                      </a:ext>
                    </a:extLst>
                  </p:cNvPr>
                  <p:cNvSpPr>
                    <a:spLocks noChangeArrowheads="1"/>
                  </p:cNvSpPr>
                  <p:nvPr/>
                </p:nvSpPr>
                <p:spPr bwMode="auto">
                  <a:xfrm>
                    <a:off x="43" y="1727"/>
                    <a:ext cx="29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S2</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73" name="Rectangle 129">
                    <a:extLst>
                      <a:ext uri="{FF2B5EF4-FFF2-40B4-BE49-F238E27FC236}">
                        <a16:creationId xmlns:a16="http://schemas.microsoft.com/office/drawing/2014/main" id="{2975B971-C33D-4BF2-B150-591B14113712}"/>
                      </a:ext>
                    </a:extLst>
                  </p:cNvPr>
                  <p:cNvSpPr>
                    <a:spLocks noChangeArrowheads="1"/>
                  </p:cNvSpPr>
                  <p:nvPr/>
                </p:nvSpPr>
                <p:spPr bwMode="auto">
                  <a:xfrm>
                    <a:off x="0" y="1727"/>
                    <a:ext cx="38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55" name="Group 130">
                <a:extLst>
                  <a:ext uri="{FF2B5EF4-FFF2-40B4-BE49-F238E27FC236}">
                    <a16:creationId xmlns:a16="http://schemas.microsoft.com/office/drawing/2014/main" id="{56EB3F96-183A-43D0-9EFF-7B093F5F1434}"/>
                  </a:ext>
                </a:extLst>
              </p:cNvPr>
              <p:cNvGrpSpPr>
                <a:grpSpLocks/>
              </p:cNvGrpSpPr>
              <p:nvPr/>
            </p:nvGrpSpPr>
            <p:grpSpPr bwMode="auto">
              <a:xfrm>
                <a:off x="382" y="1727"/>
                <a:ext cx="1170" cy="403"/>
                <a:chOff x="382" y="1727"/>
                <a:chExt cx="1170" cy="403"/>
              </a:xfrm>
            </p:grpSpPr>
            <p:sp>
              <p:nvSpPr>
                <p:cNvPr id="26766" name="Rectangle 131">
                  <a:extLst>
                    <a:ext uri="{FF2B5EF4-FFF2-40B4-BE49-F238E27FC236}">
                      <a16:creationId xmlns:a16="http://schemas.microsoft.com/office/drawing/2014/main" id="{289E0BFB-EFBF-4CDB-B65A-2460CAB54EE9}"/>
                    </a:ext>
                  </a:extLst>
                </p:cNvPr>
                <p:cNvSpPr>
                  <a:spLocks noChangeArrowheads="1"/>
                </p:cNvSpPr>
                <p:nvPr/>
              </p:nvSpPr>
              <p:spPr bwMode="auto">
                <a:xfrm>
                  <a:off x="382" y="1727"/>
                  <a:ext cx="1170"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67" name="Group 132">
                  <a:extLst>
                    <a:ext uri="{FF2B5EF4-FFF2-40B4-BE49-F238E27FC236}">
                      <a16:creationId xmlns:a16="http://schemas.microsoft.com/office/drawing/2014/main" id="{1F007194-E612-4D87-81EA-B4C0F3EE41C9}"/>
                    </a:ext>
                  </a:extLst>
                </p:cNvPr>
                <p:cNvGrpSpPr>
                  <a:grpSpLocks/>
                </p:cNvGrpSpPr>
                <p:nvPr/>
              </p:nvGrpSpPr>
              <p:grpSpPr bwMode="auto">
                <a:xfrm>
                  <a:off x="382" y="1727"/>
                  <a:ext cx="1170" cy="403"/>
                  <a:chOff x="382" y="1727"/>
                  <a:chExt cx="1170" cy="403"/>
                </a:xfrm>
              </p:grpSpPr>
              <p:sp>
                <p:nvSpPr>
                  <p:cNvPr id="26768" name="Rectangle 133">
                    <a:extLst>
                      <a:ext uri="{FF2B5EF4-FFF2-40B4-BE49-F238E27FC236}">
                        <a16:creationId xmlns:a16="http://schemas.microsoft.com/office/drawing/2014/main" id="{2DD3C126-D4E4-4F5B-B120-85E6993DDF45}"/>
                      </a:ext>
                    </a:extLst>
                  </p:cNvPr>
                  <p:cNvSpPr>
                    <a:spLocks noChangeArrowheads="1"/>
                  </p:cNvSpPr>
                  <p:nvPr/>
                </p:nvSpPr>
                <p:spPr bwMode="auto">
                  <a:xfrm>
                    <a:off x="425" y="1727"/>
                    <a:ext cx="1084"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Giancarlo Fisichella</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69" name="Rectangle 134">
                    <a:extLst>
                      <a:ext uri="{FF2B5EF4-FFF2-40B4-BE49-F238E27FC236}">
                        <a16:creationId xmlns:a16="http://schemas.microsoft.com/office/drawing/2014/main" id="{ECDF09D8-DCA4-4024-A42B-8E605D2F92E7}"/>
                      </a:ext>
                    </a:extLst>
                  </p:cNvPr>
                  <p:cNvSpPr>
                    <a:spLocks noChangeArrowheads="1"/>
                  </p:cNvSpPr>
                  <p:nvPr/>
                </p:nvSpPr>
                <p:spPr bwMode="auto">
                  <a:xfrm>
                    <a:off x="382" y="1727"/>
                    <a:ext cx="117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56" name="Group 135">
                <a:extLst>
                  <a:ext uri="{FF2B5EF4-FFF2-40B4-BE49-F238E27FC236}">
                    <a16:creationId xmlns:a16="http://schemas.microsoft.com/office/drawing/2014/main" id="{DBCDCA49-598A-40D5-8B14-AC8244F72184}"/>
                  </a:ext>
                </a:extLst>
              </p:cNvPr>
              <p:cNvGrpSpPr>
                <a:grpSpLocks/>
              </p:cNvGrpSpPr>
              <p:nvPr/>
            </p:nvGrpSpPr>
            <p:grpSpPr bwMode="auto">
              <a:xfrm>
                <a:off x="1552" y="1727"/>
                <a:ext cx="333" cy="403"/>
                <a:chOff x="1552" y="1727"/>
                <a:chExt cx="333" cy="403"/>
              </a:xfrm>
            </p:grpSpPr>
            <p:sp>
              <p:nvSpPr>
                <p:cNvPr id="26762" name="Rectangle 136">
                  <a:extLst>
                    <a:ext uri="{FF2B5EF4-FFF2-40B4-BE49-F238E27FC236}">
                      <a16:creationId xmlns:a16="http://schemas.microsoft.com/office/drawing/2014/main" id="{1019BEE8-888F-4B29-B163-6218C94C18AB}"/>
                    </a:ext>
                  </a:extLst>
                </p:cNvPr>
                <p:cNvSpPr>
                  <a:spLocks noChangeArrowheads="1"/>
                </p:cNvSpPr>
                <p:nvPr/>
              </p:nvSpPr>
              <p:spPr bwMode="auto">
                <a:xfrm>
                  <a:off x="1552" y="1727"/>
                  <a:ext cx="333"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63" name="Group 137">
                  <a:extLst>
                    <a:ext uri="{FF2B5EF4-FFF2-40B4-BE49-F238E27FC236}">
                      <a16:creationId xmlns:a16="http://schemas.microsoft.com/office/drawing/2014/main" id="{530B1EAA-9EF6-4D19-9111-C59188201A66}"/>
                    </a:ext>
                  </a:extLst>
                </p:cNvPr>
                <p:cNvGrpSpPr>
                  <a:grpSpLocks/>
                </p:cNvGrpSpPr>
                <p:nvPr/>
              </p:nvGrpSpPr>
              <p:grpSpPr bwMode="auto">
                <a:xfrm>
                  <a:off x="1552" y="1727"/>
                  <a:ext cx="333" cy="403"/>
                  <a:chOff x="1552" y="1727"/>
                  <a:chExt cx="333" cy="403"/>
                </a:xfrm>
              </p:grpSpPr>
              <p:sp>
                <p:nvSpPr>
                  <p:cNvPr id="26764" name="Rectangle 138">
                    <a:extLst>
                      <a:ext uri="{FF2B5EF4-FFF2-40B4-BE49-F238E27FC236}">
                        <a16:creationId xmlns:a16="http://schemas.microsoft.com/office/drawing/2014/main" id="{AF30B5E5-AE28-4FBB-82AC-B75A2132AAAF}"/>
                      </a:ext>
                    </a:extLst>
                  </p:cNvPr>
                  <p:cNvSpPr>
                    <a:spLocks noChangeArrowheads="1"/>
                  </p:cNvSpPr>
                  <p:nvPr/>
                </p:nvSpPr>
                <p:spPr bwMode="auto">
                  <a:xfrm>
                    <a:off x="1595" y="1727"/>
                    <a:ext cx="247"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200"/>
                      <a:t>18</a:t>
                    </a:r>
                    <a:endParaRPr lang="en-US" altLang="en-US" sz="1400"/>
                  </a:p>
                  <a:p>
                    <a:pPr algn="ctr">
                      <a:lnSpc>
                        <a:spcPct val="80000"/>
                      </a:lnSpc>
                      <a:spcBef>
                        <a:spcPct val="0"/>
                      </a:spcBef>
                      <a:buFontTx/>
                      <a:buNone/>
                    </a:pPr>
                    <a:endParaRPr lang="en-US" altLang="en-US" sz="2400">
                      <a:latin typeface="Times New Roman" panose="02020603050405020304" pitchFamily="18" charset="0"/>
                    </a:endParaRPr>
                  </a:p>
                </p:txBody>
              </p:sp>
              <p:sp>
                <p:nvSpPr>
                  <p:cNvPr id="26765" name="Rectangle 139">
                    <a:extLst>
                      <a:ext uri="{FF2B5EF4-FFF2-40B4-BE49-F238E27FC236}">
                        <a16:creationId xmlns:a16="http://schemas.microsoft.com/office/drawing/2014/main" id="{488B5894-1514-44C7-A4D4-289163CE5281}"/>
                      </a:ext>
                    </a:extLst>
                  </p:cNvPr>
                  <p:cNvSpPr>
                    <a:spLocks noChangeArrowheads="1"/>
                  </p:cNvSpPr>
                  <p:nvPr/>
                </p:nvSpPr>
                <p:spPr bwMode="auto">
                  <a:xfrm>
                    <a:off x="1552" y="1727"/>
                    <a:ext cx="33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57" name="Group 140">
                <a:extLst>
                  <a:ext uri="{FF2B5EF4-FFF2-40B4-BE49-F238E27FC236}">
                    <a16:creationId xmlns:a16="http://schemas.microsoft.com/office/drawing/2014/main" id="{287812A9-3A53-4E1F-8EEF-3D52AC8CADD2}"/>
                  </a:ext>
                </a:extLst>
              </p:cNvPr>
              <p:cNvGrpSpPr>
                <a:grpSpLocks/>
              </p:cNvGrpSpPr>
              <p:nvPr/>
            </p:nvGrpSpPr>
            <p:grpSpPr bwMode="auto">
              <a:xfrm>
                <a:off x="1885" y="1727"/>
                <a:ext cx="1022" cy="403"/>
                <a:chOff x="1885" y="1727"/>
                <a:chExt cx="1022" cy="403"/>
              </a:xfrm>
            </p:grpSpPr>
            <p:sp>
              <p:nvSpPr>
                <p:cNvPr id="26758" name="Rectangle 141">
                  <a:extLst>
                    <a:ext uri="{FF2B5EF4-FFF2-40B4-BE49-F238E27FC236}">
                      <a16:creationId xmlns:a16="http://schemas.microsoft.com/office/drawing/2014/main" id="{9181B33D-4FD4-4AFC-8A25-39F848D85EB0}"/>
                    </a:ext>
                  </a:extLst>
                </p:cNvPr>
                <p:cNvSpPr>
                  <a:spLocks noChangeArrowheads="1"/>
                </p:cNvSpPr>
                <p:nvPr/>
              </p:nvSpPr>
              <p:spPr bwMode="auto">
                <a:xfrm>
                  <a:off x="1885" y="1727"/>
                  <a:ext cx="102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59" name="Group 142">
                  <a:extLst>
                    <a:ext uri="{FF2B5EF4-FFF2-40B4-BE49-F238E27FC236}">
                      <a16:creationId xmlns:a16="http://schemas.microsoft.com/office/drawing/2014/main" id="{3878D8FA-B4EE-43B1-9400-80CD025A133E}"/>
                    </a:ext>
                  </a:extLst>
                </p:cNvPr>
                <p:cNvGrpSpPr>
                  <a:grpSpLocks/>
                </p:cNvGrpSpPr>
                <p:nvPr/>
              </p:nvGrpSpPr>
              <p:grpSpPr bwMode="auto">
                <a:xfrm>
                  <a:off x="1885" y="1727"/>
                  <a:ext cx="1022" cy="403"/>
                  <a:chOff x="1885" y="1727"/>
                  <a:chExt cx="1022" cy="403"/>
                </a:xfrm>
              </p:grpSpPr>
              <p:sp>
                <p:nvSpPr>
                  <p:cNvPr id="26760" name="Rectangle 143">
                    <a:extLst>
                      <a:ext uri="{FF2B5EF4-FFF2-40B4-BE49-F238E27FC236}">
                        <a16:creationId xmlns:a16="http://schemas.microsoft.com/office/drawing/2014/main" id="{D89576EE-AD46-4EA5-BA24-02F3E7435389}"/>
                      </a:ext>
                    </a:extLst>
                  </p:cNvPr>
                  <p:cNvSpPr>
                    <a:spLocks noChangeArrowheads="1"/>
                  </p:cNvSpPr>
                  <p:nvPr/>
                </p:nvSpPr>
                <p:spPr bwMode="auto">
                  <a:xfrm>
                    <a:off x="1928" y="1727"/>
                    <a:ext cx="93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Math</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61" name="Rectangle 144">
                    <a:extLst>
                      <a:ext uri="{FF2B5EF4-FFF2-40B4-BE49-F238E27FC236}">
                        <a16:creationId xmlns:a16="http://schemas.microsoft.com/office/drawing/2014/main" id="{D256221B-3EDE-4788-8D7E-6892D32B74AB}"/>
                      </a:ext>
                    </a:extLst>
                  </p:cNvPr>
                  <p:cNvSpPr>
                    <a:spLocks noChangeArrowheads="1"/>
                  </p:cNvSpPr>
                  <p:nvPr/>
                </p:nvSpPr>
                <p:spPr bwMode="auto">
                  <a:xfrm>
                    <a:off x="1885" y="1727"/>
                    <a:ext cx="102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58" name="Group 145">
                <a:extLst>
                  <a:ext uri="{FF2B5EF4-FFF2-40B4-BE49-F238E27FC236}">
                    <a16:creationId xmlns:a16="http://schemas.microsoft.com/office/drawing/2014/main" id="{8B5BAB99-D519-4D36-8D16-EA568A860835}"/>
                  </a:ext>
                </a:extLst>
              </p:cNvPr>
              <p:cNvGrpSpPr>
                <a:grpSpLocks/>
              </p:cNvGrpSpPr>
              <p:nvPr/>
            </p:nvGrpSpPr>
            <p:grpSpPr bwMode="auto">
              <a:xfrm>
                <a:off x="2907" y="1727"/>
                <a:ext cx="518" cy="403"/>
                <a:chOff x="2907" y="1727"/>
                <a:chExt cx="518" cy="403"/>
              </a:xfrm>
            </p:grpSpPr>
            <p:sp>
              <p:nvSpPr>
                <p:cNvPr id="26754" name="Rectangle 146">
                  <a:extLst>
                    <a:ext uri="{FF2B5EF4-FFF2-40B4-BE49-F238E27FC236}">
                      <a16:creationId xmlns:a16="http://schemas.microsoft.com/office/drawing/2014/main" id="{53A02C49-DE63-4F95-A1BF-8965DB647121}"/>
                    </a:ext>
                  </a:extLst>
                </p:cNvPr>
                <p:cNvSpPr>
                  <a:spLocks noChangeArrowheads="1"/>
                </p:cNvSpPr>
                <p:nvPr/>
              </p:nvSpPr>
              <p:spPr bwMode="auto">
                <a:xfrm>
                  <a:off x="2907" y="1727"/>
                  <a:ext cx="518"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55" name="Group 147">
                  <a:extLst>
                    <a:ext uri="{FF2B5EF4-FFF2-40B4-BE49-F238E27FC236}">
                      <a16:creationId xmlns:a16="http://schemas.microsoft.com/office/drawing/2014/main" id="{0B5449D4-35B9-4F2F-8808-700FFAB82517}"/>
                    </a:ext>
                  </a:extLst>
                </p:cNvPr>
                <p:cNvGrpSpPr>
                  <a:grpSpLocks/>
                </p:cNvGrpSpPr>
                <p:nvPr/>
              </p:nvGrpSpPr>
              <p:grpSpPr bwMode="auto">
                <a:xfrm>
                  <a:off x="2907" y="1727"/>
                  <a:ext cx="518" cy="403"/>
                  <a:chOff x="2907" y="1727"/>
                  <a:chExt cx="518" cy="403"/>
                </a:xfrm>
              </p:grpSpPr>
              <p:sp>
                <p:nvSpPr>
                  <p:cNvPr id="26756" name="Rectangle 148">
                    <a:extLst>
                      <a:ext uri="{FF2B5EF4-FFF2-40B4-BE49-F238E27FC236}">
                        <a16:creationId xmlns:a16="http://schemas.microsoft.com/office/drawing/2014/main" id="{8BB1477E-9B9D-430F-9B5F-9D9CEC4E164D}"/>
                      </a:ext>
                    </a:extLst>
                  </p:cNvPr>
                  <p:cNvSpPr>
                    <a:spLocks noChangeArrowheads="1"/>
                  </p:cNvSpPr>
                  <p:nvPr/>
                </p:nvSpPr>
                <p:spPr bwMode="auto">
                  <a:xfrm>
                    <a:off x="2950" y="1727"/>
                    <a:ext cx="43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2.73</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57" name="Rectangle 149">
                    <a:extLst>
                      <a:ext uri="{FF2B5EF4-FFF2-40B4-BE49-F238E27FC236}">
                        <a16:creationId xmlns:a16="http://schemas.microsoft.com/office/drawing/2014/main" id="{D1AC18E3-BC51-4AB3-A18D-47E1D3F1E11C}"/>
                      </a:ext>
                    </a:extLst>
                  </p:cNvPr>
                  <p:cNvSpPr>
                    <a:spLocks noChangeArrowheads="1"/>
                  </p:cNvSpPr>
                  <p:nvPr/>
                </p:nvSpPr>
                <p:spPr bwMode="auto">
                  <a:xfrm>
                    <a:off x="2907" y="1727"/>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59" name="Group 150">
                <a:extLst>
                  <a:ext uri="{FF2B5EF4-FFF2-40B4-BE49-F238E27FC236}">
                    <a16:creationId xmlns:a16="http://schemas.microsoft.com/office/drawing/2014/main" id="{099B542E-842D-48C0-AC9D-1ED1B87C803B}"/>
                  </a:ext>
                </a:extLst>
              </p:cNvPr>
              <p:cNvGrpSpPr>
                <a:grpSpLocks/>
              </p:cNvGrpSpPr>
              <p:nvPr/>
            </p:nvGrpSpPr>
            <p:grpSpPr bwMode="auto">
              <a:xfrm>
                <a:off x="3425" y="1727"/>
                <a:ext cx="1152" cy="403"/>
                <a:chOff x="3425" y="1727"/>
                <a:chExt cx="1152" cy="403"/>
              </a:xfrm>
            </p:grpSpPr>
            <p:sp>
              <p:nvSpPr>
                <p:cNvPr id="26750" name="Rectangle 151">
                  <a:extLst>
                    <a:ext uri="{FF2B5EF4-FFF2-40B4-BE49-F238E27FC236}">
                      <a16:creationId xmlns:a16="http://schemas.microsoft.com/office/drawing/2014/main" id="{78D59C36-7E7B-441F-9828-A1A879556B0C}"/>
                    </a:ext>
                  </a:extLst>
                </p:cNvPr>
                <p:cNvSpPr>
                  <a:spLocks noChangeArrowheads="1"/>
                </p:cNvSpPr>
                <p:nvPr/>
              </p:nvSpPr>
              <p:spPr bwMode="auto">
                <a:xfrm>
                  <a:off x="3425" y="1727"/>
                  <a:ext cx="115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51" name="Group 152">
                  <a:extLst>
                    <a:ext uri="{FF2B5EF4-FFF2-40B4-BE49-F238E27FC236}">
                      <a16:creationId xmlns:a16="http://schemas.microsoft.com/office/drawing/2014/main" id="{D1F1FCCD-FF8D-4360-ABC4-B56362E88EBD}"/>
                    </a:ext>
                  </a:extLst>
                </p:cNvPr>
                <p:cNvGrpSpPr>
                  <a:grpSpLocks/>
                </p:cNvGrpSpPr>
                <p:nvPr/>
              </p:nvGrpSpPr>
              <p:grpSpPr bwMode="auto">
                <a:xfrm>
                  <a:off x="3425" y="1727"/>
                  <a:ext cx="1152" cy="403"/>
                  <a:chOff x="3425" y="1727"/>
                  <a:chExt cx="1152" cy="403"/>
                </a:xfrm>
              </p:grpSpPr>
              <p:sp>
                <p:nvSpPr>
                  <p:cNvPr id="26752" name="Rectangle 153">
                    <a:extLst>
                      <a:ext uri="{FF2B5EF4-FFF2-40B4-BE49-F238E27FC236}">
                        <a16:creationId xmlns:a16="http://schemas.microsoft.com/office/drawing/2014/main" id="{B204946B-F3EC-4F37-A265-2E013F14969B}"/>
                      </a:ext>
                    </a:extLst>
                  </p:cNvPr>
                  <p:cNvSpPr>
                    <a:spLocks noChangeArrowheads="1"/>
                  </p:cNvSpPr>
                  <p:nvPr/>
                </p:nvSpPr>
                <p:spPr bwMode="auto">
                  <a:xfrm>
                    <a:off x="3468" y="1727"/>
                    <a:ext cx="106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23</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53" name="Rectangle 154">
                    <a:extLst>
                      <a:ext uri="{FF2B5EF4-FFF2-40B4-BE49-F238E27FC236}">
                        <a16:creationId xmlns:a16="http://schemas.microsoft.com/office/drawing/2014/main" id="{EC9A34FA-8596-4B27-8DE0-A5AA41E866D7}"/>
                      </a:ext>
                    </a:extLst>
                  </p:cNvPr>
                  <p:cNvSpPr>
                    <a:spLocks noChangeArrowheads="1"/>
                  </p:cNvSpPr>
                  <p:nvPr/>
                </p:nvSpPr>
                <p:spPr bwMode="auto">
                  <a:xfrm>
                    <a:off x="3425" y="1727"/>
                    <a:ext cx="11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60" name="Group 155">
                <a:extLst>
                  <a:ext uri="{FF2B5EF4-FFF2-40B4-BE49-F238E27FC236}">
                    <a16:creationId xmlns:a16="http://schemas.microsoft.com/office/drawing/2014/main" id="{A64AB19C-37A7-4EDD-A699-BAC94FBDA21C}"/>
                  </a:ext>
                </a:extLst>
              </p:cNvPr>
              <p:cNvGrpSpPr>
                <a:grpSpLocks/>
              </p:cNvGrpSpPr>
              <p:nvPr/>
            </p:nvGrpSpPr>
            <p:grpSpPr bwMode="auto">
              <a:xfrm>
                <a:off x="0" y="2130"/>
                <a:ext cx="382" cy="403"/>
                <a:chOff x="0" y="2130"/>
                <a:chExt cx="382" cy="403"/>
              </a:xfrm>
            </p:grpSpPr>
            <p:sp>
              <p:nvSpPr>
                <p:cNvPr id="26746" name="Rectangle 156">
                  <a:extLst>
                    <a:ext uri="{FF2B5EF4-FFF2-40B4-BE49-F238E27FC236}">
                      <a16:creationId xmlns:a16="http://schemas.microsoft.com/office/drawing/2014/main" id="{00AB1CF7-6371-45F2-B469-1C5197BA4534}"/>
                    </a:ext>
                  </a:extLst>
                </p:cNvPr>
                <p:cNvSpPr>
                  <a:spLocks noChangeArrowheads="1"/>
                </p:cNvSpPr>
                <p:nvPr/>
              </p:nvSpPr>
              <p:spPr bwMode="auto">
                <a:xfrm>
                  <a:off x="0" y="2130"/>
                  <a:ext cx="38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47" name="Group 157">
                  <a:extLst>
                    <a:ext uri="{FF2B5EF4-FFF2-40B4-BE49-F238E27FC236}">
                      <a16:creationId xmlns:a16="http://schemas.microsoft.com/office/drawing/2014/main" id="{0A12F7DA-2586-4B29-ABF6-F9D408B3FE8E}"/>
                    </a:ext>
                  </a:extLst>
                </p:cNvPr>
                <p:cNvGrpSpPr>
                  <a:grpSpLocks/>
                </p:cNvGrpSpPr>
                <p:nvPr/>
              </p:nvGrpSpPr>
              <p:grpSpPr bwMode="auto">
                <a:xfrm>
                  <a:off x="0" y="2130"/>
                  <a:ext cx="382" cy="403"/>
                  <a:chOff x="0" y="2130"/>
                  <a:chExt cx="382" cy="403"/>
                </a:xfrm>
              </p:grpSpPr>
              <p:sp>
                <p:nvSpPr>
                  <p:cNvPr id="26748" name="Rectangle 158">
                    <a:extLst>
                      <a:ext uri="{FF2B5EF4-FFF2-40B4-BE49-F238E27FC236}">
                        <a16:creationId xmlns:a16="http://schemas.microsoft.com/office/drawing/2014/main" id="{882B912E-253A-47BE-8B62-14D4B358D2D4}"/>
                      </a:ext>
                    </a:extLst>
                  </p:cNvPr>
                  <p:cNvSpPr>
                    <a:spLocks noChangeArrowheads="1"/>
                  </p:cNvSpPr>
                  <p:nvPr/>
                </p:nvSpPr>
                <p:spPr bwMode="auto">
                  <a:xfrm>
                    <a:off x="43" y="2130"/>
                    <a:ext cx="29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S4</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49" name="Rectangle 159">
                    <a:extLst>
                      <a:ext uri="{FF2B5EF4-FFF2-40B4-BE49-F238E27FC236}">
                        <a16:creationId xmlns:a16="http://schemas.microsoft.com/office/drawing/2014/main" id="{BBD5D792-B5AE-44B6-BBDF-A4F35BDBB118}"/>
                      </a:ext>
                    </a:extLst>
                  </p:cNvPr>
                  <p:cNvSpPr>
                    <a:spLocks noChangeArrowheads="1"/>
                  </p:cNvSpPr>
                  <p:nvPr/>
                </p:nvSpPr>
                <p:spPr bwMode="auto">
                  <a:xfrm>
                    <a:off x="0" y="2130"/>
                    <a:ext cx="38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61" name="Group 160">
                <a:extLst>
                  <a:ext uri="{FF2B5EF4-FFF2-40B4-BE49-F238E27FC236}">
                    <a16:creationId xmlns:a16="http://schemas.microsoft.com/office/drawing/2014/main" id="{0E1EDD32-71E5-49BE-B554-B7E1F836A02B}"/>
                  </a:ext>
                </a:extLst>
              </p:cNvPr>
              <p:cNvGrpSpPr>
                <a:grpSpLocks/>
              </p:cNvGrpSpPr>
              <p:nvPr/>
            </p:nvGrpSpPr>
            <p:grpSpPr bwMode="auto">
              <a:xfrm>
                <a:off x="382" y="2130"/>
                <a:ext cx="1170" cy="403"/>
                <a:chOff x="382" y="2130"/>
                <a:chExt cx="1170" cy="403"/>
              </a:xfrm>
            </p:grpSpPr>
            <p:sp>
              <p:nvSpPr>
                <p:cNvPr id="26742" name="Rectangle 161">
                  <a:extLst>
                    <a:ext uri="{FF2B5EF4-FFF2-40B4-BE49-F238E27FC236}">
                      <a16:creationId xmlns:a16="http://schemas.microsoft.com/office/drawing/2014/main" id="{BE4A6B8E-9B97-413A-9BF5-C49C15C93B8D}"/>
                    </a:ext>
                  </a:extLst>
                </p:cNvPr>
                <p:cNvSpPr>
                  <a:spLocks noChangeArrowheads="1"/>
                </p:cNvSpPr>
                <p:nvPr/>
              </p:nvSpPr>
              <p:spPr bwMode="auto">
                <a:xfrm>
                  <a:off x="382" y="2130"/>
                  <a:ext cx="1170"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43" name="Group 162">
                  <a:extLst>
                    <a:ext uri="{FF2B5EF4-FFF2-40B4-BE49-F238E27FC236}">
                      <a16:creationId xmlns:a16="http://schemas.microsoft.com/office/drawing/2014/main" id="{7CFEA0BC-818D-4D10-9392-79F6FCC49D0A}"/>
                    </a:ext>
                  </a:extLst>
                </p:cNvPr>
                <p:cNvGrpSpPr>
                  <a:grpSpLocks/>
                </p:cNvGrpSpPr>
                <p:nvPr/>
              </p:nvGrpSpPr>
              <p:grpSpPr bwMode="auto">
                <a:xfrm>
                  <a:off x="382" y="2130"/>
                  <a:ext cx="1170" cy="403"/>
                  <a:chOff x="382" y="2130"/>
                  <a:chExt cx="1170" cy="403"/>
                </a:xfrm>
              </p:grpSpPr>
              <p:sp>
                <p:nvSpPr>
                  <p:cNvPr id="26744" name="Rectangle 163">
                    <a:extLst>
                      <a:ext uri="{FF2B5EF4-FFF2-40B4-BE49-F238E27FC236}">
                        <a16:creationId xmlns:a16="http://schemas.microsoft.com/office/drawing/2014/main" id="{E8B0785F-CB7C-416D-8E7D-4376E48800E3}"/>
                      </a:ext>
                    </a:extLst>
                  </p:cNvPr>
                  <p:cNvSpPr>
                    <a:spLocks noChangeArrowheads="1"/>
                  </p:cNvSpPr>
                  <p:nvPr/>
                </p:nvSpPr>
                <p:spPr bwMode="auto">
                  <a:xfrm>
                    <a:off x="425" y="2130"/>
                    <a:ext cx="1084"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Jarno Trulli</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45" name="Rectangle 164">
                    <a:extLst>
                      <a:ext uri="{FF2B5EF4-FFF2-40B4-BE49-F238E27FC236}">
                        <a16:creationId xmlns:a16="http://schemas.microsoft.com/office/drawing/2014/main" id="{CD3B8588-7470-4BE1-A2BF-69B8FA643A66}"/>
                      </a:ext>
                    </a:extLst>
                  </p:cNvPr>
                  <p:cNvSpPr>
                    <a:spLocks noChangeArrowheads="1"/>
                  </p:cNvSpPr>
                  <p:nvPr/>
                </p:nvSpPr>
                <p:spPr bwMode="auto">
                  <a:xfrm>
                    <a:off x="382" y="2130"/>
                    <a:ext cx="117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62" name="Group 165">
                <a:extLst>
                  <a:ext uri="{FF2B5EF4-FFF2-40B4-BE49-F238E27FC236}">
                    <a16:creationId xmlns:a16="http://schemas.microsoft.com/office/drawing/2014/main" id="{C6AC6F65-C9C3-47BB-9DA5-F658CB84D6ED}"/>
                  </a:ext>
                </a:extLst>
              </p:cNvPr>
              <p:cNvGrpSpPr>
                <a:grpSpLocks/>
              </p:cNvGrpSpPr>
              <p:nvPr/>
            </p:nvGrpSpPr>
            <p:grpSpPr bwMode="auto">
              <a:xfrm>
                <a:off x="1552" y="2130"/>
                <a:ext cx="333" cy="403"/>
                <a:chOff x="1552" y="2130"/>
                <a:chExt cx="333" cy="403"/>
              </a:xfrm>
            </p:grpSpPr>
            <p:sp>
              <p:nvSpPr>
                <p:cNvPr id="26738" name="Rectangle 166">
                  <a:extLst>
                    <a:ext uri="{FF2B5EF4-FFF2-40B4-BE49-F238E27FC236}">
                      <a16:creationId xmlns:a16="http://schemas.microsoft.com/office/drawing/2014/main" id="{DC63240A-878E-419D-934C-E1878CCBC034}"/>
                    </a:ext>
                  </a:extLst>
                </p:cNvPr>
                <p:cNvSpPr>
                  <a:spLocks noChangeArrowheads="1"/>
                </p:cNvSpPr>
                <p:nvPr/>
              </p:nvSpPr>
              <p:spPr bwMode="auto">
                <a:xfrm>
                  <a:off x="1552" y="2130"/>
                  <a:ext cx="333"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39" name="Group 167">
                  <a:extLst>
                    <a:ext uri="{FF2B5EF4-FFF2-40B4-BE49-F238E27FC236}">
                      <a16:creationId xmlns:a16="http://schemas.microsoft.com/office/drawing/2014/main" id="{032F2D74-00C9-4809-A6CF-8763F4A274F6}"/>
                    </a:ext>
                  </a:extLst>
                </p:cNvPr>
                <p:cNvGrpSpPr>
                  <a:grpSpLocks/>
                </p:cNvGrpSpPr>
                <p:nvPr/>
              </p:nvGrpSpPr>
              <p:grpSpPr bwMode="auto">
                <a:xfrm>
                  <a:off x="1552" y="2130"/>
                  <a:ext cx="333" cy="403"/>
                  <a:chOff x="1552" y="2130"/>
                  <a:chExt cx="333" cy="403"/>
                </a:xfrm>
              </p:grpSpPr>
              <p:sp>
                <p:nvSpPr>
                  <p:cNvPr id="26740" name="Rectangle 168">
                    <a:extLst>
                      <a:ext uri="{FF2B5EF4-FFF2-40B4-BE49-F238E27FC236}">
                        <a16:creationId xmlns:a16="http://schemas.microsoft.com/office/drawing/2014/main" id="{C346D197-197D-4432-A6E0-F3607EDA4661}"/>
                      </a:ext>
                    </a:extLst>
                  </p:cNvPr>
                  <p:cNvSpPr>
                    <a:spLocks noChangeArrowheads="1"/>
                  </p:cNvSpPr>
                  <p:nvPr/>
                </p:nvSpPr>
                <p:spPr bwMode="auto">
                  <a:xfrm>
                    <a:off x="1595" y="2130"/>
                    <a:ext cx="247"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200"/>
                      <a:t>18</a:t>
                    </a:r>
                    <a:endParaRPr lang="en-US" altLang="en-US" sz="1400"/>
                  </a:p>
                  <a:p>
                    <a:pPr algn="ctr">
                      <a:lnSpc>
                        <a:spcPct val="80000"/>
                      </a:lnSpc>
                      <a:spcBef>
                        <a:spcPct val="0"/>
                      </a:spcBef>
                      <a:buFontTx/>
                      <a:buNone/>
                    </a:pPr>
                    <a:endParaRPr lang="en-US" altLang="en-US" sz="2400">
                      <a:latin typeface="Times New Roman" panose="02020603050405020304" pitchFamily="18" charset="0"/>
                    </a:endParaRPr>
                  </a:p>
                </p:txBody>
              </p:sp>
              <p:sp>
                <p:nvSpPr>
                  <p:cNvPr id="26741" name="Rectangle 169">
                    <a:extLst>
                      <a:ext uri="{FF2B5EF4-FFF2-40B4-BE49-F238E27FC236}">
                        <a16:creationId xmlns:a16="http://schemas.microsoft.com/office/drawing/2014/main" id="{96EF56AF-E7E2-4829-8275-CBF2F7516E90}"/>
                      </a:ext>
                    </a:extLst>
                  </p:cNvPr>
                  <p:cNvSpPr>
                    <a:spLocks noChangeArrowheads="1"/>
                  </p:cNvSpPr>
                  <p:nvPr/>
                </p:nvSpPr>
                <p:spPr bwMode="auto">
                  <a:xfrm>
                    <a:off x="1552" y="2130"/>
                    <a:ext cx="33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63" name="Group 170">
                <a:extLst>
                  <a:ext uri="{FF2B5EF4-FFF2-40B4-BE49-F238E27FC236}">
                    <a16:creationId xmlns:a16="http://schemas.microsoft.com/office/drawing/2014/main" id="{0325FE8C-4C99-46A5-A9E2-ED19441D74E2}"/>
                  </a:ext>
                </a:extLst>
              </p:cNvPr>
              <p:cNvGrpSpPr>
                <a:grpSpLocks/>
              </p:cNvGrpSpPr>
              <p:nvPr/>
            </p:nvGrpSpPr>
            <p:grpSpPr bwMode="auto">
              <a:xfrm>
                <a:off x="1885" y="2130"/>
                <a:ext cx="1022" cy="403"/>
                <a:chOff x="1885" y="2130"/>
                <a:chExt cx="1022" cy="403"/>
              </a:xfrm>
            </p:grpSpPr>
            <p:sp>
              <p:nvSpPr>
                <p:cNvPr id="26734" name="Rectangle 171">
                  <a:extLst>
                    <a:ext uri="{FF2B5EF4-FFF2-40B4-BE49-F238E27FC236}">
                      <a16:creationId xmlns:a16="http://schemas.microsoft.com/office/drawing/2014/main" id="{487DBEF9-0C69-4BB8-BEC7-EA558366E53B}"/>
                    </a:ext>
                  </a:extLst>
                </p:cNvPr>
                <p:cNvSpPr>
                  <a:spLocks noChangeArrowheads="1"/>
                </p:cNvSpPr>
                <p:nvPr/>
              </p:nvSpPr>
              <p:spPr bwMode="auto">
                <a:xfrm>
                  <a:off x="1885" y="2130"/>
                  <a:ext cx="102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35" name="Group 172">
                  <a:extLst>
                    <a:ext uri="{FF2B5EF4-FFF2-40B4-BE49-F238E27FC236}">
                      <a16:creationId xmlns:a16="http://schemas.microsoft.com/office/drawing/2014/main" id="{2CE97311-8BBC-436C-9791-9AFC2377F257}"/>
                    </a:ext>
                  </a:extLst>
                </p:cNvPr>
                <p:cNvGrpSpPr>
                  <a:grpSpLocks/>
                </p:cNvGrpSpPr>
                <p:nvPr/>
              </p:nvGrpSpPr>
              <p:grpSpPr bwMode="auto">
                <a:xfrm>
                  <a:off x="1885" y="2130"/>
                  <a:ext cx="1022" cy="403"/>
                  <a:chOff x="1885" y="2130"/>
                  <a:chExt cx="1022" cy="403"/>
                </a:xfrm>
              </p:grpSpPr>
              <p:sp>
                <p:nvSpPr>
                  <p:cNvPr id="26736" name="Rectangle 173">
                    <a:extLst>
                      <a:ext uri="{FF2B5EF4-FFF2-40B4-BE49-F238E27FC236}">
                        <a16:creationId xmlns:a16="http://schemas.microsoft.com/office/drawing/2014/main" id="{5C4FCE68-61C1-4F42-A063-234E9FE8D7AA}"/>
                      </a:ext>
                    </a:extLst>
                  </p:cNvPr>
                  <p:cNvSpPr>
                    <a:spLocks noChangeArrowheads="1"/>
                  </p:cNvSpPr>
                  <p:nvPr/>
                </p:nvSpPr>
                <p:spPr bwMode="auto">
                  <a:xfrm>
                    <a:off x="1928" y="2130"/>
                    <a:ext cx="93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Computer Science</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37" name="Rectangle 174">
                    <a:extLst>
                      <a:ext uri="{FF2B5EF4-FFF2-40B4-BE49-F238E27FC236}">
                        <a16:creationId xmlns:a16="http://schemas.microsoft.com/office/drawing/2014/main" id="{C0BAA9ED-BE43-4534-9EC5-781AF6E285F6}"/>
                      </a:ext>
                    </a:extLst>
                  </p:cNvPr>
                  <p:cNvSpPr>
                    <a:spLocks noChangeArrowheads="1"/>
                  </p:cNvSpPr>
                  <p:nvPr/>
                </p:nvSpPr>
                <p:spPr bwMode="auto">
                  <a:xfrm>
                    <a:off x="1885" y="2130"/>
                    <a:ext cx="102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64" name="Group 175">
                <a:extLst>
                  <a:ext uri="{FF2B5EF4-FFF2-40B4-BE49-F238E27FC236}">
                    <a16:creationId xmlns:a16="http://schemas.microsoft.com/office/drawing/2014/main" id="{46C6EAEA-81F7-42D4-86AB-759BDB6989A5}"/>
                  </a:ext>
                </a:extLst>
              </p:cNvPr>
              <p:cNvGrpSpPr>
                <a:grpSpLocks/>
              </p:cNvGrpSpPr>
              <p:nvPr/>
            </p:nvGrpSpPr>
            <p:grpSpPr bwMode="auto">
              <a:xfrm>
                <a:off x="2907" y="2130"/>
                <a:ext cx="518" cy="403"/>
                <a:chOff x="2907" y="2130"/>
                <a:chExt cx="518" cy="403"/>
              </a:xfrm>
            </p:grpSpPr>
            <p:sp>
              <p:nvSpPr>
                <p:cNvPr id="26730" name="Rectangle 176">
                  <a:extLst>
                    <a:ext uri="{FF2B5EF4-FFF2-40B4-BE49-F238E27FC236}">
                      <a16:creationId xmlns:a16="http://schemas.microsoft.com/office/drawing/2014/main" id="{86454EF8-EA5A-4D3E-BED8-003E68A99028}"/>
                    </a:ext>
                  </a:extLst>
                </p:cNvPr>
                <p:cNvSpPr>
                  <a:spLocks noChangeArrowheads="1"/>
                </p:cNvSpPr>
                <p:nvPr/>
              </p:nvSpPr>
              <p:spPr bwMode="auto">
                <a:xfrm>
                  <a:off x="2907" y="2130"/>
                  <a:ext cx="518"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31" name="Group 177">
                  <a:extLst>
                    <a:ext uri="{FF2B5EF4-FFF2-40B4-BE49-F238E27FC236}">
                      <a16:creationId xmlns:a16="http://schemas.microsoft.com/office/drawing/2014/main" id="{4A898381-E802-4C82-A404-2C7A78981391}"/>
                    </a:ext>
                  </a:extLst>
                </p:cNvPr>
                <p:cNvGrpSpPr>
                  <a:grpSpLocks/>
                </p:cNvGrpSpPr>
                <p:nvPr/>
              </p:nvGrpSpPr>
              <p:grpSpPr bwMode="auto">
                <a:xfrm>
                  <a:off x="2907" y="2130"/>
                  <a:ext cx="518" cy="403"/>
                  <a:chOff x="2907" y="2130"/>
                  <a:chExt cx="518" cy="403"/>
                </a:xfrm>
              </p:grpSpPr>
              <p:sp>
                <p:nvSpPr>
                  <p:cNvPr id="26732" name="Rectangle 178">
                    <a:extLst>
                      <a:ext uri="{FF2B5EF4-FFF2-40B4-BE49-F238E27FC236}">
                        <a16:creationId xmlns:a16="http://schemas.microsoft.com/office/drawing/2014/main" id="{1661F896-37BE-499E-B733-F7F3694B5F4B}"/>
                      </a:ext>
                    </a:extLst>
                  </p:cNvPr>
                  <p:cNvSpPr>
                    <a:spLocks noChangeArrowheads="1"/>
                  </p:cNvSpPr>
                  <p:nvPr/>
                </p:nvSpPr>
                <p:spPr bwMode="auto">
                  <a:xfrm>
                    <a:off x="2950" y="2130"/>
                    <a:ext cx="43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1.48</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33" name="Rectangle 179">
                    <a:extLst>
                      <a:ext uri="{FF2B5EF4-FFF2-40B4-BE49-F238E27FC236}">
                        <a16:creationId xmlns:a16="http://schemas.microsoft.com/office/drawing/2014/main" id="{73CE3A29-A4A3-4E25-BEC8-02CD6DC25289}"/>
                      </a:ext>
                    </a:extLst>
                  </p:cNvPr>
                  <p:cNvSpPr>
                    <a:spLocks noChangeArrowheads="1"/>
                  </p:cNvSpPr>
                  <p:nvPr/>
                </p:nvSpPr>
                <p:spPr bwMode="auto">
                  <a:xfrm>
                    <a:off x="2907" y="2130"/>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65" name="Group 180">
                <a:extLst>
                  <a:ext uri="{FF2B5EF4-FFF2-40B4-BE49-F238E27FC236}">
                    <a16:creationId xmlns:a16="http://schemas.microsoft.com/office/drawing/2014/main" id="{91F78C25-7BA9-4AB1-9320-6B634C0CD2D6}"/>
                  </a:ext>
                </a:extLst>
              </p:cNvPr>
              <p:cNvGrpSpPr>
                <a:grpSpLocks/>
              </p:cNvGrpSpPr>
              <p:nvPr/>
            </p:nvGrpSpPr>
            <p:grpSpPr bwMode="auto">
              <a:xfrm>
                <a:off x="3425" y="2130"/>
                <a:ext cx="1152" cy="403"/>
                <a:chOff x="3425" y="2130"/>
                <a:chExt cx="1152" cy="403"/>
              </a:xfrm>
            </p:grpSpPr>
            <p:sp>
              <p:nvSpPr>
                <p:cNvPr id="26726" name="Rectangle 181">
                  <a:extLst>
                    <a:ext uri="{FF2B5EF4-FFF2-40B4-BE49-F238E27FC236}">
                      <a16:creationId xmlns:a16="http://schemas.microsoft.com/office/drawing/2014/main" id="{58A5115B-F25E-4340-AA63-8924ABD470E2}"/>
                    </a:ext>
                  </a:extLst>
                </p:cNvPr>
                <p:cNvSpPr>
                  <a:spLocks noChangeArrowheads="1"/>
                </p:cNvSpPr>
                <p:nvPr/>
              </p:nvSpPr>
              <p:spPr bwMode="auto">
                <a:xfrm>
                  <a:off x="3425" y="2130"/>
                  <a:ext cx="115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27" name="Group 182">
                  <a:extLst>
                    <a:ext uri="{FF2B5EF4-FFF2-40B4-BE49-F238E27FC236}">
                      <a16:creationId xmlns:a16="http://schemas.microsoft.com/office/drawing/2014/main" id="{617D2069-344A-4AE3-A783-78212A356B6C}"/>
                    </a:ext>
                  </a:extLst>
                </p:cNvPr>
                <p:cNvGrpSpPr>
                  <a:grpSpLocks/>
                </p:cNvGrpSpPr>
                <p:nvPr/>
              </p:nvGrpSpPr>
              <p:grpSpPr bwMode="auto">
                <a:xfrm>
                  <a:off x="3425" y="2130"/>
                  <a:ext cx="1152" cy="403"/>
                  <a:chOff x="3425" y="2130"/>
                  <a:chExt cx="1152" cy="403"/>
                </a:xfrm>
              </p:grpSpPr>
              <p:sp>
                <p:nvSpPr>
                  <p:cNvPr id="26728" name="Rectangle 183">
                    <a:extLst>
                      <a:ext uri="{FF2B5EF4-FFF2-40B4-BE49-F238E27FC236}">
                        <a16:creationId xmlns:a16="http://schemas.microsoft.com/office/drawing/2014/main" id="{3A8A3524-DBD6-4C57-BD4F-4AF50FDBB0CC}"/>
                      </a:ext>
                    </a:extLst>
                  </p:cNvPr>
                  <p:cNvSpPr>
                    <a:spLocks noChangeArrowheads="1"/>
                  </p:cNvSpPr>
                  <p:nvPr/>
                </p:nvSpPr>
                <p:spPr bwMode="auto">
                  <a:xfrm>
                    <a:off x="3468" y="2130"/>
                    <a:ext cx="106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99</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29" name="Rectangle 184">
                    <a:extLst>
                      <a:ext uri="{FF2B5EF4-FFF2-40B4-BE49-F238E27FC236}">
                        <a16:creationId xmlns:a16="http://schemas.microsoft.com/office/drawing/2014/main" id="{73229155-0F74-4D8F-84CA-7B807DC077CC}"/>
                      </a:ext>
                    </a:extLst>
                  </p:cNvPr>
                  <p:cNvSpPr>
                    <a:spLocks noChangeArrowheads="1"/>
                  </p:cNvSpPr>
                  <p:nvPr/>
                </p:nvSpPr>
                <p:spPr bwMode="auto">
                  <a:xfrm>
                    <a:off x="3425" y="2130"/>
                    <a:ext cx="11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66" name="Group 185">
                <a:extLst>
                  <a:ext uri="{FF2B5EF4-FFF2-40B4-BE49-F238E27FC236}">
                    <a16:creationId xmlns:a16="http://schemas.microsoft.com/office/drawing/2014/main" id="{252B541A-5775-48C0-A977-2BA41D247446}"/>
                  </a:ext>
                </a:extLst>
              </p:cNvPr>
              <p:cNvGrpSpPr>
                <a:grpSpLocks/>
              </p:cNvGrpSpPr>
              <p:nvPr/>
            </p:nvGrpSpPr>
            <p:grpSpPr bwMode="auto">
              <a:xfrm>
                <a:off x="0" y="2533"/>
                <a:ext cx="382" cy="403"/>
                <a:chOff x="0" y="2533"/>
                <a:chExt cx="382" cy="403"/>
              </a:xfrm>
            </p:grpSpPr>
            <p:sp>
              <p:nvSpPr>
                <p:cNvPr id="26722" name="Rectangle 186">
                  <a:extLst>
                    <a:ext uri="{FF2B5EF4-FFF2-40B4-BE49-F238E27FC236}">
                      <a16:creationId xmlns:a16="http://schemas.microsoft.com/office/drawing/2014/main" id="{51686D86-EE5C-4DE6-8FF8-DDB94A830B4A}"/>
                    </a:ext>
                  </a:extLst>
                </p:cNvPr>
                <p:cNvSpPr>
                  <a:spLocks noChangeArrowheads="1"/>
                </p:cNvSpPr>
                <p:nvPr/>
              </p:nvSpPr>
              <p:spPr bwMode="auto">
                <a:xfrm>
                  <a:off x="0" y="2533"/>
                  <a:ext cx="38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23" name="Group 187">
                  <a:extLst>
                    <a:ext uri="{FF2B5EF4-FFF2-40B4-BE49-F238E27FC236}">
                      <a16:creationId xmlns:a16="http://schemas.microsoft.com/office/drawing/2014/main" id="{FCD4CC3A-84A4-4860-B74D-0B1BAAD58E37}"/>
                    </a:ext>
                  </a:extLst>
                </p:cNvPr>
                <p:cNvGrpSpPr>
                  <a:grpSpLocks/>
                </p:cNvGrpSpPr>
                <p:nvPr/>
              </p:nvGrpSpPr>
              <p:grpSpPr bwMode="auto">
                <a:xfrm>
                  <a:off x="0" y="2533"/>
                  <a:ext cx="382" cy="403"/>
                  <a:chOff x="0" y="2533"/>
                  <a:chExt cx="382" cy="403"/>
                </a:xfrm>
              </p:grpSpPr>
              <p:sp>
                <p:nvSpPr>
                  <p:cNvPr id="26724" name="Rectangle 188">
                    <a:extLst>
                      <a:ext uri="{FF2B5EF4-FFF2-40B4-BE49-F238E27FC236}">
                        <a16:creationId xmlns:a16="http://schemas.microsoft.com/office/drawing/2014/main" id="{3AE865F6-AC41-4145-91C8-BB9CF71AE670}"/>
                      </a:ext>
                    </a:extLst>
                  </p:cNvPr>
                  <p:cNvSpPr>
                    <a:spLocks noChangeArrowheads="1"/>
                  </p:cNvSpPr>
                  <p:nvPr/>
                </p:nvSpPr>
                <p:spPr bwMode="auto">
                  <a:xfrm>
                    <a:off x="43" y="2533"/>
                    <a:ext cx="29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S7</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25" name="Rectangle 189">
                    <a:extLst>
                      <a:ext uri="{FF2B5EF4-FFF2-40B4-BE49-F238E27FC236}">
                        <a16:creationId xmlns:a16="http://schemas.microsoft.com/office/drawing/2014/main" id="{D984B0B0-6379-4E5F-99F2-98C7F1C255B9}"/>
                      </a:ext>
                    </a:extLst>
                  </p:cNvPr>
                  <p:cNvSpPr>
                    <a:spLocks noChangeArrowheads="1"/>
                  </p:cNvSpPr>
                  <p:nvPr/>
                </p:nvSpPr>
                <p:spPr bwMode="auto">
                  <a:xfrm>
                    <a:off x="0" y="2533"/>
                    <a:ext cx="38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67" name="Group 190">
                <a:extLst>
                  <a:ext uri="{FF2B5EF4-FFF2-40B4-BE49-F238E27FC236}">
                    <a16:creationId xmlns:a16="http://schemas.microsoft.com/office/drawing/2014/main" id="{E6B79490-B0DE-45DA-88CF-FF7E19A26E84}"/>
                  </a:ext>
                </a:extLst>
              </p:cNvPr>
              <p:cNvGrpSpPr>
                <a:grpSpLocks/>
              </p:cNvGrpSpPr>
              <p:nvPr/>
            </p:nvGrpSpPr>
            <p:grpSpPr bwMode="auto">
              <a:xfrm>
                <a:off x="382" y="2533"/>
                <a:ext cx="1170" cy="403"/>
                <a:chOff x="382" y="2533"/>
                <a:chExt cx="1170" cy="403"/>
              </a:xfrm>
            </p:grpSpPr>
            <p:sp>
              <p:nvSpPr>
                <p:cNvPr id="26718" name="Rectangle 191">
                  <a:extLst>
                    <a:ext uri="{FF2B5EF4-FFF2-40B4-BE49-F238E27FC236}">
                      <a16:creationId xmlns:a16="http://schemas.microsoft.com/office/drawing/2014/main" id="{C1274798-21BF-447D-9B14-878C701745F2}"/>
                    </a:ext>
                  </a:extLst>
                </p:cNvPr>
                <p:cNvSpPr>
                  <a:spLocks noChangeArrowheads="1"/>
                </p:cNvSpPr>
                <p:nvPr/>
              </p:nvSpPr>
              <p:spPr bwMode="auto">
                <a:xfrm>
                  <a:off x="382" y="2533"/>
                  <a:ext cx="1170"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19" name="Group 192">
                  <a:extLst>
                    <a:ext uri="{FF2B5EF4-FFF2-40B4-BE49-F238E27FC236}">
                      <a16:creationId xmlns:a16="http://schemas.microsoft.com/office/drawing/2014/main" id="{58FD236C-C6BE-4B46-8118-A14EA614907A}"/>
                    </a:ext>
                  </a:extLst>
                </p:cNvPr>
                <p:cNvGrpSpPr>
                  <a:grpSpLocks/>
                </p:cNvGrpSpPr>
                <p:nvPr/>
              </p:nvGrpSpPr>
              <p:grpSpPr bwMode="auto">
                <a:xfrm>
                  <a:off x="382" y="2533"/>
                  <a:ext cx="1170" cy="403"/>
                  <a:chOff x="382" y="2533"/>
                  <a:chExt cx="1170" cy="403"/>
                </a:xfrm>
              </p:grpSpPr>
              <p:sp>
                <p:nvSpPr>
                  <p:cNvPr id="26720" name="Rectangle 193">
                    <a:extLst>
                      <a:ext uri="{FF2B5EF4-FFF2-40B4-BE49-F238E27FC236}">
                        <a16:creationId xmlns:a16="http://schemas.microsoft.com/office/drawing/2014/main" id="{1119242E-FB64-4F9A-A285-01D6C5965C78}"/>
                      </a:ext>
                    </a:extLst>
                  </p:cNvPr>
                  <p:cNvSpPr>
                    <a:spLocks noChangeArrowheads="1"/>
                  </p:cNvSpPr>
                  <p:nvPr/>
                </p:nvSpPr>
                <p:spPr bwMode="auto">
                  <a:xfrm>
                    <a:off x="425" y="2533"/>
                    <a:ext cx="1084"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Bernd Schneider</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21" name="Rectangle 194">
                    <a:extLst>
                      <a:ext uri="{FF2B5EF4-FFF2-40B4-BE49-F238E27FC236}">
                        <a16:creationId xmlns:a16="http://schemas.microsoft.com/office/drawing/2014/main" id="{8DE131E5-826F-48BC-A5A2-16949F34DD23}"/>
                      </a:ext>
                    </a:extLst>
                  </p:cNvPr>
                  <p:cNvSpPr>
                    <a:spLocks noChangeArrowheads="1"/>
                  </p:cNvSpPr>
                  <p:nvPr/>
                </p:nvSpPr>
                <p:spPr bwMode="auto">
                  <a:xfrm>
                    <a:off x="382" y="2533"/>
                    <a:ext cx="117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68" name="Group 195">
                <a:extLst>
                  <a:ext uri="{FF2B5EF4-FFF2-40B4-BE49-F238E27FC236}">
                    <a16:creationId xmlns:a16="http://schemas.microsoft.com/office/drawing/2014/main" id="{25C20A65-B32C-48E9-8D0D-00CC28EA5206}"/>
                  </a:ext>
                </a:extLst>
              </p:cNvPr>
              <p:cNvGrpSpPr>
                <a:grpSpLocks/>
              </p:cNvGrpSpPr>
              <p:nvPr/>
            </p:nvGrpSpPr>
            <p:grpSpPr bwMode="auto">
              <a:xfrm>
                <a:off x="1552" y="2533"/>
                <a:ext cx="333" cy="403"/>
                <a:chOff x="1552" y="2533"/>
                <a:chExt cx="333" cy="403"/>
              </a:xfrm>
            </p:grpSpPr>
            <p:sp>
              <p:nvSpPr>
                <p:cNvPr id="26714" name="Rectangle 196">
                  <a:extLst>
                    <a:ext uri="{FF2B5EF4-FFF2-40B4-BE49-F238E27FC236}">
                      <a16:creationId xmlns:a16="http://schemas.microsoft.com/office/drawing/2014/main" id="{C67F4546-B835-4FBE-91C5-01159AB606ED}"/>
                    </a:ext>
                  </a:extLst>
                </p:cNvPr>
                <p:cNvSpPr>
                  <a:spLocks noChangeArrowheads="1"/>
                </p:cNvSpPr>
                <p:nvPr/>
              </p:nvSpPr>
              <p:spPr bwMode="auto">
                <a:xfrm>
                  <a:off x="1552" y="2533"/>
                  <a:ext cx="333"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15" name="Group 197">
                  <a:extLst>
                    <a:ext uri="{FF2B5EF4-FFF2-40B4-BE49-F238E27FC236}">
                      <a16:creationId xmlns:a16="http://schemas.microsoft.com/office/drawing/2014/main" id="{EDD0CC82-1194-4C60-8787-EA4182B8EC66}"/>
                    </a:ext>
                  </a:extLst>
                </p:cNvPr>
                <p:cNvGrpSpPr>
                  <a:grpSpLocks/>
                </p:cNvGrpSpPr>
                <p:nvPr/>
              </p:nvGrpSpPr>
              <p:grpSpPr bwMode="auto">
                <a:xfrm>
                  <a:off x="1552" y="2533"/>
                  <a:ext cx="333" cy="403"/>
                  <a:chOff x="1552" y="2533"/>
                  <a:chExt cx="333" cy="403"/>
                </a:xfrm>
              </p:grpSpPr>
              <p:sp>
                <p:nvSpPr>
                  <p:cNvPr id="26716" name="Rectangle 198">
                    <a:extLst>
                      <a:ext uri="{FF2B5EF4-FFF2-40B4-BE49-F238E27FC236}">
                        <a16:creationId xmlns:a16="http://schemas.microsoft.com/office/drawing/2014/main" id="{D8D8B201-230C-4F33-AE56-E9CF9A02ADE9}"/>
                      </a:ext>
                    </a:extLst>
                  </p:cNvPr>
                  <p:cNvSpPr>
                    <a:spLocks noChangeArrowheads="1"/>
                  </p:cNvSpPr>
                  <p:nvPr/>
                </p:nvSpPr>
                <p:spPr bwMode="auto">
                  <a:xfrm>
                    <a:off x="1595" y="2533"/>
                    <a:ext cx="247"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200"/>
                      <a:t>19</a:t>
                    </a:r>
                    <a:endParaRPr lang="en-US" altLang="en-US" sz="1400"/>
                  </a:p>
                  <a:p>
                    <a:pPr algn="ctr">
                      <a:lnSpc>
                        <a:spcPct val="80000"/>
                      </a:lnSpc>
                      <a:spcBef>
                        <a:spcPct val="0"/>
                      </a:spcBef>
                      <a:buFontTx/>
                      <a:buNone/>
                    </a:pPr>
                    <a:endParaRPr lang="en-US" altLang="en-US" sz="2400">
                      <a:latin typeface="Times New Roman" panose="02020603050405020304" pitchFamily="18" charset="0"/>
                    </a:endParaRPr>
                  </a:p>
                </p:txBody>
              </p:sp>
              <p:sp>
                <p:nvSpPr>
                  <p:cNvPr id="26717" name="Rectangle 199">
                    <a:extLst>
                      <a:ext uri="{FF2B5EF4-FFF2-40B4-BE49-F238E27FC236}">
                        <a16:creationId xmlns:a16="http://schemas.microsoft.com/office/drawing/2014/main" id="{A2C47D49-7724-48CB-ABB6-2B84DFEE3729}"/>
                      </a:ext>
                    </a:extLst>
                  </p:cNvPr>
                  <p:cNvSpPr>
                    <a:spLocks noChangeArrowheads="1"/>
                  </p:cNvSpPr>
                  <p:nvPr/>
                </p:nvSpPr>
                <p:spPr bwMode="auto">
                  <a:xfrm>
                    <a:off x="1552" y="2533"/>
                    <a:ext cx="33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69" name="Group 200">
                <a:extLst>
                  <a:ext uri="{FF2B5EF4-FFF2-40B4-BE49-F238E27FC236}">
                    <a16:creationId xmlns:a16="http://schemas.microsoft.com/office/drawing/2014/main" id="{6E08B86B-FB56-403B-A71C-77967578AA14}"/>
                  </a:ext>
                </a:extLst>
              </p:cNvPr>
              <p:cNvGrpSpPr>
                <a:grpSpLocks/>
              </p:cNvGrpSpPr>
              <p:nvPr/>
            </p:nvGrpSpPr>
            <p:grpSpPr bwMode="auto">
              <a:xfrm>
                <a:off x="1885" y="2533"/>
                <a:ext cx="1022" cy="403"/>
                <a:chOff x="1885" y="2533"/>
                <a:chExt cx="1022" cy="403"/>
              </a:xfrm>
            </p:grpSpPr>
            <p:sp>
              <p:nvSpPr>
                <p:cNvPr id="26710" name="Rectangle 201">
                  <a:extLst>
                    <a:ext uri="{FF2B5EF4-FFF2-40B4-BE49-F238E27FC236}">
                      <a16:creationId xmlns:a16="http://schemas.microsoft.com/office/drawing/2014/main" id="{08AAADE7-39F8-4E30-B8AF-44B3C5EA6AC0}"/>
                    </a:ext>
                  </a:extLst>
                </p:cNvPr>
                <p:cNvSpPr>
                  <a:spLocks noChangeArrowheads="1"/>
                </p:cNvSpPr>
                <p:nvPr/>
              </p:nvSpPr>
              <p:spPr bwMode="auto">
                <a:xfrm>
                  <a:off x="1885" y="2533"/>
                  <a:ext cx="102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11" name="Group 202">
                  <a:extLst>
                    <a:ext uri="{FF2B5EF4-FFF2-40B4-BE49-F238E27FC236}">
                      <a16:creationId xmlns:a16="http://schemas.microsoft.com/office/drawing/2014/main" id="{8FC025DF-A938-456F-BFEB-6878BA6EB028}"/>
                    </a:ext>
                  </a:extLst>
                </p:cNvPr>
                <p:cNvGrpSpPr>
                  <a:grpSpLocks/>
                </p:cNvGrpSpPr>
                <p:nvPr/>
              </p:nvGrpSpPr>
              <p:grpSpPr bwMode="auto">
                <a:xfrm>
                  <a:off x="1885" y="2533"/>
                  <a:ext cx="1022" cy="403"/>
                  <a:chOff x="1885" y="2533"/>
                  <a:chExt cx="1022" cy="403"/>
                </a:xfrm>
              </p:grpSpPr>
              <p:sp>
                <p:nvSpPr>
                  <p:cNvPr id="26712" name="Rectangle 203">
                    <a:extLst>
                      <a:ext uri="{FF2B5EF4-FFF2-40B4-BE49-F238E27FC236}">
                        <a16:creationId xmlns:a16="http://schemas.microsoft.com/office/drawing/2014/main" id="{1D98D22B-DB8C-4AF2-ADA4-DFA714593DFC}"/>
                      </a:ext>
                    </a:extLst>
                  </p:cNvPr>
                  <p:cNvSpPr>
                    <a:spLocks noChangeArrowheads="1"/>
                  </p:cNvSpPr>
                  <p:nvPr/>
                </p:nvSpPr>
                <p:spPr bwMode="auto">
                  <a:xfrm>
                    <a:off x="1928" y="2533"/>
                    <a:ext cx="93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Computer Science</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13" name="Rectangle 204">
                    <a:extLst>
                      <a:ext uri="{FF2B5EF4-FFF2-40B4-BE49-F238E27FC236}">
                        <a16:creationId xmlns:a16="http://schemas.microsoft.com/office/drawing/2014/main" id="{74DF0021-993E-406C-B1D9-658A461329D9}"/>
                      </a:ext>
                    </a:extLst>
                  </p:cNvPr>
                  <p:cNvSpPr>
                    <a:spLocks noChangeArrowheads="1"/>
                  </p:cNvSpPr>
                  <p:nvPr/>
                </p:nvSpPr>
                <p:spPr bwMode="auto">
                  <a:xfrm>
                    <a:off x="1885" y="2533"/>
                    <a:ext cx="102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70" name="Group 205">
                <a:extLst>
                  <a:ext uri="{FF2B5EF4-FFF2-40B4-BE49-F238E27FC236}">
                    <a16:creationId xmlns:a16="http://schemas.microsoft.com/office/drawing/2014/main" id="{D0ADE312-9A9B-47BF-845E-26111FB9812E}"/>
                  </a:ext>
                </a:extLst>
              </p:cNvPr>
              <p:cNvGrpSpPr>
                <a:grpSpLocks/>
              </p:cNvGrpSpPr>
              <p:nvPr/>
            </p:nvGrpSpPr>
            <p:grpSpPr bwMode="auto">
              <a:xfrm>
                <a:off x="2907" y="2533"/>
                <a:ext cx="518" cy="403"/>
                <a:chOff x="2907" y="2533"/>
                <a:chExt cx="518" cy="403"/>
              </a:xfrm>
            </p:grpSpPr>
            <p:sp>
              <p:nvSpPr>
                <p:cNvPr id="26706" name="Rectangle 206">
                  <a:extLst>
                    <a:ext uri="{FF2B5EF4-FFF2-40B4-BE49-F238E27FC236}">
                      <a16:creationId xmlns:a16="http://schemas.microsoft.com/office/drawing/2014/main" id="{90232037-48B4-4B75-AED5-81B889FAB266}"/>
                    </a:ext>
                  </a:extLst>
                </p:cNvPr>
                <p:cNvSpPr>
                  <a:spLocks noChangeArrowheads="1"/>
                </p:cNvSpPr>
                <p:nvPr/>
              </p:nvSpPr>
              <p:spPr bwMode="auto">
                <a:xfrm>
                  <a:off x="2907" y="2533"/>
                  <a:ext cx="518"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07" name="Group 207">
                  <a:extLst>
                    <a:ext uri="{FF2B5EF4-FFF2-40B4-BE49-F238E27FC236}">
                      <a16:creationId xmlns:a16="http://schemas.microsoft.com/office/drawing/2014/main" id="{AC147C25-3DE0-4F5A-AA93-56A3F4DF4AE8}"/>
                    </a:ext>
                  </a:extLst>
                </p:cNvPr>
                <p:cNvGrpSpPr>
                  <a:grpSpLocks/>
                </p:cNvGrpSpPr>
                <p:nvPr/>
              </p:nvGrpSpPr>
              <p:grpSpPr bwMode="auto">
                <a:xfrm>
                  <a:off x="2907" y="2533"/>
                  <a:ext cx="518" cy="403"/>
                  <a:chOff x="2907" y="2533"/>
                  <a:chExt cx="518" cy="403"/>
                </a:xfrm>
              </p:grpSpPr>
              <p:sp>
                <p:nvSpPr>
                  <p:cNvPr id="26708" name="Rectangle 208">
                    <a:extLst>
                      <a:ext uri="{FF2B5EF4-FFF2-40B4-BE49-F238E27FC236}">
                        <a16:creationId xmlns:a16="http://schemas.microsoft.com/office/drawing/2014/main" id="{F6474FC4-C9BA-4D0A-AECA-1D7778DC6788}"/>
                      </a:ext>
                    </a:extLst>
                  </p:cNvPr>
                  <p:cNvSpPr>
                    <a:spLocks noChangeArrowheads="1"/>
                  </p:cNvSpPr>
                  <p:nvPr/>
                </p:nvSpPr>
                <p:spPr bwMode="auto">
                  <a:xfrm>
                    <a:off x="2950" y="2533"/>
                    <a:ext cx="43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2.29</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09" name="Rectangle 209">
                    <a:extLst>
                      <a:ext uri="{FF2B5EF4-FFF2-40B4-BE49-F238E27FC236}">
                        <a16:creationId xmlns:a16="http://schemas.microsoft.com/office/drawing/2014/main" id="{DEF0D13D-9116-406D-824B-DE56234A64DC}"/>
                      </a:ext>
                    </a:extLst>
                  </p:cNvPr>
                  <p:cNvSpPr>
                    <a:spLocks noChangeArrowheads="1"/>
                  </p:cNvSpPr>
                  <p:nvPr/>
                </p:nvSpPr>
                <p:spPr bwMode="auto">
                  <a:xfrm>
                    <a:off x="2907" y="2533"/>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71" name="Group 210">
                <a:extLst>
                  <a:ext uri="{FF2B5EF4-FFF2-40B4-BE49-F238E27FC236}">
                    <a16:creationId xmlns:a16="http://schemas.microsoft.com/office/drawing/2014/main" id="{B478486B-022C-4F7C-B5E7-E000A017A2A3}"/>
                  </a:ext>
                </a:extLst>
              </p:cNvPr>
              <p:cNvGrpSpPr>
                <a:grpSpLocks/>
              </p:cNvGrpSpPr>
              <p:nvPr/>
            </p:nvGrpSpPr>
            <p:grpSpPr bwMode="auto">
              <a:xfrm>
                <a:off x="3425" y="2533"/>
                <a:ext cx="1152" cy="403"/>
                <a:chOff x="3425" y="2533"/>
                <a:chExt cx="1152" cy="403"/>
              </a:xfrm>
            </p:grpSpPr>
            <p:sp>
              <p:nvSpPr>
                <p:cNvPr id="26702" name="Rectangle 211">
                  <a:extLst>
                    <a:ext uri="{FF2B5EF4-FFF2-40B4-BE49-F238E27FC236}">
                      <a16:creationId xmlns:a16="http://schemas.microsoft.com/office/drawing/2014/main" id="{0856A31F-CC36-4371-B6FE-C905925C629F}"/>
                    </a:ext>
                  </a:extLst>
                </p:cNvPr>
                <p:cNvSpPr>
                  <a:spLocks noChangeArrowheads="1"/>
                </p:cNvSpPr>
                <p:nvPr/>
              </p:nvSpPr>
              <p:spPr bwMode="auto">
                <a:xfrm>
                  <a:off x="3425" y="2533"/>
                  <a:ext cx="115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703" name="Group 212">
                  <a:extLst>
                    <a:ext uri="{FF2B5EF4-FFF2-40B4-BE49-F238E27FC236}">
                      <a16:creationId xmlns:a16="http://schemas.microsoft.com/office/drawing/2014/main" id="{F8666181-E26A-47E6-B4E2-8B6A9DDDF466}"/>
                    </a:ext>
                  </a:extLst>
                </p:cNvPr>
                <p:cNvGrpSpPr>
                  <a:grpSpLocks/>
                </p:cNvGrpSpPr>
                <p:nvPr/>
              </p:nvGrpSpPr>
              <p:grpSpPr bwMode="auto">
                <a:xfrm>
                  <a:off x="3425" y="2533"/>
                  <a:ext cx="1152" cy="403"/>
                  <a:chOff x="3425" y="2533"/>
                  <a:chExt cx="1152" cy="403"/>
                </a:xfrm>
              </p:grpSpPr>
              <p:sp>
                <p:nvSpPr>
                  <p:cNvPr id="26704" name="Rectangle 213">
                    <a:extLst>
                      <a:ext uri="{FF2B5EF4-FFF2-40B4-BE49-F238E27FC236}">
                        <a16:creationId xmlns:a16="http://schemas.microsoft.com/office/drawing/2014/main" id="{686EECF4-4135-4D04-A298-D8151BDE6586}"/>
                      </a:ext>
                    </a:extLst>
                  </p:cNvPr>
                  <p:cNvSpPr>
                    <a:spLocks noChangeArrowheads="1"/>
                  </p:cNvSpPr>
                  <p:nvPr/>
                </p:nvSpPr>
                <p:spPr bwMode="auto">
                  <a:xfrm>
                    <a:off x="3468" y="2533"/>
                    <a:ext cx="106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45</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05" name="Rectangle 214">
                    <a:extLst>
                      <a:ext uri="{FF2B5EF4-FFF2-40B4-BE49-F238E27FC236}">
                        <a16:creationId xmlns:a16="http://schemas.microsoft.com/office/drawing/2014/main" id="{913FE4E4-5D5B-4885-A2E2-50FD861F8549}"/>
                      </a:ext>
                    </a:extLst>
                  </p:cNvPr>
                  <p:cNvSpPr>
                    <a:spLocks noChangeArrowheads="1"/>
                  </p:cNvSpPr>
                  <p:nvPr/>
                </p:nvSpPr>
                <p:spPr bwMode="auto">
                  <a:xfrm>
                    <a:off x="3425" y="2533"/>
                    <a:ext cx="11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72" name="Group 215">
                <a:extLst>
                  <a:ext uri="{FF2B5EF4-FFF2-40B4-BE49-F238E27FC236}">
                    <a16:creationId xmlns:a16="http://schemas.microsoft.com/office/drawing/2014/main" id="{C235C2A9-9981-4F39-9E09-08661E65D4D9}"/>
                  </a:ext>
                </a:extLst>
              </p:cNvPr>
              <p:cNvGrpSpPr>
                <a:grpSpLocks/>
              </p:cNvGrpSpPr>
              <p:nvPr/>
            </p:nvGrpSpPr>
            <p:grpSpPr bwMode="auto">
              <a:xfrm>
                <a:off x="0" y="2936"/>
                <a:ext cx="382" cy="403"/>
                <a:chOff x="0" y="2936"/>
                <a:chExt cx="382" cy="403"/>
              </a:xfrm>
            </p:grpSpPr>
            <p:sp>
              <p:nvSpPr>
                <p:cNvPr id="26698" name="Rectangle 216">
                  <a:extLst>
                    <a:ext uri="{FF2B5EF4-FFF2-40B4-BE49-F238E27FC236}">
                      <a16:creationId xmlns:a16="http://schemas.microsoft.com/office/drawing/2014/main" id="{4B05713F-11B6-428D-8537-D17A905F83C9}"/>
                    </a:ext>
                  </a:extLst>
                </p:cNvPr>
                <p:cNvSpPr>
                  <a:spLocks noChangeArrowheads="1"/>
                </p:cNvSpPr>
                <p:nvPr/>
              </p:nvSpPr>
              <p:spPr bwMode="auto">
                <a:xfrm>
                  <a:off x="0" y="2936"/>
                  <a:ext cx="38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699" name="Group 217">
                  <a:extLst>
                    <a:ext uri="{FF2B5EF4-FFF2-40B4-BE49-F238E27FC236}">
                      <a16:creationId xmlns:a16="http://schemas.microsoft.com/office/drawing/2014/main" id="{EF2CB6D0-D955-4A19-9B4E-F583EB25C089}"/>
                    </a:ext>
                  </a:extLst>
                </p:cNvPr>
                <p:cNvGrpSpPr>
                  <a:grpSpLocks/>
                </p:cNvGrpSpPr>
                <p:nvPr/>
              </p:nvGrpSpPr>
              <p:grpSpPr bwMode="auto">
                <a:xfrm>
                  <a:off x="0" y="2936"/>
                  <a:ext cx="382" cy="403"/>
                  <a:chOff x="0" y="2936"/>
                  <a:chExt cx="382" cy="403"/>
                </a:xfrm>
              </p:grpSpPr>
              <p:sp>
                <p:nvSpPr>
                  <p:cNvPr id="26700" name="Rectangle 218">
                    <a:extLst>
                      <a:ext uri="{FF2B5EF4-FFF2-40B4-BE49-F238E27FC236}">
                        <a16:creationId xmlns:a16="http://schemas.microsoft.com/office/drawing/2014/main" id="{D56B0B94-F92E-4D7E-83F7-2AF6B34423F4}"/>
                      </a:ext>
                    </a:extLst>
                  </p:cNvPr>
                  <p:cNvSpPr>
                    <a:spLocks noChangeArrowheads="1"/>
                  </p:cNvSpPr>
                  <p:nvPr/>
                </p:nvSpPr>
                <p:spPr bwMode="auto">
                  <a:xfrm>
                    <a:off x="43" y="2936"/>
                    <a:ext cx="29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S6</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701" name="Rectangle 219">
                    <a:extLst>
                      <a:ext uri="{FF2B5EF4-FFF2-40B4-BE49-F238E27FC236}">
                        <a16:creationId xmlns:a16="http://schemas.microsoft.com/office/drawing/2014/main" id="{EFB38C3E-51B0-4C7F-ADC5-CE81015E153E}"/>
                      </a:ext>
                    </a:extLst>
                  </p:cNvPr>
                  <p:cNvSpPr>
                    <a:spLocks noChangeArrowheads="1"/>
                  </p:cNvSpPr>
                  <p:nvPr/>
                </p:nvSpPr>
                <p:spPr bwMode="auto">
                  <a:xfrm>
                    <a:off x="0" y="2936"/>
                    <a:ext cx="38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73" name="Group 220">
                <a:extLst>
                  <a:ext uri="{FF2B5EF4-FFF2-40B4-BE49-F238E27FC236}">
                    <a16:creationId xmlns:a16="http://schemas.microsoft.com/office/drawing/2014/main" id="{02721D3D-2148-4F16-81CA-B12C894F377F}"/>
                  </a:ext>
                </a:extLst>
              </p:cNvPr>
              <p:cNvGrpSpPr>
                <a:grpSpLocks/>
              </p:cNvGrpSpPr>
              <p:nvPr/>
            </p:nvGrpSpPr>
            <p:grpSpPr bwMode="auto">
              <a:xfrm>
                <a:off x="382" y="2936"/>
                <a:ext cx="1170" cy="403"/>
                <a:chOff x="382" y="2936"/>
                <a:chExt cx="1170" cy="403"/>
              </a:xfrm>
            </p:grpSpPr>
            <p:sp>
              <p:nvSpPr>
                <p:cNvPr id="26694" name="Rectangle 221">
                  <a:extLst>
                    <a:ext uri="{FF2B5EF4-FFF2-40B4-BE49-F238E27FC236}">
                      <a16:creationId xmlns:a16="http://schemas.microsoft.com/office/drawing/2014/main" id="{1DF1C401-AAFD-4E9F-91B9-1A162A5B6F60}"/>
                    </a:ext>
                  </a:extLst>
                </p:cNvPr>
                <p:cNvSpPr>
                  <a:spLocks noChangeArrowheads="1"/>
                </p:cNvSpPr>
                <p:nvPr/>
              </p:nvSpPr>
              <p:spPr bwMode="auto">
                <a:xfrm>
                  <a:off x="382" y="2936"/>
                  <a:ext cx="1170"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695" name="Group 222">
                  <a:extLst>
                    <a:ext uri="{FF2B5EF4-FFF2-40B4-BE49-F238E27FC236}">
                      <a16:creationId xmlns:a16="http://schemas.microsoft.com/office/drawing/2014/main" id="{BEBCB736-8A77-4092-8E95-7250FEAF5C76}"/>
                    </a:ext>
                  </a:extLst>
                </p:cNvPr>
                <p:cNvGrpSpPr>
                  <a:grpSpLocks/>
                </p:cNvGrpSpPr>
                <p:nvPr/>
              </p:nvGrpSpPr>
              <p:grpSpPr bwMode="auto">
                <a:xfrm>
                  <a:off x="382" y="2936"/>
                  <a:ext cx="1170" cy="403"/>
                  <a:chOff x="382" y="2936"/>
                  <a:chExt cx="1170" cy="403"/>
                </a:xfrm>
              </p:grpSpPr>
              <p:sp>
                <p:nvSpPr>
                  <p:cNvPr id="26696" name="Rectangle 223">
                    <a:extLst>
                      <a:ext uri="{FF2B5EF4-FFF2-40B4-BE49-F238E27FC236}">
                        <a16:creationId xmlns:a16="http://schemas.microsoft.com/office/drawing/2014/main" id="{A0B090D2-BF23-4785-ACC0-68F54BB58BB5}"/>
                      </a:ext>
                    </a:extLst>
                  </p:cNvPr>
                  <p:cNvSpPr>
                    <a:spLocks noChangeArrowheads="1"/>
                  </p:cNvSpPr>
                  <p:nvPr/>
                </p:nvSpPr>
                <p:spPr bwMode="auto">
                  <a:xfrm>
                    <a:off x="425" y="2936"/>
                    <a:ext cx="1084"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Mika Hakkinen</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697" name="Rectangle 224">
                    <a:extLst>
                      <a:ext uri="{FF2B5EF4-FFF2-40B4-BE49-F238E27FC236}">
                        <a16:creationId xmlns:a16="http://schemas.microsoft.com/office/drawing/2014/main" id="{A2F0A066-EC00-4F5A-A709-BA2FADE12DDF}"/>
                      </a:ext>
                    </a:extLst>
                  </p:cNvPr>
                  <p:cNvSpPr>
                    <a:spLocks noChangeArrowheads="1"/>
                  </p:cNvSpPr>
                  <p:nvPr/>
                </p:nvSpPr>
                <p:spPr bwMode="auto">
                  <a:xfrm>
                    <a:off x="382" y="2936"/>
                    <a:ext cx="117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74" name="Group 225">
                <a:extLst>
                  <a:ext uri="{FF2B5EF4-FFF2-40B4-BE49-F238E27FC236}">
                    <a16:creationId xmlns:a16="http://schemas.microsoft.com/office/drawing/2014/main" id="{60A39AAF-DD48-4349-9132-E6C63F7FE0EE}"/>
                  </a:ext>
                </a:extLst>
              </p:cNvPr>
              <p:cNvGrpSpPr>
                <a:grpSpLocks/>
              </p:cNvGrpSpPr>
              <p:nvPr/>
            </p:nvGrpSpPr>
            <p:grpSpPr bwMode="auto">
              <a:xfrm>
                <a:off x="1552" y="2936"/>
                <a:ext cx="333" cy="403"/>
                <a:chOff x="1552" y="2936"/>
                <a:chExt cx="333" cy="403"/>
              </a:xfrm>
            </p:grpSpPr>
            <p:sp>
              <p:nvSpPr>
                <p:cNvPr id="26690" name="Rectangle 226">
                  <a:extLst>
                    <a:ext uri="{FF2B5EF4-FFF2-40B4-BE49-F238E27FC236}">
                      <a16:creationId xmlns:a16="http://schemas.microsoft.com/office/drawing/2014/main" id="{6B1A16CB-5E89-4547-9F02-2C15760720F6}"/>
                    </a:ext>
                  </a:extLst>
                </p:cNvPr>
                <p:cNvSpPr>
                  <a:spLocks noChangeArrowheads="1"/>
                </p:cNvSpPr>
                <p:nvPr/>
              </p:nvSpPr>
              <p:spPr bwMode="auto">
                <a:xfrm>
                  <a:off x="1552" y="2936"/>
                  <a:ext cx="333"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691" name="Group 227">
                  <a:extLst>
                    <a:ext uri="{FF2B5EF4-FFF2-40B4-BE49-F238E27FC236}">
                      <a16:creationId xmlns:a16="http://schemas.microsoft.com/office/drawing/2014/main" id="{EEABA5E2-0471-4BE9-A2C6-1C52FB6BE4DF}"/>
                    </a:ext>
                  </a:extLst>
                </p:cNvPr>
                <p:cNvGrpSpPr>
                  <a:grpSpLocks/>
                </p:cNvGrpSpPr>
                <p:nvPr/>
              </p:nvGrpSpPr>
              <p:grpSpPr bwMode="auto">
                <a:xfrm>
                  <a:off x="1552" y="2936"/>
                  <a:ext cx="333" cy="403"/>
                  <a:chOff x="1552" y="2936"/>
                  <a:chExt cx="333" cy="403"/>
                </a:xfrm>
              </p:grpSpPr>
              <p:sp>
                <p:nvSpPr>
                  <p:cNvPr id="26692" name="Rectangle 228">
                    <a:extLst>
                      <a:ext uri="{FF2B5EF4-FFF2-40B4-BE49-F238E27FC236}">
                        <a16:creationId xmlns:a16="http://schemas.microsoft.com/office/drawing/2014/main" id="{475FCA1E-EC39-455C-81A8-15983791CED0}"/>
                      </a:ext>
                    </a:extLst>
                  </p:cNvPr>
                  <p:cNvSpPr>
                    <a:spLocks noChangeArrowheads="1"/>
                  </p:cNvSpPr>
                  <p:nvPr/>
                </p:nvSpPr>
                <p:spPr bwMode="auto">
                  <a:xfrm>
                    <a:off x="1595" y="2936"/>
                    <a:ext cx="247"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0"/>
                      </a:spcBef>
                      <a:buFontTx/>
                      <a:buNone/>
                    </a:pPr>
                    <a:r>
                      <a:rPr lang="en-US" altLang="en-US" sz="1200"/>
                      <a:t>20</a:t>
                    </a:r>
                    <a:endParaRPr lang="en-US" altLang="en-US" sz="1400"/>
                  </a:p>
                  <a:p>
                    <a:pPr algn="ctr">
                      <a:lnSpc>
                        <a:spcPct val="80000"/>
                      </a:lnSpc>
                      <a:spcBef>
                        <a:spcPct val="0"/>
                      </a:spcBef>
                      <a:buFontTx/>
                      <a:buNone/>
                    </a:pPr>
                    <a:endParaRPr lang="en-US" altLang="en-US" sz="2400">
                      <a:latin typeface="Times New Roman" panose="02020603050405020304" pitchFamily="18" charset="0"/>
                    </a:endParaRPr>
                  </a:p>
                </p:txBody>
              </p:sp>
              <p:sp>
                <p:nvSpPr>
                  <p:cNvPr id="26693" name="Rectangle 229">
                    <a:extLst>
                      <a:ext uri="{FF2B5EF4-FFF2-40B4-BE49-F238E27FC236}">
                        <a16:creationId xmlns:a16="http://schemas.microsoft.com/office/drawing/2014/main" id="{7A59870D-FEB9-4D3D-89D8-22B37CBA43C4}"/>
                      </a:ext>
                    </a:extLst>
                  </p:cNvPr>
                  <p:cNvSpPr>
                    <a:spLocks noChangeArrowheads="1"/>
                  </p:cNvSpPr>
                  <p:nvPr/>
                </p:nvSpPr>
                <p:spPr bwMode="auto">
                  <a:xfrm>
                    <a:off x="1552" y="2936"/>
                    <a:ext cx="33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75" name="Group 230">
                <a:extLst>
                  <a:ext uri="{FF2B5EF4-FFF2-40B4-BE49-F238E27FC236}">
                    <a16:creationId xmlns:a16="http://schemas.microsoft.com/office/drawing/2014/main" id="{2F69E731-121C-430D-B5F9-1E22F236BCB0}"/>
                  </a:ext>
                </a:extLst>
              </p:cNvPr>
              <p:cNvGrpSpPr>
                <a:grpSpLocks/>
              </p:cNvGrpSpPr>
              <p:nvPr/>
            </p:nvGrpSpPr>
            <p:grpSpPr bwMode="auto">
              <a:xfrm>
                <a:off x="1885" y="2936"/>
                <a:ext cx="1022" cy="403"/>
                <a:chOff x="1885" y="2936"/>
                <a:chExt cx="1022" cy="403"/>
              </a:xfrm>
            </p:grpSpPr>
            <p:sp>
              <p:nvSpPr>
                <p:cNvPr id="26686" name="Rectangle 231">
                  <a:extLst>
                    <a:ext uri="{FF2B5EF4-FFF2-40B4-BE49-F238E27FC236}">
                      <a16:creationId xmlns:a16="http://schemas.microsoft.com/office/drawing/2014/main" id="{4789C7C9-C47D-4392-9A3B-0C314D0F201F}"/>
                    </a:ext>
                  </a:extLst>
                </p:cNvPr>
                <p:cNvSpPr>
                  <a:spLocks noChangeArrowheads="1"/>
                </p:cNvSpPr>
                <p:nvPr/>
              </p:nvSpPr>
              <p:spPr bwMode="auto">
                <a:xfrm>
                  <a:off x="1885" y="2936"/>
                  <a:ext cx="102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687" name="Group 232">
                  <a:extLst>
                    <a:ext uri="{FF2B5EF4-FFF2-40B4-BE49-F238E27FC236}">
                      <a16:creationId xmlns:a16="http://schemas.microsoft.com/office/drawing/2014/main" id="{E0CF2585-39F3-4E74-9C6F-D6BFDFBD4704}"/>
                    </a:ext>
                  </a:extLst>
                </p:cNvPr>
                <p:cNvGrpSpPr>
                  <a:grpSpLocks/>
                </p:cNvGrpSpPr>
                <p:nvPr/>
              </p:nvGrpSpPr>
              <p:grpSpPr bwMode="auto">
                <a:xfrm>
                  <a:off x="1885" y="2936"/>
                  <a:ext cx="1022" cy="403"/>
                  <a:chOff x="1885" y="2936"/>
                  <a:chExt cx="1022" cy="403"/>
                </a:xfrm>
              </p:grpSpPr>
              <p:sp>
                <p:nvSpPr>
                  <p:cNvPr id="26688" name="Rectangle 233">
                    <a:extLst>
                      <a:ext uri="{FF2B5EF4-FFF2-40B4-BE49-F238E27FC236}">
                        <a16:creationId xmlns:a16="http://schemas.microsoft.com/office/drawing/2014/main" id="{DFEA6E4D-A309-433F-8A7F-F985BF2F5209}"/>
                      </a:ext>
                    </a:extLst>
                  </p:cNvPr>
                  <p:cNvSpPr>
                    <a:spLocks noChangeArrowheads="1"/>
                  </p:cNvSpPr>
                  <p:nvPr/>
                </p:nvSpPr>
                <p:spPr bwMode="auto">
                  <a:xfrm>
                    <a:off x="1928" y="2936"/>
                    <a:ext cx="93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English</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689" name="Rectangle 234">
                    <a:extLst>
                      <a:ext uri="{FF2B5EF4-FFF2-40B4-BE49-F238E27FC236}">
                        <a16:creationId xmlns:a16="http://schemas.microsoft.com/office/drawing/2014/main" id="{1627F64C-923A-4F28-8885-27BE24D9A989}"/>
                      </a:ext>
                    </a:extLst>
                  </p:cNvPr>
                  <p:cNvSpPr>
                    <a:spLocks noChangeArrowheads="1"/>
                  </p:cNvSpPr>
                  <p:nvPr/>
                </p:nvSpPr>
                <p:spPr bwMode="auto">
                  <a:xfrm>
                    <a:off x="1885" y="2936"/>
                    <a:ext cx="102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76" name="Group 235">
                <a:extLst>
                  <a:ext uri="{FF2B5EF4-FFF2-40B4-BE49-F238E27FC236}">
                    <a16:creationId xmlns:a16="http://schemas.microsoft.com/office/drawing/2014/main" id="{D81A5E7C-5BA0-43BA-844E-2C752A88EBA3}"/>
                  </a:ext>
                </a:extLst>
              </p:cNvPr>
              <p:cNvGrpSpPr>
                <a:grpSpLocks/>
              </p:cNvGrpSpPr>
              <p:nvPr/>
            </p:nvGrpSpPr>
            <p:grpSpPr bwMode="auto">
              <a:xfrm>
                <a:off x="2907" y="2936"/>
                <a:ext cx="518" cy="403"/>
                <a:chOff x="2907" y="2936"/>
                <a:chExt cx="518" cy="403"/>
              </a:xfrm>
            </p:grpSpPr>
            <p:sp>
              <p:nvSpPr>
                <p:cNvPr id="26682" name="Rectangle 236">
                  <a:extLst>
                    <a:ext uri="{FF2B5EF4-FFF2-40B4-BE49-F238E27FC236}">
                      <a16:creationId xmlns:a16="http://schemas.microsoft.com/office/drawing/2014/main" id="{49FFEF50-D17E-4541-9D53-4570B2B49CDB}"/>
                    </a:ext>
                  </a:extLst>
                </p:cNvPr>
                <p:cNvSpPr>
                  <a:spLocks noChangeArrowheads="1"/>
                </p:cNvSpPr>
                <p:nvPr/>
              </p:nvSpPr>
              <p:spPr bwMode="auto">
                <a:xfrm>
                  <a:off x="2907" y="2936"/>
                  <a:ext cx="518"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683" name="Group 237">
                  <a:extLst>
                    <a:ext uri="{FF2B5EF4-FFF2-40B4-BE49-F238E27FC236}">
                      <a16:creationId xmlns:a16="http://schemas.microsoft.com/office/drawing/2014/main" id="{0C598FF2-DEE6-4A74-92C4-AF811AA5FB1D}"/>
                    </a:ext>
                  </a:extLst>
                </p:cNvPr>
                <p:cNvGrpSpPr>
                  <a:grpSpLocks/>
                </p:cNvGrpSpPr>
                <p:nvPr/>
              </p:nvGrpSpPr>
              <p:grpSpPr bwMode="auto">
                <a:xfrm>
                  <a:off x="2907" y="2936"/>
                  <a:ext cx="518" cy="403"/>
                  <a:chOff x="2907" y="2936"/>
                  <a:chExt cx="518" cy="403"/>
                </a:xfrm>
              </p:grpSpPr>
              <p:sp>
                <p:nvSpPr>
                  <p:cNvPr id="26684" name="Rectangle 238">
                    <a:extLst>
                      <a:ext uri="{FF2B5EF4-FFF2-40B4-BE49-F238E27FC236}">
                        <a16:creationId xmlns:a16="http://schemas.microsoft.com/office/drawing/2014/main" id="{192A8CE3-1833-493F-A484-6E98ADB0CD8F}"/>
                      </a:ext>
                    </a:extLst>
                  </p:cNvPr>
                  <p:cNvSpPr>
                    <a:spLocks noChangeArrowheads="1"/>
                  </p:cNvSpPr>
                  <p:nvPr/>
                </p:nvSpPr>
                <p:spPr bwMode="auto">
                  <a:xfrm>
                    <a:off x="2950" y="2936"/>
                    <a:ext cx="43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2.37</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685" name="Rectangle 239">
                    <a:extLst>
                      <a:ext uri="{FF2B5EF4-FFF2-40B4-BE49-F238E27FC236}">
                        <a16:creationId xmlns:a16="http://schemas.microsoft.com/office/drawing/2014/main" id="{A0E6A87E-3C4F-4247-A021-87CC6A20BC8E}"/>
                      </a:ext>
                    </a:extLst>
                  </p:cNvPr>
                  <p:cNvSpPr>
                    <a:spLocks noChangeArrowheads="1"/>
                  </p:cNvSpPr>
                  <p:nvPr/>
                </p:nvSpPr>
                <p:spPr bwMode="auto">
                  <a:xfrm>
                    <a:off x="2907" y="2936"/>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6677" name="Group 240">
                <a:extLst>
                  <a:ext uri="{FF2B5EF4-FFF2-40B4-BE49-F238E27FC236}">
                    <a16:creationId xmlns:a16="http://schemas.microsoft.com/office/drawing/2014/main" id="{A1D8C491-DEC7-45BB-8429-EC89108DF2AB}"/>
                  </a:ext>
                </a:extLst>
              </p:cNvPr>
              <p:cNvGrpSpPr>
                <a:grpSpLocks/>
              </p:cNvGrpSpPr>
              <p:nvPr/>
            </p:nvGrpSpPr>
            <p:grpSpPr bwMode="auto">
              <a:xfrm>
                <a:off x="3425" y="2936"/>
                <a:ext cx="1152" cy="403"/>
                <a:chOff x="3425" y="2936"/>
                <a:chExt cx="1152" cy="403"/>
              </a:xfrm>
            </p:grpSpPr>
            <p:sp>
              <p:nvSpPr>
                <p:cNvPr id="26678" name="Rectangle 241">
                  <a:extLst>
                    <a:ext uri="{FF2B5EF4-FFF2-40B4-BE49-F238E27FC236}">
                      <a16:creationId xmlns:a16="http://schemas.microsoft.com/office/drawing/2014/main" id="{449F1A65-14E8-49CE-AF87-7DBEDADDA6E6}"/>
                    </a:ext>
                  </a:extLst>
                </p:cNvPr>
                <p:cNvSpPr>
                  <a:spLocks noChangeArrowheads="1"/>
                </p:cNvSpPr>
                <p:nvPr/>
              </p:nvSpPr>
              <p:spPr bwMode="auto">
                <a:xfrm>
                  <a:off x="3425" y="2936"/>
                  <a:ext cx="1152"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6679" name="Group 242">
                  <a:extLst>
                    <a:ext uri="{FF2B5EF4-FFF2-40B4-BE49-F238E27FC236}">
                      <a16:creationId xmlns:a16="http://schemas.microsoft.com/office/drawing/2014/main" id="{7C7B5477-5275-413D-9EC0-A37F17A58698}"/>
                    </a:ext>
                  </a:extLst>
                </p:cNvPr>
                <p:cNvGrpSpPr>
                  <a:grpSpLocks/>
                </p:cNvGrpSpPr>
                <p:nvPr/>
              </p:nvGrpSpPr>
              <p:grpSpPr bwMode="auto">
                <a:xfrm>
                  <a:off x="3425" y="2936"/>
                  <a:ext cx="1152" cy="403"/>
                  <a:chOff x="3425" y="2936"/>
                  <a:chExt cx="1152" cy="403"/>
                </a:xfrm>
              </p:grpSpPr>
              <p:sp>
                <p:nvSpPr>
                  <p:cNvPr id="26680" name="Rectangle 243">
                    <a:extLst>
                      <a:ext uri="{FF2B5EF4-FFF2-40B4-BE49-F238E27FC236}">
                        <a16:creationId xmlns:a16="http://schemas.microsoft.com/office/drawing/2014/main" id="{5947D1F8-3E49-4ACC-A4FE-3945E6FB4FE8}"/>
                      </a:ext>
                    </a:extLst>
                  </p:cNvPr>
                  <p:cNvSpPr>
                    <a:spLocks noChangeArrowheads="1"/>
                  </p:cNvSpPr>
                  <p:nvPr/>
                </p:nvSpPr>
                <p:spPr bwMode="auto">
                  <a:xfrm>
                    <a:off x="3468" y="2936"/>
                    <a:ext cx="1066" cy="403"/>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lang="en-US" altLang="en-US" sz="1200"/>
                      <a:t>33</a:t>
                    </a:r>
                    <a:endParaRPr lang="en-US" altLang="en-US" sz="1400"/>
                  </a:p>
                  <a:p>
                    <a:pPr>
                      <a:lnSpc>
                        <a:spcPct val="80000"/>
                      </a:lnSpc>
                      <a:spcBef>
                        <a:spcPct val="0"/>
                      </a:spcBef>
                      <a:buFontTx/>
                      <a:buNone/>
                    </a:pPr>
                    <a:endParaRPr lang="en-US" altLang="en-US" sz="2400">
                      <a:latin typeface="Times New Roman" panose="02020603050405020304" pitchFamily="18" charset="0"/>
                    </a:endParaRPr>
                  </a:p>
                </p:txBody>
              </p:sp>
              <p:sp>
                <p:nvSpPr>
                  <p:cNvPr id="26681" name="Rectangle 244">
                    <a:extLst>
                      <a:ext uri="{FF2B5EF4-FFF2-40B4-BE49-F238E27FC236}">
                        <a16:creationId xmlns:a16="http://schemas.microsoft.com/office/drawing/2014/main" id="{963EBFE1-E11B-4BB8-81F4-C6A10F6AC3C8}"/>
                      </a:ext>
                    </a:extLst>
                  </p:cNvPr>
                  <p:cNvSpPr>
                    <a:spLocks noChangeArrowheads="1"/>
                  </p:cNvSpPr>
                  <p:nvPr/>
                </p:nvSpPr>
                <p:spPr bwMode="auto">
                  <a:xfrm>
                    <a:off x="3425" y="2936"/>
                    <a:ext cx="11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sp>
          <p:nvSpPr>
            <p:cNvPr id="26629" name="Rectangle 245">
              <a:extLst>
                <a:ext uri="{FF2B5EF4-FFF2-40B4-BE49-F238E27FC236}">
                  <a16:creationId xmlns:a16="http://schemas.microsoft.com/office/drawing/2014/main" id="{1C62EB32-709F-4721-99D2-2B45DA7D496C}"/>
                </a:ext>
              </a:extLst>
            </p:cNvPr>
            <p:cNvSpPr>
              <a:spLocks noChangeArrowheads="1"/>
            </p:cNvSpPr>
            <p:nvPr/>
          </p:nvSpPr>
          <p:spPr bwMode="auto">
            <a:xfrm>
              <a:off x="-2" y="-2"/>
              <a:ext cx="4581" cy="3343"/>
            </a:xfrm>
            <a:prstGeom prst="rect">
              <a:avLst/>
            </a:prstGeom>
            <a:noFill/>
            <a:ln w="6350">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4DCEFE4-A96D-4A2F-A294-A16849FDBDB5}"/>
              </a:ext>
            </a:extLst>
          </p:cNvPr>
          <p:cNvSpPr>
            <a:spLocks noGrp="1" noChangeArrowheads="1"/>
          </p:cNvSpPr>
          <p:nvPr>
            <p:ph type="title"/>
          </p:nvPr>
        </p:nvSpPr>
        <p:spPr/>
        <p:txBody>
          <a:bodyPr/>
          <a:lstStyle/>
          <a:p>
            <a:pPr eaLnBrk="1" hangingPunct="1"/>
            <a:r>
              <a:rPr lang="en-US" altLang="en-US" sz="2800" b="1">
                <a:solidFill>
                  <a:srgbClr val="CC0000"/>
                </a:solidFill>
              </a:rPr>
              <a:t>VÍ DỤ: THỂ HIỆN QUAN HỆ C</a:t>
            </a:r>
          </a:p>
        </p:txBody>
      </p:sp>
      <p:grpSp>
        <p:nvGrpSpPr>
          <p:cNvPr id="27651" name="Group 246">
            <a:extLst>
              <a:ext uri="{FF2B5EF4-FFF2-40B4-BE49-F238E27FC236}">
                <a16:creationId xmlns:a16="http://schemas.microsoft.com/office/drawing/2014/main" id="{DF211823-D15A-4CBE-A870-93F284C14958}"/>
              </a:ext>
            </a:extLst>
          </p:cNvPr>
          <p:cNvGrpSpPr>
            <a:grpSpLocks/>
          </p:cNvGrpSpPr>
          <p:nvPr/>
        </p:nvGrpSpPr>
        <p:grpSpPr bwMode="auto">
          <a:xfrm>
            <a:off x="3124201" y="1524000"/>
            <a:ext cx="5953125" cy="4724400"/>
            <a:chOff x="-2" y="-2"/>
            <a:chExt cx="3750" cy="3228"/>
          </a:xfrm>
        </p:grpSpPr>
        <p:grpSp>
          <p:nvGrpSpPr>
            <p:cNvPr id="27652" name="Group 247">
              <a:extLst>
                <a:ext uri="{FF2B5EF4-FFF2-40B4-BE49-F238E27FC236}">
                  <a16:creationId xmlns:a16="http://schemas.microsoft.com/office/drawing/2014/main" id="{2B47BE84-3E70-49BA-928E-636429EE4500}"/>
                </a:ext>
              </a:extLst>
            </p:cNvPr>
            <p:cNvGrpSpPr>
              <a:grpSpLocks/>
            </p:cNvGrpSpPr>
            <p:nvPr/>
          </p:nvGrpSpPr>
          <p:grpSpPr bwMode="auto">
            <a:xfrm>
              <a:off x="0" y="0"/>
              <a:ext cx="3746" cy="3224"/>
              <a:chOff x="0" y="0"/>
              <a:chExt cx="3746" cy="3224"/>
            </a:xfrm>
          </p:grpSpPr>
          <p:grpSp>
            <p:nvGrpSpPr>
              <p:cNvPr id="27654" name="Group 248">
                <a:extLst>
                  <a:ext uri="{FF2B5EF4-FFF2-40B4-BE49-F238E27FC236}">
                    <a16:creationId xmlns:a16="http://schemas.microsoft.com/office/drawing/2014/main" id="{EDD59FBC-C95B-4E3D-B862-3C3BA677DF65}"/>
                  </a:ext>
                </a:extLst>
              </p:cNvPr>
              <p:cNvGrpSpPr>
                <a:grpSpLocks/>
              </p:cNvGrpSpPr>
              <p:nvPr/>
            </p:nvGrpSpPr>
            <p:grpSpPr bwMode="auto">
              <a:xfrm>
                <a:off x="0" y="0"/>
                <a:ext cx="452" cy="403"/>
                <a:chOff x="0" y="0"/>
                <a:chExt cx="452" cy="403"/>
              </a:xfrm>
            </p:grpSpPr>
            <p:sp>
              <p:nvSpPr>
                <p:cNvPr id="27850" name="Rectangle 249">
                  <a:extLst>
                    <a:ext uri="{FF2B5EF4-FFF2-40B4-BE49-F238E27FC236}">
                      <a16:creationId xmlns:a16="http://schemas.microsoft.com/office/drawing/2014/main" id="{E62C3514-F171-4198-96CC-D444DF46FBD6}"/>
                    </a:ext>
                  </a:extLst>
                </p:cNvPr>
                <p:cNvSpPr>
                  <a:spLocks noChangeArrowheads="1"/>
                </p:cNvSpPr>
                <p:nvPr/>
              </p:nvSpPr>
              <p:spPr bwMode="auto">
                <a:xfrm>
                  <a:off x="0" y="0"/>
                  <a:ext cx="452"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51" name="Group 250">
                  <a:extLst>
                    <a:ext uri="{FF2B5EF4-FFF2-40B4-BE49-F238E27FC236}">
                      <a16:creationId xmlns:a16="http://schemas.microsoft.com/office/drawing/2014/main" id="{2AEE3781-E5C1-4F3B-84C5-5CCE378002EF}"/>
                    </a:ext>
                  </a:extLst>
                </p:cNvPr>
                <p:cNvGrpSpPr>
                  <a:grpSpLocks/>
                </p:cNvGrpSpPr>
                <p:nvPr/>
              </p:nvGrpSpPr>
              <p:grpSpPr bwMode="auto">
                <a:xfrm>
                  <a:off x="0" y="0"/>
                  <a:ext cx="452" cy="403"/>
                  <a:chOff x="0" y="0"/>
                  <a:chExt cx="452" cy="403"/>
                </a:xfrm>
              </p:grpSpPr>
              <p:sp>
                <p:nvSpPr>
                  <p:cNvPr id="27852" name="Rectangle 251">
                    <a:extLst>
                      <a:ext uri="{FF2B5EF4-FFF2-40B4-BE49-F238E27FC236}">
                        <a16:creationId xmlns:a16="http://schemas.microsoft.com/office/drawing/2014/main" id="{3F999EBA-3C51-4B39-A616-3D5006447F15}"/>
                      </a:ext>
                    </a:extLst>
                  </p:cNvPr>
                  <p:cNvSpPr>
                    <a:spLocks noChangeArrowheads="1"/>
                  </p:cNvSpPr>
                  <p:nvPr/>
                </p:nvSpPr>
                <p:spPr bwMode="auto">
                  <a:xfrm>
                    <a:off x="43" y="0"/>
                    <a:ext cx="366"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u="sng"/>
                      <a:t>c#</a:t>
                    </a:r>
                    <a:endParaRPr lang="en-US" altLang="en-US" sz="1400" b="1"/>
                  </a:p>
                  <a:p>
                    <a:pPr algn="ctr">
                      <a:spcBef>
                        <a:spcPct val="0"/>
                      </a:spcBef>
                      <a:buFontTx/>
                      <a:buNone/>
                    </a:pPr>
                    <a:endParaRPr lang="en-US" altLang="en-US" sz="1400" b="1">
                      <a:latin typeface="Times New Roman" panose="02020603050405020304" pitchFamily="18" charset="0"/>
                    </a:endParaRPr>
                  </a:p>
                </p:txBody>
              </p:sp>
              <p:sp>
                <p:nvSpPr>
                  <p:cNvPr id="27853" name="Rectangle 252">
                    <a:extLst>
                      <a:ext uri="{FF2B5EF4-FFF2-40B4-BE49-F238E27FC236}">
                        <a16:creationId xmlns:a16="http://schemas.microsoft.com/office/drawing/2014/main" id="{DBF487DE-5BA2-4DC6-89C4-B0B6559FB816}"/>
                      </a:ext>
                    </a:extLst>
                  </p:cNvPr>
                  <p:cNvSpPr>
                    <a:spLocks noChangeArrowheads="1"/>
                  </p:cNvSpPr>
                  <p:nvPr/>
                </p:nvSpPr>
                <p:spPr bwMode="auto">
                  <a:xfrm>
                    <a:off x="0" y="0"/>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55" name="Group 253">
                <a:extLst>
                  <a:ext uri="{FF2B5EF4-FFF2-40B4-BE49-F238E27FC236}">
                    <a16:creationId xmlns:a16="http://schemas.microsoft.com/office/drawing/2014/main" id="{442C7393-1FD7-4B52-9306-BF0BC1D9B399}"/>
                  </a:ext>
                </a:extLst>
              </p:cNvPr>
              <p:cNvGrpSpPr>
                <a:grpSpLocks/>
              </p:cNvGrpSpPr>
              <p:nvPr/>
            </p:nvGrpSpPr>
            <p:grpSpPr bwMode="auto">
              <a:xfrm>
                <a:off x="452" y="0"/>
                <a:ext cx="1119" cy="403"/>
                <a:chOff x="452" y="0"/>
                <a:chExt cx="1119" cy="403"/>
              </a:xfrm>
            </p:grpSpPr>
            <p:sp>
              <p:nvSpPr>
                <p:cNvPr id="27846" name="Rectangle 254">
                  <a:extLst>
                    <a:ext uri="{FF2B5EF4-FFF2-40B4-BE49-F238E27FC236}">
                      <a16:creationId xmlns:a16="http://schemas.microsoft.com/office/drawing/2014/main" id="{0F74CACC-5732-4864-97B9-268DBF516289}"/>
                    </a:ext>
                  </a:extLst>
                </p:cNvPr>
                <p:cNvSpPr>
                  <a:spLocks noChangeArrowheads="1"/>
                </p:cNvSpPr>
                <p:nvPr/>
              </p:nvSpPr>
              <p:spPr bwMode="auto">
                <a:xfrm>
                  <a:off x="452" y="0"/>
                  <a:ext cx="1119"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47" name="Group 255">
                  <a:extLst>
                    <a:ext uri="{FF2B5EF4-FFF2-40B4-BE49-F238E27FC236}">
                      <a16:creationId xmlns:a16="http://schemas.microsoft.com/office/drawing/2014/main" id="{14025DDA-7A15-4DE4-969B-27FA131FFC25}"/>
                    </a:ext>
                  </a:extLst>
                </p:cNvPr>
                <p:cNvGrpSpPr>
                  <a:grpSpLocks/>
                </p:cNvGrpSpPr>
                <p:nvPr/>
              </p:nvGrpSpPr>
              <p:grpSpPr bwMode="auto">
                <a:xfrm>
                  <a:off x="452" y="0"/>
                  <a:ext cx="1119" cy="403"/>
                  <a:chOff x="452" y="0"/>
                  <a:chExt cx="1119" cy="403"/>
                </a:xfrm>
              </p:grpSpPr>
              <p:sp>
                <p:nvSpPr>
                  <p:cNvPr id="27848" name="Rectangle 256">
                    <a:extLst>
                      <a:ext uri="{FF2B5EF4-FFF2-40B4-BE49-F238E27FC236}">
                        <a16:creationId xmlns:a16="http://schemas.microsoft.com/office/drawing/2014/main" id="{6C86113F-E236-4FFA-AB9E-980C2907279F}"/>
                      </a:ext>
                    </a:extLst>
                  </p:cNvPr>
                  <p:cNvSpPr>
                    <a:spLocks noChangeArrowheads="1"/>
                  </p:cNvSpPr>
                  <p:nvPr/>
                </p:nvSpPr>
                <p:spPr bwMode="auto">
                  <a:xfrm>
                    <a:off x="495" y="0"/>
                    <a:ext cx="1033"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u="sng"/>
                      <a:t>term</a:t>
                    </a:r>
                    <a:endParaRPr lang="en-US" altLang="en-US" sz="1400" b="1"/>
                  </a:p>
                  <a:p>
                    <a:pPr algn="ctr">
                      <a:spcBef>
                        <a:spcPct val="0"/>
                      </a:spcBef>
                      <a:buFontTx/>
                      <a:buNone/>
                    </a:pPr>
                    <a:endParaRPr lang="en-US" altLang="en-US" sz="1400" b="1">
                      <a:latin typeface="Times New Roman" panose="02020603050405020304" pitchFamily="18" charset="0"/>
                    </a:endParaRPr>
                  </a:p>
                </p:txBody>
              </p:sp>
              <p:sp>
                <p:nvSpPr>
                  <p:cNvPr id="27849" name="Rectangle 257">
                    <a:extLst>
                      <a:ext uri="{FF2B5EF4-FFF2-40B4-BE49-F238E27FC236}">
                        <a16:creationId xmlns:a16="http://schemas.microsoft.com/office/drawing/2014/main" id="{C95C276C-CF1A-4633-AE1C-87D9C0B53625}"/>
                      </a:ext>
                    </a:extLst>
                  </p:cNvPr>
                  <p:cNvSpPr>
                    <a:spLocks noChangeArrowheads="1"/>
                  </p:cNvSpPr>
                  <p:nvPr/>
                </p:nvSpPr>
                <p:spPr bwMode="auto">
                  <a:xfrm>
                    <a:off x="452" y="0"/>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56" name="Group 258">
                <a:extLst>
                  <a:ext uri="{FF2B5EF4-FFF2-40B4-BE49-F238E27FC236}">
                    <a16:creationId xmlns:a16="http://schemas.microsoft.com/office/drawing/2014/main" id="{C4E1183A-2B76-4363-ADFC-11AFEAC8ED92}"/>
                  </a:ext>
                </a:extLst>
              </p:cNvPr>
              <p:cNvGrpSpPr>
                <a:grpSpLocks/>
              </p:cNvGrpSpPr>
              <p:nvPr/>
            </p:nvGrpSpPr>
            <p:grpSpPr bwMode="auto">
              <a:xfrm>
                <a:off x="1571" y="0"/>
                <a:ext cx="806" cy="403"/>
                <a:chOff x="1571" y="0"/>
                <a:chExt cx="806" cy="403"/>
              </a:xfrm>
            </p:grpSpPr>
            <p:sp>
              <p:nvSpPr>
                <p:cNvPr id="27842" name="Rectangle 259">
                  <a:extLst>
                    <a:ext uri="{FF2B5EF4-FFF2-40B4-BE49-F238E27FC236}">
                      <a16:creationId xmlns:a16="http://schemas.microsoft.com/office/drawing/2014/main" id="{73E14605-D867-42A6-8470-C73D1476B4C6}"/>
                    </a:ext>
                  </a:extLst>
                </p:cNvPr>
                <p:cNvSpPr>
                  <a:spLocks noChangeArrowheads="1"/>
                </p:cNvSpPr>
                <p:nvPr/>
              </p:nvSpPr>
              <p:spPr bwMode="auto">
                <a:xfrm>
                  <a:off x="1571" y="0"/>
                  <a:ext cx="806"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43" name="Group 260">
                  <a:extLst>
                    <a:ext uri="{FF2B5EF4-FFF2-40B4-BE49-F238E27FC236}">
                      <a16:creationId xmlns:a16="http://schemas.microsoft.com/office/drawing/2014/main" id="{68EEF32C-8CD4-4D04-869C-4747A04DC5FD}"/>
                    </a:ext>
                  </a:extLst>
                </p:cNvPr>
                <p:cNvGrpSpPr>
                  <a:grpSpLocks/>
                </p:cNvGrpSpPr>
                <p:nvPr/>
              </p:nvGrpSpPr>
              <p:grpSpPr bwMode="auto">
                <a:xfrm>
                  <a:off x="1571" y="0"/>
                  <a:ext cx="806" cy="403"/>
                  <a:chOff x="1571" y="0"/>
                  <a:chExt cx="806" cy="403"/>
                </a:xfrm>
              </p:grpSpPr>
              <p:sp>
                <p:nvSpPr>
                  <p:cNvPr id="27844" name="Rectangle 261">
                    <a:extLst>
                      <a:ext uri="{FF2B5EF4-FFF2-40B4-BE49-F238E27FC236}">
                        <a16:creationId xmlns:a16="http://schemas.microsoft.com/office/drawing/2014/main" id="{5F1B03DB-E87C-4AAA-8F7E-CF2A887DD1D8}"/>
                      </a:ext>
                    </a:extLst>
                  </p:cNvPr>
                  <p:cNvSpPr>
                    <a:spLocks noChangeArrowheads="1"/>
                  </p:cNvSpPr>
                  <p:nvPr/>
                </p:nvSpPr>
                <p:spPr bwMode="auto">
                  <a:xfrm>
                    <a:off x="1614" y="0"/>
                    <a:ext cx="720"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a:t>name</a:t>
                    </a:r>
                  </a:p>
                  <a:p>
                    <a:pPr algn="ctr">
                      <a:spcBef>
                        <a:spcPct val="0"/>
                      </a:spcBef>
                      <a:buFontTx/>
                      <a:buNone/>
                    </a:pPr>
                    <a:endParaRPr lang="en-US" altLang="en-US" sz="1400" b="1">
                      <a:latin typeface="Times New Roman" panose="02020603050405020304" pitchFamily="18" charset="0"/>
                    </a:endParaRPr>
                  </a:p>
                </p:txBody>
              </p:sp>
              <p:sp>
                <p:nvSpPr>
                  <p:cNvPr id="27845" name="Rectangle 262">
                    <a:extLst>
                      <a:ext uri="{FF2B5EF4-FFF2-40B4-BE49-F238E27FC236}">
                        <a16:creationId xmlns:a16="http://schemas.microsoft.com/office/drawing/2014/main" id="{D96985F6-73B2-487E-839E-7D76EF29DF80}"/>
                      </a:ext>
                    </a:extLst>
                  </p:cNvPr>
                  <p:cNvSpPr>
                    <a:spLocks noChangeArrowheads="1"/>
                  </p:cNvSpPr>
                  <p:nvPr/>
                </p:nvSpPr>
                <p:spPr bwMode="auto">
                  <a:xfrm>
                    <a:off x="1571" y="0"/>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57" name="Group 263">
                <a:extLst>
                  <a:ext uri="{FF2B5EF4-FFF2-40B4-BE49-F238E27FC236}">
                    <a16:creationId xmlns:a16="http://schemas.microsoft.com/office/drawing/2014/main" id="{973E3BA1-A195-40CB-8FFF-50B86DAD5BF4}"/>
                  </a:ext>
                </a:extLst>
              </p:cNvPr>
              <p:cNvGrpSpPr>
                <a:grpSpLocks/>
              </p:cNvGrpSpPr>
              <p:nvPr/>
            </p:nvGrpSpPr>
            <p:grpSpPr bwMode="auto">
              <a:xfrm>
                <a:off x="2377" y="0"/>
                <a:ext cx="590" cy="403"/>
                <a:chOff x="2377" y="0"/>
                <a:chExt cx="590" cy="403"/>
              </a:xfrm>
            </p:grpSpPr>
            <p:sp>
              <p:nvSpPr>
                <p:cNvPr id="27838" name="Rectangle 264">
                  <a:extLst>
                    <a:ext uri="{FF2B5EF4-FFF2-40B4-BE49-F238E27FC236}">
                      <a16:creationId xmlns:a16="http://schemas.microsoft.com/office/drawing/2014/main" id="{F9B7485F-102E-4714-B5CE-9A9DA9A0562C}"/>
                    </a:ext>
                  </a:extLst>
                </p:cNvPr>
                <p:cNvSpPr>
                  <a:spLocks noChangeArrowheads="1"/>
                </p:cNvSpPr>
                <p:nvPr/>
              </p:nvSpPr>
              <p:spPr bwMode="auto">
                <a:xfrm>
                  <a:off x="2377" y="0"/>
                  <a:ext cx="590"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39" name="Group 265">
                  <a:extLst>
                    <a:ext uri="{FF2B5EF4-FFF2-40B4-BE49-F238E27FC236}">
                      <a16:creationId xmlns:a16="http://schemas.microsoft.com/office/drawing/2014/main" id="{CF7CFCFE-FFCC-4892-9536-55975CC31AFC}"/>
                    </a:ext>
                  </a:extLst>
                </p:cNvPr>
                <p:cNvGrpSpPr>
                  <a:grpSpLocks/>
                </p:cNvGrpSpPr>
                <p:nvPr/>
              </p:nvGrpSpPr>
              <p:grpSpPr bwMode="auto">
                <a:xfrm>
                  <a:off x="2377" y="0"/>
                  <a:ext cx="590" cy="403"/>
                  <a:chOff x="2377" y="0"/>
                  <a:chExt cx="590" cy="403"/>
                </a:xfrm>
              </p:grpSpPr>
              <p:sp>
                <p:nvSpPr>
                  <p:cNvPr id="27840" name="Rectangle 266">
                    <a:extLst>
                      <a:ext uri="{FF2B5EF4-FFF2-40B4-BE49-F238E27FC236}">
                        <a16:creationId xmlns:a16="http://schemas.microsoft.com/office/drawing/2014/main" id="{D8CABF76-03CC-428C-8ED8-E91B2DC82860}"/>
                      </a:ext>
                    </a:extLst>
                  </p:cNvPr>
                  <p:cNvSpPr>
                    <a:spLocks noChangeArrowheads="1"/>
                  </p:cNvSpPr>
                  <p:nvPr/>
                </p:nvSpPr>
                <p:spPr bwMode="auto">
                  <a:xfrm>
                    <a:off x="2420" y="0"/>
                    <a:ext cx="504"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a:t>dept</a:t>
                    </a:r>
                  </a:p>
                  <a:p>
                    <a:pPr algn="ctr">
                      <a:spcBef>
                        <a:spcPct val="0"/>
                      </a:spcBef>
                      <a:buFontTx/>
                      <a:buNone/>
                    </a:pPr>
                    <a:endParaRPr lang="en-US" altLang="en-US" sz="1400" b="1">
                      <a:latin typeface="Times New Roman" panose="02020603050405020304" pitchFamily="18" charset="0"/>
                    </a:endParaRPr>
                  </a:p>
                </p:txBody>
              </p:sp>
              <p:sp>
                <p:nvSpPr>
                  <p:cNvPr id="27841" name="Rectangle 267">
                    <a:extLst>
                      <a:ext uri="{FF2B5EF4-FFF2-40B4-BE49-F238E27FC236}">
                        <a16:creationId xmlns:a16="http://schemas.microsoft.com/office/drawing/2014/main" id="{3E2CDD4C-3E34-40FD-929B-5632B3F2192D}"/>
                      </a:ext>
                    </a:extLst>
                  </p:cNvPr>
                  <p:cNvSpPr>
                    <a:spLocks noChangeArrowheads="1"/>
                  </p:cNvSpPr>
                  <p:nvPr/>
                </p:nvSpPr>
                <p:spPr bwMode="auto">
                  <a:xfrm>
                    <a:off x="2377" y="0"/>
                    <a:ext cx="59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58" name="Group 268">
                <a:extLst>
                  <a:ext uri="{FF2B5EF4-FFF2-40B4-BE49-F238E27FC236}">
                    <a16:creationId xmlns:a16="http://schemas.microsoft.com/office/drawing/2014/main" id="{4C337953-9D19-4B70-996D-DC752010655A}"/>
                  </a:ext>
                </a:extLst>
              </p:cNvPr>
              <p:cNvGrpSpPr>
                <a:grpSpLocks/>
              </p:cNvGrpSpPr>
              <p:nvPr/>
            </p:nvGrpSpPr>
            <p:grpSpPr bwMode="auto">
              <a:xfrm>
                <a:off x="2967" y="0"/>
                <a:ext cx="779" cy="403"/>
                <a:chOff x="2967" y="0"/>
                <a:chExt cx="779" cy="403"/>
              </a:xfrm>
            </p:grpSpPr>
            <p:sp>
              <p:nvSpPr>
                <p:cNvPr id="27834" name="Rectangle 269">
                  <a:extLst>
                    <a:ext uri="{FF2B5EF4-FFF2-40B4-BE49-F238E27FC236}">
                      <a16:creationId xmlns:a16="http://schemas.microsoft.com/office/drawing/2014/main" id="{ABD733BD-71AC-49B5-89E1-B5D8D00B6609}"/>
                    </a:ext>
                  </a:extLst>
                </p:cNvPr>
                <p:cNvSpPr>
                  <a:spLocks noChangeArrowheads="1"/>
                </p:cNvSpPr>
                <p:nvPr/>
              </p:nvSpPr>
              <p:spPr bwMode="auto">
                <a:xfrm>
                  <a:off x="2967" y="0"/>
                  <a:ext cx="779"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35" name="Group 270">
                  <a:extLst>
                    <a:ext uri="{FF2B5EF4-FFF2-40B4-BE49-F238E27FC236}">
                      <a16:creationId xmlns:a16="http://schemas.microsoft.com/office/drawing/2014/main" id="{9B8F45E8-9C34-4CB2-A31D-804F98FD9250}"/>
                    </a:ext>
                  </a:extLst>
                </p:cNvPr>
                <p:cNvGrpSpPr>
                  <a:grpSpLocks/>
                </p:cNvGrpSpPr>
                <p:nvPr/>
              </p:nvGrpSpPr>
              <p:grpSpPr bwMode="auto">
                <a:xfrm>
                  <a:off x="2967" y="0"/>
                  <a:ext cx="779" cy="403"/>
                  <a:chOff x="2967" y="0"/>
                  <a:chExt cx="779" cy="403"/>
                </a:xfrm>
              </p:grpSpPr>
              <p:sp>
                <p:nvSpPr>
                  <p:cNvPr id="27836" name="Rectangle 271">
                    <a:extLst>
                      <a:ext uri="{FF2B5EF4-FFF2-40B4-BE49-F238E27FC236}">
                        <a16:creationId xmlns:a16="http://schemas.microsoft.com/office/drawing/2014/main" id="{B27DD7A6-DC19-4FA0-A7A8-26E9483A66A0}"/>
                      </a:ext>
                    </a:extLst>
                  </p:cNvPr>
                  <p:cNvSpPr>
                    <a:spLocks noChangeArrowheads="1"/>
                  </p:cNvSpPr>
                  <p:nvPr/>
                </p:nvSpPr>
                <p:spPr bwMode="auto">
                  <a:xfrm>
                    <a:off x="3010" y="0"/>
                    <a:ext cx="693"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a:t>enrollment</a:t>
                    </a:r>
                  </a:p>
                  <a:p>
                    <a:pPr algn="ctr">
                      <a:spcBef>
                        <a:spcPct val="0"/>
                      </a:spcBef>
                      <a:buFontTx/>
                      <a:buNone/>
                    </a:pPr>
                    <a:endParaRPr lang="en-US" altLang="en-US" sz="1400" b="1">
                      <a:latin typeface="Times New Roman" panose="02020603050405020304" pitchFamily="18" charset="0"/>
                    </a:endParaRPr>
                  </a:p>
                </p:txBody>
              </p:sp>
              <p:sp>
                <p:nvSpPr>
                  <p:cNvPr id="27837" name="Rectangle 272">
                    <a:extLst>
                      <a:ext uri="{FF2B5EF4-FFF2-40B4-BE49-F238E27FC236}">
                        <a16:creationId xmlns:a16="http://schemas.microsoft.com/office/drawing/2014/main" id="{FE09D3F7-0598-4927-8899-1C3D7D9EF2A1}"/>
                      </a:ext>
                    </a:extLst>
                  </p:cNvPr>
                  <p:cNvSpPr>
                    <a:spLocks noChangeArrowheads="1"/>
                  </p:cNvSpPr>
                  <p:nvPr/>
                </p:nvSpPr>
                <p:spPr bwMode="auto">
                  <a:xfrm>
                    <a:off x="2967" y="0"/>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59" name="Group 273">
                <a:extLst>
                  <a:ext uri="{FF2B5EF4-FFF2-40B4-BE49-F238E27FC236}">
                    <a16:creationId xmlns:a16="http://schemas.microsoft.com/office/drawing/2014/main" id="{8EA05FFA-E7E2-4E23-9CA2-CCF19061F6D9}"/>
                  </a:ext>
                </a:extLst>
              </p:cNvPr>
              <p:cNvGrpSpPr>
                <a:grpSpLocks/>
              </p:cNvGrpSpPr>
              <p:nvPr/>
            </p:nvGrpSpPr>
            <p:grpSpPr bwMode="auto">
              <a:xfrm>
                <a:off x="0" y="403"/>
                <a:ext cx="452" cy="403"/>
                <a:chOff x="0" y="403"/>
                <a:chExt cx="452" cy="403"/>
              </a:xfrm>
            </p:grpSpPr>
            <p:sp>
              <p:nvSpPr>
                <p:cNvPr id="27830" name="Rectangle 274">
                  <a:extLst>
                    <a:ext uri="{FF2B5EF4-FFF2-40B4-BE49-F238E27FC236}">
                      <a16:creationId xmlns:a16="http://schemas.microsoft.com/office/drawing/2014/main" id="{6DFCE588-8273-4564-B55D-D5847BB01539}"/>
                    </a:ext>
                  </a:extLst>
                </p:cNvPr>
                <p:cNvSpPr>
                  <a:spLocks noChangeArrowheads="1"/>
                </p:cNvSpPr>
                <p:nvPr/>
              </p:nvSpPr>
              <p:spPr bwMode="auto">
                <a:xfrm>
                  <a:off x="0" y="403"/>
                  <a:ext cx="452"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31" name="Group 275">
                  <a:extLst>
                    <a:ext uri="{FF2B5EF4-FFF2-40B4-BE49-F238E27FC236}">
                      <a16:creationId xmlns:a16="http://schemas.microsoft.com/office/drawing/2014/main" id="{569B39C9-EBD6-451A-98DE-56088F1DF122}"/>
                    </a:ext>
                  </a:extLst>
                </p:cNvPr>
                <p:cNvGrpSpPr>
                  <a:grpSpLocks/>
                </p:cNvGrpSpPr>
                <p:nvPr/>
              </p:nvGrpSpPr>
              <p:grpSpPr bwMode="auto">
                <a:xfrm>
                  <a:off x="0" y="403"/>
                  <a:ext cx="452" cy="403"/>
                  <a:chOff x="0" y="403"/>
                  <a:chExt cx="452" cy="403"/>
                </a:xfrm>
              </p:grpSpPr>
              <p:sp>
                <p:nvSpPr>
                  <p:cNvPr id="27832" name="Rectangle 276">
                    <a:extLst>
                      <a:ext uri="{FF2B5EF4-FFF2-40B4-BE49-F238E27FC236}">
                        <a16:creationId xmlns:a16="http://schemas.microsoft.com/office/drawing/2014/main" id="{0001A1F7-9497-4AC1-BF77-D5E06247A100}"/>
                      </a:ext>
                    </a:extLst>
                  </p:cNvPr>
                  <p:cNvSpPr>
                    <a:spLocks noChangeArrowheads="1"/>
                  </p:cNvSpPr>
                  <p:nvPr/>
                </p:nvSpPr>
                <p:spPr bwMode="auto">
                  <a:xfrm>
                    <a:off x="43" y="403"/>
                    <a:ext cx="36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C1</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833" name="Rectangle 277">
                    <a:extLst>
                      <a:ext uri="{FF2B5EF4-FFF2-40B4-BE49-F238E27FC236}">
                        <a16:creationId xmlns:a16="http://schemas.microsoft.com/office/drawing/2014/main" id="{D72D9CA8-D343-457E-B974-117B6A9B2339}"/>
                      </a:ext>
                    </a:extLst>
                  </p:cNvPr>
                  <p:cNvSpPr>
                    <a:spLocks noChangeArrowheads="1"/>
                  </p:cNvSpPr>
                  <p:nvPr/>
                </p:nvSpPr>
                <p:spPr bwMode="auto">
                  <a:xfrm>
                    <a:off x="0" y="403"/>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60" name="Group 278">
                <a:extLst>
                  <a:ext uri="{FF2B5EF4-FFF2-40B4-BE49-F238E27FC236}">
                    <a16:creationId xmlns:a16="http://schemas.microsoft.com/office/drawing/2014/main" id="{D78D25BE-1818-437B-B485-16338953C0DB}"/>
                  </a:ext>
                </a:extLst>
              </p:cNvPr>
              <p:cNvGrpSpPr>
                <a:grpSpLocks/>
              </p:cNvGrpSpPr>
              <p:nvPr/>
            </p:nvGrpSpPr>
            <p:grpSpPr bwMode="auto">
              <a:xfrm>
                <a:off x="452" y="403"/>
                <a:ext cx="1119" cy="403"/>
                <a:chOff x="452" y="403"/>
                <a:chExt cx="1119" cy="403"/>
              </a:xfrm>
            </p:grpSpPr>
            <p:sp>
              <p:nvSpPr>
                <p:cNvPr id="27826" name="Rectangle 279">
                  <a:extLst>
                    <a:ext uri="{FF2B5EF4-FFF2-40B4-BE49-F238E27FC236}">
                      <a16:creationId xmlns:a16="http://schemas.microsoft.com/office/drawing/2014/main" id="{FE63B7CB-928E-4C34-9D29-9A72904DDE51}"/>
                    </a:ext>
                  </a:extLst>
                </p:cNvPr>
                <p:cNvSpPr>
                  <a:spLocks noChangeArrowheads="1"/>
                </p:cNvSpPr>
                <p:nvPr/>
              </p:nvSpPr>
              <p:spPr bwMode="auto">
                <a:xfrm>
                  <a:off x="452" y="403"/>
                  <a:ext cx="111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27" name="Group 280">
                  <a:extLst>
                    <a:ext uri="{FF2B5EF4-FFF2-40B4-BE49-F238E27FC236}">
                      <a16:creationId xmlns:a16="http://schemas.microsoft.com/office/drawing/2014/main" id="{68757F28-9FBA-4868-B8AB-F6E90CA25BD6}"/>
                    </a:ext>
                  </a:extLst>
                </p:cNvPr>
                <p:cNvGrpSpPr>
                  <a:grpSpLocks/>
                </p:cNvGrpSpPr>
                <p:nvPr/>
              </p:nvGrpSpPr>
              <p:grpSpPr bwMode="auto">
                <a:xfrm>
                  <a:off x="452" y="403"/>
                  <a:ext cx="1119" cy="403"/>
                  <a:chOff x="452" y="403"/>
                  <a:chExt cx="1119" cy="403"/>
                </a:xfrm>
              </p:grpSpPr>
              <p:sp>
                <p:nvSpPr>
                  <p:cNvPr id="27828" name="Rectangle 281">
                    <a:extLst>
                      <a:ext uri="{FF2B5EF4-FFF2-40B4-BE49-F238E27FC236}">
                        <a16:creationId xmlns:a16="http://schemas.microsoft.com/office/drawing/2014/main" id="{C7CDF335-AE21-43DD-9888-A2F00DFE1B3C}"/>
                      </a:ext>
                    </a:extLst>
                  </p:cNvPr>
                  <p:cNvSpPr>
                    <a:spLocks noChangeArrowheads="1"/>
                  </p:cNvSpPr>
                  <p:nvPr/>
                </p:nvSpPr>
                <p:spPr bwMode="auto">
                  <a:xfrm>
                    <a:off x="495" y="403"/>
                    <a:ext cx="103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Fall 2002</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829" name="Rectangle 282">
                    <a:extLst>
                      <a:ext uri="{FF2B5EF4-FFF2-40B4-BE49-F238E27FC236}">
                        <a16:creationId xmlns:a16="http://schemas.microsoft.com/office/drawing/2014/main" id="{EE17716C-9E83-41BD-BCD6-8ADB7CE6EC7B}"/>
                      </a:ext>
                    </a:extLst>
                  </p:cNvPr>
                  <p:cNvSpPr>
                    <a:spLocks noChangeArrowheads="1"/>
                  </p:cNvSpPr>
                  <p:nvPr/>
                </p:nvSpPr>
                <p:spPr bwMode="auto">
                  <a:xfrm>
                    <a:off x="452" y="403"/>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61" name="Group 283">
                <a:extLst>
                  <a:ext uri="{FF2B5EF4-FFF2-40B4-BE49-F238E27FC236}">
                    <a16:creationId xmlns:a16="http://schemas.microsoft.com/office/drawing/2014/main" id="{7BB49774-0461-4D11-8C82-F9F93A9B56E4}"/>
                  </a:ext>
                </a:extLst>
              </p:cNvPr>
              <p:cNvGrpSpPr>
                <a:grpSpLocks/>
              </p:cNvGrpSpPr>
              <p:nvPr/>
            </p:nvGrpSpPr>
            <p:grpSpPr bwMode="auto">
              <a:xfrm>
                <a:off x="1571" y="403"/>
                <a:ext cx="806" cy="403"/>
                <a:chOff x="1571" y="403"/>
                <a:chExt cx="806" cy="403"/>
              </a:xfrm>
            </p:grpSpPr>
            <p:sp>
              <p:nvSpPr>
                <p:cNvPr id="27822" name="Rectangle 284">
                  <a:extLst>
                    <a:ext uri="{FF2B5EF4-FFF2-40B4-BE49-F238E27FC236}">
                      <a16:creationId xmlns:a16="http://schemas.microsoft.com/office/drawing/2014/main" id="{F01208F7-7AE6-4920-82A1-82E991CEB4DE}"/>
                    </a:ext>
                  </a:extLst>
                </p:cNvPr>
                <p:cNvSpPr>
                  <a:spLocks noChangeArrowheads="1"/>
                </p:cNvSpPr>
                <p:nvPr/>
              </p:nvSpPr>
              <p:spPr bwMode="auto">
                <a:xfrm>
                  <a:off x="1571" y="403"/>
                  <a:ext cx="80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23" name="Group 285">
                  <a:extLst>
                    <a:ext uri="{FF2B5EF4-FFF2-40B4-BE49-F238E27FC236}">
                      <a16:creationId xmlns:a16="http://schemas.microsoft.com/office/drawing/2014/main" id="{3E2FC74F-0E25-465D-861A-759887613FE2}"/>
                    </a:ext>
                  </a:extLst>
                </p:cNvPr>
                <p:cNvGrpSpPr>
                  <a:grpSpLocks/>
                </p:cNvGrpSpPr>
                <p:nvPr/>
              </p:nvGrpSpPr>
              <p:grpSpPr bwMode="auto">
                <a:xfrm>
                  <a:off x="1571" y="403"/>
                  <a:ext cx="806" cy="403"/>
                  <a:chOff x="1571" y="403"/>
                  <a:chExt cx="806" cy="403"/>
                </a:xfrm>
              </p:grpSpPr>
              <p:sp>
                <p:nvSpPr>
                  <p:cNvPr id="27824" name="Rectangle 286">
                    <a:extLst>
                      <a:ext uri="{FF2B5EF4-FFF2-40B4-BE49-F238E27FC236}">
                        <a16:creationId xmlns:a16="http://schemas.microsoft.com/office/drawing/2014/main" id="{594B53F6-BA4A-4DC8-9173-D92441BFE620}"/>
                      </a:ext>
                    </a:extLst>
                  </p:cNvPr>
                  <p:cNvSpPr>
                    <a:spLocks noChangeArrowheads="1"/>
                  </p:cNvSpPr>
                  <p:nvPr/>
                </p:nvSpPr>
                <p:spPr bwMode="auto">
                  <a:xfrm>
                    <a:off x="1614" y="403"/>
                    <a:ext cx="72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CS1</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825" name="Rectangle 287">
                    <a:extLst>
                      <a:ext uri="{FF2B5EF4-FFF2-40B4-BE49-F238E27FC236}">
                        <a16:creationId xmlns:a16="http://schemas.microsoft.com/office/drawing/2014/main" id="{8D9E18A8-BC05-4641-A8F4-FD536D103207}"/>
                      </a:ext>
                    </a:extLst>
                  </p:cNvPr>
                  <p:cNvSpPr>
                    <a:spLocks noChangeArrowheads="1"/>
                  </p:cNvSpPr>
                  <p:nvPr/>
                </p:nvSpPr>
                <p:spPr bwMode="auto">
                  <a:xfrm>
                    <a:off x="1571" y="403"/>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62" name="Group 288">
                <a:extLst>
                  <a:ext uri="{FF2B5EF4-FFF2-40B4-BE49-F238E27FC236}">
                    <a16:creationId xmlns:a16="http://schemas.microsoft.com/office/drawing/2014/main" id="{AE068CE7-B9E3-4761-A30D-78DD3333FA15}"/>
                  </a:ext>
                </a:extLst>
              </p:cNvPr>
              <p:cNvGrpSpPr>
                <a:grpSpLocks/>
              </p:cNvGrpSpPr>
              <p:nvPr/>
            </p:nvGrpSpPr>
            <p:grpSpPr bwMode="auto">
              <a:xfrm>
                <a:off x="2377" y="403"/>
                <a:ext cx="590" cy="403"/>
                <a:chOff x="2377" y="403"/>
                <a:chExt cx="590" cy="403"/>
              </a:xfrm>
            </p:grpSpPr>
            <p:sp>
              <p:nvSpPr>
                <p:cNvPr id="27818" name="Rectangle 289">
                  <a:extLst>
                    <a:ext uri="{FF2B5EF4-FFF2-40B4-BE49-F238E27FC236}">
                      <a16:creationId xmlns:a16="http://schemas.microsoft.com/office/drawing/2014/main" id="{63CE76E9-670B-4B8C-BDCB-4AF091A9D4BA}"/>
                    </a:ext>
                  </a:extLst>
                </p:cNvPr>
                <p:cNvSpPr>
                  <a:spLocks noChangeArrowheads="1"/>
                </p:cNvSpPr>
                <p:nvPr/>
              </p:nvSpPr>
              <p:spPr bwMode="auto">
                <a:xfrm>
                  <a:off x="2377" y="403"/>
                  <a:ext cx="59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19" name="Group 290">
                  <a:extLst>
                    <a:ext uri="{FF2B5EF4-FFF2-40B4-BE49-F238E27FC236}">
                      <a16:creationId xmlns:a16="http://schemas.microsoft.com/office/drawing/2014/main" id="{BE89CE79-0612-4C97-899F-1CE48334AC6C}"/>
                    </a:ext>
                  </a:extLst>
                </p:cNvPr>
                <p:cNvGrpSpPr>
                  <a:grpSpLocks/>
                </p:cNvGrpSpPr>
                <p:nvPr/>
              </p:nvGrpSpPr>
              <p:grpSpPr bwMode="auto">
                <a:xfrm>
                  <a:off x="2377" y="403"/>
                  <a:ext cx="590" cy="403"/>
                  <a:chOff x="2377" y="403"/>
                  <a:chExt cx="590" cy="403"/>
                </a:xfrm>
              </p:grpSpPr>
              <p:sp>
                <p:nvSpPr>
                  <p:cNvPr id="27820" name="Rectangle 291">
                    <a:extLst>
                      <a:ext uri="{FF2B5EF4-FFF2-40B4-BE49-F238E27FC236}">
                        <a16:creationId xmlns:a16="http://schemas.microsoft.com/office/drawing/2014/main" id="{8ADCF3FF-9F28-491F-B1DE-D9FAC60CE884}"/>
                      </a:ext>
                    </a:extLst>
                  </p:cNvPr>
                  <p:cNvSpPr>
                    <a:spLocks noChangeArrowheads="1"/>
                  </p:cNvSpPr>
                  <p:nvPr/>
                </p:nvSpPr>
                <p:spPr bwMode="auto">
                  <a:xfrm>
                    <a:off x="2420" y="403"/>
                    <a:ext cx="504"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821" name="Rectangle 292">
                    <a:extLst>
                      <a:ext uri="{FF2B5EF4-FFF2-40B4-BE49-F238E27FC236}">
                        <a16:creationId xmlns:a16="http://schemas.microsoft.com/office/drawing/2014/main" id="{F33FEED0-407C-4E59-9501-0351DB12C930}"/>
                      </a:ext>
                    </a:extLst>
                  </p:cNvPr>
                  <p:cNvSpPr>
                    <a:spLocks noChangeArrowheads="1"/>
                  </p:cNvSpPr>
                  <p:nvPr/>
                </p:nvSpPr>
                <p:spPr bwMode="auto">
                  <a:xfrm>
                    <a:off x="2377" y="403"/>
                    <a:ext cx="59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63" name="Group 293">
                <a:extLst>
                  <a:ext uri="{FF2B5EF4-FFF2-40B4-BE49-F238E27FC236}">
                    <a16:creationId xmlns:a16="http://schemas.microsoft.com/office/drawing/2014/main" id="{EE4DC9AD-B1AE-4AFB-B4BC-CD1DE4E80CA4}"/>
                  </a:ext>
                </a:extLst>
              </p:cNvPr>
              <p:cNvGrpSpPr>
                <a:grpSpLocks/>
              </p:cNvGrpSpPr>
              <p:nvPr/>
            </p:nvGrpSpPr>
            <p:grpSpPr bwMode="auto">
              <a:xfrm>
                <a:off x="2967" y="403"/>
                <a:ext cx="779" cy="403"/>
                <a:chOff x="2967" y="403"/>
                <a:chExt cx="779" cy="403"/>
              </a:xfrm>
            </p:grpSpPr>
            <p:sp>
              <p:nvSpPr>
                <p:cNvPr id="27814" name="Rectangle 294">
                  <a:extLst>
                    <a:ext uri="{FF2B5EF4-FFF2-40B4-BE49-F238E27FC236}">
                      <a16:creationId xmlns:a16="http://schemas.microsoft.com/office/drawing/2014/main" id="{37421C8D-5802-4BB9-8661-AD3F961B55FB}"/>
                    </a:ext>
                  </a:extLst>
                </p:cNvPr>
                <p:cNvSpPr>
                  <a:spLocks noChangeArrowheads="1"/>
                </p:cNvSpPr>
                <p:nvPr/>
              </p:nvSpPr>
              <p:spPr bwMode="auto">
                <a:xfrm>
                  <a:off x="2967" y="403"/>
                  <a:ext cx="77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15" name="Group 295">
                  <a:extLst>
                    <a:ext uri="{FF2B5EF4-FFF2-40B4-BE49-F238E27FC236}">
                      <a16:creationId xmlns:a16="http://schemas.microsoft.com/office/drawing/2014/main" id="{BB88E8E0-FE39-43A8-9EDD-9FE69CFF0166}"/>
                    </a:ext>
                  </a:extLst>
                </p:cNvPr>
                <p:cNvGrpSpPr>
                  <a:grpSpLocks/>
                </p:cNvGrpSpPr>
                <p:nvPr/>
              </p:nvGrpSpPr>
              <p:grpSpPr bwMode="auto">
                <a:xfrm>
                  <a:off x="2967" y="403"/>
                  <a:ext cx="779" cy="403"/>
                  <a:chOff x="2967" y="403"/>
                  <a:chExt cx="779" cy="403"/>
                </a:xfrm>
              </p:grpSpPr>
              <p:sp>
                <p:nvSpPr>
                  <p:cNvPr id="27816" name="Rectangle 296">
                    <a:extLst>
                      <a:ext uri="{FF2B5EF4-FFF2-40B4-BE49-F238E27FC236}">
                        <a16:creationId xmlns:a16="http://schemas.microsoft.com/office/drawing/2014/main" id="{D823C530-361E-4E53-B5E4-A820284670C4}"/>
                      </a:ext>
                    </a:extLst>
                  </p:cNvPr>
                  <p:cNvSpPr>
                    <a:spLocks noChangeArrowheads="1"/>
                  </p:cNvSpPr>
                  <p:nvPr/>
                </p:nvSpPr>
                <p:spPr bwMode="auto">
                  <a:xfrm>
                    <a:off x="3010" y="403"/>
                    <a:ext cx="69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120</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817" name="Rectangle 297">
                    <a:extLst>
                      <a:ext uri="{FF2B5EF4-FFF2-40B4-BE49-F238E27FC236}">
                        <a16:creationId xmlns:a16="http://schemas.microsoft.com/office/drawing/2014/main" id="{E498A952-EB66-4A5F-BB4C-B76EF7953225}"/>
                      </a:ext>
                    </a:extLst>
                  </p:cNvPr>
                  <p:cNvSpPr>
                    <a:spLocks noChangeArrowheads="1"/>
                  </p:cNvSpPr>
                  <p:nvPr/>
                </p:nvSpPr>
                <p:spPr bwMode="auto">
                  <a:xfrm>
                    <a:off x="2967" y="403"/>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64" name="Group 298">
                <a:extLst>
                  <a:ext uri="{FF2B5EF4-FFF2-40B4-BE49-F238E27FC236}">
                    <a16:creationId xmlns:a16="http://schemas.microsoft.com/office/drawing/2014/main" id="{B86F1888-ED73-4A46-A864-237E4D17D9E8}"/>
                  </a:ext>
                </a:extLst>
              </p:cNvPr>
              <p:cNvGrpSpPr>
                <a:grpSpLocks/>
              </p:cNvGrpSpPr>
              <p:nvPr/>
            </p:nvGrpSpPr>
            <p:grpSpPr bwMode="auto">
              <a:xfrm>
                <a:off x="0" y="806"/>
                <a:ext cx="452" cy="403"/>
                <a:chOff x="0" y="806"/>
                <a:chExt cx="452" cy="403"/>
              </a:xfrm>
            </p:grpSpPr>
            <p:sp>
              <p:nvSpPr>
                <p:cNvPr id="27810" name="Rectangle 299">
                  <a:extLst>
                    <a:ext uri="{FF2B5EF4-FFF2-40B4-BE49-F238E27FC236}">
                      <a16:creationId xmlns:a16="http://schemas.microsoft.com/office/drawing/2014/main" id="{34609A8B-78FF-4E65-8154-7B209ACFC54F}"/>
                    </a:ext>
                  </a:extLst>
                </p:cNvPr>
                <p:cNvSpPr>
                  <a:spLocks noChangeArrowheads="1"/>
                </p:cNvSpPr>
                <p:nvPr/>
              </p:nvSpPr>
              <p:spPr bwMode="auto">
                <a:xfrm>
                  <a:off x="0" y="806"/>
                  <a:ext cx="452"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11" name="Group 300">
                  <a:extLst>
                    <a:ext uri="{FF2B5EF4-FFF2-40B4-BE49-F238E27FC236}">
                      <a16:creationId xmlns:a16="http://schemas.microsoft.com/office/drawing/2014/main" id="{8D97574E-C31E-4D04-A6F1-A29B67747E15}"/>
                    </a:ext>
                  </a:extLst>
                </p:cNvPr>
                <p:cNvGrpSpPr>
                  <a:grpSpLocks/>
                </p:cNvGrpSpPr>
                <p:nvPr/>
              </p:nvGrpSpPr>
              <p:grpSpPr bwMode="auto">
                <a:xfrm>
                  <a:off x="0" y="806"/>
                  <a:ext cx="452" cy="403"/>
                  <a:chOff x="0" y="806"/>
                  <a:chExt cx="452" cy="403"/>
                </a:xfrm>
              </p:grpSpPr>
              <p:sp>
                <p:nvSpPr>
                  <p:cNvPr id="27812" name="Rectangle 301">
                    <a:extLst>
                      <a:ext uri="{FF2B5EF4-FFF2-40B4-BE49-F238E27FC236}">
                        <a16:creationId xmlns:a16="http://schemas.microsoft.com/office/drawing/2014/main" id="{50D4353A-B0A2-4160-8093-AEB40EAA9C16}"/>
                      </a:ext>
                    </a:extLst>
                  </p:cNvPr>
                  <p:cNvSpPr>
                    <a:spLocks noChangeArrowheads="1"/>
                  </p:cNvSpPr>
                  <p:nvPr/>
                </p:nvSpPr>
                <p:spPr bwMode="auto">
                  <a:xfrm>
                    <a:off x="43" y="806"/>
                    <a:ext cx="36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C1</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813" name="Rectangle 302">
                    <a:extLst>
                      <a:ext uri="{FF2B5EF4-FFF2-40B4-BE49-F238E27FC236}">
                        <a16:creationId xmlns:a16="http://schemas.microsoft.com/office/drawing/2014/main" id="{B0678D81-31F1-4302-A41E-8326C58D4151}"/>
                      </a:ext>
                    </a:extLst>
                  </p:cNvPr>
                  <p:cNvSpPr>
                    <a:spLocks noChangeArrowheads="1"/>
                  </p:cNvSpPr>
                  <p:nvPr/>
                </p:nvSpPr>
                <p:spPr bwMode="auto">
                  <a:xfrm>
                    <a:off x="0" y="806"/>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65" name="Group 303">
                <a:extLst>
                  <a:ext uri="{FF2B5EF4-FFF2-40B4-BE49-F238E27FC236}">
                    <a16:creationId xmlns:a16="http://schemas.microsoft.com/office/drawing/2014/main" id="{AF6BF191-41F9-4746-A86E-F47E253B4470}"/>
                  </a:ext>
                </a:extLst>
              </p:cNvPr>
              <p:cNvGrpSpPr>
                <a:grpSpLocks/>
              </p:cNvGrpSpPr>
              <p:nvPr/>
            </p:nvGrpSpPr>
            <p:grpSpPr bwMode="auto">
              <a:xfrm>
                <a:off x="452" y="806"/>
                <a:ext cx="1119" cy="403"/>
                <a:chOff x="452" y="806"/>
                <a:chExt cx="1119" cy="403"/>
              </a:xfrm>
            </p:grpSpPr>
            <p:sp>
              <p:nvSpPr>
                <p:cNvPr id="27806" name="Rectangle 304">
                  <a:extLst>
                    <a:ext uri="{FF2B5EF4-FFF2-40B4-BE49-F238E27FC236}">
                      <a16:creationId xmlns:a16="http://schemas.microsoft.com/office/drawing/2014/main" id="{D670303B-AADB-4BBE-A189-DD36B923FBBD}"/>
                    </a:ext>
                  </a:extLst>
                </p:cNvPr>
                <p:cNvSpPr>
                  <a:spLocks noChangeArrowheads="1"/>
                </p:cNvSpPr>
                <p:nvPr/>
              </p:nvSpPr>
              <p:spPr bwMode="auto">
                <a:xfrm>
                  <a:off x="452" y="806"/>
                  <a:ext cx="111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07" name="Group 305">
                  <a:extLst>
                    <a:ext uri="{FF2B5EF4-FFF2-40B4-BE49-F238E27FC236}">
                      <a16:creationId xmlns:a16="http://schemas.microsoft.com/office/drawing/2014/main" id="{DA7DDDDE-3EA0-4625-9F1B-CC787B83F1CE}"/>
                    </a:ext>
                  </a:extLst>
                </p:cNvPr>
                <p:cNvGrpSpPr>
                  <a:grpSpLocks/>
                </p:cNvGrpSpPr>
                <p:nvPr/>
              </p:nvGrpSpPr>
              <p:grpSpPr bwMode="auto">
                <a:xfrm>
                  <a:off x="452" y="806"/>
                  <a:ext cx="1119" cy="403"/>
                  <a:chOff x="452" y="806"/>
                  <a:chExt cx="1119" cy="403"/>
                </a:xfrm>
              </p:grpSpPr>
              <p:sp>
                <p:nvSpPr>
                  <p:cNvPr id="27808" name="Rectangle 306">
                    <a:extLst>
                      <a:ext uri="{FF2B5EF4-FFF2-40B4-BE49-F238E27FC236}">
                        <a16:creationId xmlns:a16="http://schemas.microsoft.com/office/drawing/2014/main" id="{0889BCFD-D3A0-4CDB-B665-DF7378D01ECC}"/>
                      </a:ext>
                    </a:extLst>
                  </p:cNvPr>
                  <p:cNvSpPr>
                    <a:spLocks noChangeArrowheads="1"/>
                  </p:cNvSpPr>
                  <p:nvPr/>
                </p:nvSpPr>
                <p:spPr bwMode="auto">
                  <a:xfrm>
                    <a:off x="495" y="806"/>
                    <a:ext cx="103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Spring 2002</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809" name="Rectangle 307">
                    <a:extLst>
                      <a:ext uri="{FF2B5EF4-FFF2-40B4-BE49-F238E27FC236}">
                        <a16:creationId xmlns:a16="http://schemas.microsoft.com/office/drawing/2014/main" id="{DD9B1787-D25F-40AA-9093-7FC170601E1D}"/>
                      </a:ext>
                    </a:extLst>
                  </p:cNvPr>
                  <p:cNvSpPr>
                    <a:spLocks noChangeArrowheads="1"/>
                  </p:cNvSpPr>
                  <p:nvPr/>
                </p:nvSpPr>
                <p:spPr bwMode="auto">
                  <a:xfrm>
                    <a:off x="452" y="806"/>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66" name="Group 308">
                <a:extLst>
                  <a:ext uri="{FF2B5EF4-FFF2-40B4-BE49-F238E27FC236}">
                    <a16:creationId xmlns:a16="http://schemas.microsoft.com/office/drawing/2014/main" id="{84D7D8E5-638F-47AC-9DDE-D462D0695800}"/>
                  </a:ext>
                </a:extLst>
              </p:cNvPr>
              <p:cNvGrpSpPr>
                <a:grpSpLocks/>
              </p:cNvGrpSpPr>
              <p:nvPr/>
            </p:nvGrpSpPr>
            <p:grpSpPr bwMode="auto">
              <a:xfrm>
                <a:off x="1571" y="806"/>
                <a:ext cx="806" cy="403"/>
                <a:chOff x="1571" y="806"/>
                <a:chExt cx="806" cy="403"/>
              </a:xfrm>
            </p:grpSpPr>
            <p:sp>
              <p:nvSpPr>
                <p:cNvPr id="27802" name="Rectangle 309">
                  <a:extLst>
                    <a:ext uri="{FF2B5EF4-FFF2-40B4-BE49-F238E27FC236}">
                      <a16:creationId xmlns:a16="http://schemas.microsoft.com/office/drawing/2014/main" id="{79B2F48F-3B3E-4C99-B120-B5B84432E64F}"/>
                    </a:ext>
                  </a:extLst>
                </p:cNvPr>
                <p:cNvSpPr>
                  <a:spLocks noChangeArrowheads="1"/>
                </p:cNvSpPr>
                <p:nvPr/>
              </p:nvSpPr>
              <p:spPr bwMode="auto">
                <a:xfrm>
                  <a:off x="1571" y="806"/>
                  <a:ext cx="80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803" name="Group 310">
                  <a:extLst>
                    <a:ext uri="{FF2B5EF4-FFF2-40B4-BE49-F238E27FC236}">
                      <a16:creationId xmlns:a16="http://schemas.microsoft.com/office/drawing/2014/main" id="{7836D0D2-B879-441B-8013-C98BBB604631}"/>
                    </a:ext>
                  </a:extLst>
                </p:cNvPr>
                <p:cNvGrpSpPr>
                  <a:grpSpLocks/>
                </p:cNvGrpSpPr>
                <p:nvPr/>
              </p:nvGrpSpPr>
              <p:grpSpPr bwMode="auto">
                <a:xfrm>
                  <a:off x="1571" y="806"/>
                  <a:ext cx="806" cy="403"/>
                  <a:chOff x="1571" y="806"/>
                  <a:chExt cx="806" cy="403"/>
                </a:xfrm>
              </p:grpSpPr>
              <p:sp>
                <p:nvSpPr>
                  <p:cNvPr id="27804" name="Rectangle 311">
                    <a:extLst>
                      <a:ext uri="{FF2B5EF4-FFF2-40B4-BE49-F238E27FC236}">
                        <a16:creationId xmlns:a16="http://schemas.microsoft.com/office/drawing/2014/main" id="{EF6E4492-F104-4788-8177-5B5062A39D6F}"/>
                      </a:ext>
                    </a:extLst>
                  </p:cNvPr>
                  <p:cNvSpPr>
                    <a:spLocks noChangeArrowheads="1"/>
                  </p:cNvSpPr>
                  <p:nvPr/>
                </p:nvSpPr>
                <p:spPr bwMode="auto">
                  <a:xfrm>
                    <a:off x="1614" y="806"/>
                    <a:ext cx="72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CS1</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805" name="Rectangle 312">
                    <a:extLst>
                      <a:ext uri="{FF2B5EF4-FFF2-40B4-BE49-F238E27FC236}">
                        <a16:creationId xmlns:a16="http://schemas.microsoft.com/office/drawing/2014/main" id="{B73A26AB-A21F-4DC7-967D-EEBA87334EBC}"/>
                      </a:ext>
                    </a:extLst>
                  </p:cNvPr>
                  <p:cNvSpPr>
                    <a:spLocks noChangeArrowheads="1"/>
                  </p:cNvSpPr>
                  <p:nvPr/>
                </p:nvSpPr>
                <p:spPr bwMode="auto">
                  <a:xfrm>
                    <a:off x="1571" y="806"/>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67" name="Group 313">
                <a:extLst>
                  <a:ext uri="{FF2B5EF4-FFF2-40B4-BE49-F238E27FC236}">
                    <a16:creationId xmlns:a16="http://schemas.microsoft.com/office/drawing/2014/main" id="{9C028558-7599-45ED-9794-B7125BD424AA}"/>
                  </a:ext>
                </a:extLst>
              </p:cNvPr>
              <p:cNvGrpSpPr>
                <a:grpSpLocks/>
              </p:cNvGrpSpPr>
              <p:nvPr/>
            </p:nvGrpSpPr>
            <p:grpSpPr bwMode="auto">
              <a:xfrm>
                <a:off x="2377" y="806"/>
                <a:ext cx="590" cy="403"/>
                <a:chOff x="2377" y="806"/>
                <a:chExt cx="590" cy="403"/>
              </a:xfrm>
            </p:grpSpPr>
            <p:sp>
              <p:nvSpPr>
                <p:cNvPr id="27798" name="Rectangle 314">
                  <a:extLst>
                    <a:ext uri="{FF2B5EF4-FFF2-40B4-BE49-F238E27FC236}">
                      <a16:creationId xmlns:a16="http://schemas.microsoft.com/office/drawing/2014/main" id="{AF0295D0-5280-4EAA-974C-B3B8285B2585}"/>
                    </a:ext>
                  </a:extLst>
                </p:cNvPr>
                <p:cNvSpPr>
                  <a:spLocks noChangeArrowheads="1"/>
                </p:cNvSpPr>
                <p:nvPr/>
              </p:nvSpPr>
              <p:spPr bwMode="auto">
                <a:xfrm>
                  <a:off x="2377" y="806"/>
                  <a:ext cx="59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99" name="Group 315">
                  <a:extLst>
                    <a:ext uri="{FF2B5EF4-FFF2-40B4-BE49-F238E27FC236}">
                      <a16:creationId xmlns:a16="http://schemas.microsoft.com/office/drawing/2014/main" id="{B1C7DA33-16C7-4DB7-ACD6-7635F678B166}"/>
                    </a:ext>
                  </a:extLst>
                </p:cNvPr>
                <p:cNvGrpSpPr>
                  <a:grpSpLocks/>
                </p:cNvGrpSpPr>
                <p:nvPr/>
              </p:nvGrpSpPr>
              <p:grpSpPr bwMode="auto">
                <a:xfrm>
                  <a:off x="2377" y="806"/>
                  <a:ext cx="590" cy="403"/>
                  <a:chOff x="2377" y="806"/>
                  <a:chExt cx="590" cy="403"/>
                </a:xfrm>
              </p:grpSpPr>
              <p:sp>
                <p:nvSpPr>
                  <p:cNvPr id="27800" name="Rectangle 316">
                    <a:extLst>
                      <a:ext uri="{FF2B5EF4-FFF2-40B4-BE49-F238E27FC236}">
                        <a16:creationId xmlns:a16="http://schemas.microsoft.com/office/drawing/2014/main" id="{AE533D9D-B7B5-48B5-BE87-C4435BAC7C7F}"/>
                      </a:ext>
                    </a:extLst>
                  </p:cNvPr>
                  <p:cNvSpPr>
                    <a:spLocks noChangeArrowheads="1"/>
                  </p:cNvSpPr>
                  <p:nvPr/>
                </p:nvSpPr>
                <p:spPr bwMode="auto">
                  <a:xfrm>
                    <a:off x="2420" y="806"/>
                    <a:ext cx="504"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801" name="Rectangle 317">
                    <a:extLst>
                      <a:ext uri="{FF2B5EF4-FFF2-40B4-BE49-F238E27FC236}">
                        <a16:creationId xmlns:a16="http://schemas.microsoft.com/office/drawing/2014/main" id="{1AB58277-3542-4689-82C6-C58C7822BD31}"/>
                      </a:ext>
                    </a:extLst>
                  </p:cNvPr>
                  <p:cNvSpPr>
                    <a:spLocks noChangeArrowheads="1"/>
                  </p:cNvSpPr>
                  <p:nvPr/>
                </p:nvSpPr>
                <p:spPr bwMode="auto">
                  <a:xfrm>
                    <a:off x="2377" y="806"/>
                    <a:ext cx="59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68" name="Group 318">
                <a:extLst>
                  <a:ext uri="{FF2B5EF4-FFF2-40B4-BE49-F238E27FC236}">
                    <a16:creationId xmlns:a16="http://schemas.microsoft.com/office/drawing/2014/main" id="{3E2769AB-1582-4D43-813B-6C7E9B78C259}"/>
                  </a:ext>
                </a:extLst>
              </p:cNvPr>
              <p:cNvGrpSpPr>
                <a:grpSpLocks/>
              </p:cNvGrpSpPr>
              <p:nvPr/>
            </p:nvGrpSpPr>
            <p:grpSpPr bwMode="auto">
              <a:xfrm>
                <a:off x="2967" y="806"/>
                <a:ext cx="779" cy="403"/>
                <a:chOff x="2967" y="806"/>
                <a:chExt cx="779" cy="403"/>
              </a:xfrm>
            </p:grpSpPr>
            <p:sp>
              <p:nvSpPr>
                <p:cNvPr id="27794" name="Rectangle 319">
                  <a:extLst>
                    <a:ext uri="{FF2B5EF4-FFF2-40B4-BE49-F238E27FC236}">
                      <a16:creationId xmlns:a16="http://schemas.microsoft.com/office/drawing/2014/main" id="{18079940-3460-4B80-9856-DE6944C2D0DF}"/>
                    </a:ext>
                  </a:extLst>
                </p:cNvPr>
                <p:cNvSpPr>
                  <a:spLocks noChangeArrowheads="1"/>
                </p:cNvSpPr>
                <p:nvPr/>
              </p:nvSpPr>
              <p:spPr bwMode="auto">
                <a:xfrm>
                  <a:off x="2967" y="806"/>
                  <a:ext cx="77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95" name="Group 320">
                  <a:extLst>
                    <a:ext uri="{FF2B5EF4-FFF2-40B4-BE49-F238E27FC236}">
                      <a16:creationId xmlns:a16="http://schemas.microsoft.com/office/drawing/2014/main" id="{01713EE4-89C2-4D64-8E86-B2BF55E5D2F5}"/>
                    </a:ext>
                  </a:extLst>
                </p:cNvPr>
                <p:cNvGrpSpPr>
                  <a:grpSpLocks/>
                </p:cNvGrpSpPr>
                <p:nvPr/>
              </p:nvGrpSpPr>
              <p:grpSpPr bwMode="auto">
                <a:xfrm>
                  <a:off x="2967" y="806"/>
                  <a:ext cx="779" cy="403"/>
                  <a:chOff x="2967" y="806"/>
                  <a:chExt cx="779" cy="403"/>
                </a:xfrm>
              </p:grpSpPr>
              <p:sp>
                <p:nvSpPr>
                  <p:cNvPr id="27796" name="Rectangle 321">
                    <a:extLst>
                      <a:ext uri="{FF2B5EF4-FFF2-40B4-BE49-F238E27FC236}">
                        <a16:creationId xmlns:a16="http://schemas.microsoft.com/office/drawing/2014/main" id="{3241DE63-1FD0-4A75-A033-58747BA8A798}"/>
                      </a:ext>
                    </a:extLst>
                  </p:cNvPr>
                  <p:cNvSpPr>
                    <a:spLocks noChangeArrowheads="1"/>
                  </p:cNvSpPr>
                  <p:nvPr/>
                </p:nvSpPr>
                <p:spPr bwMode="auto">
                  <a:xfrm>
                    <a:off x="3010" y="806"/>
                    <a:ext cx="69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100</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97" name="Rectangle 322">
                    <a:extLst>
                      <a:ext uri="{FF2B5EF4-FFF2-40B4-BE49-F238E27FC236}">
                        <a16:creationId xmlns:a16="http://schemas.microsoft.com/office/drawing/2014/main" id="{8D769C28-0FEA-4297-8F7C-DF1D12BA15DA}"/>
                      </a:ext>
                    </a:extLst>
                  </p:cNvPr>
                  <p:cNvSpPr>
                    <a:spLocks noChangeArrowheads="1"/>
                  </p:cNvSpPr>
                  <p:nvPr/>
                </p:nvSpPr>
                <p:spPr bwMode="auto">
                  <a:xfrm>
                    <a:off x="2967" y="806"/>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69" name="Group 323">
                <a:extLst>
                  <a:ext uri="{FF2B5EF4-FFF2-40B4-BE49-F238E27FC236}">
                    <a16:creationId xmlns:a16="http://schemas.microsoft.com/office/drawing/2014/main" id="{03991AE0-DC6C-4D35-B465-73C813D7A705}"/>
                  </a:ext>
                </a:extLst>
              </p:cNvPr>
              <p:cNvGrpSpPr>
                <a:grpSpLocks/>
              </p:cNvGrpSpPr>
              <p:nvPr/>
            </p:nvGrpSpPr>
            <p:grpSpPr bwMode="auto">
              <a:xfrm>
                <a:off x="0" y="1209"/>
                <a:ext cx="452" cy="403"/>
                <a:chOff x="0" y="1209"/>
                <a:chExt cx="452" cy="403"/>
              </a:xfrm>
            </p:grpSpPr>
            <p:sp>
              <p:nvSpPr>
                <p:cNvPr id="27790" name="Rectangle 324">
                  <a:extLst>
                    <a:ext uri="{FF2B5EF4-FFF2-40B4-BE49-F238E27FC236}">
                      <a16:creationId xmlns:a16="http://schemas.microsoft.com/office/drawing/2014/main" id="{7A14E5AC-E3F9-4DAD-A23F-13B8EBF23A1D}"/>
                    </a:ext>
                  </a:extLst>
                </p:cNvPr>
                <p:cNvSpPr>
                  <a:spLocks noChangeArrowheads="1"/>
                </p:cNvSpPr>
                <p:nvPr/>
              </p:nvSpPr>
              <p:spPr bwMode="auto">
                <a:xfrm>
                  <a:off x="0" y="1209"/>
                  <a:ext cx="452"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91" name="Group 325">
                  <a:extLst>
                    <a:ext uri="{FF2B5EF4-FFF2-40B4-BE49-F238E27FC236}">
                      <a16:creationId xmlns:a16="http://schemas.microsoft.com/office/drawing/2014/main" id="{90D07B92-179A-44E5-AA29-EE5DDAC499BE}"/>
                    </a:ext>
                  </a:extLst>
                </p:cNvPr>
                <p:cNvGrpSpPr>
                  <a:grpSpLocks/>
                </p:cNvGrpSpPr>
                <p:nvPr/>
              </p:nvGrpSpPr>
              <p:grpSpPr bwMode="auto">
                <a:xfrm>
                  <a:off x="0" y="1209"/>
                  <a:ext cx="452" cy="403"/>
                  <a:chOff x="0" y="1209"/>
                  <a:chExt cx="452" cy="403"/>
                </a:xfrm>
              </p:grpSpPr>
              <p:sp>
                <p:nvSpPr>
                  <p:cNvPr id="27792" name="Rectangle 326">
                    <a:extLst>
                      <a:ext uri="{FF2B5EF4-FFF2-40B4-BE49-F238E27FC236}">
                        <a16:creationId xmlns:a16="http://schemas.microsoft.com/office/drawing/2014/main" id="{3C1D58D8-D5D3-43DD-A6F1-62DFF2695261}"/>
                      </a:ext>
                    </a:extLst>
                  </p:cNvPr>
                  <p:cNvSpPr>
                    <a:spLocks noChangeArrowheads="1"/>
                  </p:cNvSpPr>
                  <p:nvPr/>
                </p:nvSpPr>
                <p:spPr bwMode="auto">
                  <a:xfrm>
                    <a:off x="43" y="1209"/>
                    <a:ext cx="36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C4</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93" name="Rectangle 327">
                    <a:extLst>
                      <a:ext uri="{FF2B5EF4-FFF2-40B4-BE49-F238E27FC236}">
                        <a16:creationId xmlns:a16="http://schemas.microsoft.com/office/drawing/2014/main" id="{00721EBD-DDCD-428E-BF3D-929FCE2112FB}"/>
                      </a:ext>
                    </a:extLst>
                  </p:cNvPr>
                  <p:cNvSpPr>
                    <a:spLocks noChangeArrowheads="1"/>
                  </p:cNvSpPr>
                  <p:nvPr/>
                </p:nvSpPr>
                <p:spPr bwMode="auto">
                  <a:xfrm>
                    <a:off x="0" y="1209"/>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70" name="Group 328">
                <a:extLst>
                  <a:ext uri="{FF2B5EF4-FFF2-40B4-BE49-F238E27FC236}">
                    <a16:creationId xmlns:a16="http://schemas.microsoft.com/office/drawing/2014/main" id="{5241D6DD-127D-420A-8890-06437EDD90D3}"/>
                  </a:ext>
                </a:extLst>
              </p:cNvPr>
              <p:cNvGrpSpPr>
                <a:grpSpLocks/>
              </p:cNvGrpSpPr>
              <p:nvPr/>
            </p:nvGrpSpPr>
            <p:grpSpPr bwMode="auto">
              <a:xfrm>
                <a:off x="452" y="1209"/>
                <a:ext cx="1119" cy="403"/>
                <a:chOff x="452" y="1209"/>
                <a:chExt cx="1119" cy="403"/>
              </a:xfrm>
            </p:grpSpPr>
            <p:sp>
              <p:nvSpPr>
                <p:cNvPr id="27786" name="Rectangle 329">
                  <a:extLst>
                    <a:ext uri="{FF2B5EF4-FFF2-40B4-BE49-F238E27FC236}">
                      <a16:creationId xmlns:a16="http://schemas.microsoft.com/office/drawing/2014/main" id="{56BB1A43-612F-4930-906F-E20524AE53C2}"/>
                    </a:ext>
                  </a:extLst>
                </p:cNvPr>
                <p:cNvSpPr>
                  <a:spLocks noChangeArrowheads="1"/>
                </p:cNvSpPr>
                <p:nvPr/>
              </p:nvSpPr>
              <p:spPr bwMode="auto">
                <a:xfrm>
                  <a:off x="452" y="1209"/>
                  <a:ext cx="111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87" name="Group 330">
                  <a:extLst>
                    <a:ext uri="{FF2B5EF4-FFF2-40B4-BE49-F238E27FC236}">
                      <a16:creationId xmlns:a16="http://schemas.microsoft.com/office/drawing/2014/main" id="{7D4F89D5-35E7-4437-8245-386F5E91F41F}"/>
                    </a:ext>
                  </a:extLst>
                </p:cNvPr>
                <p:cNvGrpSpPr>
                  <a:grpSpLocks/>
                </p:cNvGrpSpPr>
                <p:nvPr/>
              </p:nvGrpSpPr>
              <p:grpSpPr bwMode="auto">
                <a:xfrm>
                  <a:off x="452" y="1209"/>
                  <a:ext cx="1119" cy="403"/>
                  <a:chOff x="452" y="1209"/>
                  <a:chExt cx="1119" cy="403"/>
                </a:xfrm>
              </p:grpSpPr>
              <p:sp>
                <p:nvSpPr>
                  <p:cNvPr id="27788" name="Rectangle 331">
                    <a:extLst>
                      <a:ext uri="{FF2B5EF4-FFF2-40B4-BE49-F238E27FC236}">
                        <a16:creationId xmlns:a16="http://schemas.microsoft.com/office/drawing/2014/main" id="{0E6AC2FD-E70F-4CE7-A129-FC6A4029F365}"/>
                      </a:ext>
                    </a:extLst>
                  </p:cNvPr>
                  <p:cNvSpPr>
                    <a:spLocks noChangeArrowheads="1"/>
                  </p:cNvSpPr>
                  <p:nvPr/>
                </p:nvSpPr>
                <p:spPr bwMode="auto">
                  <a:xfrm>
                    <a:off x="495" y="1209"/>
                    <a:ext cx="103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Fall 2002</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89" name="Rectangle 332">
                    <a:extLst>
                      <a:ext uri="{FF2B5EF4-FFF2-40B4-BE49-F238E27FC236}">
                        <a16:creationId xmlns:a16="http://schemas.microsoft.com/office/drawing/2014/main" id="{37C3BD79-4F0F-4527-890D-40F4CD6081AF}"/>
                      </a:ext>
                    </a:extLst>
                  </p:cNvPr>
                  <p:cNvSpPr>
                    <a:spLocks noChangeArrowheads="1"/>
                  </p:cNvSpPr>
                  <p:nvPr/>
                </p:nvSpPr>
                <p:spPr bwMode="auto">
                  <a:xfrm>
                    <a:off x="452" y="1209"/>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71" name="Group 333">
                <a:extLst>
                  <a:ext uri="{FF2B5EF4-FFF2-40B4-BE49-F238E27FC236}">
                    <a16:creationId xmlns:a16="http://schemas.microsoft.com/office/drawing/2014/main" id="{7BA7191B-56BD-4F1E-82CC-8A6803C5B323}"/>
                  </a:ext>
                </a:extLst>
              </p:cNvPr>
              <p:cNvGrpSpPr>
                <a:grpSpLocks/>
              </p:cNvGrpSpPr>
              <p:nvPr/>
            </p:nvGrpSpPr>
            <p:grpSpPr bwMode="auto">
              <a:xfrm>
                <a:off x="1571" y="1209"/>
                <a:ext cx="806" cy="403"/>
                <a:chOff x="1571" y="1209"/>
                <a:chExt cx="806" cy="403"/>
              </a:xfrm>
            </p:grpSpPr>
            <p:sp>
              <p:nvSpPr>
                <p:cNvPr id="27782" name="Rectangle 334">
                  <a:extLst>
                    <a:ext uri="{FF2B5EF4-FFF2-40B4-BE49-F238E27FC236}">
                      <a16:creationId xmlns:a16="http://schemas.microsoft.com/office/drawing/2014/main" id="{955746A4-7E9A-4B3C-B568-0853A5BE7CAB}"/>
                    </a:ext>
                  </a:extLst>
                </p:cNvPr>
                <p:cNvSpPr>
                  <a:spLocks noChangeArrowheads="1"/>
                </p:cNvSpPr>
                <p:nvPr/>
              </p:nvSpPr>
              <p:spPr bwMode="auto">
                <a:xfrm>
                  <a:off x="1571" y="1209"/>
                  <a:ext cx="80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83" name="Group 335">
                  <a:extLst>
                    <a:ext uri="{FF2B5EF4-FFF2-40B4-BE49-F238E27FC236}">
                      <a16:creationId xmlns:a16="http://schemas.microsoft.com/office/drawing/2014/main" id="{F065B651-0DFB-4D14-9A6C-21E26A053584}"/>
                    </a:ext>
                  </a:extLst>
                </p:cNvPr>
                <p:cNvGrpSpPr>
                  <a:grpSpLocks/>
                </p:cNvGrpSpPr>
                <p:nvPr/>
              </p:nvGrpSpPr>
              <p:grpSpPr bwMode="auto">
                <a:xfrm>
                  <a:off x="1571" y="1209"/>
                  <a:ext cx="806" cy="403"/>
                  <a:chOff x="1571" y="1209"/>
                  <a:chExt cx="806" cy="403"/>
                </a:xfrm>
              </p:grpSpPr>
              <p:sp>
                <p:nvSpPr>
                  <p:cNvPr id="27784" name="Rectangle 336">
                    <a:extLst>
                      <a:ext uri="{FF2B5EF4-FFF2-40B4-BE49-F238E27FC236}">
                        <a16:creationId xmlns:a16="http://schemas.microsoft.com/office/drawing/2014/main" id="{7301DAE1-F38C-4591-8F59-7F729C500F17}"/>
                      </a:ext>
                    </a:extLst>
                  </p:cNvPr>
                  <p:cNvSpPr>
                    <a:spLocks noChangeArrowheads="1"/>
                  </p:cNvSpPr>
                  <p:nvPr/>
                </p:nvSpPr>
                <p:spPr bwMode="auto">
                  <a:xfrm>
                    <a:off x="1614" y="1209"/>
                    <a:ext cx="72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Architecture</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85" name="Rectangle 337">
                    <a:extLst>
                      <a:ext uri="{FF2B5EF4-FFF2-40B4-BE49-F238E27FC236}">
                        <a16:creationId xmlns:a16="http://schemas.microsoft.com/office/drawing/2014/main" id="{B290DFC2-7FB5-4B7A-AB65-758AD8F9B1F5}"/>
                      </a:ext>
                    </a:extLst>
                  </p:cNvPr>
                  <p:cNvSpPr>
                    <a:spLocks noChangeArrowheads="1"/>
                  </p:cNvSpPr>
                  <p:nvPr/>
                </p:nvSpPr>
                <p:spPr bwMode="auto">
                  <a:xfrm>
                    <a:off x="1571" y="1209"/>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72" name="Group 338">
                <a:extLst>
                  <a:ext uri="{FF2B5EF4-FFF2-40B4-BE49-F238E27FC236}">
                    <a16:creationId xmlns:a16="http://schemas.microsoft.com/office/drawing/2014/main" id="{A6595DFF-BF6E-494F-A6E4-DF561AD93930}"/>
                  </a:ext>
                </a:extLst>
              </p:cNvPr>
              <p:cNvGrpSpPr>
                <a:grpSpLocks/>
              </p:cNvGrpSpPr>
              <p:nvPr/>
            </p:nvGrpSpPr>
            <p:grpSpPr bwMode="auto">
              <a:xfrm>
                <a:off x="2377" y="1209"/>
                <a:ext cx="590" cy="403"/>
                <a:chOff x="2377" y="1209"/>
                <a:chExt cx="590" cy="403"/>
              </a:xfrm>
            </p:grpSpPr>
            <p:sp>
              <p:nvSpPr>
                <p:cNvPr id="27778" name="Rectangle 339">
                  <a:extLst>
                    <a:ext uri="{FF2B5EF4-FFF2-40B4-BE49-F238E27FC236}">
                      <a16:creationId xmlns:a16="http://schemas.microsoft.com/office/drawing/2014/main" id="{CFC356B1-D019-495D-8F1F-CF25EB5D7E95}"/>
                    </a:ext>
                  </a:extLst>
                </p:cNvPr>
                <p:cNvSpPr>
                  <a:spLocks noChangeArrowheads="1"/>
                </p:cNvSpPr>
                <p:nvPr/>
              </p:nvSpPr>
              <p:spPr bwMode="auto">
                <a:xfrm>
                  <a:off x="2377" y="1209"/>
                  <a:ext cx="59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79" name="Group 340">
                  <a:extLst>
                    <a:ext uri="{FF2B5EF4-FFF2-40B4-BE49-F238E27FC236}">
                      <a16:creationId xmlns:a16="http://schemas.microsoft.com/office/drawing/2014/main" id="{9235AA66-0CEA-4BA8-A096-A71E0443F275}"/>
                    </a:ext>
                  </a:extLst>
                </p:cNvPr>
                <p:cNvGrpSpPr>
                  <a:grpSpLocks/>
                </p:cNvGrpSpPr>
                <p:nvPr/>
              </p:nvGrpSpPr>
              <p:grpSpPr bwMode="auto">
                <a:xfrm>
                  <a:off x="2377" y="1209"/>
                  <a:ext cx="590" cy="403"/>
                  <a:chOff x="2377" y="1209"/>
                  <a:chExt cx="590" cy="403"/>
                </a:xfrm>
              </p:grpSpPr>
              <p:sp>
                <p:nvSpPr>
                  <p:cNvPr id="27780" name="Rectangle 341">
                    <a:extLst>
                      <a:ext uri="{FF2B5EF4-FFF2-40B4-BE49-F238E27FC236}">
                        <a16:creationId xmlns:a16="http://schemas.microsoft.com/office/drawing/2014/main" id="{15308A94-664D-42B0-AB67-E235513F05AF}"/>
                      </a:ext>
                    </a:extLst>
                  </p:cNvPr>
                  <p:cNvSpPr>
                    <a:spLocks noChangeArrowheads="1"/>
                  </p:cNvSpPr>
                  <p:nvPr/>
                </p:nvSpPr>
                <p:spPr bwMode="auto">
                  <a:xfrm>
                    <a:off x="2420" y="1209"/>
                    <a:ext cx="504"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81" name="Rectangle 342">
                    <a:extLst>
                      <a:ext uri="{FF2B5EF4-FFF2-40B4-BE49-F238E27FC236}">
                        <a16:creationId xmlns:a16="http://schemas.microsoft.com/office/drawing/2014/main" id="{7F7610A1-CD08-461B-B780-923FE4738FDF}"/>
                      </a:ext>
                    </a:extLst>
                  </p:cNvPr>
                  <p:cNvSpPr>
                    <a:spLocks noChangeArrowheads="1"/>
                  </p:cNvSpPr>
                  <p:nvPr/>
                </p:nvSpPr>
                <p:spPr bwMode="auto">
                  <a:xfrm>
                    <a:off x="2377" y="1209"/>
                    <a:ext cx="59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73" name="Group 343">
                <a:extLst>
                  <a:ext uri="{FF2B5EF4-FFF2-40B4-BE49-F238E27FC236}">
                    <a16:creationId xmlns:a16="http://schemas.microsoft.com/office/drawing/2014/main" id="{F9046ACF-F9BF-4330-ADF5-16761C6F56A7}"/>
                  </a:ext>
                </a:extLst>
              </p:cNvPr>
              <p:cNvGrpSpPr>
                <a:grpSpLocks/>
              </p:cNvGrpSpPr>
              <p:nvPr/>
            </p:nvGrpSpPr>
            <p:grpSpPr bwMode="auto">
              <a:xfrm>
                <a:off x="2967" y="1209"/>
                <a:ext cx="779" cy="403"/>
                <a:chOff x="2967" y="1209"/>
                <a:chExt cx="779" cy="403"/>
              </a:xfrm>
            </p:grpSpPr>
            <p:sp>
              <p:nvSpPr>
                <p:cNvPr id="27774" name="Rectangle 344">
                  <a:extLst>
                    <a:ext uri="{FF2B5EF4-FFF2-40B4-BE49-F238E27FC236}">
                      <a16:creationId xmlns:a16="http://schemas.microsoft.com/office/drawing/2014/main" id="{DF848E62-6EEE-41D8-9B72-489FDD9DAD15}"/>
                    </a:ext>
                  </a:extLst>
                </p:cNvPr>
                <p:cNvSpPr>
                  <a:spLocks noChangeArrowheads="1"/>
                </p:cNvSpPr>
                <p:nvPr/>
              </p:nvSpPr>
              <p:spPr bwMode="auto">
                <a:xfrm>
                  <a:off x="2967" y="1209"/>
                  <a:ext cx="77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75" name="Group 345">
                  <a:extLst>
                    <a:ext uri="{FF2B5EF4-FFF2-40B4-BE49-F238E27FC236}">
                      <a16:creationId xmlns:a16="http://schemas.microsoft.com/office/drawing/2014/main" id="{B8092EEB-BEF5-46F0-8CFF-42F905B111CD}"/>
                    </a:ext>
                  </a:extLst>
                </p:cNvPr>
                <p:cNvGrpSpPr>
                  <a:grpSpLocks/>
                </p:cNvGrpSpPr>
                <p:nvPr/>
              </p:nvGrpSpPr>
              <p:grpSpPr bwMode="auto">
                <a:xfrm>
                  <a:off x="2967" y="1209"/>
                  <a:ext cx="779" cy="403"/>
                  <a:chOff x="2967" y="1209"/>
                  <a:chExt cx="779" cy="403"/>
                </a:xfrm>
              </p:grpSpPr>
              <p:sp>
                <p:nvSpPr>
                  <p:cNvPr id="27776" name="Rectangle 346">
                    <a:extLst>
                      <a:ext uri="{FF2B5EF4-FFF2-40B4-BE49-F238E27FC236}">
                        <a16:creationId xmlns:a16="http://schemas.microsoft.com/office/drawing/2014/main" id="{C2F62A6C-48F8-4BEF-82FB-8B5E3DC9ADB5}"/>
                      </a:ext>
                    </a:extLst>
                  </p:cNvPr>
                  <p:cNvSpPr>
                    <a:spLocks noChangeArrowheads="1"/>
                  </p:cNvSpPr>
                  <p:nvPr/>
                </p:nvSpPr>
                <p:spPr bwMode="auto">
                  <a:xfrm>
                    <a:off x="3010" y="1209"/>
                    <a:ext cx="69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97</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77" name="Rectangle 347">
                    <a:extLst>
                      <a:ext uri="{FF2B5EF4-FFF2-40B4-BE49-F238E27FC236}">
                        <a16:creationId xmlns:a16="http://schemas.microsoft.com/office/drawing/2014/main" id="{BBFD3905-971F-4379-B5D8-2A052B3C2F26}"/>
                      </a:ext>
                    </a:extLst>
                  </p:cNvPr>
                  <p:cNvSpPr>
                    <a:spLocks noChangeArrowheads="1"/>
                  </p:cNvSpPr>
                  <p:nvPr/>
                </p:nvSpPr>
                <p:spPr bwMode="auto">
                  <a:xfrm>
                    <a:off x="2967" y="1209"/>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74" name="Group 348">
                <a:extLst>
                  <a:ext uri="{FF2B5EF4-FFF2-40B4-BE49-F238E27FC236}">
                    <a16:creationId xmlns:a16="http://schemas.microsoft.com/office/drawing/2014/main" id="{AFE59E24-7FA8-4C09-9AE8-4A2BDFBB52A6}"/>
                  </a:ext>
                </a:extLst>
              </p:cNvPr>
              <p:cNvGrpSpPr>
                <a:grpSpLocks/>
              </p:cNvGrpSpPr>
              <p:nvPr/>
            </p:nvGrpSpPr>
            <p:grpSpPr bwMode="auto">
              <a:xfrm>
                <a:off x="0" y="1612"/>
                <a:ext cx="452" cy="403"/>
                <a:chOff x="0" y="1612"/>
                <a:chExt cx="452" cy="403"/>
              </a:xfrm>
            </p:grpSpPr>
            <p:sp>
              <p:nvSpPr>
                <p:cNvPr id="27770" name="Rectangle 349">
                  <a:extLst>
                    <a:ext uri="{FF2B5EF4-FFF2-40B4-BE49-F238E27FC236}">
                      <a16:creationId xmlns:a16="http://schemas.microsoft.com/office/drawing/2014/main" id="{1F2B1CCB-8428-4E00-9F34-5A7B7C89453F}"/>
                    </a:ext>
                  </a:extLst>
                </p:cNvPr>
                <p:cNvSpPr>
                  <a:spLocks noChangeArrowheads="1"/>
                </p:cNvSpPr>
                <p:nvPr/>
              </p:nvSpPr>
              <p:spPr bwMode="auto">
                <a:xfrm>
                  <a:off x="0" y="1612"/>
                  <a:ext cx="452"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71" name="Group 350">
                  <a:extLst>
                    <a:ext uri="{FF2B5EF4-FFF2-40B4-BE49-F238E27FC236}">
                      <a16:creationId xmlns:a16="http://schemas.microsoft.com/office/drawing/2014/main" id="{B82C9064-FDE8-4FB0-9FC8-4F79A809F732}"/>
                    </a:ext>
                  </a:extLst>
                </p:cNvPr>
                <p:cNvGrpSpPr>
                  <a:grpSpLocks/>
                </p:cNvGrpSpPr>
                <p:nvPr/>
              </p:nvGrpSpPr>
              <p:grpSpPr bwMode="auto">
                <a:xfrm>
                  <a:off x="0" y="1612"/>
                  <a:ext cx="452" cy="403"/>
                  <a:chOff x="0" y="1612"/>
                  <a:chExt cx="452" cy="403"/>
                </a:xfrm>
              </p:grpSpPr>
              <p:sp>
                <p:nvSpPr>
                  <p:cNvPr id="27772" name="Rectangle 351">
                    <a:extLst>
                      <a:ext uri="{FF2B5EF4-FFF2-40B4-BE49-F238E27FC236}">
                        <a16:creationId xmlns:a16="http://schemas.microsoft.com/office/drawing/2014/main" id="{F23C85B4-D3DD-4AE4-A012-B1017A79B649}"/>
                      </a:ext>
                    </a:extLst>
                  </p:cNvPr>
                  <p:cNvSpPr>
                    <a:spLocks noChangeArrowheads="1"/>
                  </p:cNvSpPr>
                  <p:nvPr/>
                </p:nvSpPr>
                <p:spPr bwMode="auto">
                  <a:xfrm>
                    <a:off x="43" y="1612"/>
                    <a:ext cx="36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C3</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73" name="Rectangle 352">
                    <a:extLst>
                      <a:ext uri="{FF2B5EF4-FFF2-40B4-BE49-F238E27FC236}">
                        <a16:creationId xmlns:a16="http://schemas.microsoft.com/office/drawing/2014/main" id="{082D9C96-4ABE-467B-94A8-B1DEEAB0E749}"/>
                      </a:ext>
                    </a:extLst>
                  </p:cNvPr>
                  <p:cNvSpPr>
                    <a:spLocks noChangeArrowheads="1"/>
                  </p:cNvSpPr>
                  <p:nvPr/>
                </p:nvSpPr>
                <p:spPr bwMode="auto">
                  <a:xfrm>
                    <a:off x="0" y="1612"/>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75" name="Group 353">
                <a:extLst>
                  <a:ext uri="{FF2B5EF4-FFF2-40B4-BE49-F238E27FC236}">
                    <a16:creationId xmlns:a16="http://schemas.microsoft.com/office/drawing/2014/main" id="{9F37EB7B-6A80-4098-A2A3-CC4E4B7610D1}"/>
                  </a:ext>
                </a:extLst>
              </p:cNvPr>
              <p:cNvGrpSpPr>
                <a:grpSpLocks/>
              </p:cNvGrpSpPr>
              <p:nvPr/>
            </p:nvGrpSpPr>
            <p:grpSpPr bwMode="auto">
              <a:xfrm>
                <a:off x="452" y="1612"/>
                <a:ext cx="1119" cy="403"/>
                <a:chOff x="452" y="1612"/>
                <a:chExt cx="1119" cy="403"/>
              </a:xfrm>
            </p:grpSpPr>
            <p:sp>
              <p:nvSpPr>
                <p:cNvPr id="27766" name="Rectangle 354">
                  <a:extLst>
                    <a:ext uri="{FF2B5EF4-FFF2-40B4-BE49-F238E27FC236}">
                      <a16:creationId xmlns:a16="http://schemas.microsoft.com/office/drawing/2014/main" id="{55F55997-FB21-4F9D-83A6-D76838DAE673}"/>
                    </a:ext>
                  </a:extLst>
                </p:cNvPr>
                <p:cNvSpPr>
                  <a:spLocks noChangeArrowheads="1"/>
                </p:cNvSpPr>
                <p:nvPr/>
              </p:nvSpPr>
              <p:spPr bwMode="auto">
                <a:xfrm>
                  <a:off x="452" y="1612"/>
                  <a:ext cx="111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67" name="Group 355">
                  <a:extLst>
                    <a:ext uri="{FF2B5EF4-FFF2-40B4-BE49-F238E27FC236}">
                      <a16:creationId xmlns:a16="http://schemas.microsoft.com/office/drawing/2014/main" id="{E3103457-ED31-4780-B4E1-6775FF8F24C2}"/>
                    </a:ext>
                  </a:extLst>
                </p:cNvPr>
                <p:cNvGrpSpPr>
                  <a:grpSpLocks/>
                </p:cNvGrpSpPr>
                <p:nvPr/>
              </p:nvGrpSpPr>
              <p:grpSpPr bwMode="auto">
                <a:xfrm>
                  <a:off x="452" y="1612"/>
                  <a:ext cx="1119" cy="403"/>
                  <a:chOff x="452" y="1612"/>
                  <a:chExt cx="1119" cy="403"/>
                </a:xfrm>
              </p:grpSpPr>
              <p:sp>
                <p:nvSpPr>
                  <p:cNvPr id="27768" name="Rectangle 356">
                    <a:extLst>
                      <a:ext uri="{FF2B5EF4-FFF2-40B4-BE49-F238E27FC236}">
                        <a16:creationId xmlns:a16="http://schemas.microsoft.com/office/drawing/2014/main" id="{CBCB6F25-94B4-40FE-A323-1365FEC33E4F}"/>
                      </a:ext>
                    </a:extLst>
                  </p:cNvPr>
                  <p:cNvSpPr>
                    <a:spLocks noChangeArrowheads="1"/>
                  </p:cNvSpPr>
                  <p:nvPr/>
                </p:nvSpPr>
                <p:spPr bwMode="auto">
                  <a:xfrm>
                    <a:off x="495" y="1612"/>
                    <a:ext cx="103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Fall 2002</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69" name="Rectangle 357">
                    <a:extLst>
                      <a:ext uri="{FF2B5EF4-FFF2-40B4-BE49-F238E27FC236}">
                        <a16:creationId xmlns:a16="http://schemas.microsoft.com/office/drawing/2014/main" id="{1625B44A-E894-427A-8A1E-F5A2A0238394}"/>
                      </a:ext>
                    </a:extLst>
                  </p:cNvPr>
                  <p:cNvSpPr>
                    <a:spLocks noChangeArrowheads="1"/>
                  </p:cNvSpPr>
                  <p:nvPr/>
                </p:nvSpPr>
                <p:spPr bwMode="auto">
                  <a:xfrm>
                    <a:off x="452" y="1612"/>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76" name="Group 358">
                <a:extLst>
                  <a:ext uri="{FF2B5EF4-FFF2-40B4-BE49-F238E27FC236}">
                    <a16:creationId xmlns:a16="http://schemas.microsoft.com/office/drawing/2014/main" id="{FCDC61EB-B8DC-413B-AB2A-91EEA35D9E24}"/>
                  </a:ext>
                </a:extLst>
              </p:cNvPr>
              <p:cNvGrpSpPr>
                <a:grpSpLocks/>
              </p:cNvGrpSpPr>
              <p:nvPr/>
            </p:nvGrpSpPr>
            <p:grpSpPr bwMode="auto">
              <a:xfrm>
                <a:off x="1571" y="1612"/>
                <a:ext cx="806" cy="403"/>
                <a:chOff x="1571" y="1612"/>
                <a:chExt cx="806" cy="403"/>
              </a:xfrm>
            </p:grpSpPr>
            <p:sp>
              <p:nvSpPr>
                <p:cNvPr id="27762" name="Rectangle 359">
                  <a:extLst>
                    <a:ext uri="{FF2B5EF4-FFF2-40B4-BE49-F238E27FC236}">
                      <a16:creationId xmlns:a16="http://schemas.microsoft.com/office/drawing/2014/main" id="{971C0252-52AC-45D4-A71D-E3E547BD49CC}"/>
                    </a:ext>
                  </a:extLst>
                </p:cNvPr>
                <p:cNvSpPr>
                  <a:spLocks noChangeArrowheads="1"/>
                </p:cNvSpPr>
                <p:nvPr/>
              </p:nvSpPr>
              <p:spPr bwMode="auto">
                <a:xfrm>
                  <a:off x="1571" y="1612"/>
                  <a:ext cx="80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63" name="Group 360">
                  <a:extLst>
                    <a:ext uri="{FF2B5EF4-FFF2-40B4-BE49-F238E27FC236}">
                      <a16:creationId xmlns:a16="http://schemas.microsoft.com/office/drawing/2014/main" id="{8935B144-DFCA-4212-A55E-8638BACE63E9}"/>
                    </a:ext>
                  </a:extLst>
                </p:cNvPr>
                <p:cNvGrpSpPr>
                  <a:grpSpLocks/>
                </p:cNvGrpSpPr>
                <p:nvPr/>
              </p:nvGrpSpPr>
              <p:grpSpPr bwMode="auto">
                <a:xfrm>
                  <a:off x="1571" y="1612"/>
                  <a:ext cx="806" cy="403"/>
                  <a:chOff x="1571" y="1612"/>
                  <a:chExt cx="806" cy="403"/>
                </a:xfrm>
              </p:grpSpPr>
              <p:sp>
                <p:nvSpPr>
                  <p:cNvPr id="27764" name="Rectangle 361">
                    <a:extLst>
                      <a:ext uri="{FF2B5EF4-FFF2-40B4-BE49-F238E27FC236}">
                        <a16:creationId xmlns:a16="http://schemas.microsoft.com/office/drawing/2014/main" id="{F165E425-324E-407E-BEB9-A85D38D860ED}"/>
                      </a:ext>
                    </a:extLst>
                  </p:cNvPr>
                  <p:cNvSpPr>
                    <a:spLocks noChangeArrowheads="1"/>
                  </p:cNvSpPr>
                  <p:nvPr/>
                </p:nvSpPr>
                <p:spPr bwMode="auto">
                  <a:xfrm>
                    <a:off x="1614" y="1612"/>
                    <a:ext cx="72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Database</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65" name="Rectangle 362">
                    <a:extLst>
                      <a:ext uri="{FF2B5EF4-FFF2-40B4-BE49-F238E27FC236}">
                        <a16:creationId xmlns:a16="http://schemas.microsoft.com/office/drawing/2014/main" id="{D61F5732-15AD-4E28-BBD4-3701453AC7C6}"/>
                      </a:ext>
                    </a:extLst>
                  </p:cNvPr>
                  <p:cNvSpPr>
                    <a:spLocks noChangeArrowheads="1"/>
                  </p:cNvSpPr>
                  <p:nvPr/>
                </p:nvSpPr>
                <p:spPr bwMode="auto">
                  <a:xfrm>
                    <a:off x="1571" y="1612"/>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77" name="Group 363">
                <a:extLst>
                  <a:ext uri="{FF2B5EF4-FFF2-40B4-BE49-F238E27FC236}">
                    <a16:creationId xmlns:a16="http://schemas.microsoft.com/office/drawing/2014/main" id="{8BBCFC7A-E6D4-4B94-A06B-05CB673D5DFE}"/>
                  </a:ext>
                </a:extLst>
              </p:cNvPr>
              <p:cNvGrpSpPr>
                <a:grpSpLocks/>
              </p:cNvGrpSpPr>
              <p:nvPr/>
            </p:nvGrpSpPr>
            <p:grpSpPr bwMode="auto">
              <a:xfrm>
                <a:off x="2377" y="1612"/>
                <a:ext cx="590" cy="403"/>
                <a:chOff x="2377" y="1612"/>
                <a:chExt cx="590" cy="403"/>
              </a:xfrm>
            </p:grpSpPr>
            <p:sp>
              <p:nvSpPr>
                <p:cNvPr id="27758" name="Rectangle 364">
                  <a:extLst>
                    <a:ext uri="{FF2B5EF4-FFF2-40B4-BE49-F238E27FC236}">
                      <a16:creationId xmlns:a16="http://schemas.microsoft.com/office/drawing/2014/main" id="{EED06F74-FCCC-438A-BDC7-E7AC42052E38}"/>
                    </a:ext>
                  </a:extLst>
                </p:cNvPr>
                <p:cNvSpPr>
                  <a:spLocks noChangeArrowheads="1"/>
                </p:cNvSpPr>
                <p:nvPr/>
              </p:nvSpPr>
              <p:spPr bwMode="auto">
                <a:xfrm>
                  <a:off x="2377" y="1612"/>
                  <a:ext cx="59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59" name="Group 365">
                  <a:extLst>
                    <a:ext uri="{FF2B5EF4-FFF2-40B4-BE49-F238E27FC236}">
                      <a16:creationId xmlns:a16="http://schemas.microsoft.com/office/drawing/2014/main" id="{AF746D9F-B7CF-4E8C-B477-8871D463D70C}"/>
                    </a:ext>
                  </a:extLst>
                </p:cNvPr>
                <p:cNvGrpSpPr>
                  <a:grpSpLocks/>
                </p:cNvGrpSpPr>
                <p:nvPr/>
              </p:nvGrpSpPr>
              <p:grpSpPr bwMode="auto">
                <a:xfrm>
                  <a:off x="2377" y="1612"/>
                  <a:ext cx="590" cy="403"/>
                  <a:chOff x="2377" y="1612"/>
                  <a:chExt cx="590" cy="403"/>
                </a:xfrm>
              </p:grpSpPr>
              <p:sp>
                <p:nvSpPr>
                  <p:cNvPr id="27760" name="Rectangle 366">
                    <a:extLst>
                      <a:ext uri="{FF2B5EF4-FFF2-40B4-BE49-F238E27FC236}">
                        <a16:creationId xmlns:a16="http://schemas.microsoft.com/office/drawing/2014/main" id="{8EA88D7F-0D36-434A-8D54-F1B6D2AFE416}"/>
                      </a:ext>
                    </a:extLst>
                  </p:cNvPr>
                  <p:cNvSpPr>
                    <a:spLocks noChangeArrowheads="1"/>
                  </p:cNvSpPr>
                  <p:nvPr/>
                </p:nvSpPr>
                <p:spPr bwMode="auto">
                  <a:xfrm>
                    <a:off x="2420" y="1612"/>
                    <a:ext cx="504"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61" name="Rectangle 367">
                    <a:extLst>
                      <a:ext uri="{FF2B5EF4-FFF2-40B4-BE49-F238E27FC236}">
                        <a16:creationId xmlns:a16="http://schemas.microsoft.com/office/drawing/2014/main" id="{2BDEF422-468C-485E-867B-3A58919C36F1}"/>
                      </a:ext>
                    </a:extLst>
                  </p:cNvPr>
                  <p:cNvSpPr>
                    <a:spLocks noChangeArrowheads="1"/>
                  </p:cNvSpPr>
                  <p:nvPr/>
                </p:nvSpPr>
                <p:spPr bwMode="auto">
                  <a:xfrm>
                    <a:off x="2377" y="1612"/>
                    <a:ext cx="59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78" name="Group 368">
                <a:extLst>
                  <a:ext uri="{FF2B5EF4-FFF2-40B4-BE49-F238E27FC236}">
                    <a16:creationId xmlns:a16="http://schemas.microsoft.com/office/drawing/2014/main" id="{39F82282-2145-4A38-83C4-3D0DDB2252E2}"/>
                  </a:ext>
                </a:extLst>
              </p:cNvPr>
              <p:cNvGrpSpPr>
                <a:grpSpLocks/>
              </p:cNvGrpSpPr>
              <p:nvPr/>
            </p:nvGrpSpPr>
            <p:grpSpPr bwMode="auto">
              <a:xfrm>
                <a:off x="2967" y="1612"/>
                <a:ext cx="779" cy="403"/>
                <a:chOff x="2967" y="1612"/>
                <a:chExt cx="779" cy="403"/>
              </a:xfrm>
            </p:grpSpPr>
            <p:sp>
              <p:nvSpPr>
                <p:cNvPr id="27754" name="Rectangle 369">
                  <a:extLst>
                    <a:ext uri="{FF2B5EF4-FFF2-40B4-BE49-F238E27FC236}">
                      <a16:creationId xmlns:a16="http://schemas.microsoft.com/office/drawing/2014/main" id="{1E3A96C9-8214-4B9E-B92D-3AC2BC75CF37}"/>
                    </a:ext>
                  </a:extLst>
                </p:cNvPr>
                <p:cNvSpPr>
                  <a:spLocks noChangeArrowheads="1"/>
                </p:cNvSpPr>
                <p:nvPr/>
              </p:nvSpPr>
              <p:spPr bwMode="auto">
                <a:xfrm>
                  <a:off x="2967" y="1612"/>
                  <a:ext cx="77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55" name="Group 370">
                  <a:extLst>
                    <a:ext uri="{FF2B5EF4-FFF2-40B4-BE49-F238E27FC236}">
                      <a16:creationId xmlns:a16="http://schemas.microsoft.com/office/drawing/2014/main" id="{67C098D1-59AA-4844-8246-BCB0B7A8168B}"/>
                    </a:ext>
                  </a:extLst>
                </p:cNvPr>
                <p:cNvGrpSpPr>
                  <a:grpSpLocks/>
                </p:cNvGrpSpPr>
                <p:nvPr/>
              </p:nvGrpSpPr>
              <p:grpSpPr bwMode="auto">
                <a:xfrm>
                  <a:off x="2967" y="1612"/>
                  <a:ext cx="779" cy="403"/>
                  <a:chOff x="2967" y="1612"/>
                  <a:chExt cx="779" cy="403"/>
                </a:xfrm>
              </p:grpSpPr>
              <p:sp>
                <p:nvSpPr>
                  <p:cNvPr id="27756" name="Rectangle 371">
                    <a:extLst>
                      <a:ext uri="{FF2B5EF4-FFF2-40B4-BE49-F238E27FC236}">
                        <a16:creationId xmlns:a16="http://schemas.microsoft.com/office/drawing/2014/main" id="{EC3EE219-EAAC-4E5A-BD92-3C4989F92E22}"/>
                      </a:ext>
                    </a:extLst>
                  </p:cNvPr>
                  <p:cNvSpPr>
                    <a:spLocks noChangeArrowheads="1"/>
                  </p:cNvSpPr>
                  <p:nvPr/>
                </p:nvSpPr>
                <p:spPr bwMode="auto">
                  <a:xfrm>
                    <a:off x="3010" y="1612"/>
                    <a:ext cx="69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86</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57" name="Rectangle 372">
                    <a:extLst>
                      <a:ext uri="{FF2B5EF4-FFF2-40B4-BE49-F238E27FC236}">
                        <a16:creationId xmlns:a16="http://schemas.microsoft.com/office/drawing/2014/main" id="{A6F5E25D-7DA7-4980-B5D8-5F3782CE6512}"/>
                      </a:ext>
                    </a:extLst>
                  </p:cNvPr>
                  <p:cNvSpPr>
                    <a:spLocks noChangeArrowheads="1"/>
                  </p:cNvSpPr>
                  <p:nvPr/>
                </p:nvSpPr>
                <p:spPr bwMode="auto">
                  <a:xfrm>
                    <a:off x="2967" y="1612"/>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79" name="Group 373">
                <a:extLst>
                  <a:ext uri="{FF2B5EF4-FFF2-40B4-BE49-F238E27FC236}">
                    <a16:creationId xmlns:a16="http://schemas.microsoft.com/office/drawing/2014/main" id="{4F3BFD11-1816-4E6E-B5CE-20FC4AA75DCE}"/>
                  </a:ext>
                </a:extLst>
              </p:cNvPr>
              <p:cNvGrpSpPr>
                <a:grpSpLocks/>
              </p:cNvGrpSpPr>
              <p:nvPr/>
            </p:nvGrpSpPr>
            <p:grpSpPr bwMode="auto">
              <a:xfrm>
                <a:off x="0" y="2015"/>
                <a:ext cx="452" cy="403"/>
                <a:chOff x="0" y="2015"/>
                <a:chExt cx="452" cy="403"/>
              </a:xfrm>
            </p:grpSpPr>
            <p:sp>
              <p:nvSpPr>
                <p:cNvPr id="27750" name="Rectangle 374">
                  <a:extLst>
                    <a:ext uri="{FF2B5EF4-FFF2-40B4-BE49-F238E27FC236}">
                      <a16:creationId xmlns:a16="http://schemas.microsoft.com/office/drawing/2014/main" id="{A6534AD8-77FB-43EE-8C49-5BB683D30E3B}"/>
                    </a:ext>
                  </a:extLst>
                </p:cNvPr>
                <p:cNvSpPr>
                  <a:spLocks noChangeArrowheads="1"/>
                </p:cNvSpPr>
                <p:nvPr/>
              </p:nvSpPr>
              <p:spPr bwMode="auto">
                <a:xfrm>
                  <a:off x="0" y="2015"/>
                  <a:ext cx="452"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51" name="Group 375">
                  <a:extLst>
                    <a:ext uri="{FF2B5EF4-FFF2-40B4-BE49-F238E27FC236}">
                      <a16:creationId xmlns:a16="http://schemas.microsoft.com/office/drawing/2014/main" id="{2D5B02B2-E2DB-4E96-BE22-5FB23F5C2196}"/>
                    </a:ext>
                  </a:extLst>
                </p:cNvPr>
                <p:cNvGrpSpPr>
                  <a:grpSpLocks/>
                </p:cNvGrpSpPr>
                <p:nvPr/>
              </p:nvGrpSpPr>
              <p:grpSpPr bwMode="auto">
                <a:xfrm>
                  <a:off x="0" y="2015"/>
                  <a:ext cx="452" cy="403"/>
                  <a:chOff x="0" y="2015"/>
                  <a:chExt cx="452" cy="403"/>
                </a:xfrm>
              </p:grpSpPr>
              <p:sp>
                <p:nvSpPr>
                  <p:cNvPr id="27752" name="Rectangle 376">
                    <a:extLst>
                      <a:ext uri="{FF2B5EF4-FFF2-40B4-BE49-F238E27FC236}">
                        <a16:creationId xmlns:a16="http://schemas.microsoft.com/office/drawing/2014/main" id="{2A35EDF1-3D82-4F1E-A201-9467713B7CEE}"/>
                      </a:ext>
                    </a:extLst>
                  </p:cNvPr>
                  <p:cNvSpPr>
                    <a:spLocks noChangeArrowheads="1"/>
                  </p:cNvSpPr>
                  <p:nvPr/>
                </p:nvSpPr>
                <p:spPr bwMode="auto">
                  <a:xfrm>
                    <a:off x="43" y="2015"/>
                    <a:ext cx="36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C5</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53" name="Rectangle 377">
                    <a:extLst>
                      <a:ext uri="{FF2B5EF4-FFF2-40B4-BE49-F238E27FC236}">
                        <a16:creationId xmlns:a16="http://schemas.microsoft.com/office/drawing/2014/main" id="{4F9E4F7E-C206-49F3-8BE8-012552E5E793}"/>
                      </a:ext>
                    </a:extLst>
                  </p:cNvPr>
                  <p:cNvSpPr>
                    <a:spLocks noChangeArrowheads="1"/>
                  </p:cNvSpPr>
                  <p:nvPr/>
                </p:nvSpPr>
                <p:spPr bwMode="auto">
                  <a:xfrm>
                    <a:off x="0" y="2015"/>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80" name="Group 378">
                <a:extLst>
                  <a:ext uri="{FF2B5EF4-FFF2-40B4-BE49-F238E27FC236}">
                    <a16:creationId xmlns:a16="http://schemas.microsoft.com/office/drawing/2014/main" id="{153C52BF-1C93-4913-9EA6-13639DF27F70}"/>
                  </a:ext>
                </a:extLst>
              </p:cNvPr>
              <p:cNvGrpSpPr>
                <a:grpSpLocks/>
              </p:cNvGrpSpPr>
              <p:nvPr/>
            </p:nvGrpSpPr>
            <p:grpSpPr bwMode="auto">
              <a:xfrm>
                <a:off x="452" y="2015"/>
                <a:ext cx="1119" cy="403"/>
                <a:chOff x="452" y="2015"/>
                <a:chExt cx="1119" cy="403"/>
              </a:xfrm>
            </p:grpSpPr>
            <p:sp>
              <p:nvSpPr>
                <p:cNvPr id="27746" name="Rectangle 379">
                  <a:extLst>
                    <a:ext uri="{FF2B5EF4-FFF2-40B4-BE49-F238E27FC236}">
                      <a16:creationId xmlns:a16="http://schemas.microsoft.com/office/drawing/2014/main" id="{E2EC9A14-B496-499A-A320-86E75B9DBEEE}"/>
                    </a:ext>
                  </a:extLst>
                </p:cNvPr>
                <p:cNvSpPr>
                  <a:spLocks noChangeArrowheads="1"/>
                </p:cNvSpPr>
                <p:nvPr/>
              </p:nvSpPr>
              <p:spPr bwMode="auto">
                <a:xfrm>
                  <a:off x="452" y="2015"/>
                  <a:ext cx="111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47" name="Group 380">
                  <a:extLst>
                    <a:ext uri="{FF2B5EF4-FFF2-40B4-BE49-F238E27FC236}">
                      <a16:creationId xmlns:a16="http://schemas.microsoft.com/office/drawing/2014/main" id="{2CD910AF-F9A6-4E51-BC7A-B30199A6164C}"/>
                    </a:ext>
                  </a:extLst>
                </p:cNvPr>
                <p:cNvGrpSpPr>
                  <a:grpSpLocks/>
                </p:cNvGrpSpPr>
                <p:nvPr/>
              </p:nvGrpSpPr>
              <p:grpSpPr bwMode="auto">
                <a:xfrm>
                  <a:off x="452" y="2015"/>
                  <a:ext cx="1119" cy="403"/>
                  <a:chOff x="452" y="2015"/>
                  <a:chExt cx="1119" cy="403"/>
                </a:xfrm>
              </p:grpSpPr>
              <p:sp>
                <p:nvSpPr>
                  <p:cNvPr id="27748" name="Rectangle 381">
                    <a:extLst>
                      <a:ext uri="{FF2B5EF4-FFF2-40B4-BE49-F238E27FC236}">
                        <a16:creationId xmlns:a16="http://schemas.microsoft.com/office/drawing/2014/main" id="{6524793A-57EB-48C0-ABC0-D9B0D8F16CAC}"/>
                      </a:ext>
                    </a:extLst>
                  </p:cNvPr>
                  <p:cNvSpPr>
                    <a:spLocks noChangeArrowheads="1"/>
                  </p:cNvSpPr>
                  <p:nvPr/>
                </p:nvSpPr>
                <p:spPr bwMode="auto">
                  <a:xfrm>
                    <a:off x="495" y="2015"/>
                    <a:ext cx="103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Spring 2001</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49" name="Rectangle 382">
                    <a:extLst>
                      <a:ext uri="{FF2B5EF4-FFF2-40B4-BE49-F238E27FC236}">
                        <a16:creationId xmlns:a16="http://schemas.microsoft.com/office/drawing/2014/main" id="{5F0AA0F8-262E-4DB4-B457-28278C237D92}"/>
                      </a:ext>
                    </a:extLst>
                  </p:cNvPr>
                  <p:cNvSpPr>
                    <a:spLocks noChangeArrowheads="1"/>
                  </p:cNvSpPr>
                  <p:nvPr/>
                </p:nvSpPr>
                <p:spPr bwMode="auto">
                  <a:xfrm>
                    <a:off x="452" y="2015"/>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81" name="Group 383">
                <a:extLst>
                  <a:ext uri="{FF2B5EF4-FFF2-40B4-BE49-F238E27FC236}">
                    <a16:creationId xmlns:a16="http://schemas.microsoft.com/office/drawing/2014/main" id="{1C2C2151-56C3-4BC0-B3FA-55196D75E413}"/>
                  </a:ext>
                </a:extLst>
              </p:cNvPr>
              <p:cNvGrpSpPr>
                <a:grpSpLocks/>
              </p:cNvGrpSpPr>
              <p:nvPr/>
            </p:nvGrpSpPr>
            <p:grpSpPr bwMode="auto">
              <a:xfrm>
                <a:off x="1571" y="2015"/>
                <a:ext cx="806" cy="403"/>
                <a:chOff x="1571" y="2015"/>
                <a:chExt cx="806" cy="403"/>
              </a:xfrm>
            </p:grpSpPr>
            <p:sp>
              <p:nvSpPr>
                <p:cNvPr id="27742" name="Rectangle 384">
                  <a:extLst>
                    <a:ext uri="{FF2B5EF4-FFF2-40B4-BE49-F238E27FC236}">
                      <a16:creationId xmlns:a16="http://schemas.microsoft.com/office/drawing/2014/main" id="{73A9423F-5DA9-486C-B94F-4A4690E3E4F1}"/>
                    </a:ext>
                  </a:extLst>
                </p:cNvPr>
                <p:cNvSpPr>
                  <a:spLocks noChangeArrowheads="1"/>
                </p:cNvSpPr>
                <p:nvPr/>
              </p:nvSpPr>
              <p:spPr bwMode="auto">
                <a:xfrm>
                  <a:off x="1571" y="2015"/>
                  <a:ext cx="80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43" name="Group 385">
                  <a:extLst>
                    <a:ext uri="{FF2B5EF4-FFF2-40B4-BE49-F238E27FC236}">
                      <a16:creationId xmlns:a16="http://schemas.microsoft.com/office/drawing/2014/main" id="{6CD3444C-4F0A-4E2B-AB22-E35C0F7D8481}"/>
                    </a:ext>
                  </a:extLst>
                </p:cNvPr>
                <p:cNvGrpSpPr>
                  <a:grpSpLocks/>
                </p:cNvGrpSpPr>
                <p:nvPr/>
              </p:nvGrpSpPr>
              <p:grpSpPr bwMode="auto">
                <a:xfrm>
                  <a:off x="1571" y="2015"/>
                  <a:ext cx="806" cy="403"/>
                  <a:chOff x="1571" y="2015"/>
                  <a:chExt cx="806" cy="403"/>
                </a:xfrm>
              </p:grpSpPr>
              <p:sp>
                <p:nvSpPr>
                  <p:cNvPr id="27744" name="Rectangle 386">
                    <a:extLst>
                      <a:ext uri="{FF2B5EF4-FFF2-40B4-BE49-F238E27FC236}">
                        <a16:creationId xmlns:a16="http://schemas.microsoft.com/office/drawing/2014/main" id="{FCC6E7C5-4FEF-4549-95C4-F71A5484BBA2}"/>
                      </a:ext>
                    </a:extLst>
                  </p:cNvPr>
                  <p:cNvSpPr>
                    <a:spLocks noChangeArrowheads="1"/>
                  </p:cNvSpPr>
                  <p:nvPr/>
                </p:nvSpPr>
                <p:spPr bwMode="auto">
                  <a:xfrm>
                    <a:off x="1614" y="2015"/>
                    <a:ext cx="72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Physics I</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45" name="Rectangle 387">
                    <a:extLst>
                      <a:ext uri="{FF2B5EF4-FFF2-40B4-BE49-F238E27FC236}">
                        <a16:creationId xmlns:a16="http://schemas.microsoft.com/office/drawing/2014/main" id="{89F0298C-65FC-4B1C-90A0-576BEB60D445}"/>
                      </a:ext>
                    </a:extLst>
                  </p:cNvPr>
                  <p:cNvSpPr>
                    <a:spLocks noChangeArrowheads="1"/>
                  </p:cNvSpPr>
                  <p:nvPr/>
                </p:nvSpPr>
                <p:spPr bwMode="auto">
                  <a:xfrm>
                    <a:off x="1571" y="2015"/>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82" name="Group 388">
                <a:extLst>
                  <a:ext uri="{FF2B5EF4-FFF2-40B4-BE49-F238E27FC236}">
                    <a16:creationId xmlns:a16="http://schemas.microsoft.com/office/drawing/2014/main" id="{4207E693-1EFD-4C92-9EC7-EB57FCB0301B}"/>
                  </a:ext>
                </a:extLst>
              </p:cNvPr>
              <p:cNvGrpSpPr>
                <a:grpSpLocks/>
              </p:cNvGrpSpPr>
              <p:nvPr/>
            </p:nvGrpSpPr>
            <p:grpSpPr bwMode="auto">
              <a:xfrm>
                <a:off x="2377" y="2015"/>
                <a:ext cx="590" cy="403"/>
                <a:chOff x="2377" y="2015"/>
                <a:chExt cx="590" cy="403"/>
              </a:xfrm>
            </p:grpSpPr>
            <p:sp>
              <p:nvSpPr>
                <p:cNvPr id="27738" name="Rectangle 389">
                  <a:extLst>
                    <a:ext uri="{FF2B5EF4-FFF2-40B4-BE49-F238E27FC236}">
                      <a16:creationId xmlns:a16="http://schemas.microsoft.com/office/drawing/2014/main" id="{AAFE4790-73C3-40F8-966C-FBCAB697CF65}"/>
                    </a:ext>
                  </a:extLst>
                </p:cNvPr>
                <p:cNvSpPr>
                  <a:spLocks noChangeArrowheads="1"/>
                </p:cNvSpPr>
                <p:nvPr/>
              </p:nvSpPr>
              <p:spPr bwMode="auto">
                <a:xfrm>
                  <a:off x="2377" y="2015"/>
                  <a:ext cx="59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39" name="Group 390">
                  <a:extLst>
                    <a:ext uri="{FF2B5EF4-FFF2-40B4-BE49-F238E27FC236}">
                      <a16:creationId xmlns:a16="http://schemas.microsoft.com/office/drawing/2014/main" id="{8306C78F-487C-464C-9D87-27C3A9AFCE33}"/>
                    </a:ext>
                  </a:extLst>
                </p:cNvPr>
                <p:cNvGrpSpPr>
                  <a:grpSpLocks/>
                </p:cNvGrpSpPr>
                <p:nvPr/>
              </p:nvGrpSpPr>
              <p:grpSpPr bwMode="auto">
                <a:xfrm>
                  <a:off x="2377" y="2015"/>
                  <a:ext cx="590" cy="403"/>
                  <a:chOff x="2377" y="2015"/>
                  <a:chExt cx="590" cy="403"/>
                </a:xfrm>
              </p:grpSpPr>
              <p:sp>
                <p:nvSpPr>
                  <p:cNvPr id="27740" name="Rectangle 391">
                    <a:extLst>
                      <a:ext uri="{FF2B5EF4-FFF2-40B4-BE49-F238E27FC236}">
                        <a16:creationId xmlns:a16="http://schemas.microsoft.com/office/drawing/2014/main" id="{40DEF0CC-0213-4CB6-8063-5B266BE97C9C}"/>
                      </a:ext>
                    </a:extLst>
                  </p:cNvPr>
                  <p:cNvSpPr>
                    <a:spLocks noChangeArrowheads="1"/>
                  </p:cNvSpPr>
                  <p:nvPr/>
                </p:nvSpPr>
                <p:spPr bwMode="auto">
                  <a:xfrm>
                    <a:off x="2420" y="2015"/>
                    <a:ext cx="504"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Physics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41" name="Rectangle 392">
                    <a:extLst>
                      <a:ext uri="{FF2B5EF4-FFF2-40B4-BE49-F238E27FC236}">
                        <a16:creationId xmlns:a16="http://schemas.microsoft.com/office/drawing/2014/main" id="{AD169D4C-B434-4E2C-933B-42B93C12A893}"/>
                      </a:ext>
                    </a:extLst>
                  </p:cNvPr>
                  <p:cNvSpPr>
                    <a:spLocks noChangeArrowheads="1"/>
                  </p:cNvSpPr>
                  <p:nvPr/>
                </p:nvSpPr>
                <p:spPr bwMode="auto">
                  <a:xfrm>
                    <a:off x="2377" y="2015"/>
                    <a:ext cx="59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83" name="Group 393">
                <a:extLst>
                  <a:ext uri="{FF2B5EF4-FFF2-40B4-BE49-F238E27FC236}">
                    <a16:creationId xmlns:a16="http://schemas.microsoft.com/office/drawing/2014/main" id="{2E265700-2354-47A7-928A-BD42913DAC25}"/>
                  </a:ext>
                </a:extLst>
              </p:cNvPr>
              <p:cNvGrpSpPr>
                <a:grpSpLocks/>
              </p:cNvGrpSpPr>
              <p:nvPr/>
            </p:nvGrpSpPr>
            <p:grpSpPr bwMode="auto">
              <a:xfrm>
                <a:off x="2967" y="2015"/>
                <a:ext cx="779" cy="403"/>
                <a:chOff x="2967" y="2015"/>
                <a:chExt cx="779" cy="403"/>
              </a:xfrm>
            </p:grpSpPr>
            <p:sp>
              <p:nvSpPr>
                <p:cNvPr id="27734" name="Rectangle 394">
                  <a:extLst>
                    <a:ext uri="{FF2B5EF4-FFF2-40B4-BE49-F238E27FC236}">
                      <a16:creationId xmlns:a16="http://schemas.microsoft.com/office/drawing/2014/main" id="{8FF9C75A-7E8D-4DE4-8E8D-D7E0D49A47C3}"/>
                    </a:ext>
                  </a:extLst>
                </p:cNvPr>
                <p:cNvSpPr>
                  <a:spLocks noChangeArrowheads="1"/>
                </p:cNvSpPr>
                <p:nvPr/>
              </p:nvSpPr>
              <p:spPr bwMode="auto">
                <a:xfrm>
                  <a:off x="2967" y="2015"/>
                  <a:ext cx="77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35" name="Group 395">
                  <a:extLst>
                    <a:ext uri="{FF2B5EF4-FFF2-40B4-BE49-F238E27FC236}">
                      <a16:creationId xmlns:a16="http://schemas.microsoft.com/office/drawing/2014/main" id="{3AB76E81-90B6-45E9-8C99-EAF66F3CDD93}"/>
                    </a:ext>
                  </a:extLst>
                </p:cNvPr>
                <p:cNvGrpSpPr>
                  <a:grpSpLocks/>
                </p:cNvGrpSpPr>
                <p:nvPr/>
              </p:nvGrpSpPr>
              <p:grpSpPr bwMode="auto">
                <a:xfrm>
                  <a:off x="2967" y="2015"/>
                  <a:ext cx="779" cy="403"/>
                  <a:chOff x="2967" y="2015"/>
                  <a:chExt cx="779" cy="403"/>
                </a:xfrm>
              </p:grpSpPr>
              <p:sp>
                <p:nvSpPr>
                  <p:cNvPr id="27736" name="Rectangle 396">
                    <a:extLst>
                      <a:ext uri="{FF2B5EF4-FFF2-40B4-BE49-F238E27FC236}">
                        <a16:creationId xmlns:a16="http://schemas.microsoft.com/office/drawing/2014/main" id="{0A9519E5-4053-40FD-B337-2DA1C03CC373}"/>
                      </a:ext>
                    </a:extLst>
                  </p:cNvPr>
                  <p:cNvSpPr>
                    <a:spLocks noChangeArrowheads="1"/>
                  </p:cNvSpPr>
                  <p:nvPr/>
                </p:nvSpPr>
                <p:spPr bwMode="auto">
                  <a:xfrm>
                    <a:off x="3010" y="2015"/>
                    <a:ext cx="69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135</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37" name="Rectangle 397">
                    <a:extLst>
                      <a:ext uri="{FF2B5EF4-FFF2-40B4-BE49-F238E27FC236}">
                        <a16:creationId xmlns:a16="http://schemas.microsoft.com/office/drawing/2014/main" id="{713442A7-E0A6-4D5D-9136-E08D8F2D2213}"/>
                      </a:ext>
                    </a:extLst>
                  </p:cNvPr>
                  <p:cNvSpPr>
                    <a:spLocks noChangeArrowheads="1"/>
                  </p:cNvSpPr>
                  <p:nvPr/>
                </p:nvSpPr>
                <p:spPr bwMode="auto">
                  <a:xfrm>
                    <a:off x="2967" y="2015"/>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84" name="Group 398">
                <a:extLst>
                  <a:ext uri="{FF2B5EF4-FFF2-40B4-BE49-F238E27FC236}">
                    <a16:creationId xmlns:a16="http://schemas.microsoft.com/office/drawing/2014/main" id="{F1DEBCC1-5174-46AE-9985-E02FF61B09F2}"/>
                  </a:ext>
                </a:extLst>
              </p:cNvPr>
              <p:cNvGrpSpPr>
                <a:grpSpLocks/>
              </p:cNvGrpSpPr>
              <p:nvPr/>
            </p:nvGrpSpPr>
            <p:grpSpPr bwMode="auto">
              <a:xfrm>
                <a:off x="0" y="2418"/>
                <a:ext cx="452" cy="403"/>
                <a:chOff x="0" y="2418"/>
                <a:chExt cx="452" cy="403"/>
              </a:xfrm>
            </p:grpSpPr>
            <p:sp>
              <p:nvSpPr>
                <p:cNvPr id="27730" name="Rectangle 399">
                  <a:extLst>
                    <a:ext uri="{FF2B5EF4-FFF2-40B4-BE49-F238E27FC236}">
                      <a16:creationId xmlns:a16="http://schemas.microsoft.com/office/drawing/2014/main" id="{C0AB581D-9781-4B67-9662-8A7EBF910D77}"/>
                    </a:ext>
                  </a:extLst>
                </p:cNvPr>
                <p:cNvSpPr>
                  <a:spLocks noChangeArrowheads="1"/>
                </p:cNvSpPr>
                <p:nvPr/>
              </p:nvSpPr>
              <p:spPr bwMode="auto">
                <a:xfrm>
                  <a:off x="0" y="2418"/>
                  <a:ext cx="452"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31" name="Group 400">
                  <a:extLst>
                    <a:ext uri="{FF2B5EF4-FFF2-40B4-BE49-F238E27FC236}">
                      <a16:creationId xmlns:a16="http://schemas.microsoft.com/office/drawing/2014/main" id="{E1C1B7F6-2A8C-46C1-9F85-560624341D27}"/>
                    </a:ext>
                  </a:extLst>
                </p:cNvPr>
                <p:cNvGrpSpPr>
                  <a:grpSpLocks/>
                </p:cNvGrpSpPr>
                <p:nvPr/>
              </p:nvGrpSpPr>
              <p:grpSpPr bwMode="auto">
                <a:xfrm>
                  <a:off x="0" y="2418"/>
                  <a:ext cx="452" cy="403"/>
                  <a:chOff x="0" y="2418"/>
                  <a:chExt cx="452" cy="403"/>
                </a:xfrm>
              </p:grpSpPr>
              <p:sp>
                <p:nvSpPr>
                  <p:cNvPr id="27732" name="Rectangle 401">
                    <a:extLst>
                      <a:ext uri="{FF2B5EF4-FFF2-40B4-BE49-F238E27FC236}">
                        <a16:creationId xmlns:a16="http://schemas.microsoft.com/office/drawing/2014/main" id="{90DC18A9-FC09-4127-928F-18B88C66E086}"/>
                      </a:ext>
                    </a:extLst>
                  </p:cNvPr>
                  <p:cNvSpPr>
                    <a:spLocks noChangeArrowheads="1"/>
                  </p:cNvSpPr>
                  <p:nvPr/>
                </p:nvSpPr>
                <p:spPr bwMode="auto">
                  <a:xfrm>
                    <a:off x="43" y="2418"/>
                    <a:ext cx="36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C5</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33" name="Rectangle 402">
                    <a:extLst>
                      <a:ext uri="{FF2B5EF4-FFF2-40B4-BE49-F238E27FC236}">
                        <a16:creationId xmlns:a16="http://schemas.microsoft.com/office/drawing/2014/main" id="{25762719-4D02-4664-AF7F-E30E9FD66D01}"/>
                      </a:ext>
                    </a:extLst>
                  </p:cNvPr>
                  <p:cNvSpPr>
                    <a:spLocks noChangeArrowheads="1"/>
                  </p:cNvSpPr>
                  <p:nvPr/>
                </p:nvSpPr>
                <p:spPr bwMode="auto">
                  <a:xfrm>
                    <a:off x="0" y="2418"/>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85" name="Group 403">
                <a:extLst>
                  <a:ext uri="{FF2B5EF4-FFF2-40B4-BE49-F238E27FC236}">
                    <a16:creationId xmlns:a16="http://schemas.microsoft.com/office/drawing/2014/main" id="{8DAC498E-F03E-45DF-9DC0-9CFD3512F0EE}"/>
                  </a:ext>
                </a:extLst>
              </p:cNvPr>
              <p:cNvGrpSpPr>
                <a:grpSpLocks/>
              </p:cNvGrpSpPr>
              <p:nvPr/>
            </p:nvGrpSpPr>
            <p:grpSpPr bwMode="auto">
              <a:xfrm>
                <a:off x="452" y="2418"/>
                <a:ext cx="1119" cy="403"/>
                <a:chOff x="452" y="2418"/>
                <a:chExt cx="1119" cy="403"/>
              </a:xfrm>
            </p:grpSpPr>
            <p:sp>
              <p:nvSpPr>
                <p:cNvPr id="27726" name="Rectangle 404">
                  <a:extLst>
                    <a:ext uri="{FF2B5EF4-FFF2-40B4-BE49-F238E27FC236}">
                      <a16:creationId xmlns:a16="http://schemas.microsoft.com/office/drawing/2014/main" id="{C8C8EACC-3797-46B0-8317-7D82AADB068C}"/>
                    </a:ext>
                  </a:extLst>
                </p:cNvPr>
                <p:cNvSpPr>
                  <a:spLocks noChangeArrowheads="1"/>
                </p:cNvSpPr>
                <p:nvPr/>
              </p:nvSpPr>
              <p:spPr bwMode="auto">
                <a:xfrm>
                  <a:off x="452" y="2418"/>
                  <a:ext cx="111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27" name="Group 405">
                  <a:extLst>
                    <a:ext uri="{FF2B5EF4-FFF2-40B4-BE49-F238E27FC236}">
                      <a16:creationId xmlns:a16="http://schemas.microsoft.com/office/drawing/2014/main" id="{46B40D0D-D5E5-49D7-B70B-8837A0D8D848}"/>
                    </a:ext>
                  </a:extLst>
                </p:cNvPr>
                <p:cNvGrpSpPr>
                  <a:grpSpLocks/>
                </p:cNvGrpSpPr>
                <p:nvPr/>
              </p:nvGrpSpPr>
              <p:grpSpPr bwMode="auto">
                <a:xfrm>
                  <a:off x="452" y="2418"/>
                  <a:ext cx="1119" cy="403"/>
                  <a:chOff x="452" y="2418"/>
                  <a:chExt cx="1119" cy="403"/>
                </a:xfrm>
              </p:grpSpPr>
              <p:sp>
                <p:nvSpPr>
                  <p:cNvPr id="27728" name="Rectangle 406">
                    <a:extLst>
                      <a:ext uri="{FF2B5EF4-FFF2-40B4-BE49-F238E27FC236}">
                        <a16:creationId xmlns:a16="http://schemas.microsoft.com/office/drawing/2014/main" id="{62938DD8-1C23-4096-88F5-E34E9D247795}"/>
                      </a:ext>
                    </a:extLst>
                  </p:cNvPr>
                  <p:cNvSpPr>
                    <a:spLocks noChangeArrowheads="1"/>
                  </p:cNvSpPr>
                  <p:nvPr/>
                </p:nvSpPr>
                <p:spPr bwMode="auto">
                  <a:xfrm>
                    <a:off x="495" y="2418"/>
                    <a:ext cx="103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Fall 2002</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29" name="Rectangle 407">
                    <a:extLst>
                      <a:ext uri="{FF2B5EF4-FFF2-40B4-BE49-F238E27FC236}">
                        <a16:creationId xmlns:a16="http://schemas.microsoft.com/office/drawing/2014/main" id="{E3318E81-FCBE-4B7F-999C-8FFC023F176A}"/>
                      </a:ext>
                    </a:extLst>
                  </p:cNvPr>
                  <p:cNvSpPr>
                    <a:spLocks noChangeArrowheads="1"/>
                  </p:cNvSpPr>
                  <p:nvPr/>
                </p:nvSpPr>
                <p:spPr bwMode="auto">
                  <a:xfrm>
                    <a:off x="452" y="2418"/>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86" name="Group 408">
                <a:extLst>
                  <a:ext uri="{FF2B5EF4-FFF2-40B4-BE49-F238E27FC236}">
                    <a16:creationId xmlns:a16="http://schemas.microsoft.com/office/drawing/2014/main" id="{2554257F-BCD2-49E5-855D-ACF45517A02D}"/>
                  </a:ext>
                </a:extLst>
              </p:cNvPr>
              <p:cNvGrpSpPr>
                <a:grpSpLocks/>
              </p:cNvGrpSpPr>
              <p:nvPr/>
            </p:nvGrpSpPr>
            <p:grpSpPr bwMode="auto">
              <a:xfrm>
                <a:off x="1571" y="2418"/>
                <a:ext cx="806" cy="403"/>
                <a:chOff x="1571" y="2418"/>
                <a:chExt cx="806" cy="403"/>
              </a:xfrm>
            </p:grpSpPr>
            <p:sp>
              <p:nvSpPr>
                <p:cNvPr id="27722" name="Rectangle 409">
                  <a:extLst>
                    <a:ext uri="{FF2B5EF4-FFF2-40B4-BE49-F238E27FC236}">
                      <a16:creationId xmlns:a16="http://schemas.microsoft.com/office/drawing/2014/main" id="{84067611-D24E-42AA-9FB9-859017D5C0AC}"/>
                    </a:ext>
                  </a:extLst>
                </p:cNvPr>
                <p:cNvSpPr>
                  <a:spLocks noChangeArrowheads="1"/>
                </p:cNvSpPr>
                <p:nvPr/>
              </p:nvSpPr>
              <p:spPr bwMode="auto">
                <a:xfrm>
                  <a:off x="1571" y="2418"/>
                  <a:ext cx="80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23" name="Group 410">
                  <a:extLst>
                    <a:ext uri="{FF2B5EF4-FFF2-40B4-BE49-F238E27FC236}">
                      <a16:creationId xmlns:a16="http://schemas.microsoft.com/office/drawing/2014/main" id="{C334E6BF-4435-4106-A751-5537381BE66C}"/>
                    </a:ext>
                  </a:extLst>
                </p:cNvPr>
                <p:cNvGrpSpPr>
                  <a:grpSpLocks/>
                </p:cNvGrpSpPr>
                <p:nvPr/>
              </p:nvGrpSpPr>
              <p:grpSpPr bwMode="auto">
                <a:xfrm>
                  <a:off x="1571" y="2418"/>
                  <a:ext cx="806" cy="403"/>
                  <a:chOff x="1571" y="2418"/>
                  <a:chExt cx="806" cy="403"/>
                </a:xfrm>
              </p:grpSpPr>
              <p:sp>
                <p:nvSpPr>
                  <p:cNvPr id="27724" name="Rectangle 411">
                    <a:extLst>
                      <a:ext uri="{FF2B5EF4-FFF2-40B4-BE49-F238E27FC236}">
                        <a16:creationId xmlns:a16="http://schemas.microsoft.com/office/drawing/2014/main" id="{7111919E-F2D6-41CC-AC04-2FA42C1B00CA}"/>
                      </a:ext>
                    </a:extLst>
                  </p:cNvPr>
                  <p:cNvSpPr>
                    <a:spLocks noChangeArrowheads="1"/>
                  </p:cNvSpPr>
                  <p:nvPr/>
                </p:nvSpPr>
                <p:spPr bwMode="auto">
                  <a:xfrm>
                    <a:off x="1614" y="2418"/>
                    <a:ext cx="72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Physics I</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25" name="Rectangle 412">
                    <a:extLst>
                      <a:ext uri="{FF2B5EF4-FFF2-40B4-BE49-F238E27FC236}">
                        <a16:creationId xmlns:a16="http://schemas.microsoft.com/office/drawing/2014/main" id="{3EB11F7D-92FA-4A01-B21B-7D3446E62668}"/>
                      </a:ext>
                    </a:extLst>
                  </p:cNvPr>
                  <p:cNvSpPr>
                    <a:spLocks noChangeArrowheads="1"/>
                  </p:cNvSpPr>
                  <p:nvPr/>
                </p:nvSpPr>
                <p:spPr bwMode="auto">
                  <a:xfrm>
                    <a:off x="1571" y="2418"/>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87" name="Group 413">
                <a:extLst>
                  <a:ext uri="{FF2B5EF4-FFF2-40B4-BE49-F238E27FC236}">
                    <a16:creationId xmlns:a16="http://schemas.microsoft.com/office/drawing/2014/main" id="{AD768A86-42E5-4BD5-9986-43DDD98F3DD2}"/>
                  </a:ext>
                </a:extLst>
              </p:cNvPr>
              <p:cNvGrpSpPr>
                <a:grpSpLocks/>
              </p:cNvGrpSpPr>
              <p:nvPr/>
            </p:nvGrpSpPr>
            <p:grpSpPr bwMode="auto">
              <a:xfrm>
                <a:off x="2377" y="2418"/>
                <a:ext cx="590" cy="403"/>
                <a:chOff x="2377" y="2418"/>
                <a:chExt cx="590" cy="403"/>
              </a:xfrm>
            </p:grpSpPr>
            <p:sp>
              <p:nvSpPr>
                <p:cNvPr id="27718" name="Rectangle 414">
                  <a:extLst>
                    <a:ext uri="{FF2B5EF4-FFF2-40B4-BE49-F238E27FC236}">
                      <a16:creationId xmlns:a16="http://schemas.microsoft.com/office/drawing/2014/main" id="{0279FE8F-CFDD-440A-941B-CA26FC4CA63E}"/>
                    </a:ext>
                  </a:extLst>
                </p:cNvPr>
                <p:cNvSpPr>
                  <a:spLocks noChangeArrowheads="1"/>
                </p:cNvSpPr>
                <p:nvPr/>
              </p:nvSpPr>
              <p:spPr bwMode="auto">
                <a:xfrm>
                  <a:off x="2377" y="2418"/>
                  <a:ext cx="59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19" name="Group 415">
                  <a:extLst>
                    <a:ext uri="{FF2B5EF4-FFF2-40B4-BE49-F238E27FC236}">
                      <a16:creationId xmlns:a16="http://schemas.microsoft.com/office/drawing/2014/main" id="{4010B926-5B73-4BCC-88F7-E0A5299A706C}"/>
                    </a:ext>
                  </a:extLst>
                </p:cNvPr>
                <p:cNvGrpSpPr>
                  <a:grpSpLocks/>
                </p:cNvGrpSpPr>
                <p:nvPr/>
              </p:nvGrpSpPr>
              <p:grpSpPr bwMode="auto">
                <a:xfrm>
                  <a:off x="2377" y="2418"/>
                  <a:ext cx="590" cy="403"/>
                  <a:chOff x="2377" y="2418"/>
                  <a:chExt cx="590" cy="403"/>
                </a:xfrm>
              </p:grpSpPr>
              <p:sp>
                <p:nvSpPr>
                  <p:cNvPr id="27720" name="Rectangle 416">
                    <a:extLst>
                      <a:ext uri="{FF2B5EF4-FFF2-40B4-BE49-F238E27FC236}">
                        <a16:creationId xmlns:a16="http://schemas.microsoft.com/office/drawing/2014/main" id="{E2B056CF-0200-4738-8A4E-91AF438DA31C}"/>
                      </a:ext>
                    </a:extLst>
                  </p:cNvPr>
                  <p:cNvSpPr>
                    <a:spLocks noChangeArrowheads="1"/>
                  </p:cNvSpPr>
                  <p:nvPr/>
                </p:nvSpPr>
                <p:spPr bwMode="auto">
                  <a:xfrm>
                    <a:off x="2420" y="2418"/>
                    <a:ext cx="504"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Physics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21" name="Rectangle 417">
                    <a:extLst>
                      <a:ext uri="{FF2B5EF4-FFF2-40B4-BE49-F238E27FC236}">
                        <a16:creationId xmlns:a16="http://schemas.microsoft.com/office/drawing/2014/main" id="{052044AF-6D6F-4406-B936-77EE55F0B62D}"/>
                      </a:ext>
                    </a:extLst>
                  </p:cNvPr>
                  <p:cNvSpPr>
                    <a:spLocks noChangeArrowheads="1"/>
                  </p:cNvSpPr>
                  <p:nvPr/>
                </p:nvSpPr>
                <p:spPr bwMode="auto">
                  <a:xfrm>
                    <a:off x="2377" y="2418"/>
                    <a:ext cx="59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88" name="Group 418">
                <a:extLst>
                  <a:ext uri="{FF2B5EF4-FFF2-40B4-BE49-F238E27FC236}">
                    <a16:creationId xmlns:a16="http://schemas.microsoft.com/office/drawing/2014/main" id="{17AABE5C-B674-43CC-8DC1-DBE1B29A6DCF}"/>
                  </a:ext>
                </a:extLst>
              </p:cNvPr>
              <p:cNvGrpSpPr>
                <a:grpSpLocks/>
              </p:cNvGrpSpPr>
              <p:nvPr/>
            </p:nvGrpSpPr>
            <p:grpSpPr bwMode="auto">
              <a:xfrm>
                <a:off x="2967" y="2418"/>
                <a:ext cx="779" cy="403"/>
                <a:chOff x="2967" y="2418"/>
                <a:chExt cx="779" cy="403"/>
              </a:xfrm>
            </p:grpSpPr>
            <p:sp>
              <p:nvSpPr>
                <p:cNvPr id="27714" name="Rectangle 419">
                  <a:extLst>
                    <a:ext uri="{FF2B5EF4-FFF2-40B4-BE49-F238E27FC236}">
                      <a16:creationId xmlns:a16="http://schemas.microsoft.com/office/drawing/2014/main" id="{A7B579CD-92FB-4FEE-A727-C025AB3ABB91}"/>
                    </a:ext>
                  </a:extLst>
                </p:cNvPr>
                <p:cNvSpPr>
                  <a:spLocks noChangeArrowheads="1"/>
                </p:cNvSpPr>
                <p:nvPr/>
              </p:nvSpPr>
              <p:spPr bwMode="auto">
                <a:xfrm>
                  <a:off x="2967" y="2418"/>
                  <a:ext cx="77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15" name="Group 420">
                  <a:extLst>
                    <a:ext uri="{FF2B5EF4-FFF2-40B4-BE49-F238E27FC236}">
                      <a16:creationId xmlns:a16="http://schemas.microsoft.com/office/drawing/2014/main" id="{F39237C8-3E6B-43BF-B72E-5037466922E1}"/>
                    </a:ext>
                  </a:extLst>
                </p:cNvPr>
                <p:cNvGrpSpPr>
                  <a:grpSpLocks/>
                </p:cNvGrpSpPr>
                <p:nvPr/>
              </p:nvGrpSpPr>
              <p:grpSpPr bwMode="auto">
                <a:xfrm>
                  <a:off x="2967" y="2418"/>
                  <a:ext cx="779" cy="403"/>
                  <a:chOff x="2967" y="2418"/>
                  <a:chExt cx="779" cy="403"/>
                </a:xfrm>
              </p:grpSpPr>
              <p:sp>
                <p:nvSpPr>
                  <p:cNvPr id="27716" name="Rectangle 421">
                    <a:extLst>
                      <a:ext uri="{FF2B5EF4-FFF2-40B4-BE49-F238E27FC236}">
                        <a16:creationId xmlns:a16="http://schemas.microsoft.com/office/drawing/2014/main" id="{972355A4-5B0E-458F-B9FE-C739BCBA733D}"/>
                      </a:ext>
                    </a:extLst>
                  </p:cNvPr>
                  <p:cNvSpPr>
                    <a:spLocks noChangeArrowheads="1"/>
                  </p:cNvSpPr>
                  <p:nvPr/>
                </p:nvSpPr>
                <p:spPr bwMode="auto">
                  <a:xfrm>
                    <a:off x="3010" y="2418"/>
                    <a:ext cx="69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125</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17" name="Rectangle 422">
                    <a:extLst>
                      <a:ext uri="{FF2B5EF4-FFF2-40B4-BE49-F238E27FC236}">
                        <a16:creationId xmlns:a16="http://schemas.microsoft.com/office/drawing/2014/main" id="{907F2905-0DFD-4140-AEFD-44101FD2AA4B}"/>
                      </a:ext>
                    </a:extLst>
                  </p:cNvPr>
                  <p:cNvSpPr>
                    <a:spLocks noChangeArrowheads="1"/>
                  </p:cNvSpPr>
                  <p:nvPr/>
                </p:nvSpPr>
                <p:spPr bwMode="auto">
                  <a:xfrm>
                    <a:off x="2967" y="2418"/>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89" name="Group 423">
                <a:extLst>
                  <a:ext uri="{FF2B5EF4-FFF2-40B4-BE49-F238E27FC236}">
                    <a16:creationId xmlns:a16="http://schemas.microsoft.com/office/drawing/2014/main" id="{5B29B8C0-CDD3-487C-85E2-DF6D5B60CC66}"/>
                  </a:ext>
                </a:extLst>
              </p:cNvPr>
              <p:cNvGrpSpPr>
                <a:grpSpLocks/>
              </p:cNvGrpSpPr>
              <p:nvPr/>
            </p:nvGrpSpPr>
            <p:grpSpPr bwMode="auto">
              <a:xfrm>
                <a:off x="0" y="2821"/>
                <a:ext cx="452" cy="403"/>
                <a:chOff x="0" y="2821"/>
                <a:chExt cx="452" cy="403"/>
              </a:xfrm>
            </p:grpSpPr>
            <p:sp>
              <p:nvSpPr>
                <p:cNvPr id="27710" name="Rectangle 424">
                  <a:extLst>
                    <a:ext uri="{FF2B5EF4-FFF2-40B4-BE49-F238E27FC236}">
                      <a16:creationId xmlns:a16="http://schemas.microsoft.com/office/drawing/2014/main" id="{EF5E2DB0-0B27-4AF0-91BB-93677355C3A6}"/>
                    </a:ext>
                  </a:extLst>
                </p:cNvPr>
                <p:cNvSpPr>
                  <a:spLocks noChangeArrowheads="1"/>
                </p:cNvSpPr>
                <p:nvPr/>
              </p:nvSpPr>
              <p:spPr bwMode="auto">
                <a:xfrm>
                  <a:off x="0" y="2821"/>
                  <a:ext cx="452"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11" name="Group 425">
                  <a:extLst>
                    <a:ext uri="{FF2B5EF4-FFF2-40B4-BE49-F238E27FC236}">
                      <a16:creationId xmlns:a16="http://schemas.microsoft.com/office/drawing/2014/main" id="{202884A0-7CBB-4EC8-9FEE-56BB3BECD7C8}"/>
                    </a:ext>
                  </a:extLst>
                </p:cNvPr>
                <p:cNvGrpSpPr>
                  <a:grpSpLocks/>
                </p:cNvGrpSpPr>
                <p:nvPr/>
              </p:nvGrpSpPr>
              <p:grpSpPr bwMode="auto">
                <a:xfrm>
                  <a:off x="0" y="2821"/>
                  <a:ext cx="452" cy="403"/>
                  <a:chOff x="0" y="2821"/>
                  <a:chExt cx="452" cy="403"/>
                </a:xfrm>
              </p:grpSpPr>
              <p:sp>
                <p:nvSpPr>
                  <p:cNvPr id="27712" name="Rectangle 426">
                    <a:extLst>
                      <a:ext uri="{FF2B5EF4-FFF2-40B4-BE49-F238E27FC236}">
                        <a16:creationId xmlns:a16="http://schemas.microsoft.com/office/drawing/2014/main" id="{B31C33F8-F728-4BD3-9D0E-2B89A6090163}"/>
                      </a:ext>
                    </a:extLst>
                  </p:cNvPr>
                  <p:cNvSpPr>
                    <a:spLocks noChangeArrowheads="1"/>
                  </p:cNvSpPr>
                  <p:nvPr/>
                </p:nvSpPr>
                <p:spPr bwMode="auto">
                  <a:xfrm>
                    <a:off x="43" y="2821"/>
                    <a:ext cx="36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C6</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13" name="Rectangle 427">
                    <a:extLst>
                      <a:ext uri="{FF2B5EF4-FFF2-40B4-BE49-F238E27FC236}">
                        <a16:creationId xmlns:a16="http://schemas.microsoft.com/office/drawing/2014/main" id="{AD6B0811-12E5-44DF-8D65-3EF33175F8E6}"/>
                      </a:ext>
                    </a:extLst>
                  </p:cNvPr>
                  <p:cNvSpPr>
                    <a:spLocks noChangeArrowheads="1"/>
                  </p:cNvSpPr>
                  <p:nvPr/>
                </p:nvSpPr>
                <p:spPr bwMode="auto">
                  <a:xfrm>
                    <a:off x="0" y="2821"/>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90" name="Group 428">
                <a:extLst>
                  <a:ext uri="{FF2B5EF4-FFF2-40B4-BE49-F238E27FC236}">
                    <a16:creationId xmlns:a16="http://schemas.microsoft.com/office/drawing/2014/main" id="{47AA1BDD-5B9B-4432-878A-B967A78C5CFF}"/>
                  </a:ext>
                </a:extLst>
              </p:cNvPr>
              <p:cNvGrpSpPr>
                <a:grpSpLocks/>
              </p:cNvGrpSpPr>
              <p:nvPr/>
            </p:nvGrpSpPr>
            <p:grpSpPr bwMode="auto">
              <a:xfrm>
                <a:off x="452" y="2821"/>
                <a:ext cx="1119" cy="403"/>
                <a:chOff x="452" y="2821"/>
                <a:chExt cx="1119" cy="403"/>
              </a:xfrm>
            </p:grpSpPr>
            <p:sp>
              <p:nvSpPr>
                <p:cNvPr id="27706" name="Rectangle 429">
                  <a:extLst>
                    <a:ext uri="{FF2B5EF4-FFF2-40B4-BE49-F238E27FC236}">
                      <a16:creationId xmlns:a16="http://schemas.microsoft.com/office/drawing/2014/main" id="{2F7C6ED5-A223-45F9-852F-5FD481763826}"/>
                    </a:ext>
                  </a:extLst>
                </p:cNvPr>
                <p:cNvSpPr>
                  <a:spLocks noChangeArrowheads="1"/>
                </p:cNvSpPr>
                <p:nvPr/>
              </p:nvSpPr>
              <p:spPr bwMode="auto">
                <a:xfrm>
                  <a:off x="452" y="2821"/>
                  <a:ext cx="111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07" name="Group 430">
                  <a:extLst>
                    <a:ext uri="{FF2B5EF4-FFF2-40B4-BE49-F238E27FC236}">
                      <a16:creationId xmlns:a16="http://schemas.microsoft.com/office/drawing/2014/main" id="{638B19D3-9483-47A6-926F-5309F069A52B}"/>
                    </a:ext>
                  </a:extLst>
                </p:cNvPr>
                <p:cNvGrpSpPr>
                  <a:grpSpLocks/>
                </p:cNvGrpSpPr>
                <p:nvPr/>
              </p:nvGrpSpPr>
              <p:grpSpPr bwMode="auto">
                <a:xfrm>
                  <a:off x="452" y="2821"/>
                  <a:ext cx="1119" cy="403"/>
                  <a:chOff x="452" y="2821"/>
                  <a:chExt cx="1119" cy="403"/>
                </a:xfrm>
              </p:grpSpPr>
              <p:sp>
                <p:nvSpPr>
                  <p:cNvPr id="27708" name="Rectangle 431">
                    <a:extLst>
                      <a:ext uri="{FF2B5EF4-FFF2-40B4-BE49-F238E27FC236}">
                        <a16:creationId xmlns:a16="http://schemas.microsoft.com/office/drawing/2014/main" id="{2462BA0A-31AC-4618-A53E-0FED9DDB5E44}"/>
                      </a:ext>
                    </a:extLst>
                  </p:cNvPr>
                  <p:cNvSpPr>
                    <a:spLocks noChangeArrowheads="1"/>
                  </p:cNvSpPr>
                  <p:nvPr/>
                </p:nvSpPr>
                <p:spPr bwMode="auto">
                  <a:xfrm>
                    <a:off x="495" y="2821"/>
                    <a:ext cx="103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Summer 2002</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09" name="Rectangle 432">
                    <a:extLst>
                      <a:ext uri="{FF2B5EF4-FFF2-40B4-BE49-F238E27FC236}">
                        <a16:creationId xmlns:a16="http://schemas.microsoft.com/office/drawing/2014/main" id="{6FE34921-CACD-44BD-8C3B-E9AE47818468}"/>
                      </a:ext>
                    </a:extLst>
                  </p:cNvPr>
                  <p:cNvSpPr>
                    <a:spLocks noChangeArrowheads="1"/>
                  </p:cNvSpPr>
                  <p:nvPr/>
                </p:nvSpPr>
                <p:spPr bwMode="auto">
                  <a:xfrm>
                    <a:off x="452" y="2821"/>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91" name="Group 433">
                <a:extLst>
                  <a:ext uri="{FF2B5EF4-FFF2-40B4-BE49-F238E27FC236}">
                    <a16:creationId xmlns:a16="http://schemas.microsoft.com/office/drawing/2014/main" id="{5881E652-AABE-42BF-8688-9FA4CACD68EC}"/>
                  </a:ext>
                </a:extLst>
              </p:cNvPr>
              <p:cNvGrpSpPr>
                <a:grpSpLocks/>
              </p:cNvGrpSpPr>
              <p:nvPr/>
            </p:nvGrpSpPr>
            <p:grpSpPr bwMode="auto">
              <a:xfrm>
                <a:off x="1571" y="2821"/>
                <a:ext cx="806" cy="403"/>
                <a:chOff x="1571" y="2821"/>
                <a:chExt cx="806" cy="403"/>
              </a:xfrm>
            </p:grpSpPr>
            <p:sp>
              <p:nvSpPr>
                <p:cNvPr id="27702" name="Rectangle 434">
                  <a:extLst>
                    <a:ext uri="{FF2B5EF4-FFF2-40B4-BE49-F238E27FC236}">
                      <a16:creationId xmlns:a16="http://schemas.microsoft.com/office/drawing/2014/main" id="{69A50ED4-94C0-49F2-9E69-5910A4EA15C0}"/>
                    </a:ext>
                  </a:extLst>
                </p:cNvPr>
                <p:cNvSpPr>
                  <a:spLocks noChangeArrowheads="1"/>
                </p:cNvSpPr>
                <p:nvPr/>
              </p:nvSpPr>
              <p:spPr bwMode="auto">
                <a:xfrm>
                  <a:off x="1571" y="2821"/>
                  <a:ext cx="806"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703" name="Group 435">
                  <a:extLst>
                    <a:ext uri="{FF2B5EF4-FFF2-40B4-BE49-F238E27FC236}">
                      <a16:creationId xmlns:a16="http://schemas.microsoft.com/office/drawing/2014/main" id="{C56A0AD8-2F57-463C-AC79-B4C5DBC457D0}"/>
                    </a:ext>
                  </a:extLst>
                </p:cNvPr>
                <p:cNvGrpSpPr>
                  <a:grpSpLocks/>
                </p:cNvGrpSpPr>
                <p:nvPr/>
              </p:nvGrpSpPr>
              <p:grpSpPr bwMode="auto">
                <a:xfrm>
                  <a:off x="1571" y="2821"/>
                  <a:ext cx="806" cy="403"/>
                  <a:chOff x="1571" y="2821"/>
                  <a:chExt cx="806" cy="403"/>
                </a:xfrm>
              </p:grpSpPr>
              <p:sp>
                <p:nvSpPr>
                  <p:cNvPr id="27704" name="Rectangle 436">
                    <a:extLst>
                      <a:ext uri="{FF2B5EF4-FFF2-40B4-BE49-F238E27FC236}">
                        <a16:creationId xmlns:a16="http://schemas.microsoft.com/office/drawing/2014/main" id="{0E627FA1-DE43-4AAD-8C29-509AB95C2DD8}"/>
                      </a:ext>
                    </a:extLst>
                  </p:cNvPr>
                  <p:cNvSpPr>
                    <a:spLocks noChangeArrowheads="1"/>
                  </p:cNvSpPr>
                  <p:nvPr/>
                </p:nvSpPr>
                <p:spPr bwMode="auto">
                  <a:xfrm>
                    <a:off x="1614" y="2821"/>
                    <a:ext cx="72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Calculus III</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05" name="Rectangle 437">
                    <a:extLst>
                      <a:ext uri="{FF2B5EF4-FFF2-40B4-BE49-F238E27FC236}">
                        <a16:creationId xmlns:a16="http://schemas.microsoft.com/office/drawing/2014/main" id="{B4168C74-DC77-48CF-9A8D-1CBBDDA89645}"/>
                      </a:ext>
                    </a:extLst>
                  </p:cNvPr>
                  <p:cNvSpPr>
                    <a:spLocks noChangeArrowheads="1"/>
                  </p:cNvSpPr>
                  <p:nvPr/>
                </p:nvSpPr>
                <p:spPr bwMode="auto">
                  <a:xfrm>
                    <a:off x="1571" y="2821"/>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92" name="Group 438">
                <a:extLst>
                  <a:ext uri="{FF2B5EF4-FFF2-40B4-BE49-F238E27FC236}">
                    <a16:creationId xmlns:a16="http://schemas.microsoft.com/office/drawing/2014/main" id="{72BFA15A-3F9E-41BC-AA10-ECA3EBAE5321}"/>
                  </a:ext>
                </a:extLst>
              </p:cNvPr>
              <p:cNvGrpSpPr>
                <a:grpSpLocks/>
              </p:cNvGrpSpPr>
              <p:nvPr/>
            </p:nvGrpSpPr>
            <p:grpSpPr bwMode="auto">
              <a:xfrm>
                <a:off x="2377" y="2821"/>
                <a:ext cx="590" cy="403"/>
                <a:chOff x="2377" y="2821"/>
                <a:chExt cx="590" cy="403"/>
              </a:xfrm>
            </p:grpSpPr>
            <p:sp>
              <p:nvSpPr>
                <p:cNvPr id="27698" name="Rectangle 439">
                  <a:extLst>
                    <a:ext uri="{FF2B5EF4-FFF2-40B4-BE49-F238E27FC236}">
                      <a16:creationId xmlns:a16="http://schemas.microsoft.com/office/drawing/2014/main" id="{6EC129E1-A21C-440D-B433-265F93955A16}"/>
                    </a:ext>
                  </a:extLst>
                </p:cNvPr>
                <p:cNvSpPr>
                  <a:spLocks noChangeArrowheads="1"/>
                </p:cNvSpPr>
                <p:nvPr/>
              </p:nvSpPr>
              <p:spPr bwMode="auto">
                <a:xfrm>
                  <a:off x="2377" y="2821"/>
                  <a:ext cx="590"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699" name="Group 440">
                  <a:extLst>
                    <a:ext uri="{FF2B5EF4-FFF2-40B4-BE49-F238E27FC236}">
                      <a16:creationId xmlns:a16="http://schemas.microsoft.com/office/drawing/2014/main" id="{2872E928-96E1-45C8-A2DB-5D2224CCF84D}"/>
                    </a:ext>
                  </a:extLst>
                </p:cNvPr>
                <p:cNvGrpSpPr>
                  <a:grpSpLocks/>
                </p:cNvGrpSpPr>
                <p:nvPr/>
              </p:nvGrpSpPr>
              <p:grpSpPr bwMode="auto">
                <a:xfrm>
                  <a:off x="2377" y="2821"/>
                  <a:ext cx="590" cy="403"/>
                  <a:chOff x="2377" y="2821"/>
                  <a:chExt cx="590" cy="403"/>
                </a:xfrm>
              </p:grpSpPr>
              <p:sp>
                <p:nvSpPr>
                  <p:cNvPr id="27700" name="Rectangle 441">
                    <a:extLst>
                      <a:ext uri="{FF2B5EF4-FFF2-40B4-BE49-F238E27FC236}">
                        <a16:creationId xmlns:a16="http://schemas.microsoft.com/office/drawing/2014/main" id="{08FD1749-63B9-4799-BD13-D3AC106D9D41}"/>
                      </a:ext>
                    </a:extLst>
                  </p:cNvPr>
                  <p:cNvSpPr>
                    <a:spLocks noChangeArrowheads="1"/>
                  </p:cNvSpPr>
                  <p:nvPr/>
                </p:nvSpPr>
                <p:spPr bwMode="auto">
                  <a:xfrm>
                    <a:off x="2420" y="2821"/>
                    <a:ext cx="504"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Math</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701" name="Rectangle 442">
                    <a:extLst>
                      <a:ext uri="{FF2B5EF4-FFF2-40B4-BE49-F238E27FC236}">
                        <a16:creationId xmlns:a16="http://schemas.microsoft.com/office/drawing/2014/main" id="{C1AC4D8B-7596-4784-A3DC-A4FF17A138DF}"/>
                      </a:ext>
                    </a:extLst>
                  </p:cNvPr>
                  <p:cNvSpPr>
                    <a:spLocks noChangeArrowheads="1"/>
                  </p:cNvSpPr>
                  <p:nvPr/>
                </p:nvSpPr>
                <p:spPr bwMode="auto">
                  <a:xfrm>
                    <a:off x="2377" y="2821"/>
                    <a:ext cx="590"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7693" name="Group 443">
                <a:extLst>
                  <a:ext uri="{FF2B5EF4-FFF2-40B4-BE49-F238E27FC236}">
                    <a16:creationId xmlns:a16="http://schemas.microsoft.com/office/drawing/2014/main" id="{F2B693F8-5A56-48FB-BAF1-83F0DF6A8B57}"/>
                  </a:ext>
                </a:extLst>
              </p:cNvPr>
              <p:cNvGrpSpPr>
                <a:grpSpLocks/>
              </p:cNvGrpSpPr>
              <p:nvPr/>
            </p:nvGrpSpPr>
            <p:grpSpPr bwMode="auto">
              <a:xfrm>
                <a:off x="2967" y="2821"/>
                <a:ext cx="779" cy="403"/>
                <a:chOff x="2967" y="2821"/>
                <a:chExt cx="779" cy="403"/>
              </a:xfrm>
            </p:grpSpPr>
            <p:sp>
              <p:nvSpPr>
                <p:cNvPr id="27694" name="Rectangle 444">
                  <a:extLst>
                    <a:ext uri="{FF2B5EF4-FFF2-40B4-BE49-F238E27FC236}">
                      <a16:creationId xmlns:a16="http://schemas.microsoft.com/office/drawing/2014/main" id="{E7585E19-87F3-4D66-BCBA-7436B314399C}"/>
                    </a:ext>
                  </a:extLst>
                </p:cNvPr>
                <p:cNvSpPr>
                  <a:spLocks noChangeArrowheads="1"/>
                </p:cNvSpPr>
                <p:nvPr/>
              </p:nvSpPr>
              <p:spPr bwMode="auto">
                <a:xfrm>
                  <a:off x="2967" y="2821"/>
                  <a:ext cx="779"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7695" name="Group 445">
                  <a:extLst>
                    <a:ext uri="{FF2B5EF4-FFF2-40B4-BE49-F238E27FC236}">
                      <a16:creationId xmlns:a16="http://schemas.microsoft.com/office/drawing/2014/main" id="{BEEAB4D0-B235-4660-AE10-51A50759C4B7}"/>
                    </a:ext>
                  </a:extLst>
                </p:cNvPr>
                <p:cNvGrpSpPr>
                  <a:grpSpLocks/>
                </p:cNvGrpSpPr>
                <p:nvPr/>
              </p:nvGrpSpPr>
              <p:grpSpPr bwMode="auto">
                <a:xfrm>
                  <a:off x="2967" y="2821"/>
                  <a:ext cx="779" cy="403"/>
                  <a:chOff x="2967" y="2821"/>
                  <a:chExt cx="779" cy="403"/>
                </a:xfrm>
              </p:grpSpPr>
              <p:sp>
                <p:nvSpPr>
                  <p:cNvPr id="27696" name="Rectangle 446">
                    <a:extLst>
                      <a:ext uri="{FF2B5EF4-FFF2-40B4-BE49-F238E27FC236}">
                        <a16:creationId xmlns:a16="http://schemas.microsoft.com/office/drawing/2014/main" id="{402A9118-1ED6-41A4-B0B0-A3FCC142B32A}"/>
                      </a:ext>
                    </a:extLst>
                  </p:cNvPr>
                  <p:cNvSpPr>
                    <a:spLocks noChangeArrowheads="1"/>
                  </p:cNvSpPr>
                  <p:nvPr/>
                </p:nvSpPr>
                <p:spPr bwMode="auto">
                  <a:xfrm>
                    <a:off x="3010" y="2821"/>
                    <a:ext cx="693" cy="403"/>
                  </a:xfrm>
                  <a:prstGeom prst="rect">
                    <a:avLst/>
                  </a:prstGeom>
                  <a:solidFill>
                    <a:srgbClr val="CCFFCC"/>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67</a:t>
                    </a:r>
                    <a:endParaRPr lang="en-US" altLang="en-US" sz="1400"/>
                  </a:p>
                  <a:p>
                    <a:pPr>
                      <a:spcBef>
                        <a:spcPct val="0"/>
                      </a:spcBef>
                      <a:buFontTx/>
                      <a:buNone/>
                    </a:pPr>
                    <a:endParaRPr lang="en-US" altLang="en-US" sz="2400">
                      <a:latin typeface="Times New Roman" panose="02020603050405020304" pitchFamily="18" charset="0"/>
                    </a:endParaRPr>
                  </a:p>
                </p:txBody>
              </p:sp>
              <p:sp>
                <p:nvSpPr>
                  <p:cNvPr id="27697" name="Rectangle 447">
                    <a:extLst>
                      <a:ext uri="{FF2B5EF4-FFF2-40B4-BE49-F238E27FC236}">
                        <a16:creationId xmlns:a16="http://schemas.microsoft.com/office/drawing/2014/main" id="{F4A0E72A-5FC6-4DB1-A139-9B241FF87E7A}"/>
                      </a:ext>
                    </a:extLst>
                  </p:cNvPr>
                  <p:cNvSpPr>
                    <a:spLocks noChangeArrowheads="1"/>
                  </p:cNvSpPr>
                  <p:nvPr/>
                </p:nvSpPr>
                <p:spPr bwMode="auto">
                  <a:xfrm>
                    <a:off x="2967" y="2821"/>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sp>
          <p:nvSpPr>
            <p:cNvPr id="27653" name="Rectangle 448">
              <a:extLst>
                <a:ext uri="{FF2B5EF4-FFF2-40B4-BE49-F238E27FC236}">
                  <a16:creationId xmlns:a16="http://schemas.microsoft.com/office/drawing/2014/main" id="{C95A9262-6D0B-48E5-8B4A-FCFFFEDAE3E3}"/>
                </a:ext>
              </a:extLst>
            </p:cNvPr>
            <p:cNvSpPr>
              <a:spLocks noChangeArrowheads="1"/>
            </p:cNvSpPr>
            <p:nvPr/>
          </p:nvSpPr>
          <p:spPr bwMode="auto">
            <a:xfrm>
              <a:off x="-2" y="-2"/>
              <a:ext cx="3750" cy="3228"/>
            </a:xfrm>
            <a:prstGeom prst="rect">
              <a:avLst/>
            </a:prstGeom>
            <a:noFill/>
            <a:ln w="6350">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51859AD-13BE-46FE-89AE-4DDEA11BED8B}"/>
              </a:ext>
            </a:extLst>
          </p:cNvPr>
          <p:cNvSpPr>
            <a:spLocks noGrp="1" noChangeArrowheads="1"/>
          </p:cNvSpPr>
          <p:nvPr>
            <p:ph type="title"/>
          </p:nvPr>
        </p:nvSpPr>
        <p:spPr/>
        <p:txBody>
          <a:bodyPr/>
          <a:lstStyle/>
          <a:p>
            <a:pPr eaLnBrk="1" hangingPunct="1"/>
            <a:r>
              <a:rPr lang="en-US" altLang="en-US" sz="2800" b="1">
                <a:solidFill>
                  <a:srgbClr val="CC0000"/>
                </a:solidFill>
              </a:rPr>
              <a:t>VÍ DỤ: THỂ HIỆN QUAN HỆ TA</a:t>
            </a:r>
          </a:p>
        </p:txBody>
      </p:sp>
      <p:graphicFrame>
        <p:nvGraphicFramePr>
          <p:cNvPr id="514294" name="Group 246">
            <a:extLst>
              <a:ext uri="{FF2B5EF4-FFF2-40B4-BE49-F238E27FC236}">
                <a16:creationId xmlns:a16="http://schemas.microsoft.com/office/drawing/2014/main" id="{BF6A0C3A-157A-41B3-9A59-EC0B1CF53555}"/>
              </a:ext>
            </a:extLst>
          </p:cNvPr>
          <p:cNvGraphicFramePr>
            <a:graphicFrameLocks noGrp="1"/>
          </p:cNvGraphicFramePr>
          <p:nvPr>
            <p:ph idx="1"/>
          </p:nvPr>
        </p:nvGraphicFramePr>
        <p:xfrm>
          <a:off x="1981200" y="1600201"/>
          <a:ext cx="8229600" cy="4525965"/>
        </p:xfrm>
        <a:graphic>
          <a:graphicData uri="http://schemas.openxmlformats.org/drawingml/2006/table">
            <a:tbl>
              <a:tblPr/>
              <a:tblGrid>
                <a:gridCol w="1497013">
                  <a:extLst>
                    <a:ext uri="{9D8B030D-6E8A-4147-A177-3AD203B41FA5}">
                      <a16:colId xmlns:a16="http://schemas.microsoft.com/office/drawing/2014/main" val="20000"/>
                    </a:ext>
                  </a:extLst>
                </a:gridCol>
                <a:gridCol w="2093912">
                  <a:extLst>
                    <a:ext uri="{9D8B030D-6E8A-4147-A177-3AD203B41FA5}">
                      <a16:colId xmlns:a16="http://schemas.microsoft.com/office/drawing/2014/main" val="20001"/>
                    </a:ext>
                  </a:extLst>
                </a:gridCol>
                <a:gridCol w="2244725">
                  <a:extLst>
                    <a:ext uri="{9D8B030D-6E8A-4147-A177-3AD203B41FA5}">
                      <a16:colId xmlns:a16="http://schemas.microsoft.com/office/drawing/2014/main" val="20002"/>
                    </a:ext>
                  </a:extLst>
                </a:gridCol>
                <a:gridCol w="2393950">
                  <a:extLst>
                    <a:ext uri="{9D8B030D-6E8A-4147-A177-3AD203B41FA5}">
                      <a16:colId xmlns:a16="http://schemas.microsoft.com/office/drawing/2014/main" val="20003"/>
                    </a:ext>
                  </a:extLst>
                </a:gridCol>
              </a:tblGrid>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sng" strike="noStrike" cap="none" normalizeH="0" baseline="0">
                          <a:ln>
                            <a:noFill/>
                          </a:ln>
                          <a:solidFill>
                            <a:schemeClr val="tx1"/>
                          </a:solidFill>
                          <a:effectLst/>
                          <a:latin typeface="Arial" charset="0"/>
                        </a:rPr>
                        <a:t>s#</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sng" strike="noStrike" cap="none" normalizeH="0" baseline="0">
                          <a:ln>
                            <a:noFill/>
                          </a:ln>
                          <a:solidFill>
                            <a:schemeClr val="tx1"/>
                          </a:solidFill>
                          <a:effectLst/>
                          <a:latin typeface="Arial" charset="0"/>
                        </a:rPr>
                        <a:t>c#</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sng" strike="noStrike" cap="none" normalizeH="0" baseline="0">
                          <a:ln>
                            <a:noFill/>
                          </a:ln>
                          <a:solidFill>
                            <a:schemeClr val="tx1"/>
                          </a:solidFill>
                          <a:effectLst/>
                          <a:latin typeface="Arial" charset="0"/>
                        </a:rPr>
                        <a:t>term</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charset="0"/>
                        </a:rPr>
                        <a:t>grade</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S1</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Fall 03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C4</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Fall 02</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B</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S4</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C6</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Summer 03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S5</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C5</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Spring 01</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D</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S5</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C1</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Fall 02</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S5</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Fall 03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06"/>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S5</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C6</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Summer 02</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07"/>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S5</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C4</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Fall 03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08"/>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C5</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Spring 01</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09"/>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C1</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Fall 03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10"/>
                  </a:ext>
                </a:extLst>
              </a:tr>
              <a:tr h="377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S2</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C4</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Fall 03</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D</a:t>
                      </a:r>
                    </a:p>
                  </a:txBody>
                  <a:tcPr anchor="ctr" horzOverflow="overflow">
                    <a:lnL w="12700" cap="flat" cmpd="sng" algn="ctr">
                      <a:solidFill>
                        <a:schemeClr val="tx1"/>
                      </a:solidFill>
                      <a:prstDash val="solid"/>
                      <a:round/>
                      <a:headEnd type="none" w="lg" len="lg"/>
                      <a:tailEnd type="none" w="med" len="med"/>
                    </a:lnL>
                    <a:lnR w="12700" cap="flat" cmpd="sng" algn="ctr">
                      <a:solidFill>
                        <a:schemeClr val="tx1"/>
                      </a:solidFill>
                      <a:prstDash val="solid"/>
                      <a:round/>
                      <a:headEnd type="none" w="lg" len="lg"/>
                      <a:tailEnd type="none" w="med" len="med"/>
                    </a:lnR>
                    <a:lnT w="12700" cap="flat" cmpd="sng" algn="ctr">
                      <a:solidFill>
                        <a:schemeClr val="tx1"/>
                      </a:solidFill>
                      <a:prstDash val="solid"/>
                      <a:round/>
                      <a:headEnd type="none" w="lg" len="lg"/>
                      <a:tailEnd type="none" w="med" len="med"/>
                    </a:lnT>
                    <a:lnB w="12700" cap="flat" cmpd="sng" algn="ctr">
                      <a:solidFill>
                        <a:schemeClr val="tx1"/>
                      </a:solidFill>
                      <a:prstDash val="solid"/>
                      <a:round/>
                      <a:headEnd type="none" w="lg" len="lg"/>
                      <a:tailEnd type="none" w="med" len="med"/>
                    </a:lnB>
                    <a:lnTlToBr>
                      <a:noFill/>
                    </a:lnTlToBr>
                    <a:lnBlToTr>
                      <a:noFill/>
                    </a:lnBlToTr>
                    <a:solidFill>
                      <a:srgbClr val="CCFF99"/>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BA6BE36-E2E2-4C17-8AEE-B900BF1BDAE5}"/>
              </a:ext>
            </a:extLst>
          </p:cNvPr>
          <p:cNvSpPr>
            <a:spLocks noGrp="1" noChangeArrowheads="1"/>
          </p:cNvSpPr>
          <p:nvPr>
            <p:ph type="title"/>
          </p:nvPr>
        </p:nvSpPr>
        <p:spPr/>
        <p:txBody>
          <a:bodyPr/>
          <a:lstStyle/>
          <a:p>
            <a:pPr eaLnBrk="1" hangingPunct="1"/>
            <a:r>
              <a:rPr lang="en-US" altLang="en-US" sz="2800" b="1">
                <a:solidFill>
                  <a:srgbClr val="CC0000"/>
                </a:solidFill>
              </a:rPr>
              <a:t>VÍ DỤ: THỂ HIỆN QUAN HỆ P</a:t>
            </a:r>
          </a:p>
        </p:txBody>
      </p:sp>
      <p:grpSp>
        <p:nvGrpSpPr>
          <p:cNvPr id="29699" name="Group 246">
            <a:extLst>
              <a:ext uri="{FF2B5EF4-FFF2-40B4-BE49-F238E27FC236}">
                <a16:creationId xmlns:a16="http://schemas.microsoft.com/office/drawing/2014/main" id="{1C3DB842-D0CC-4C11-A674-676E3D4F562D}"/>
              </a:ext>
            </a:extLst>
          </p:cNvPr>
          <p:cNvGrpSpPr>
            <a:grpSpLocks/>
          </p:cNvGrpSpPr>
          <p:nvPr/>
        </p:nvGrpSpPr>
        <p:grpSpPr bwMode="auto">
          <a:xfrm>
            <a:off x="2971800" y="1981201"/>
            <a:ext cx="6096000" cy="3205163"/>
            <a:chOff x="-2" y="-2"/>
            <a:chExt cx="3160" cy="2019"/>
          </a:xfrm>
        </p:grpSpPr>
        <p:grpSp>
          <p:nvGrpSpPr>
            <p:cNvPr id="29700" name="Group 247">
              <a:extLst>
                <a:ext uri="{FF2B5EF4-FFF2-40B4-BE49-F238E27FC236}">
                  <a16:creationId xmlns:a16="http://schemas.microsoft.com/office/drawing/2014/main" id="{6E356E09-7A7A-4636-A6DA-B3B07CF6C24B}"/>
                </a:ext>
              </a:extLst>
            </p:cNvPr>
            <p:cNvGrpSpPr>
              <a:grpSpLocks/>
            </p:cNvGrpSpPr>
            <p:nvPr/>
          </p:nvGrpSpPr>
          <p:grpSpPr bwMode="auto">
            <a:xfrm>
              <a:off x="0" y="0"/>
              <a:ext cx="3156" cy="2015"/>
              <a:chOff x="0" y="0"/>
              <a:chExt cx="3156" cy="2015"/>
            </a:xfrm>
          </p:grpSpPr>
          <p:grpSp>
            <p:nvGrpSpPr>
              <p:cNvPr id="29702" name="Group 248">
                <a:extLst>
                  <a:ext uri="{FF2B5EF4-FFF2-40B4-BE49-F238E27FC236}">
                    <a16:creationId xmlns:a16="http://schemas.microsoft.com/office/drawing/2014/main" id="{BC01A1F4-1CAC-47D9-A6DC-1A89E4F3381B}"/>
                  </a:ext>
                </a:extLst>
              </p:cNvPr>
              <p:cNvGrpSpPr>
                <a:grpSpLocks/>
              </p:cNvGrpSpPr>
              <p:nvPr/>
            </p:nvGrpSpPr>
            <p:grpSpPr bwMode="auto">
              <a:xfrm>
                <a:off x="0" y="0"/>
                <a:ext cx="452" cy="403"/>
                <a:chOff x="0" y="0"/>
                <a:chExt cx="452" cy="403"/>
              </a:xfrm>
            </p:grpSpPr>
            <p:sp>
              <p:nvSpPr>
                <p:cNvPr id="29798" name="Rectangle 249">
                  <a:extLst>
                    <a:ext uri="{FF2B5EF4-FFF2-40B4-BE49-F238E27FC236}">
                      <a16:creationId xmlns:a16="http://schemas.microsoft.com/office/drawing/2014/main" id="{D398546B-4D97-4E5B-9049-ECA21C369C7F}"/>
                    </a:ext>
                  </a:extLst>
                </p:cNvPr>
                <p:cNvSpPr>
                  <a:spLocks noChangeArrowheads="1"/>
                </p:cNvSpPr>
                <p:nvPr/>
              </p:nvSpPr>
              <p:spPr bwMode="auto">
                <a:xfrm>
                  <a:off x="0" y="0"/>
                  <a:ext cx="452"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99" name="Group 250">
                  <a:extLst>
                    <a:ext uri="{FF2B5EF4-FFF2-40B4-BE49-F238E27FC236}">
                      <a16:creationId xmlns:a16="http://schemas.microsoft.com/office/drawing/2014/main" id="{9FA7DC11-91E4-46E9-AD9B-8FD0E771E3EF}"/>
                    </a:ext>
                  </a:extLst>
                </p:cNvPr>
                <p:cNvGrpSpPr>
                  <a:grpSpLocks/>
                </p:cNvGrpSpPr>
                <p:nvPr/>
              </p:nvGrpSpPr>
              <p:grpSpPr bwMode="auto">
                <a:xfrm>
                  <a:off x="0" y="0"/>
                  <a:ext cx="452" cy="403"/>
                  <a:chOff x="0" y="0"/>
                  <a:chExt cx="452" cy="403"/>
                </a:xfrm>
              </p:grpSpPr>
              <p:sp>
                <p:nvSpPr>
                  <p:cNvPr id="29800" name="Rectangle 251">
                    <a:extLst>
                      <a:ext uri="{FF2B5EF4-FFF2-40B4-BE49-F238E27FC236}">
                        <a16:creationId xmlns:a16="http://schemas.microsoft.com/office/drawing/2014/main" id="{E4041785-B446-4299-95AC-FB667F315DD9}"/>
                      </a:ext>
                    </a:extLst>
                  </p:cNvPr>
                  <p:cNvSpPr>
                    <a:spLocks noChangeArrowheads="1"/>
                  </p:cNvSpPr>
                  <p:nvPr/>
                </p:nvSpPr>
                <p:spPr bwMode="auto">
                  <a:xfrm>
                    <a:off x="43" y="0"/>
                    <a:ext cx="366"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u="sng"/>
                      <a:t>p#</a:t>
                    </a:r>
                    <a:endParaRPr lang="en-US" altLang="en-US" sz="1400" b="1"/>
                  </a:p>
                  <a:p>
                    <a:pPr algn="ctr">
                      <a:spcBef>
                        <a:spcPct val="0"/>
                      </a:spcBef>
                      <a:buFontTx/>
                      <a:buNone/>
                    </a:pPr>
                    <a:endParaRPr lang="en-US" altLang="en-US" sz="1400" b="1">
                      <a:latin typeface="Times New Roman" panose="02020603050405020304" pitchFamily="18" charset="0"/>
                    </a:endParaRPr>
                  </a:p>
                </p:txBody>
              </p:sp>
              <p:sp>
                <p:nvSpPr>
                  <p:cNvPr id="29801" name="Rectangle 252">
                    <a:extLst>
                      <a:ext uri="{FF2B5EF4-FFF2-40B4-BE49-F238E27FC236}">
                        <a16:creationId xmlns:a16="http://schemas.microsoft.com/office/drawing/2014/main" id="{667D64D5-FE17-48E0-BC0A-5BB5ED8B698C}"/>
                      </a:ext>
                    </a:extLst>
                  </p:cNvPr>
                  <p:cNvSpPr>
                    <a:spLocks noChangeArrowheads="1"/>
                  </p:cNvSpPr>
                  <p:nvPr/>
                </p:nvSpPr>
                <p:spPr bwMode="auto">
                  <a:xfrm>
                    <a:off x="0" y="0"/>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03" name="Group 253">
                <a:extLst>
                  <a:ext uri="{FF2B5EF4-FFF2-40B4-BE49-F238E27FC236}">
                    <a16:creationId xmlns:a16="http://schemas.microsoft.com/office/drawing/2014/main" id="{DEB03994-AAE3-4CBB-B97F-4138B2765E16}"/>
                  </a:ext>
                </a:extLst>
              </p:cNvPr>
              <p:cNvGrpSpPr>
                <a:grpSpLocks/>
              </p:cNvGrpSpPr>
              <p:nvPr/>
            </p:nvGrpSpPr>
            <p:grpSpPr bwMode="auto">
              <a:xfrm>
                <a:off x="452" y="0"/>
                <a:ext cx="1119" cy="403"/>
                <a:chOff x="452" y="0"/>
                <a:chExt cx="1119" cy="403"/>
              </a:xfrm>
            </p:grpSpPr>
            <p:sp>
              <p:nvSpPr>
                <p:cNvPr id="29794" name="Rectangle 254">
                  <a:extLst>
                    <a:ext uri="{FF2B5EF4-FFF2-40B4-BE49-F238E27FC236}">
                      <a16:creationId xmlns:a16="http://schemas.microsoft.com/office/drawing/2014/main" id="{F78C39BE-E877-459D-96E9-C996DA348989}"/>
                    </a:ext>
                  </a:extLst>
                </p:cNvPr>
                <p:cNvSpPr>
                  <a:spLocks noChangeArrowheads="1"/>
                </p:cNvSpPr>
                <p:nvPr/>
              </p:nvSpPr>
              <p:spPr bwMode="auto">
                <a:xfrm>
                  <a:off x="452" y="0"/>
                  <a:ext cx="1119"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95" name="Group 255">
                  <a:extLst>
                    <a:ext uri="{FF2B5EF4-FFF2-40B4-BE49-F238E27FC236}">
                      <a16:creationId xmlns:a16="http://schemas.microsoft.com/office/drawing/2014/main" id="{9BED07A1-49DE-4E4B-AAD7-49DA4D22D86C}"/>
                    </a:ext>
                  </a:extLst>
                </p:cNvPr>
                <p:cNvGrpSpPr>
                  <a:grpSpLocks/>
                </p:cNvGrpSpPr>
                <p:nvPr/>
              </p:nvGrpSpPr>
              <p:grpSpPr bwMode="auto">
                <a:xfrm>
                  <a:off x="452" y="0"/>
                  <a:ext cx="1119" cy="403"/>
                  <a:chOff x="452" y="0"/>
                  <a:chExt cx="1119" cy="403"/>
                </a:xfrm>
              </p:grpSpPr>
              <p:sp>
                <p:nvSpPr>
                  <p:cNvPr id="29796" name="Rectangle 256">
                    <a:extLst>
                      <a:ext uri="{FF2B5EF4-FFF2-40B4-BE49-F238E27FC236}">
                        <a16:creationId xmlns:a16="http://schemas.microsoft.com/office/drawing/2014/main" id="{4C88E31E-6F91-4283-87E4-9B22028010C3}"/>
                      </a:ext>
                    </a:extLst>
                  </p:cNvPr>
                  <p:cNvSpPr>
                    <a:spLocks noChangeArrowheads="1"/>
                  </p:cNvSpPr>
                  <p:nvPr/>
                </p:nvSpPr>
                <p:spPr bwMode="auto">
                  <a:xfrm>
                    <a:off x="495" y="0"/>
                    <a:ext cx="1033"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a:t>name</a:t>
                    </a:r>
                  </a:p>
                  <a:p>
                    <a:pPr algn="ctr">
                      <a:spcBef>
                        <a:spcPct val="0"/>
                      </a:spcBef>
                      <a:buFontTx/>
                      <a:buNone/>
                    </a:pPr>
                    <a:endParaRPr lang="en-US" altLang="en-US" sz="1400" b="1">
                      <a:latin typeface="Times New Roman" panose="02020603050405020304" pitchFamily="18" charset="0"/>
                    </a:endParaRPr>
                  </a:p>
                </p:txBody>
              </p:sp>
              <p:sp>
                <p:nvSpPr>
                  <p:cNvPr id="29797" name="Rectangle 257">
                    <a:extLst>
                      <a:ext uri="{FF2B5EF4-FFF2-40B4-BE49-F238E27FC236}">
                        <a16:creationId xmlns:a16="http://schemas.microsoft.com/office/drawing/2014/main" id="{D2F69C6D-588C-494F-84E3-73E034289AF1}"/>
                      </a:ext>
                    </a:extLst>
                  </p:cNvPr>
                  <p:cNvSpPr>
                    <a:spLocks noChangeArrowheads="1"/>
                  </p:cNvSpPr>
                  <p:nvPr/>
                </p:nvSpPr>
                <p:spPr bwMode="auto">
                  <a:xfrm>
                    <a:off x="452" y="0"/>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04" name="Group 258">
                <a:extLst>
                  <a:ext uri="{FF2B5EF4-FFF2-40B4-BE49-F238E27FC236}">
                    <a16:creationId xmlns:a16="http://schemas.microsoft.com/office/drawing/2014/main" id="{E265DB49-FA6F-446A-AA31-CD5FD6AD2529}"/>
                  </a:ext>
                </a:extLst>
              </p:cNvPr>
              <p:cNvGrpSpPr>
                <a:grpSpLocks/>
              </p:cNvGrpSpPr>
              <p:nvPr/>
            </p:nvGrpSpPr>
            <p:grpSpPr bwMode="auto">
              <a:xfrm>
                <a:off x="1571" y="0"/>
                <a:ext cx="806" cy="403"/>
                <a:chOff x="1571" y="0"/>
                <a:chExt cx="806" cy="403"/>
              </a:xfrm>
            </p:grpSpPr>
            <p:sp>
              <p:nvSpPr>
                <p:cNvPr id="29790" name="Rectangle 259">
                  <a:extLst>
                    <a:ext uri="{FF2B5EF4-FFF2-40B4-BE49-F238E27FC236}">
                      <a16:creationId xmlns:a16="http://schemas.microsoft.com/office/drawing/2014/main" id="{E633D3E1-EF16-40BF-A735-5828E52A0726}"/>
                    </a:ext>
                  </a:extLst>
                </p:cNvPr>
                <p:cNvSpPr>
                  <a:spLocks noChangeArrowheads="1"/>
                </p:cNvSpPr>
                <p:nvPr/>
              </p:nvSpPr>
              <p:spPr bwMode="auto">
                <a:xfrm>
                  <a:off x="1571" y="0"/>
                  <a:ext cx="806"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91" name="Group 260">
                  <a:extLst>
                    <a:ext uri="{FF2B5EF4-FFF2-40B4-BE49-F238E27FC236}">
                      <a16:creationId xmlns:a16="http://schemas.microsoft.com/office/drawing/2014/main" id="{69B9991C-962A-4BFC-9FDB-085040C47F2C}"/>
                    </a:ext>
                  </a:extLst>
                </p:cNvPr>
                <p:cNvGrpSpPr>
                  <a:grpSpLocks/>
                </p:cNvGrpSpPr>
                <p:nvPr/>
              </p:nvGrpSpPr>
              <p:grpSpPr bwMode="auto">
                <a:xfrm>
                  <a:off x="1571" y="0"/>
                  <a:ext cx="806" cy="403"/>
                  <a:chOff x="1571" y="0"/>
                  <a:chExt cx="806" cy="403"/>
                </a:xfrm>
              </p:grpSpPr>
              <p:sp>
                <p:nvSpPr>
                  <p:cNvPr id="29792" name="Rectangle 261">
                    <a:extLst>
                      <a:ext uri="{FF2B5EF4-FFF2-40B4-BE49-F238E27FC236}">
                        <a16:creationId xmlns:a16="http://schemas.microsoft.com/office/drawing/2014/main" id="{8F8D4ABC-A5D7-47A0-8EA8-B6FCF6802661}"/>
                      </a:ext>
                    </a:extLst>
                  </p:cNvPr>
                  <p:cNvSpPr>
                    <a:spLocks noChangeArrowheads="1"/>
                  </p:cNvSpPr>
                  <p:nvPr/>
                </p:nvSpPr>
                <p:spPr bwMode="auto">
                  <a:xfrm>
                    <a:off x="1614" y="0"/>
                    <a:ext cx="720"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a:t>dept</a:t>
                    </a:r>
                  </a:p>
                  <a:p>
                    <a:pPr algn="ctr">
                      <a:spcBef>
                        <a:spcPct val="0"/>
                      </a:spcBef>
                      <a:buFontTx/>
                      <a:buNone/>
                    </a:pPr>
                    <a:endParaRPr lang="en-US" altLang="en-US" sz="1400" b="1">
                      <a:latin typeface="Times New Roman" panose="02020603050405020304" pitchFamily="18" charset="0"/>
                    </a:endParaRPr>
                  </a:p>
                </p:txBody>
              </p:sp>
              <p:sp>
                <p:nvSpPr>
                  <p:cNvPr id="29793" name="Rectangle 262">
                    <a:extLst>
                      <a:ext uri="{FF2B5EF4-FFF2-40B4-BE49-F238E27FC236}">
                        <a16:creationId xmlns:a16="http://schemas.microsoft.com/office/drawing/2014/main" id="{640A451E-C0FE-4280-875D-8A0FBC110754}"/>
                      </a:ext>
                    </a:extLst>
                  </p:cNvPr>
                  <p:cNvSpPr>
                    <a:spLocks noChangeArrowheads="1"/>
                  </p:cNvSpPr>
                  <p:nvPr/>
                </p:nvSpPr>
                <p:spPr bwMode="auto">
                  <a:xfrm>
                    <a:off x="1571" y="0"/>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05" name="Group 263">
                <a:extLst>
                  <a:ext uri="{FF2B5EF4-FFF2-40B4-BE49-F238E27FC236}">
                    <a16:creationId xmlns:a16="http://schemas.microsoft.com/office/drawing/2014/main" id="{B2080B27-4860-4AFD-B652-C18B0C30B955}"/>
                  </a:ext>
                </a:extLst>
              </p:cNvPr>
              <p:cNvGrpSpPr>
                <a:grpSpLocks/>
              </p:cNvGrpSpPr>
              <p:nvPr/>
            </p:nvGrpSpPr>
            <p:grpSpPr bwMode="auto">
              <a:xfrm>
                <a:off x="2377" y="0"/>
                <a:ext cx="779" cy="403"/>
                <a:chOff x="2377" y="0"/>
                <a:chExt cx="779" cy="403"/>
              </a:xfrm>
            </p:grpSpPr>
            <p:sp>
              <p:nvSpPr>
                <p:cNvPr id="29786" name="Rectangle 264">
                  <a:extLst>
                    <a:ext uri="{FF2B5EF4-FFF2-40B4-BE49-F238E27FC236}">
                      <a16:creationId xmlns:a16="http://schemas.microsoft.com/office/drawing/2014/main" id="{B622AD0C-AD88-48EE-AF1D-7F3FB07894C1}"/>
                    </a:ext>
                  </a:extLst>
                </p:cNvPr>
                <p:cNvSpPr>
                  <a:spLocks noChangeArrowheads="1"/>
                </p:cNvSpPr>
                <p:nvPr/>
              </p:nvSpPr>
              <p:spPr bwMode="auto">
                <a:xfrm>
                  <a:off x="2377" y="0"/>
                  <a:ext cx="779"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87" name="Group 265">
                  <a:extLst>
                    <a:ext uri="{FF2B5EF4-FFF2-40B4-BE49-F238E27FC236}">
                      <a16:creationId xmlns:a16="http://schemas.microsoft.com/office/drawing/2014/main" id="{D5E69F51-F255-40B9-B6AD-51A29F6C6F0F}"/>
                    </a:ext>
                  </a:extLst>
                </p:cNvPr>
                <p:cNvGrpSpPr>
                  <a:grpSpLocks/>
                </p:cNvGrpSpPr>
                <p:nvPr/>
              </p:nvGrpSpPr>
              <p:grpSpPr bwMode="auto">
                <a:xfrm>
                  <a:off x="2377" y="0"/>
                  <a:ext cx="779" cy="403"/>
                  <a:chOff x="2377" y="0"/>
                  <a:chExt cx="779" cy="403"/>
                </a:xfrm>
              </p:grpSpPr>
              <p:sp>
                <p:nvSpPr>
                  <p:cNvPr id="29788" name="Rectangle 266">
                    <a:extLst>
                      <a:ext uri="{FF2B5EF4-FFF2-40B4-BE49-F238E27FC236}">
                        <a16:creationId xmlns:a16="http://schemas.microsoft.com/office/drawing/2014/main" id="{6CDAAF57-29F1-4126-B825-2F17ABB4A59E}"/>
                      </a:ext>
                    </a:extLst>
                  </p:cNvPr>
                  <p:cNvSpPr>
                    <a:spLocks noChangeArrowheads="1"/>
                  </p:cNvSpPr>
                  <p:nvPr/>
                </p:nvSpPr>
                <p:spPr bwMode="auto">
                  <a:xfrm>
                    <a:off x="2420" y="0"/>
                    <a:ext cx="693"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a:t>yrs_teaching</a:t>
                    </a:r>
                  </a:p>
                  <a:p>
                    <a:pPr algn="ctr">
                      <a:spcBef>
                        <a:spcPct val="0"/>
                      </a:spcBef>
                      <a:buFontTx/>
                      <a:buNone/>
                    </a:pPr>
                    <a:endParaRPr lang="en-US" altLang="en-US" sz="1400" b="1">
                      <a:latin typeface="Times New Roman" panose="02020603050405020304" pitchFamily="18" charset="0"/>
                    </a:endParaRPr>
                  </a:p>
                </p:txBody>
              </p:sp>
              <p:sp>
                <p:nvSpPr>
                  <p:cNvPr id="29789" name="Rectangle 267">
                    <a:extLst>
                      <a:ext uri="{FF2B5EF4-FFF2-40B4-BE49-F238E27FC236}">
                        <a16:creationId xmlns:a16="http://schemas.microsoft.com/office/drawing/2014/main" id="{62A91298-9D6E-4E50-98E4-EF9FA789BC78}"/>
                      </a:ext>
                    </a:extLst>
                  </p:cNvPr>
                  <p:cNvSpPr>
                    <a:spLocks noChangeArrowheads="1"/>
                  </p:cNvSpPr>
                  <p:nvPr/>
                </p:nvSpPr>
                <p:spPr bwMode="auto">
                  <a:xfrm>
                    <a:off x="2377" y="0"/>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06" name="Group 268">
                <a:extLst>
                  <a:ext uri="{FF2B5EF4-FFF2-40B4-BE49-F238E27FC236}">
                    <a16:creationId xmlns:a16="http://schemas.microsoft.com/office/drawing/2014/main" id="{F870A3D6-2FDD-4A83-B01D-9DFB64A160D5}"/>
                  </a:ext>
                </a:extLst>
              </p:cNvPr>
              <p:cNvGrpSpPr>
                <a:grpSpLocks/>
              </p:cNvGrpSpPr>
              <p:nvPr/>
            </p:nvGrpSpPr>
            <p:grpSpPr bwMode="auto">
              <a:xfrm>
                <a:off x="0" y="403"/>
                <a:ext cx="452" cy="403"/>
                <a:chOff x="0" y="403"/>
                <a:chExt cx="452" cy="403"/>
              </a:xfrm>
            </p:grpSpPr>
            <p:sp>
              <p:nvSpPr>
                <p:cNvPr id="29782" name="Rectangle 269">
                  <a:extLst>
                    <a:ext uri="{FF2B5EF4-FFF2-40B4-BE49-F238E27FC236}">
                      <a16:creationId xmlns:a16="http://schemas.microsoft.com/office/drawing/2014/main" id="{3AFF0AD7-E969-4150-ABC4-8A7DEF105F70}"/>
                    </a:ext>
                  </a:extLst>
                </p:cNvPr>
                <p:cNvSpPr>
                  <a:spLocks noChangeArrowheads="1"/>
                </p:cNvSpPr>
                <p:nvPr/>
              </p:nvSpPr>
              <p:spPr bwMode="auto">
                <a:xfrm>
                  <a:off x="0" y="403"/>
                  <a:ext cx="452"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83" name="Group 270">
                  <a:extLst>
                    <a:ext uri="{FF2B5EF4-FFF2-40B4-BE49-F238E27FC236}">
                      <a16:creationId xmlns:a16="http://schemas.microsoft.com/office/drawing/2014/main" id="{24D98A80-6C47-425C-87E3-2711FF6AC0BD}"/>
                    </a:ext>
                  </a:extLst>
                </p:cNvPr>
                <p:cNvGrpSpPr>
                  <a:grpSpLocks/>
                </p:cNvGrpSpPr>
                <p:nvPr/>
              </p:nvGrpSpPr>
              <p:grpSpPr bwMode="auto">
                <a:xfrm>
                  <a:off x="0" y="403"/>
                  <a:ext cx="452" cy="403"/>
                  <a:chOff x="0" y="403"/>
                  <a:chExt cx="452" cy="403"/>
                </a:xfrm>
              </p:grpSpPr>
              <p:sp>
                <p:nvSpPr>
                  <p:cNvPr id="29784" name="Rectangle 271">
                    <a:extLst>
                      <a:ext uri="{FF2B5EF4-FFF2-40B4-BE49-F238E27FC236}">
                        <a16:creationId xmlns:a16="http://schemas.microsoft.com/office/drawing/2014/main" id="{753DF1BD-B1BE-466E-B43D-0C34F6A0B406}"/>
                      </a:ext>
                    </a:extLst>
                  </p:cNvPr>
                  <p:cNvSpPr>
                    <a:spLocks noChangeArrowheads="1"/>
                  </p:cNvSpPr>
                  <p:nvPr/>
                </p:nvSpPr>
                <p:spPr bwMode="auto">
                  <a:xfrm>
                    <a:off x="43" y="403"/>
                    <a:ext cx="366"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P1</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85" name="Rectangle 272">
                    <a:extLst>
                      <a:ext uri="{FF2B5EF4-FFF2-40B4-BE49-F238E27FC236}">
                        <a16:creationId xmlns:a16="http://schemas.microsoft.com/office/drawing/2014/main" id="{0FF03B65-0028-4BE3-B1FC-67C16FFBDE2C}"/>
                      </a:ext>
                    </a:extLst>
                  </p:cNvPr>
                  <p:cNvSpPr>
                    <a:spLocks noChangeArrowheads="1"/>
                  </p:cNvSpPr>
                  <p:nvPr/>
                </p:nvSpPr>
                <p:spPr bwMode="auto">
                  <a:xfrm>
                    <a:off x="0" y="403"/>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07" name="Group 273">
                <a:extLst>
                  <a:ext uri="{FF2B5EF4-FFF2-40B4-BE49-F238E27FC236}">
                    <a16:creationId xmlns:a16="http://schemas.microsoft.com/office/drawing/2014/main" id="{4680A73B-29CF-4C53-9D3B-562E3469C1C7}"/>
                  </a:ext>
                </a:extLst>
              </p:cNvPr>
              <p:cNvGrpSpPr>
                <a:grpSpLocks/>
              </p:cNvGrpSpPr>
              <p:nvPr/>
            </p:nvGrpSpPr>
            <p:grpSpPr bwMode="auto">
              <a:xfrm>
                <a:off x="452" y="403"/>
                <a:ext cx="1119" cy="403"/>
                <a:chOff x="452" y="403"/>
                <a:chExt cx="1119" cy="403"/>
              </a:xfrm>
            </p:grpSpPr>
            <p:sp>
              <p:nvSpPr>
                <p:cNvPr id="29778" name="Rectangle 274">
                  <a:extLst>
                    <a:ext uri="{FF2B5EF4-FFF2-40B4-BE49-F238E27FC236}">
                      <a16:creationId xmlns:a16="http://schemas.microsoft.com/office/drawing/2014/main" id="{88C0A9D2-8B1D-4CF0-B06E-48961CB355D8}"/>
                    </a:ext>
                  </a:extLst>
                </p:cNvPr>
                <p:cNvSpPr>
                  <a:spLocks noChangeArrowheads="1"/>
                </p:cNvSpPr>
                <p:nvPr/>
              </p:nvSpPr>
              <p:spPr bwMode="auto">
                <a:xfrm>
                  <a:off x="452" y="403"/>
                  <a:ext cx="1119"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79" name="Group 275">
                  <a:extLst>
                    <a:ext uri="{FF2B5EF4-FFF2-40B4-BE49-F238E27FC236}">
                      <a16:creationId xmlns:a16="http://schemas.microsoft.com/office/drawing/2014/main" id="{0039D743-EB1B-49CC-A857-639CEFA03F2B}"/>
                    </a:ext>
                  </a:extLst>
                </p:cNvPr>
                <p:cNvGrpSpPr>
                  <a:grpSpLocks/>
                </p:cNvGrpSpPr>
                <p:nvPr/>
              </p:nvGrpSpPr>
              <p:grpSpPr bwMode="auto">
                <a:xfrm>
                  <a:off x="452" y="403"/>
                  <a:ext cx="1119" cy="403"/>
                  <a:chOff x="452" y="403"/>
                  <a:chExt cx="1119" cy="403"/>
                </a:xfrm>
              </p:grpSpPr>
              <p:sp>
                <p:nvSpPr>
                  <p:cNvPr id="29780" name="Rectangle 276">
                    <a:extLst>
                      <a:ext uri="{FF2B5EF4-FFF2-40B4-BE49-F238E27FC236}">
                        <a16:creationId xmlns:a16="http://schemas.microsoft.com/office/drawing/2014/main" id="{8AD5021F-E42A-413D-9D36-DB9F8AEB874C}"/>
                      </a:ext>
                    </a:extLst>
                  </p:cNvPr>
                  <p:cNvSpPr>
                    <a:spLocks noChangeArrowheads="1"/>
                  </p:cNvSpPr>
                  <p:nvPr/>
                </p:nvSpPr>
                <p:spPr bwMode="auto">
                  <a:xfrm>
                    <a:off x="495" y="403"/>
                    <a:ext cx="1033"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Wilson</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81" name="Rectangle 277">
                    <a:extLst>
                      <a:ext uri="{FF2B5EF4-FFF2-40B4-BE49-F238E27FC236}">
                        <a16:creationId xmlns:a16="http://schemas.microsoft.com/office/drawing/2014/main" id="{53395E4C-379E-44FB-AA56-C0A36E28FEAD}"/>
                      </a:ext>
                    </a:extLst>
                  </p:cNvPr>
                  <p:cNvSpPr>
                    <a:spLocks noChangeArrowheads="1"/>
                  </p:cNvSpPr>
                  <p:nvPr/>
                </p:nvSpPr>
                <p:spPr bwMode="auto">
                  <a:xfrm>
                    <a:off x="452" y="403"/>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08" name="Group 278">
                <a:extLst>
                  <a:ext uri="{FF2B5EF4-FFF2-40B4-BE49-F238E27FC236}">
                    <a16:creationId xmlns:a16="http://schemas.microsoft.com/office/drawing/2014/main" id="{77412A65-2EE1-4A53-BE7A-CEB66AD96C29}"/>
                  </a:ext>
                </a:extLst>
              </p:cNvPr>
              <p:cNvGrpSpPr>
                <a:grpSpLocks/>
              </p:cNvGrpSpPr>
              <p:nvPr/>
            </p:nvGrpSpPr>
            <p:grpSpPr bwMode="auto">
              <a:xfrm>
                <a:off x="1571" y="403"/>
                <a:ext cx="806" cy="403"/>
                <a:chOff x="1571" y="403"/>
                <a:chExt cx="806" cy="403"/>
              </a:xfrm>
            </p:grpSpPr>
            <p:sp>
              <p:nvSpPr>
                <p:cNvPr id="29774" name="Rectangle 279">
                  <a:extLst>
                    <a:ext uri="{FF2B5EF4-FFF2-40B4-BE49-F238E27FC236}">
                      <a16:creationId xmlns:a16="http://schemas.microsoft.com/office/drawing/2014/main" id="{3351097E-0A43-45C3-97CB-8C2668888077}"/>
                    </a:ext>
                  </a:extLst>
                </p:cNvPr>
                <p:cNvSpPr>
                  <a:spLocks noChangeArrowheads="1"/>
                </p:cNvSpPr>
                <p:nvPr/>
              </p:nvSpPr>
              <p:spPr bwMode="auto">
                <a:xfrm>
                  <a:off x="1571" y="403"/>
                  <a:ext cx="806"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75" name="Group 280">
                  <a:extLst>
                    <a:ext uri="{FF2B5EF4-FFF2-40B4-BE49-F238E27FC236}">
                      <a16:creationId xmlns:a16="http://schemas.microsoft.com/office/drawing/2014/main" id="{F67E554B-9040-45BF-B6F1-8F90E68E36BB}"/>
                    </a:ext>
                  </a:extLst>
                </p:cNvPr>
                <p:cNvGrpSpPr>
                  <a:grpSpLocks/>
                </p:cNvGrpSpPr>
                <p:nvPr/>
              </p:nvGrpSpPr>
              <p:grpSpPr bwMode="auto">
                <a:xfrm>
                  <a:off x="1571" y="403"/>
                  <a:ext cx="806" cy="403"/>
                  <a:chOff x="1571" y="403"/>
                  <a:chExt cx="806" cy="403"/>
                </a:xfrm>
              </p:grpSpPr>
              <p:sp>
                <p:nvSpPr>
                  <p:cNvPr id="29776" name="Rectangle 281">
                    <a:extLst>
                      <a:ext uri="{FF2B5EF4-FFF2-40B4-BE49-F238E27FC236}">
                        <a16:creationId xmlns:a16="http://schemas.microsoft.com/office/drawing/2014/main" id="{AFE8F169-8FDF-476C-BEAA-6D812BD8B953}"/>
                      </a:ext>
                    </a:extLst>
                  </p:cNvPr>
                  <p:cNvSpPr>
                    <a:spLocks noChangeArrowheads="1"/>
                  </p:cNvSpPr>
                  <p:nvPr/>
                </p:nvSpPr>
                <p:spPr bwMode="auto">
                  <a:xfrm>
                    <a:off x="1614" y="403"/>
                    <a:ext cx="720"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77" name="Rectangle 282">
                    <a:extLst>
                      <a:ext uri="{FF2B5EF4-FFF2-40B4-BE49-F238E27FC236}">
                        <a16:creationId xmlns:a16="http://schemas.microsoft.com/office/drawing/2014/main" id="{A28CB0BB-D9B7-4116-B6BA-AD64D25836B8}"/>
                      </a:ext>
                    </a:extLst>
                  </p:cNvPr>
                  <p:cNvSpPr>
                    <a:spLocks noChangeArrowheads="1"/>
                  </p:cNvSpPr>
                  <p:nvPr/>
                </p:nvSpPr>
                <p:spPr bwMode="auto">
                  <a:xfrm>
                    <a:off x="1571" y="403"/>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09" name="Group 283">
                <a:extLst>
                  <a:ext uri="{FF2B5EF4-FFF2-40B4-BE49-F238E27FC236}">
                    <a16:creationId xmlns:a16="http://schemas.microsoft.com/office/drawing/2014/main" id="{372D73A2-0F55-44DC-A4A4-CB79B199E957}"/>
                  </a:ext>
                </a:extLst>
              </p:cNvPr>
              <p:cNvGrpSpPr>
                <a:grpSpLocks/>
              </p:cNvGrpSpPr>
              <p:nvPr/>
            </p:nvGrpSpPr>
            <p:grpSpPr bwMode="auto">
              <a:xfrm>
                <a:off x="2377" y="403"/>
                <a:ext cx="779" cy="403"/>
                <a:chOff x="2377" y="403"/>
                <a:chExt cx="779" cy="403"/>
              </a:xfrm>
            </p:grpSpPr>
            <p:sp>
              <p:nvSpPr>
                <p:cNvPr id="29770" name="Rectangle 284">
                  <a:extLst>
                    <a:ext uri="{FF2B5EF4-FFF2-40B4-BE49-F238E27FC236}">
                      <a16:creationId xmlns:a16="http://schemas.microsoft.com/office/drawing/2014/main" id="{3C64019B-A956-455A-B58E-644548D6233A}"/>
                    </a:ext>
                  </a:extLst>
                </p:cNvPr>
                <p:cNvSpPr>
                  <a:spLocks noChangeArrowheads="1"/>
                </p:cNvSpPr>
                <p:nvPr/>
              </p:nvSpPr>
              <p:spPr bwMode="auto">
                <a:xfrm>
                  <a:off x="2377" y="403"/>
                  <a:ext cx="779"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71" name="Group 285">
                  <a:extLst>
                    <a:ext uri="{FF2B5EF4-FFF2-40B4-BE49-F238E27FC236}">
                      <a16:creationId xmlns:a16="http://schemas.microsoft.com/office/drawing/2014/main" id="{7F440B2D-925E-4463-84B3-C088D3329FAF}"/>
                    </a:ext>
                  </a:extLst>
                </p:cNvPr>
                <p:cNvGrpSpPr>
                  <a:grpSpLocks/>
                </p:cNvGrpSpPr>
                <p:nvPr/>
              </p:nvGrpSpPr>
              <p:grpSpPr bwMode="auto">
                <a:xfrm>
                  <a:off x="2377" y="403"/>
                  <a:ext cx="779" cy="403"/>
                  <a:chOff x="2377" y="403"/>
                  <a:chExt cx="779" cy="403"/>
                </a:xfrm>
              </p:grpSpPr>
              <p:sp>
                <p:nvSpPr>
                  <p:cNvPr id="29772" name="Rectangle 286">
                    <a:extLst>
                      <a:ext uri="{FF2B5EF4-FFF2-40B4-BE49-F238E27FC236}">
                        <a16:creationId xmlns:a16="http://schemas.microsoft.com/office/drawing/2014/main" id="{191CA8C9-16C1-42C9-9AA8-0A2DF3F13A04}"/>
                      </a:ext>
                    </a:extLst>
                  </p:cNvPr>
                  <p:cNvSpPr>
                    <a:spLocks noChangeArrowheads="1"/>
                  </p:cNvSpPr>
                  <p:nvPr/>
                </p:nvSpPr>
                <p:spPr bwMode="auto">
                  <a:xfrm>
                    <a:off x="2420" y="403"/>
                    <a:ext cx="693"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5</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73" name="Rectangle 287">
                    <a:extLst>
                      <a:ext uri="{FF2B5EF4-FFF2-40B4-BE49-F238E27FC236}">
                        <a16:creationId xmlns:a16="http://schemas.microsoft.com/office/drawing/2014/main" id="{C7000E2B-A3AB-4B18-A493-34B32AA7CCAC}"/>
                      </a:ext>
                    </a:extLst>
                  </p:cNvPr>
                  <p:cNvSpPr>
                    <a:spLocks noChangeArrowheads="1"/>
                  </p:cNvSpPr>
                  <p:nvPr/>
                </p:nvSpPr>
                <p:spPr bwMode="auto">
                  <a:xfrm>
                    <a:off x="2377" y="403"/>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10" name="Group 288">
                <a:extLst>
                  <a:ext uri="{FF2B5EF4-FFF2-40B4-BE49-F238E27FC236}">
                    <a16:creationId xmlns:a16="http://schemas.microsoft.com/office/drawing/2014/main" id="{F73CD1FD-5E65-4265-B96F-BA01769C9A73}"/>
                  </a:ext>
                </a:extLst>
              </p:cNvPr>
              <p:cNvGrpSpPr>
                <a:grpSpLocks/>
              </p:cNvGrpSpPr>
              <p:nvPr/>
            </p:nvGrpSpPr>
            <p:grpSpPr bwMode="auto">
              <a:xfrm>
                <a:off x="0" y="806"/>
                <a:ext cx="452" cy="403"/>
                <a:chOff x="0" y="806"/>
                <a:chExt cx="452" cy="403"/>
              </a:xfrm>
            </p:grpSpPr>
            <p:sp>
              <p:nvSpPr>
                <p:cNvPr id="29766" name="Rectangle 289">
                  <a:extLst>
                    <a:ext uri="{FF2B5EF4-FFF2-40B4-BE49-F238E27FC236}">
                      <a16:creationId xmlns:a16="http://schemas.microsoft.com/office/drawing/2014/main" id="{32FCEA36-E6F9-4F78-9D39-207313327069}"/>
                    </a:ext>
                  </a:extLst>
                </p:cNvPr>
                <p:cNvSpPr>
                  <a:spLocks noChangeArrowheads="1"/>
                </p:cNvSpPr>
                <p:nvPr/>
              </p:nvSpPr>
              <p:spPr bwMode="auto">
                <a:xfrm>
                  <a:off x="0" y="806"/>
                  <a:ext cx="452"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67" name="Group 290">
                  <a:extLst>
                    <a:ext uri="{FF2B5EF4-FFF2-40B4-BE49-F238E27FC236}">
                      <a16:creationId xmlns:a16="http://schemas.microsoft.com/office/drawing/2014/main" id="{80963083-8AF7-4614-A464-DC4936DF6D63}"/>
                    </a:ext>
                  </a:extLst>
                </p:cNvPr>
                <p:cNvGrpSpPr>
                  <a:grpSpLocks/>
                </p:cNvGrpSpPr>
                <p:nvPr/>
              </p:nvGrpSpPr>
              <p:grpSpPr bwMode="auto">
                <a:xfrm>
                  <a:off x="0" y="806"/>
                  <a:ext cx="452" cy="403"/>
                  <a:chOff x="0" y="806"/>
                  <a:chExt cx="452" cy="403"/>
                </a:xfrm>
              </p:grpSpPr>
              <p:sp>
                <p:nvSpPr>
                  <p:cNvPr id="29768" name="Rectangle 291">
                    <a:extLst>
                      <a:ext uri="{FF2B5EF4-FFF2-40B4-BE49-F238E27FC236}">
                        <a16:creationId xmlns:a16="http://schemas.microsoft.com/office/drawing/2014/main" id="{8E5F80BE-9697-4873-B65A-97E56411C711}"/>
                      </a:ext>
                    </a:extLst>
                  </p:cNvPr>
                  <p:cNvSpPr>
                    <a:spLocks noChangeArrowheads="1"/>
                  </p:cNvSpPr>
                  <p:nvPr/>
                </p:nvSpPr>
                <p:spPr bwMode="auto">
                  <a:xfrm>
                    <a:off x="43" y="806"/>
                    <a:ext cx="366"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P2</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69" name="Rectangle 292">
                    <a:extLst>
                      <a:ext uri="{FF2B5EF4-FFF2-40B4-BE49-F238E27FC236}">
                        <a16:creationId xmlns:a16="http://schemas.microsoft.com/office/drawing/2014/main" id="{9D0DDC77-D81B-428A-9D5F-95D3B03EEA24}"/>
                      </a:ext>
                    </a:extLst>
                  </p:cNvPr>
                  <p:cNvSpPr>
                    <a:spLocks noChangeArrowheads="1"/>
                  </p:cNvSpPr>
                  <p:nvPr/>
                </p:nvSpPr>
                <p:spPr bwMode="auto">
                  <a:xfrm>
                    <a:off x="0" y="806"/>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11" name="Group 293">
                <a:extLst>
                  <a:ext uri="{FF2B5EF4-FFF2-40B4-BE49-F238E27FC236}">
                    <a16:creationId xmlns:a16="http://schemas.microsoft.com/office/drawing/2014/main" id="{722BB1AD-8DDC-43D4-8160-4EBB0AF87D03}"/>
                  </a:ext>
                </a:extLst>
              </p:cNvPr>
              <p:cNvGrpSpPr>
                <a:grpSpLocks/>
              </p:cNvGrpSpPr>
              <p:nvPr/>
            </p:nvGrpSpPr>
            <p:grpSpPr bwMode="auto">
              <a:xfrm>
                <a:off x="452" y="806"/>
                <a:ext cx="1119" cy="403"/>
                <a:chOff x="452" y="806"/>
                <a:chExt cx="1119" cy="403"/>
              </a:xfrm>
            </p:grpSpPr>
            <p:sp>
              <p:nvSpPr>
                <p:cNvPr id="29762" name="Rectangle 294">
                  <a:extLst>
                    <a:ext uri="{FF2B5EF4-FFF2-40B4-BE49-F238E27FC236}">
                      <a16:creationId xmlns:a16="http://schemas.microsoft.com/office/drawing/2014/main" id="{82949327-3236-4CC3-B5A6-C4B5E8483148}"/>
                    </a:ext>
                  </a:extLst>
                </p:cNvPr>
                <p:cNvSpPr>
                  <a:spLocks noChangeArrowheads="1"/>
                </p:cNvSpPr>
                <p:nvPr/>
              </p:nvSpPr>
              <p:spPr bwMode="auto">
                <a:xfrm>
                  <a:off x="452" y="806"/>
                  <a:ext cx="1119"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63" name="Group 295">
                  <a:extLst>
                    <a:ext uri="{FF2B5EF4-FFF2-40B4-BE49-F238E27FC236}">
                      <a16:creationId xmlns:a16="http://schemas.microsoft.com/office/drawing/2014/main" id="{73F6CDCF-312C-4C8B-8862-564A930D4EF9}"/>
                    </a:ext>
                  </a:extLst>
                </p:cNvPr>
                <p:cNvGrpSpPr>
                  <a:grpSpLocks/>
                </p:cNvGrpSpPr>
                <p:nvPr/>
              </p:nvGrpSpPr>
              <p:grpSpPr bwMode="auto">
                <a:xfrm>
                  <a:off x="452" y="806"/>
                  <a:ext cx="1119" cy="403"/>
                  <a:chOff x="452" y="806"/>
                  <a:chExt cx="1119" cy="403"/>
                </a:xfrm>
              </p:grpSpPr>
              <p:sp>
                <p:nvSpPr>
                  <p:cNvPr id="29764" name="Rectangle 296">
                    <a:extLst>
                      <a:ext uri="{FF2B5EF4-FFF2-40B4-BE49-F238E27FC236}">
                        <a16:creationId xmlns:a16="http://schemas.microsoft.com/office/drawing/2014/main" id="{8A68154F-F957-415D-A95C-9AD3A2978FE5}"/>
                      </a:ext>
                    </a:extLst>
                  </p:cNvPr>
                  <p:cNvSpPr>
                    <a:spLocks noChangeArrowheads="1"/>
                  </p:cNvSpPr>
                  <p:nvPr/>
                </p:nvSpPr>
                <p:spPr bwMode="auto">
                  <a:xfrm>
                    <a:off x="495" y="806"/>
                    <a:ext cx="1033"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Davis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65" name="Rectangle 297">
                    <a:extLst>
                      <a:ext uri="{FF2B5EF4-FFF2-40B4-BE49-F238E27FC236}">
                        <a16:creationId xmlns:a16="http://schemas.microsoft.com/office/drawing/2014/main" id="{EC6CCF6B-C667-44BC-9646-5D0782299705}"/>
                      </a:ext>
                    </a:extLst>
                  </p:cNvPr>
                  <p:cNvSpPr>
                    <a:spLocks noChangeArrowheads="1"/>
                  </p:cNvSpPr>
                  <p:nvPr/>
                </p:nvSpPr>
                <p:spPr bwMode="auto">
                  <a:xfrm>
                    <a:off x="452" y="806"/>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12" name="Group 298">
                <a:extLst>
                  <a:ext uri="{FF2B5EF4-FFF2-40B4-BE49-F238E27FC236}">
                    <a16:creationId xmlns:a16="http://schemas.microsoft.com/office/drawing/2014/main" id="{D6A2190A-B12E-493C-8881-D11A8191784D}"/>
                  </a:ext>
                </a:extLst>
              </p:cNvPr>
              <p:cNvGrpSpPr>
                <a:grpSpLocks/>
              </p:cNvGrpSpPr>
              <p:nvPr/>
            </p:nvGrpSpPr>
            <p:grpSpPr bwMode="auto">
              <a:xfrm>
                <a:off x="1571" y="806"/>
                <a:ext cx="806" cy="403"/>
                <a:chOff x="1571" y="806"/>
                <a:chExt cx="806" cy="403"/>
              </a:xfrm>
            </p:grpSpPr>
            <p:sp>
              <p:nvSpPr>
                <p:cNvPr id="29758" name="Rectangle 299">
                  <a:extLst>
                    <a:ext uri="{FF2B5EF4-FFF2-40B4-BE49-F238E27FC236}">
                      <a16:creationId xmlns:a16="http://schemas.microsoft.com/office/drawing/2014/main" id="{B85A09D4-7040-4580-A73B-88670BBC8535}"/>
                    </a:ext>
                  </a:extLst>
                </p:cNvPr>
                <p:cNvSpPr>
                  <a:spLocks noChangeArrowheads="1"/>
                </p:cNvSpPr>
                <p:nvPr/>
              </p:nvSpPr>
              <p:spPr bwMode="auto">
                <a:xfrm>
                  <a:off x="1571" y="806"/>
                  <a:ext cx="806"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59" name="Group 300">
                  <a:extLst>
                    <a:ext uri="{FF2B5EF4-FFF2-40B4-BE49-F238E27FC236}">
                      <a16:creationId xmlns:a16="http://schemas.microsoft.com/office/drawing/2014/main" id="{B16E27E7-2E46-44D4-9472-90D0764DBBD5}"/>
                    </a:ext>
                  </a:extLst>
                </p:cNvPr>
                <p:cNvGrpSpPr>
                  <a:grpSpLocks/>
                </p:cNvGrpSpPr>
                <p:nvPr/>
              </p:nvGrpSpPr>
              <p:grpSpPr bwMode="auto">
                <a:xfrm>
                  <a:off x="1571" y="806"/>
                  <a:ext cx="806" cy="403"/>
                  <a:chOff x="1571" y="806"/>
                  <a:chExt cx="806" cy="403"/>
                </a:xfrm>
              </p:grpSpPr>
              <p:sp>
                <p:nvSpPr>
                  <p:cNvPr id="29760" name="Rectangle 301">
                    <a:extLst>
                      <a:ext uri="{FF2B5EF4-FFF2-40B4-BE49-F238E27FC236}">
                        <a16:creationId xmlns:a16="http://schemas.microsoft.com/office/drawing/2014/main" id="{82C4975E-A5F4-41F9-9948-D505337F9AA5}"/>
                      </a:ext>
                    </a:extLst>
                  </p:cNvPr>
                  <p:cNvSpPr>
                    <a:spLocks noChangeArrowheads="1"/>
                  </p:cNvSpPr>
                  <p:nvPr/>
                </p:nvSpPr>
                <p:spPr bwMode="auto">
                  <a:xfrm>
                    <a:off x="1614" y="806"/>
                    <a:ext cx="720"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Math</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61" name="Rectangle 302">
                    <a:extLst>
                      <a:ext uri="{FF2B5EF4-FFF2-40B4-BE49-F238E27FC236}">
                        <a16:creationId xmlns:a16="http://schemas.microsoft.com/office/drawing/2014/main" id="{868EC0D8-4588-42B6-9F70-AEC11A2999A6}"/>
                      </a:ext>
                    </a:extLst>
                  </p:cNvPr>
                  <p:cNvSpPr>
                    <a:spLocks noChangeArrowheads="1"/>
                  </p:cNvSpPr>
                  <p:nvPr/>
                </p:nvSpPr>
                <p:spPr bwMode="auto">
                  <a:xfrm>
                    <a:off x="1571" y="806"/>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13" name="Group 303">
                <a:extLst>
                  <a:ext uri="{FF2B5EF4-FFF2-40B4-BE49-F238E27FC236}">
                    <a16:creationId xmlns:a16="http://schemas.microsoft.com/office/drawing/2014/main" id="{1CDE34ED-672A-4128-8F52-1F33EA1CE5C1}"/>
                  </a:ext>
                </a:extLst>
              </p:cNvPr>
              <p:cNvGrpSpPr>
                <a:grpSpLocks/>
              </p:cNvGrpSpPr>
              <p:nvPr/>
            </p:nvGrpSpPr>
            <p:grpSpPr bwMode="auto">
              <a:xfrm>
                <a:off x="2377" y="806"/>
                <a:ext cx="779" cy="403"/>
                <a:chOff x="2377" y="806"/>
                <a:chExt cx="779" cy="403"/>
              </a:xfrm>
            </p:grpSpPr>
            <p:sp>
              <p:nvSpPr>
                <p:cNvPr id="29754" name="Rectangle 304">
                  <a:extLst>
                    <a:ext uri="{FF2B5EF4-FFF2-40B4-BE49-F238E27FC236}">
                      <a16:creationId xmlns:a16="http://schemas.microsoft.com/office/drawing/2014/main" id="{ADF1C450-4184-481A-BAD0-D21BB26738CD}"/>
                    </a:ext>
                  </a:extLst>
                </p:cNvPr>
                <p:cNvSpPr>
                  <a:spLocks noChangeArrowheads="1"/>
                </p:cNvSpPr>
                <p:nvPr/>
              </p:nvSpPr>
              <p:spPr bwMode="auto">
                <a:xfrm>
                  <a:off x="2377" y="806"/>
                  <a:ext cx="779"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55" name="Group 305">
                  <a:extLst>
                    <a:ext uri="{FF2B5EF4-FFF2-40B4-BE49-F238E27FC236}">
                      <a16:creationId xmlns:a16="http://schemas.microsoft.com/office/drawing/2014/main" id="{F19280D4-B5F8-40A3-8D87-F16652EE376B}"/>
                    </a:ext>
                  </a:extLst>
                </p:cNvPr>
                <p:cNvGrpSpPr>
                  <a:grpSpLocks/>
                </p:cNvGrpSpPr>
                <p:nvPr/>
              </p:nvGrpSpPr>
              <p:grpSpPr bwMode="auto">
                <a:xfrm>
                  <a:off x="2377" y="806"/>
                  <a:ext cx="779" cy="403"/>
                  <a:chOff x="2377" y="806"/>
                  <a:chExt cx="779" cy="403"/>
                </a:xfrm>
              </p:grpSpPr>
              <p:sp>
                <p:nvSpPr>
                  <p:cNvPr id="29756" name="Rectangle 306">
                    <a:extLst>
                      <a:ext uri="{FF2B5EF4-FFF2-40B4-BE49-F238E27FC236}">
                        <a16:creationId xmlns:a16="http://schemas.microsoft.com/office/drawing/2014/main" id="{4A5197A8-EBC5-4597-8526-5FFD81C59B99}"/>
                      </a:ext>
                    </a:extLst>
                  </p:cNvPr>
                  <p:cNvSpPr>
                    <a:spLocks noChangeArrowheads="1"/>
                  </p:cNvSpPr>
                  <p:nvPr/>
                </p:nvSpPr>
                <p:spPr bwMode="auto">
                  <a:xfrm>
                    <a:off x="2420" y="806"/>
                    <a:ext cx="693"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32</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57" name="Rectangle 307">
                    <a:extLst>
                      <a:ext uri="{FF2B5EF4-FFF2-40B4-BE49-F238E27FC236}">
                        <a16:creationId xmlns:a16="http://schemas.microsoft.com/office/drawing/2014/main" id="{203FE06B-7D5C-4D39-A2F0-1C6FEB29A0F8}"/>
                      </a:ext>
                    </a:extLst>
                  </p:cNvPr>
                  <p:cNvSpPr>
                    <a:spLocks noChangeArrowheads="1"/>
                  </p:cNvSpPr>
                  <p:nvPr/>
                </p:nvSpPr>
                <p:spPr bwMode="auto">
                  <a:xfrm>
                    <a:off x="2377" y="806"/>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14" name="Group 308">
                <a:extLst>
                  <a:ext uri="{FF2B5EF4-FFF2-40B4-BE49-F238E27FC236}">
                    <a16:creationId xmlns:a16="http://schemas.microsoft.com/office/drawing/2014/main" id="{8C74308E-5FF2-410C-BC8C-13BFB3F824FA}"/>
                  </a:ext>
                </a:extLst>
              </p:cNvPr>
              <p:cNvGrpSpPr>
                <a:grpSpLocks/>
              </p:cNvGrpSpPr>
              <p:nvPr/>
            </p:nvGrpSpPr>
            <p:grpSpPr bwMode="auto">
              <a:xfrm>
                <a:off x="0" y="1209"/>
                <a:ext cx="452" cy="403"/>
                <a:chOff x="0" y="1209"/>
                <a:chExt cx="452" cy="403"/>
              </a:xfrm>
            </p:grpSpPr>
            <p:sp>
              <p:nvSpPr>
                <p:cNvPr id="29750" name="Rectangle 309">
                  <a:extLst>
                    <a:ext uri="{FF2B5EF4-FFF2-40B4-BE49-F238E27FC236}">
                      <a16:creationId xmlns:a16="http://schemas.microsoft.com/office/drawing/2014/main" id="{00AFC2E5-BF41-4545-99D0-1F7DF1FB6F34}"/>
                    </a:ext>
                  </a:extLst>
                </p:cNvPr>
                <p:cNvSpPr>
                  <a:spLocks noChangeArrowheads="1"/>
                </p:cNvSpPr>
                <p:nvPr/>
              </p:nvSpPr>
              <p:spPr bwMode="auto">
                <a:xfrm>
                  <a:off x="0" y="1209"/>
                  <a:ext cx="452"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51" name="Group 310">
                  <a:extLst>
                    <a:ext uri="{FF2B5EF4-FFF2-40B4-BE49-F238E27FC236}">
                      <a16:creationId xmlns:a16="http://schemas.microsoft.com/office/drawing/2014/main" id="{F336D497-6240-404F-A46B-6B4D4FC15512}"/>
                    </a:ext>
                  </a:extLst>
                </p:cNvPr>
                <p:cNvGrpSpPr>
                  <a:grpSpLocks/>
                </p:cNvGrpSpPr>
                <p:nvPr/>
              </p:nvGrpSpPr>
              <p:grpSpPr bwMode="auto">
                <a:xfrm>
                  <a:off x="0" y="1209"/>
                  <a:ext cx="452" cy="403"/>
                  <a:chOff x="0" y="1209"/>
                  <a:chExt cx="452" cy="403"/>
                </a:xfrm>
              </p:grpSpPr>
              <p:sp>
                <p:nvSpPr>
                  <p:cNvPr id="29752" name="Rectangle 311">
                    <a:extLst>
                      <a:ext uri="{FF2B5EF4-FFF2-40B4-BE49-F238E27FC236}">
                        <a16:creationId xmlns:a16="http://schemas.microsoft.com/office/drawing/2014/main" id="{4965D419-0510-4936-B587-ABAF7835A2F2}"/>
                      </a:ext>
                    </a:extLst>
                  </p:cNvPr>
                  <p:cNvSpPr>
                    <a:spLocks noChangeArrowheads="1"/>
                  </p:cNvSpPr>
                  <p:nvPr/>
                </p:nvSpPr>
                <p:spPr bwMode="auto">
                  <a:xfrm>
                    <a:off x="43" y="1209"/>
                    <a:ext cx="366"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P3</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53" name="Rectangle 312">
                    <a:extLst>
                      <a:ext uri="{FF2B5EF4-FFF2-40B4-BE49-F238E27FC236}">
                        <a16:creationId xmlns:a16="http://schemas.microsoft.com/office/drawing/2014/main" id="{B800CEB5-D18D-4CF8-B0B9-BC497A5DA3FC}"/>
                      </a:ext>
                    </a:extLst>
                  </p:cNvPr>
                  <p:cNvSpPr>
                    <a:spLocks noChangeArrowheads="1"/>
                  </p:cNvSpPr>
                  <p:nvPr/>
                </p:nvSpPr>
                <p:spPr bwMode="auto">
                  <a:xfrm>
                    <a:off x="0" y="1209"/>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15" name="Group 313">
                <a:extLst>
                  <a:ext uri="{FF2B5EF4-FFF2-40B4-BE49-F238E27FC236}">
                    <a16:creationId xmlns:a16="http://schemas.microsoft.com/office/drawing/2014/main" id="{6EE0806C-EF38-4CF1-80A0-9AA08FD75B12}"/>
                  </a:ext>
                </a:extLst>
              </p:cNvPr>
              <p:cNvGrpSpPr>
                <a:grpSpLocks/>
              </p:cNvGrpSpPr>
              <p:nvPr/>
            </p:nvGrpSpPr>
            <p:grpSpPr bwMode="auto">
              <a:xfrm>
                <a:off x="452" y="1209"/>
                <a:ext cx="1119" cy="403"/>
                <a:chOff x="452" y="1209"/>
                <a:chExt cx="1119" cy="403"/>
              </a:xfrm>
            </p:grpSpPr>
            <p:sp>
              <p:nvSpPr>
                <p:cNvPr id="29746" name="Rectangle 314">
                  <a:extLst>
                    <a:ext uri="{FF2B5EF4-FFF2-40B4-BE49-F238E27FC236}">
                      <a16:creationId xmlns:a16="http://schemas.microsoft.com/office/drawing/2014/main" id="{BB6DD11F-BE8F-4217-974F-A2C1ED0608DA}"/>
                    </a:ext>
                  </a:extLst>
                </p:cNvPr>
                <p:cNvSpPr>
                  <a:spLocks noChangeArrowheads="1"/>
                </p:cNvSpPr>
                <p:nvPr/>
              </p:nvSpPr>
              <p:spPr bwMode="auto">
                <a:xfrm>
                  <a:off x="452" y="1209"/>
                  <a:ext cx="1119"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47" name="Group 315">
                  <a:extLst>
                    <a:ext uri="{FF2B5EF4-FFF2-40B4-BE49-F238E27FC236}">
                      <a16:creationId xmlns:a16="http://schemas.microsoft.com/office/drawing/2014/main" id="{9C7C404C-F2CE-40F0-A9EC-773EA417F5EC}"/>
                    </a:ext>
                  </a:extLst>
                </p:cNvPr>
                <p:cNvGrpSpPr>
                  <a:grpSpLocks/>
                </p:cNvGrpSpPr>
                <p:nvPr/>
              </p:nvGrpSpPr>
              <p:grpSpPr bwMode="auto">
                <a:xfrm>
                  <a:off x="452" y="1209"/>
                  <a:ext cx="1119" cy="403"/>
                  <a:chOff x="452" y="1209"/>
                  <a:chExt cx="1119" cy="403"/>
                </a:xfrm>
              </p:grpSpPr>
              <p:sp>
                <p:nvSpPr>
                  <p:cNvPr id="29748" name="Rectangle 316">
                    <a:extLst>
                      <a:ext uri="{FF2B5EF4-FFF2-40B4-BE49-F238E27FC236}">
                        <a16:creationId xmlns:a16="http://schemas.microsoft.com/office/drawing/2014/main" id="{D18EAF0D-1BEE-4FC4-9BAA-21294FB8F88B}"/>
                      </a:ext>
                    </a:extLst>
                  </p:cNvPr>
                  <p:cNvSpPr>
                    <a:spLocks noChangeArrowheads="1"/>
                  </p:cNvSpPr>
                  <p:nvPr/>
                </p:nvSpPr>
                <p:spPr bwMode="auto">
                  <a:xfrm>
                    <a:off x="495" y="1209"/>
                    <a:ext cx="1033"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deMoser</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49" name="Rectangle 317">
                    <a:extLst>
                      <a:ext uri="{FF2B5EF4-FFF2-40B4-BE49-F238E27FC236}">
                        <a16:creationId xmlns:a16="http://schemas.microsoft.com/office/drawing/2014/main" id="{6D103571-7A34-4A63-8157-A8118047421E}"/>
                      </a:ext>
                    </a:extLst>
                  </p:cNvPr>
                  <p:cNvSpPr>
                    <a:spLocks noChangeArrowheads="1"/>
                  </p:cNvSpPr>
                  <p:nvPr/>
                </p:nvSpPr>
                <p:spPr bwMode="auto">
                  <a:xfrm>
                    <a:off x="452" y="1209"/>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16" name="Group 318">
                <a:extLst>
                  <a:ext uri="{FF2B5EF4-FFF2-40B4-BE49-F238E27FC236}">
                    <a16:creationId xmlns:a16="http://schemas.microsoft.com/office/drawing/2014/main" id="{09EAAC2F-597A-4A4A-8A54-F2EB69367754}"/>
                  </a:ext>
                </a:extLst>
              </p:cNvPr>
              <p:cNvGrpSpPr>
                <a:grpSpLocks/>
              </p:cNvGrpSpPr>
              <p:nvPr/>
            </p:nvGrpSpPr>
            <p:grpSpPr bwMode="auto">
              <a:xfrm>
                <a:off x="1571" y="1209"/>
                <a:ext cx="806" cy="403"/>
                <a:chOff x="1571" y="1209"/>
                <a:chExt cx="806" cy="403"/>
              </a:xfrm>
            </p:grpSpPr>
            <p:sp>
              <p:nvSpPr>
                <p:cNvPr id="29742" name="Rectangle 319">
                  <a:extLst>
                    <a:ext uri="{FF2B5EF4-FFF2-40B4-BE49-F238E27FC236}">
                      <a16:creationId xmlns:a16="http://schemas.microsoft.com/office/drawing/2014/main" id="{53538CD4-8424-46DA-9589-CD4B69FC44AF}"/>
                    </a:ext>
                  </a:extLst>
                </p:cNvPr>
                <p:cNvSpPr>
                  <a:spLocks noChangeArrowheads="1"/>
                </p:cNvSpPr>
                <p:nvPr/>
              </p:nvSpPr>
              <p:spPr bwMode="auto">
                <a:xfrm>
                  <a:off x="1571" y="1209"/>
                  <a:ext cx="806"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43" name="Group 320">
                  <a:extLst>
                    <a:ext uri="{FF2B5EF4-FFF2-40B4-BE49-F238E27FC236}">
                      <a16:creationId xmlns:a16="http://schemas.microsoft.com/office/drawing/2014/main" id="{6D804E80-6696-4C72-A7D8-DEAA62F8711B}"/>
                    </a:ext>
                  </a:extLst>
                </p:cNvPr>
                <p:cNvGrpSpPr>
                  <a:grpSpLocks/>
                </p:cNvGrpSpPr>
                <p:nvPr/>
              </p:nvGrpSpPr>
              <p:grpSpPr bwMode="auto">
                <a:xfrm>
                  <a:off x="1571" y="1209"/>
                  <a:ext cx="806" cy="403"/>
                  <a:chOff x="1571" y="1209"/>
                  <a:chExt cx="806" cy="403"/>
                </a:xfrm>
              </p:grpSpPr>
              <p:sp>
                <p:nvSpPr>
                  <p:cNvPr id="29744" name="Rectangle 321">
                    <a:extLst>
                      <a:ext uri="{FF2B5EF4-FFF2-40B4-BE49-F238E27FC236}">
                        <a16:creationId xmlns:a16="http://schemas.microsoft.com/office/drawing/2014/main" id="{C7B783AD-A2D8-40ED-B660-80C99946F78C}"/>
                      </a:ext>
                    </a:extLst>
                  </p:cNvPr>
                  <p:cNvSpPr>
                    <a:spLocks noChangeArrowheads="1"/>
                  </p:cNvSpPr>
                  <p:nvPr/>
                </p:nvSpPr>
                <p:spPr bwMode="auto">
                  <a:xfrm>
                    <a:off x="1614" y="1209"/>
                    <a:ext cx="720"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CS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45" name="Rectangle 322">
                    <a:extLst>
                      <a:ext uri="{FF2B5EF4-FFF2-40B4-BE49-F238E27FC236}">
                        <a16:creationId xmlns:a16="http://schemas.microsoft.com/office/drawing/2014/main" id="{4526F144-3A9A-4013-883A-62E47D9CF007}"/>
                      </a:ext>
                    </a:extLst>
                  </p:cNvPr>
                  <p:cNvSpPr>
                    <a:spLocks noChangeArrowheads="1"/>
                  </p:cNvSpPr>
                  <p:nvPr/>
                </p:nvSpPr>
                <p:spPr bwMode="auto">
                  <a:xfrm>
                    <a:off x="1571" y="1209"/>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17" name="Group 323">
                <a:extLst>
                  <a:ext uri="{FF2B5EF4-FFF2-40B4-BE49-F238E27FC236}">
                    <a16:creationId xmlns:a16="http://schemas.microsoft.com/office/drawing/2014/main" id="{4D401017-C8C5-4510-8D8C-7B6B01911756}"/>
                  </a:ext>
                </a:extLst>
              </p:cNvPr>
              <p:cNvGrpSpPr>
                <a:grpSpLocks/>
              </p:cNvGrpSpPr>
              <p:nvPr/>
            </p:nvGrpSpPr>
            <p:grpSpPr bwMode="auto">
              <a:xfrm>
                <a:off x="2377" y="1209"/>
                <a:ext cx="779" cy="403"/>
                <a:chOff x="2377" y="1209"/>
                <a:chExt cx="779" cy="403"/>
              </a:xfrm>
            </p:grpSpPr>
            <p:sp>
              <p:nvSpPr>
                <p:cNvPr id="29738" name="Rectangle 324">
                  <a:extLst>
                    <a:ext uri="{FF2B5EF4-FFF2-40B4-BE49-F238E27FC236}">
                      <a16:creationId xmlns:a16="http://schemas.microsoft.com/office/drawing/2014/main" id="{B7405935-71F1-41AC-9B9F-20F332F5B83E}"/>
                    </a:ext>
                  </a:extLst>
                </p:cNvPr>
                <p:cNvSpPr>
                  <a:spLocks noChangeArrowheads="1"/>
                </p:cNvSpPr>
                <p:nvPr/>
              </p:nvSpPr>
              <p:spPr bwMode="auto">
                <a:xfrm>
                  <a:off x="2377" y="1209"/>
                  <a:ext cx="779"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39" name="Group 325">
                  <a:extLst>
                    <a:ext uri="{FF2B5EF4-FFF2-40B4-BE49-F238E27FC236}">
                      <a16:creationId xmlns:a16="http://schemas.microsoft.com/office/drawing/2014/main" id="{5651F123-1FB2-48E1-AEBE-0F4B19F45341}"/>
                    </a:ext>
                  </a:extLst>
                </p:cNvPr>
                <p:cNvGrpSpPr>
                  <a:grpSpLocks/>
                </p:cNvGrpSpPr>
                <p:nvPr/>
              </p:nvGrpSpPr>
              <p:grpSpPr bwMode="auto">
                <a:xfrm>
                  <a:off x="2377" y="1209"/>
                  <a:ext cx="779" cy="403"/>
                  <a:chOff x="2377" y="1209"/>
                  <a:chExt cx="779" cy="403"/>
                </a:xfrm>
              </p:grpSpPr>
              <p:sp>
                <p:nvSpPr>
                  <p:cNvPr id="29740" name="Rectangle 326">
                    <a:extLst>
                      <a:ext uri="{FF2B5EF4-FFF2-40B4-BE49-F238E27FC236}">
                        <a16:creationId xmlns:a16="http://schemas.microsoft.com/office/drawing/2014/main" id="{29D08973-1955-4FD5-AEA0-DBDC5396F464}"/>
                      </a:ext>
                    </a:extLst>
                  </p:cNvPr>
                  <p:cNvSpPr>
                    <a:spLocks noChangeArrowheads="1"/>
                  </p:cNvSpPr>
                  <p:nvPr/>
                </p:nvSpPr>
                <p:spPr bwMode="auto">
                  <a:xfrm>
                    <a:off x="2420" y="1209"/>
                    <a:ext cx="693"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17</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41" name="Rectangle 327">
                    <a:extLst>
                      <a:ext uri="{FF2B5EF4-FFF2-40B4-BE49-F238E27FC236}">
                        <a16:creationId xmlns:a16="http://schemas.microsoft.com/office/drawing/2014/main" id="{EAEA5E92-FD8F-4BF8-B2A3-FF61E419380E}"/>
                      </a:ext>
                    </a:extLst>
                  </p:cNvPr>
                  <p:cNvSpPr>
                    <a:spLocks noChangeArrowheads="1"/>
                  </p:cNvSpPr>
                  <p:nvPr/>
                </p:nvSpPr>
                <p:spPr bwMode="auto">
                  <a:xfrm>
                    <a:off x="2377" y="1209"/>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18" name="Group 328">
                <a:extLst>
                  <a:ext uri="{FF2B5EF4-FFF2-40B4-BE49-F238E27FC236}">
                    <a16:creationId xmlns:a16="http://schemas.microsoft.com/office/drawing/2014/main" id="{D3808C0E-4203-4B77-B2EE-1668B144FFF4}"/>
                  </a:ext>
                </a:extLst>
              </p:cNvPr>
              <p:cNvGrpSpPr>
                <a:grpSpLocks/>
              </p:cNvGrpSpPr>
              <p:nvPr/>
            </p:nvGrpSpPr>
            <p:grpSpPr bwMode="auto">
              <a:xfrm>
                <a:off x="0" y="1612"/>
                <a:ext cx="452" cy="403"/>
                <a:chOff x="0" y="1612"/>
                <a:chExt cx="452" cy="403"/>
              </a:xfrm>
            </p:grpSpPr>
            <p:sp>
              <p:nvSpPr>
                <p:cNvPr id="29734" name="Rectangle 329">
                  <a:extLst>
                    <a:ext uri="{FF2B5EF4-FFF2-40B4-BE49-F238E27FC236}">
                      <a16:creationId xmlns:a16="http://schemas.microsoft.com/office/drawing/2014/main" id="{9BB3EC90-1760-4088-8F92-7CCE0831ADA8}"/>
                    </a:ext>
                  </a:extLst>
                </p:cNvPr>
                <p:cNvSpPr>
                  <a:spLocks noChangeArrowheads="1"/>
                </p:cNvSpPr>
                <p:nvPr/>
              </p:nvSpPr>
              <p:spPr bwMode="auto">
                <a:xfrm>
                  <a:off x="0" y="1612"/>
                  <a:ext cx="452"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35" name="Group 330">
                  <a:extLst>
                    <a:ext uri="{FF2B5EF4-FFF2-40B4-BE49-F238E27FC236}">
                      <a16:creationId xmlns:a16="http://schemas.microsoft.com/office/drawing/2014/main" id="{7A3E6665-9ABB-4FAA-B98E-BC67F9DA9BE2}"/>
                    </a:ext>
                  </a:extLst>
                </p:cNvPr>
                <p:cNvGrpSpPr>
                  <a:grpSpLocks/>
                </p:cNvGrpSpPr>
                <p:nvPr/>
              </p:nvGrpSpPr>
              <p:grpSpPr bwMode="auto">
                <a:xfrm>
                  <a:off x="0" y="1612"/>
                  <a:ext cx="452" cy="403"/>
                  <a:chOff x="0" y="1612"/>
                  <a:chExt cx="452" cy="403"/>
                </a:xfrm>
              </p:grpSpPr>
              <p:sp>
                <p:nvSpPr>
                  <p:cNvPr id="29736" name="Rectangle 331">
                    <a:extLst>
                      <a:ext uri="{FF2B5EF4-FFF2-40B4-BE49-F238E27FC236}">
                        <a16:creationId xmlns:a16="http://schemas.microsoft.com/office/drawing/2014/main" id="{57E900F0-3961-476A-BF8E-9EF685457F7D}"/>
                      </a:ext>
                    </a:extLst>
                  </p:cNvPr>
                  <p:cNvSpPr>
                    <a:spLocks noChangeArrowheads="1"/>
                  </p:cNvSpPr>
                  <p:nvPr/>
                </p:nvSpPr>
                <p:spPr bwMode="auto">
                  <a:xfrm>
                    <a:off x="43" y="1612"/>
                    <a:ext cx="366"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P4</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37" name="Rectangle 332">
                    <a:extLst>
                      <a:ext uri="{FF2B5EF4-FFF2-40B4-BE49-F238E27FC236}">
                        <a16:creationId xmlns:a16="http://schemas.microsoft.com/office/drawing/2014/main" id="{A6F016E3-CE5B-4CBA-98B9-67900DD0ECB3}"/>
                      </a:ext>
                    </a:extLst>
                  </p:cNvPr>
                  <p:cNvSpPr>
                    <a:spLocks noChangeArrowheads="1"/>
                  </p:cNvSpPr>
                  <p:nvPr/>
                </p:nvSpPr>
                <p:spPr bwMode="auto">
                  <a:xfrm>
                    <a:off x="0" y="1612"/>
                    <a:ext cx="452"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19" name="Group 333">
                <a:extLst>
                  <a:ext uri="{FF2B5EF4-FFF2-40B4-BE49-F238E27FC236}">
                    <a16:creationId xmlns:a16="http://schemas.microsoft.com/office/drawing/2014/main" id="{2787F48B-5C10-4B5C-943A-7436E0F60059}"/>
                  </a:ext>
                </a:extLst>
              </p:cNvPr>
              <p:cNvGrpSpPr>
                <a:grpSpLocks/>
              </p:cNvGrpSpPr>
              <p:nvPr/>
            </p:nvGrpSpPr>
            <p:grpSpPr bwMode="auto">
              <a:xfrm>
                <a:off x="452" y="1612"/>
                <a:ext cx="1119" cy="403"/>
                <a:chOff x="452" y="1612"/>
                <a:chExt cx="1119" cy="403"/>
              </a:xfrm>
            </p:grpSpPr>
            <p:sp>
              <p:nvSpPr>
                <p:cNvPr id="29730" name="Rectangle 334">
                  <a:extLst>
                    <a:ext uri="{FF2B5EF4-FFF2-40B4-BE49-F238E27FC236}">
                      <a16:creationId xmlns:a16="http://schemas.microsoft.com/office/drawing/2014/main" id="{3C22FAA7-19D7-4B3A-86E9-FAAA43543178}"/>
                    </a:ext>
                  </a:extLst>
                </p:cNvPr>
                <p:cNvSpPr>
                  <a:spLocks noChangeArrowheads="1"/>
                </p:cNvSpPr>
                <p:nvPr/>
              </p:nvSpPr>
              <p:spPr bwMode="auto">
                <a:xfrm>
                  <a:off x="452" y="1612"/>
                  <a:ext cx="1119"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31" name="Group 335">
                  <a:extLst>
                    <a:ext uri="{FF2B5EF4-FFF2-40B4-BE49-F238E27FC236}">
                      <a16:creationId xmlns:a16="http://schemas.microsoft.com/office/drawing/2014/main" id="{A0ECD32C-7356-4CE6-9343-F140051723A5}"/>
                    </a:ext>
                  </a:extLst>
                </p:cNvPr>
                <p:cNvGrpSpPr>
                  <a:grpSpLocks/>
                </p:cNvGrpSpPr>
                <p:nvPr/>
              </p:nvGrpSpPr>
              <p:grpSpPr bwMode="auto">
                <a:xfrm>
                  <a:off x="452" y="1612"/>
                  <a:ext cx="1119" cy="403"/>
                  <a:chOff x="452" y="1612"/>
                  <a:chExt cx="1119" cy="403"/>
                </a:xfrm>
              </p:grpSpPr>
              <p:sp>
                <p:nvSpPr>
                  <p:cNvPr id="29732" name="Rectangle 336">
                    <a:extLst>
                      <a:ext uri="{FF2B5EF4-FFF2-40B4-BE49-F238E27FC236}">
                        <a16:creationId xmlns:a16="http://schemas.microsoft.com/office/drawing/2014/main" id="{2FEC6B80-629D-4555-BC24-B0696EF0C11C}"/>
                      </a:ext>
                    </a:extLst>
                  </p:cNvPr>
                  <p:cNvSpPr>
                    <a:spLocks noChangeArrowheads="1"/>
                  </p:cNvSpPr>
                  <p:nvPr/>
                </p:nvSpPr>
                <p:spPr bwMode="auto">
                  <a:xfrm>
                    <a:off x="495" y="1612"/>
                    <a:ext cx="1033"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Roberts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33" name="Rectangle 337">
                    <a:extLst>
                      <a:ext uri="{FF2B5EF4-FFF2-40B4-BE49-F238E27FC236}">
                        <a16:creationId xmlns:a16="http://schemas.microsoft.com/office/drawing/2014/main" id="{EA38711D-075E-4403-A7FE-A8630CB0F6E6}"/>
                      </a:ext>
                    </a:extLst>
                  </p:cNvPr>
                  <p:cNvSpPr>
                    <a:spLocks noChangeArrowheads="1"/>
                  </p:cNvSpPr>
                  <p:nvPr/>
                </p:nvSpPr>
                <p:spPr bwMode="auto">
                  <a:xfrm>
                    <a:off x="452" y="1612"/>
                    <a:ext cx="111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20" name="Group 338">
                <a:extLst>
                  <a:ext uri="{FF2B5EF4-FFF2-40B4-BE49-F238E27FC236}">
                    <a16:creationId xmlns:a16="http://schemas.microsoft.com/office/drawing/2014/main" id="{EC460017-0BBD-4854-A981-46E5A67B15EE}"/>
                  </a:ext>
                </a:extLst>
              </p:cNvPr>
              <p:cNvGrpSpPr>
                <a:grpSpLocks/>
              </p:cNvGrpSpPr>
              <p:nvPr/>
            </p:nvGrpSpPr>
            <p:grpSpPr bwMode="auto">
              <a:xfrm>
                <a:off x="1571" y="1612"/>
                <a:ext cx="806" cy="403"/>
                <a:chOff x="1571" y="1612"/>
                <a:chExt cx="806" cy="403"/>
              </a:xfrm>
            </p:grpSpPr>
            <p:sp>
              <p:nvSpPr>
                <p:cNvPr id="29726" name="Rectangle 339">
                  <a:extLst>
                    <a:ext uri="{FF2B5EF4-FFF2-40B4-BE49-F238E27FC236}">
                      <a16:creationId xmlns:a16="http://schemas.microsoft.com/office/drawing/2014/main" id="{12B51DDA-67B0-4E96-B39E-EA6490E1AC7B}"/>
                    </a:ext>
                  </a:extLst>
                </p:cNvPr>
                <p:cNvSpPr>
                  <a:spLocks noChangeArrowheads="1"/>
                </p:cNvSpPr>
                <p:nvPr/>
              </p:nvSpPr>
              <p:spPr bwMode="auto">
                <a:xfrm>
                  <a:off x="1571" y="1612"/>
                  <a:ext cx="806"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27" name="Group 340">
                  <a:extLst>
                    <a:ext uri="{FF2B5EF4-FFF2-40B4-BE49-F238E27FC236}">
                      <a16:creationId xmlns:a16="http://schemas.microsoft.com/office/drawing/2014/main" id="{87023FFE-797C-4830-8233-F2779865EA7C}"/>
                    </a:ext>
                  </a:extLst>
                </p:cNvPr>
                <p:cNvGrpSpPr>
                  <a:grpSpLocks/>
                </p:cNvGrpSpPr>
                <p:nvPr/>
              </p:nvGrpSpPr>
              <p:grpSpPr bwMode="auto">
                <a:xfrm>
                  <a:off x="1571" y="1612"/>
                  <a:ext cx="806" cy="403"/>
                  <a:chOff x="1571" y="1612"/>
                  <a:chExt cx="806" cy="403"/>
                </a:xfrm>
              </p:grpSpPr>
              <p:sp>
                <p:nvSpPr>
                  <p:cNvPr id="29728" name="Rectangle 341">
                    <a:extLst>
                      <a:ext uri="{FF2B5EF4-FFF2-40B4-BE49-F238E27FC236}">
                        <a16:creationId xmlns:a16="http://schemas.microsoft.com/office/drawing/2014/main" id="{66B269D7-0403-4DF7-873B-E1008B6F52C9}"/>
                      </a:ext>
                    </a:extLst>
                  </p:cNvPr>
                  <p:cNvSpPr>
                    <a:spLocks noChangeArrowheads="1"/>
                  </p:cNvSpPr>
                  <p:nvPr/>
                </p:nvSpPr>
                <p:spPr bwMode="auto">
                  <a:xfrm>
                    <a:off x="1614" y="1612"/>
                    <a:ext cx="720"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Physics</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29" name="Rectangle 342">
                    <a:extLst>
                      <a:ext uri="{FF2B5EF4-FFF2-40B4-BE49-F238E27FC236}">
                        <a16:creationId xmlns:a16="http://schemas.microsoft.com/office/drawing/2014/main" id="{258548DE-50DD-49C2-984C-F4DB8FC4F59E}"/>
                      </a:ext>
                    </a:extLst>
                  </p:cNvPr>
                  <p:cNvSpPr>
                    <a:spLocks noChangeArrowheads="1"/>
                  </p:cNvSpPr>
                  <p:nvPr/>
                </p:nvSpPr>
                <p:spPr bwMode="auto">
                  <a:xfrm>
                    <a:off x="1571" y="1612"/>
                    <a:ext cx="806"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29721" name="Group 343">
                <a:extLst>
                  <a:ext uri="{FF2B5EF4-FFF2-40B4-BE49-F238E27FC236}">
                    <a16:creationId xmlns:a16="http://schemas.microsoft.com/office/drawing/2014/main" id="{EBB616A3-B6D3-4668-9B6D-9A9D76182722}"/>
                  </a:ext>
                </a:extLst>
              </p:cNvPr>
              <p:cNvGrpSpPr>
                <a:grpSpLocks/>
              </p:cNvGrpSpPr>
              <p:nvPr/>
            </p:nvGrpSpPr>
            <p:grpSpPr bwMode="auto">
              <a:xfrm>
                <a:off x="2377" y="1612"/>
                <a:ext cx="779" cy="403"/>
                <a:chOff x="2377" y="1612"/>
                <a:chExt cx="779" cy="403"/>
              </a:xfrm>
            </p:grpSpPr>
            <p:sp>
              <p:nvSpPr>
                <p:cNvPr id="29722" name="Rectangle 344">
                  <a:extLst>
                    <a:ext uri="{FF2B5EF4-FFF2-40B4-BE49-F238E27FC236}">
                      <a16:creationId xmlns:a16="http://schemas.microsoft.com/office/drawing/2014/main" id="{D8A6B848-A873-4CFB-A920-E1F1B58841D6}"/>
                    </a:ext>
                  </a:extLst>
                </p:cNvPr>
                <p:cNvSpPr>
                  <a:spLocks noChangeArrowheads="1"/>
                </p:cNvSpPr>
                <p:nvPr/>
              </p:nvSpPr>
              <p:spPr bwMode="auto">
                <a:xfrm>
                  <a:off x="2377" y="1612"/>
                  <a:ext cx="779"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29723" name="Group 345">
                  <a:extLst>
                    <a:ext uri="{FF2B5EF4-FFF2-40B4-BE49-F238E27FC236}">
                      <a16:creationId xmlns:a16="http://schemas.microsoft.com/office/drawing/2014/main" id="{83264743-FFC6-4B6E-8ADF-9DC142328AE5}"/>
                    </a:ext>
                  </a:extLst>
                </p:cNvPr>
                <p:cNvGrpSpPr>
                  <a:grpSpLocks/>
                </p:cNvGrpSpPr>
                <p:nvPr/>
              </p:nvGrpSpPr>
              <p:grpSpPr bwMode="auto">
                <a:xfrm>
                  <a:off x="2377" y="1612"/>
                  <a:ext cx="779" cy="403"/>
                  <a:chOff x="2377" y="1612"/>
                  <a:chExt cx="779" cy="403"/>
                </a:xfrm>
              </p:grpSpPr>
              <p:sp>
                <p:nvSpPr>
                  <p:cNvPr id="29724" name="Rectangle 346">
                    <a:extLst>
                      <a:ext uri="{FF2B5EF4-FFF2-40B4-BE49-F238E27FC236}">
                        <a16:creationId xmlns:a16="http://schemas.microsoft.com/office/drawing/2014/main" id="{CC082C7A-CD0C-42CB-8614-6C62F64CDA65}"/>
                      </a:ext>
                    </a:extLst>
                  </p:cNvPr>
                  <p:cNvSpPr>
                    <a:spLocks noChangeArrowheads="1"/>
                  </p:cNvSpPr>
                  <p:nvPr/>
                </p:nvSpPr>
                <p:spPr bwMode="auto">
                  <a:xfrm>
                    <a:off x="2420" y="1612"/>
                    <a:ext cx="693" cy="403"/>
                  </a:xfrm>
                  <a:prstGeom prst="rect">
                    <a:avLst/>
                  </a:prstGeom>
                  <a:solidFill>
                    <a:srgbClr val="FFFF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14</a:t>
                    </a:r>
                    <a:endParaRPr lang="en-US" altLang="en-US" sz="1400"/>
                  </a:p>
                  <a:p>
                    <a:pPr>
                      <a:spcBef>
                        <a:spcPct val="0"/>
                      </a:spcBef>
                      <a:buFontTx/>
                      <a:buNone/>
                    </a:pPr>
                    <a:endParaRPr lang="en-US" altLang="en-US" sz="2400">
                      <a:latin typeface="Times New Roman" panose="02020603050405020304" pitchFamily="18" charset="0"/>
                    </a:endParaRPr>
                  </a:p>
                </p:txBody>
              </p:sp>
              <p:sp>
                <p:nvSpPr>
                  <p:cNvPr id="29725" name="Rectangle 347">
                    <a:extLst>
                      <a:ext uri="{FF2B5EF4-FFF2-40B4-BE49-F238E27FC236}">
                        <a16:creationId xmlns:a16="http://schemas.microsoft.com/office/drawing/2014/main" id="{4F2EF56A-6C77-4040-9438-8555E1776F72}"/>
                      </a:ext>
                    </a:extLst>
                  </p:cNvPr>
                  <p:cNvSpPr>
                    <a:spLocks noChangeArrowheads="1"/>
                  </p:cNvSpPr>
                  <p:nvPr/>
                </p:nvSpPr>
                <p:spPr bwMode="auto">
                  <a:xfrm>
                    <a:off x="2377" y="1612"/>
                    <a:ext cx="779"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sp>
          <p:nvSpPr>
            <p:cNvPr id="29701" name="Rectangle 348">
              <a:extLst>
                <a:ext uri="{FF2B5EF4-FFF2-40B4-BE49-F238E27FC236}">
                  <a16:creationId xmlns:a16="http://schemas.microsoft.com/office/drawing/2014/main" id="{B0D51B07-6265-43DC-9436-F9515226EF51}"/>
                </a:ext>
              </a:extLst>
            </p:cNvPr>
            <p:cNvSpPr>
              <a:spLocks noChangeArrowheads="1"/>
            </p:cNvSpPr>
            <p:nvPr/>
          </p:nvSpPr>
          <p:spPr bwMode="auto">
            <a:xfrm>
              <a:off x="-2" y="-2"/>
              <a:ext cx="3160" cy="2019"/>
            </a:xfrm>
            <a:prstGeom prst="rect">
              <a:avLst/>
            </a:prstGeom>
            <a:noFill/>
            <a:ln w="6350">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E6C43ED-E418-47A0-994C-DEB64220F54B}"/>
              </a:ext>
            </a:extLst>
          </p:cNvPr>
          <p:cNvSpPr>
            <a:spLocks noGrp="1" noChangeArrowheads="1"/>
          </p:cNvSpPr>
          <p:nvPr>
            <p:ph type="title"/>
          </p:nvPr>
        </p:nvSpPr>
        <p:spPr/>
        <p:txBody>
          <a:bodyPr/>
          <a:lstStyle/>
          <a:p>
            <a:pPr eaLnBrk="1" hangingPunct="1"/>
            <a:r>
              <a:rPr lang="en-US" altLang="en-US" sz="2800" b="1">
                <a:solidFill>
                  <a:srgbClr val="CC0000"/>
                </a:solidFill>
              </a:rPr>
              <a:t>VÍ DỤ: THỂ HIỆN QUAN HỆ TE</a:t>
            </a:r>
          </a:p>
        </p:txBody>
      </p:sp>
      <p:grpSp>
        <p:nvGrpSpPr>
          <p:cNvPr id="30723" name="Group 246">
            <a:extLst>
              <a:ext uri="{FF2B5EF4-FFF2-40B4-BE49-F238E27FC236}">
                <a16:creationId xmlns:a16="http://schemas.microsoft.com/office/drawing/2014/main" id="{ABC73082-56F9-4508-9989-49866EBCEC98}"/>
              </a:ext>
            </a:extLst>
          </p:cNvPr>
          <p:cNvGrpSpPr>
            <a:grpSpLocks/>
          </p:cNvGrpSpPr>
          <p:nvPr/>
        </p:nvGrpSpPr>
        <p:grpSpPr bwMode="auto">
          <a:xfrm>
            <a:off x="4648201" y="1752600"/>
            <a:ext cx="2930525" cy="4591050"/>
            <a:chOff x="-2" y="-2"/>
            <a:chExt cx="1846" cy="3228"/>
          </a:xfrm>
        </p:grpSpPr>
        <p:grpSp>
          <p:nvGrpSpPr>
            <p:cNvPr id="30724" name="Group 247">
              <a:extLst>
                <a:ext uri="{FF2B5EF4-FFF2-40B4-BE49-F238E27FC236}">
                  <a16:creationId xmlns:a16="http://schemas.microsoft.com/office/drawing/2014/main" id="{D65E7233-49B5-48BB-BEE3-2BED21902529}"/>
                </a:ext>
              </a:extLst>
            </p:cNvPr>
            <p:cNvGrpSpPr>
              <a:grpSpLocks/>
            </p:cNvGrpSpPr>
            <p:nvPr/>
          </p:nvGrpSpPr>
          <p:grpSpPr bwMode="auto">
            <a:xfrm>
              <a:off x="0" y="0"/>
              <a:ext cx="1842" cy="3224"/>
              <a:chOff x="0" y="0"/>
              <a:chExt cx="1842" cy="3224"/>
            </a:xfrm>
          </p:grpSpPr>
          <p:grpSp>
            <p:nvGrpSpPr>
              <p:cNvPr id="30726" name="Group 248">
                <a:extLst>
                  <a:ext uri="{FF2B5EF4-FFF2-40B4-BE49-F238E27FC236}">
                    <a16:creationId xmlns:a16="http://schemas.microsoft.com/office/drawing/2014/main" id="{124B52C3-1965-4F50-A781-D1C1029755C0}"/>
                  </a:ext>
                </a:extLst>
              </p:cNvPr>
              <p:cNvGrpSpPr>
                <a:grpSpLocks/>
              </p:cNvGrpSpPr>
              <p:nvPr/>
            </p:nvGrpSpPr>
            <p:grpSpPr bwMode="auto">
              <a:xfrm>
                <a:off x="0" y="0"/>
                <a:ext cx="463" cy="403"/>
                <a:chOff x="0" y="0"/>
                <a:chExt cx="463" cy="403"/>
              </a:xfrm>
            </p:grpSpPr>
            <p:sp>
              <p:nvSpPr>
                <p:cNvPr id="30842" name="Rectangle 249">
                  <a:extLst>
                    <a:ext uri="{FF2B5EF4-FFF2-40B4-BE49-F238E27FC236}">
                      <a16:creationId xmlns:a16="http://schemas.microsoft.com/office/drawing/2014/main" id="{071D3257-0EFB-4CF6-B647-BD5A198C6CDC}"/>
                    </a:ext>
                  </a:extLst>
                </p:cNvPr>
                <p:cNvSpPr>
                  <a:spLocks noChangeArrowheads="1"/>
                </p:cNvSpPr>
                <p:nvPr/>
              </p:nvSpPr>
              <p:spPr bwMode="auto">
                <a:xfrm>
                  <a:off x="0" y="0"/>
                  <a:ext cx="463"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43" name="Group 250">
                  <a:extLst>
                    <a:ext uri="{FF2B5EF4-FFF2-40B4-BE49-F238E27FC236}">
                      <a16:creationId xmlns:a16="http://schemas.microsoft.com/office/drawing/2014/main" id="{F521FF5D-825C-479A-A61B-784DD29B2D17}"/>
                    </a:ext>
                  </a:extLst>
                </p:cNvPr>
                <p:cNvGrpSpPr>
                  <a:grpSpLocks/>
                </p:cNvGrpSpPr>
                <p:nvPr/>
              </p:nvGrpSpPr>
              <p:grpSpPr bwMode="auto">
                <a:xfrm>
                  <a:off x="0" y="0"/>
                  <a:ext cx="463" cy="403"/>
                  <a:chOff x="0" y="0"/>
                  <a:chExt cx="463" cy="403"/>
                </a:xfrm>
              </p:grpSpPr>
              <p:sp>
                <p:nvSpPr>
                  <p:cNvPr id="30844" name="Rectangle 251">
                    <a:extLst>
                      <a:ext uri="{FF2B5EF4-FFF2-40B4-BE49-F238E27FC236}">
                        <a16:creationId xmlns:a16="http://schemas.microsoft.com/office/drawing/2014/main" id="{92FB9550-9998-498B-9A93-B82BE5EC0802}"/>
                      </a:ext>
                    </a:extLst>
                  </p:cNvPr>
                  <p:cNvSpPr>
                    <a:spLocks noChangeArrowheads="1"/>
                  </p:cNvSpPr>
                  <p:nvPr/>
                </p:nvSpPr>
                <p:spPr bwMode="auto">
                  <a:xfrm>
                    <a:off x="43" y="0"/>
                    <a:ext cx="377"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u="sng"/>
                      <a:t>p#</a:t>
                    </a:r>
                    <a:endParaRPr lang="en-US" altLang="en-US" sz="1400" b="1"/>
                  </a:p>
                  <a:p>
                    <a:pPr algn="ctr">
                      <a:spcBef>
                        <a:spcPct val="0"/>
                      </a:spcBef>
                      <a:buFontTx/>
                      <a:buNone/>
                    </a:pPr>
                    <a:endParaRPr lang="en-US" altLang="en-US" sz="1400" b="1">
                      <a:latin typeface="Times New Roman" panose="02020603050405020304" pitchFamily="18" charset="0"/>
                    </a:endParaRPr>
                  </a:p>
                </p:txBody>
              </p:sp>
              <p:sp>
                <p:nvSpPr>
                  <p:cNvPr id="30845" name="Rectangle 252">
                    <a:extLst>
                      <a:ext uri="{FF2B5EF4-FFF2-40B4-BE49-F238E27FC236}">
                        <a16:creationId xmlns:a16="http://schemas.microsoft.com/office/drawing/2014/main" id="{53F27DE1-B2E8-4DAD-9090-39DD44F73885}"/>
                      </a:ext>
                    </a:extLst>
                  </p:cNvPr>
                  <p:cNvSpPr>
                    <a:spLocks noChangeArrowheads="1"/>
                  </p:cNvSpPr>
                  <p:nvPr/>
                </p:nvSpPr>
                <p:spPr bwMode="auto">
                  <a:xfrm>
                    <a:off x="0" y="0"/>
                    <a:ext cx="46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27" name="Group 253">
                <a:extLst>
                  <a:ext uri="{FF2B5EF4-FFF2-40B4-BE49-F238E27FC236}">
                    <a16:creationId xmlns:a16="http://schemas.microsoft.com/office/drawing/2014/main" id="{AC8FBAEB-B3E0-4BC2-984B-F713D4A83DA7}"/>
                  </a:ext>
                </a:extLst>
              </p:cNvPr>
              <p:cNvGrpSpPr>
                <a:grpSpLocks/>
              </p:cNvGrpSpPr>
              <p:nvPr/>
            </p:nvGrpSpPr>
            <p:grpSpPr bwMode="auto">
              <a:xfrm>
                <a:off x="463" y="0"/>
                <a:ext cx="518" cy="403"/>
                <a:chOff x="463" y="0"/>
                <a:chExt cx="518" cy="403"/>
              </a:xfrm>
            </p:grpSpPr>
            <p:sp>
              <p:nvSpPr>
                <p:cNvPr id="30838" name="Rectangle 254">
                  <a:extLst>
                    <a:ext uri="{FF2B5EF4-FFF2-40B4-BE49-F238E27FC236}">
                      <a16:creationId xmlns:a16="http://schemas.microsoft.com/office/drawing/2014/main" id="{6BDDF08A-2C76-4359-8E6D-D51777B32C5A}"/>
                    </a:ext>
                  </a:extLst>
                </p:cNvPr>
                <p:cNvSpPr>
                  <a:spLocks noChangeArrowheads="1"/>
                </p:cNvSpPr>
                <p:nvPr/>
              </p:nvSpPr>
              <p:spPr bwMode="auto">
                <a:xfrm>
                  <a:off x="463" y="0"/>
                  <a:ext cx="518"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39" name="Group 255">
                  <a:extLst>
                    <a:ext uri="{FF2B5EF4-FFF2-40B4-BE49-F238E27FC236}">
                      <a16:creationId xmlns:a16="http://schemas.microsoft.com/office/drawing/2014/main" id="{AE7BF225-C015-488B-A736-0C29783F6E1B}"/>
                    </a:ext>
                  </a:extLst>
                </p:cNvPr>
                <p:cNvGrpSpPr>
                  <a:grpSpLocks/>
                </p:cNvGrpSpPr>
                <p:nvPr/>
              </p:nvGrpSpPr>
              <p:grpSpPr bwMode="auto">
                <a:xfrm>
                  <a:off x="463" y="0"/>
                  <a:ext cx="518" cy="403"/>
                  <a:chOff x="463" y="0"/>
                  <a:chExt cx="518" cy="403"/>
                </a:xfrm>
              </p:grpSpPr>
              <p:sp>
                <p:nvSpPr>
                  <p:cNvPr id="30840" name="Rectangle 256">
                    <a:extLst>
                      <a:ext uri="{FF2B5EF4-FFF2-40B4-BE49-F238E27FC236}">
                        <a16:creationId xmlns:a16="http://schemas.microsoft.com/office/drawing/2014/main" id="{791599C0-D8AA-4F46-8160-CA91A4981600}"/>
                      </a:ext>
                    </a:extLst>
                  </p:cNvPr>
                  <p:cNvSpPr>
                    <a:spLocks noChangeArrowheads="1"/>
                  </p:cNvSpPr>
                  <p:nvPr/>
                </p:nvSpPr>
                <p:spPr bwMode="auto">
                  <a:xfrm>
                    <a:off x="506" y="0"/>
                    <a:ext cx="432"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u="sng"/>
                      <a:t>c#</a:t>
                    </a:r>
                    <a:endParaRPr lang="en-US" altLang="en-US" sz="1400" b="1"/>
                  </a:p>
                  <a:p>
                    <a:pPr algn="ctr">
                      <a:spcBef>
                        <a:spcPct val="0"/>
                      </a:spcBef>
                      <a:buFontTx/>
                      <a:buNone/>
                    </a:pPr>
                    <a:endParaRPr lang="en-US" altLang="en-US" sz="1400" b="1">
                      <a:latin typeface="Times New Roman" panose="02020603050405020304" pitchFamily="18" charset="0"/>
                    </a:endParaRPr>
                  </a:p>
                </p:txBody>
              </p:sp>
              <p:sp>
                <p:nvSpPr>
                  <p:cNvPr id="30841" name="Rectangle 257">
                    <a:extLst>
                      <a:ext uri="{FF2B5EF4-FFF2-40B4-BE49-F238E27FC236}">
                        <a16:creationId xmlns:a16="http://schemas.microsoft.com/office/drawing/2014/main" id="{BBA86CFB-D9D0-44DB-8CBB-8D171E761DFB}"/>
                      </a:ext>
                    </a:extLst>
                  </p:cNvPr>
                  <p:cNvSpPr>
                    <a:spLocks noChangeArrowheads="1"/>
                  </p:cNvSpPr>
                  <p:nvPr/>
                </p:nvSpPr>
                <p:spPr bwMode="auto">
                  <a:xfrm>
                    <a:off x="463" y="0"/>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28" name="Group 258">
                <a:extLst>
                  <a:ext uri="{FF2B5EF4-FFF2-40B4-BE49-F238E27FC236}">
                    <a16:creationId xmlns:a16="http://schemas.microsoft.com/office/drawing/2014/main" id="{F3AA3314-5347-4605-BDE9-805EAAC3CC95}"/>
                  </a:ext>
                </a:extLst>
              </p:cNvPr>
              <p:cNvGrpSpPr>
                <a:grpSpLocks/>
              </p:cNvGrpSpPr>
              <p:nvPr/>
            </p:nvGrpSpPr>
            <p:grpSpPr bwMode="auto">
              <a:xfrm>
                <a:off x="981" y="0"/>
                <a:ext cx="861" cy="403"/>
                <a:chOff x="981" y="0"/>
                <a:chExt cx="861" cy="403"/>
              </a:xfrm>
            </p:grpSpPr>
            <p:sp>
              <p:nvSpPr>
                <p:cNvPr id="30834" name="Rectangle 259">
                  <a:extLst>
                    <a:ext uri="{FF2B5EF4-FFF2-40B4-BE49-F238E27FC236}">
                      <a16:creationId xmlns:a16="http://schemas.microsoft.com/office/drawing/2014/main" id="{7B15D4CB-AB53-4D1B-A0E9-108CF270B794}"/>
                    </a:ext>
                  </a:extLst>
                </p:cNvPr>
                <p:cNvSpPr>
                  <a:spLocks noChangeArrowheads="1"/>
                </p:cNvSpPr>
                <p:nvPr/>
              </p:nvSpPr>
              <p:spPr bwMode="auto">
                <a:xfrm>
                  <a:off x="981" y="0"/>
                  <a:ext cx="861"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35" name="Group 260">
                  <a:extLst>
                    <a:ext uri="{FF2B5EF4-FFF2-40B4-BE49-F238E27FC236}">
                      <a16:creationId xmlns:a16="http://schemas.microsoft.com/office/drawing/2014/main" id="{AB89AE85-1953-485A-B9E6-409E4FE22105}"/>
                    </a:ext>
                  </a:extLst>
                </p:cNvPr>
                <p:cNvGrpSpPr>
                  <a:grpSpLocks/>
                </p:cNvGrpSpPr>
                <p:nvPr/>
              </p:nvGrpSpPr>
              <p:grpSpPr bwMode="auto">
                <a:xfrm>
                  <a:off x="981" y="0"/>
                  <a:ext cx="861" cy="403"/>
                  <a:chOff x="981" y="0"/>
                  <a:chExt cx="861" cy="403"/>
                </a:xfrm>
              </p:grpSpPr>
              <p:sp>
                <p:nvSpPr>
                  <p:cNvPr id="30836" name="Rectangle 261">
                    <a:extLst>
                      <a:ext uri="{FF2B5EF4-FFF2-40B4-BE49-F238E27FC236}">
                        <a16:creationId xmlns:a16="http://schemas.microsoft.com/office/drawing/2014/main" id="{4E5D10AE-2D8D-47F4-A26F-E0D5B53F5788}"/>
                      </a:ext>
                    </a:extLst>
                  </p:cNvPr>
                  <p:cNvSpPr>
                    <a:spLocks noChangeArrowheads="1"/>
                  </p:cNvSpPr>
                  <p:nvPr/>
                </p:nvSpPr>
                <p:spPr bwMode="auto">
                  <a:xfrm>
                    <a:off x="1024" y="0"/>
                    <a:ext cx="775" cy="403"/>
                  </a:xfrm>
                  <a:prstGeom prst="rect">
                    <a:avLst/>
                  </a:prstGeom>
                  <a:solidFill>
                    <a:srgbClr val="FFCC99"/>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b="1" u="sng"/>
                      <a:t>term</a:t>
                    </a:r>
                    <a:endParaRPr lang="en-US" altLang="en-US" sz="1400" b="1"/>
                  </a:p>
                  <a:p>
                    <a:pPr algn="ctr">
                      <a:spcBef>
                        <a:spcPct val="0"/>
                      </a:spcBef>
                      <a:buFontTx/>
                      <a:buNone/>
                    </a:pPr>
                    <a:endParaRPr lang="en-US" altLang="en-US" sz="1400" b="1">
                      <a:latin typeface="Times New Roman" panose="02020603050405020304" pitchFamily="18" charset="0"/>
                    </a:endParaRPr>
                  </a:p>
                </p:txBody>
              </p:sp>
              <p:sp>
                <p:nvSpPr>
                  <p:cNvPr id="30837" name="Rectangle 262">
                    <a:extLst>
                      <a:ext uri="{FF2B5EF4-FFF2-40B4-BE49-F238E27FC236}">
                        <a16:creationId xmlns:a16="http://schemas.microsoft.com/office/drawing/2014/main" id="{8074952F-F942-42C6-8529-795E7A1FDA71}"/>
                      </a:ext>
                    </a:extLst>
                  </p:cNvPr>
                  <p:cNvSpPr>
                    <a:spLocks noChangeArrowheads="1"/>
                  </p:cNvSpPr>
                  <p:nvPr/>
                </p:nvSpPr>
                <p:spPr bwMode="auto">
                  <a:xfrm>
                    <a:off x="981" y="0"/>
                    <a:ext cx="861"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29" name="Group 263">
                <a:extLst>
                  <a:ext uri="{FF2B5EF4-FFF2-40B4-BE49-F238E27FC236}">
                    <a16:creationId xmlns:a16="http://schemas.microsoft.com/office/drawing/2014/main" id="{DC53AB7F-1339-46F4-957F-0AA755347CDC}"/>
                  </a:ext>
                </a:extLst>
              </p:cNvPr>
              <p:cNvGrpSpPr>
                <a:grpSpLocks/>
              </p:cNvGrpSpPr>
              <p:nvPr/>
            </p:nvGrpSpPr>
            <p:grpSpPr bwMode="auto">
              <a:xfrm>
                <a:off x="0" y="403"/>
                <a:ext cx="463" cy="403"/>
                <a:chOff x="0" y="403"/>
                <a:chExt cx="463" cy="403"/>
              </a:xfrm>
            </p:grpSpPr>
            <p:sp>
              <p:nvSpPr>
                <p:cNvPr id="30830" name="Rectangle 264">
                  <a:extLst>
                    <a:ext uri="{FF2B5EF4-FFF2-40B4-BE49-F238E27FC236}">
                      <a16:creationId xmlns:a16="http://schemas.microsoft.com/office/drawing/2014/main" id="{12031260-61AB-4818-B8B8-E1BD9281A1B8}"/>
                    </a:ext>
                  </a:extLst>
                </p:cNvPr>
                <p:cNvSpPr>
                  <a:spLocks noChangeArrowheads="1"/>
                </p:cNvSpPr>
                <p:nvPr/>
              </p:nvSpPr>
              <p:spPr bwMode="auto">
                <a:xfrm>
                  <a:off x="0" y="403"/>
                  <a:ext cx="463"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31" name="Group 265">
                  <a:extLst>
                    <a:ext uri="{FF2B5EF4-FFF2-40B4-BE49-F238E27FC236}">
                      <a16:creationId xmlns:a16="http://schemas.microsoft.com/office/drawing/2014/main" id="{2E854C26-136C-459F-A3BE-4A6ADF6D07CB}"/>
                    </a:ext>
                  </a:extLst>
                </p:cNvPr>
                <p:cNvGrpSpPr>
                  <a:grpSpLocks/>
                </p:cNvGrpSpPr>
                <p:nvPr/>
              </p:nvGrpSpPr>
              <p:grpSpPr bwMode="auto">
                <a:xfrm>
                  <a:off x="0" y="403"/>
                  <a:ext cx="463" cy="403"/>
                  <a:chOff x="0" y="403"/>
                  <a:chExt cx="463" cy="403"/>
                </a:xfrm>
              </p:grpSpPr>
              <p:sp>
                <p:nvSpPr>
                  <p:cNvPr id="30832" name="Rectangle 266">
                    <a:extLst>
                      <a:ext uri="{FF2B5EF4-FFF2-40B4-BE49-F238E27FC236}">
                        <a16:creationId xmlns:a16="http://schemas.microsoft.com/office/drawing/2014/main" id="{D43A7536-D49E-4935-B740-23D2B8628559}"/>
                      </a:ext>
                    </a:extLst>
                  </p:cNvPr>
                  <p:cNvSpPr>
                    <a:spLocks noChangeArrowheads="1"/>
                  </p:cNvSpPr>
                  <p:nvPr/>
                </p:nvSpPr>
                <p:spPr bwMode="auto">
                  <a:xfrm>
                    <a:off x="43" y="403"/>
                    <a:ext cx="377"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P1</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833" name="Rectangle 267">
                    <a:extLst>
                      <a:ext uri="{FF2B5EF4-FFF2-40B4-BE49-F238E27FC236}">
                        <a16:creationId xmlns:a16="http://schemas.microsoft.com/office/drawing/2014/main" id="{D9302058-9008-4AC8-B6EC-4713ED68DC0B}"/>
                      </a:ext>
                    </a:extLst>
                  </p:cNvPr>
                  <p:cNvSpPr>
                    <a:spLocks noChangeArrowheads="1"/>
                  </p:cNvSpPr>
                  <p:nvPr/>
                </p:nvSpPr>
                <p:spPr bwMode="auto">
                  <a:xfrm>
                    <a:off x="0" y="403"/>
                    <a:ext cx="46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30" name="Group 268">
                <a:extLst>
                  <a:ext uri="{FF2B5EF4-FFF2-40B4-BE49-F238E27FC236}">
                    <a16:creationId xmlns:a16="http://schemas.microsoft.com/office/drawing/2014/main" id="{E8A412D1-F263-4E0D-AFF7-D09994CF79DC}"/>
                  </a:ext>
                </a:extLst>
              </p:cNvPr>
              <p:cNvGrpSpPr>
                <a:grpSpLocks/>
              </p:cNvGrpSpPr>
              <p:nvPr/>
            </p:nvGrpSpPr>
            <p:grpSpPr bwMode="auto">
              <a:xfrm>
                <a:off x="463" y="403"/>
                <a:ext cx="518" cy="403"/>
                <a:chOff x="463" y="403"/>
                <a:chExt cx="518" cy="403"/>
              </a:xfrm>
            </p:grpSpPr>
            <p:sp>
              <p:nvSpPr>
                <p:cNvPr id="30826" name="Rectangle 269">
                  <a:extLst>
                    <a:ext uri="{FF2B5EF4-FFF2-40B4-BE49-F238E27FC236}">
                      <a16:creationId xmlns:a16="http://schemas.microsoft.com/office/drawing/2014/main" id="{2231F781-9C71-4BA3-9138-6F44E7A64A75}"/>
                    </a:ext>
                  </a:extLst>
                </p:cNvPr>
                <p:cNvSpPr>
                  <a:spLocks noChangeArrowheads="1"/>
                </p:cNvSpPr>
                <p:nvPr/>
              </p:nvSpPr>
              <p:spPr bwMode="auto">
                <a:xfrm>
                  <a:off x="463" y="403"/>
                  <a:ext cx="518"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27" name="Group 270">
                  <a:extLst>
                    <a:ext uri="{FF2B5EF4-FFF2-40B4-BE49-F238E27FC236}">
                      <a16:creationId xmlns:a16="http://schemas.microsoft.com/office/drawing/2014/main" id="{9FB6A23F-DC92-433F-840F-F54C6E21D98B}"/>
                    </a:ext>
                  </a:extLst>
                </p:cNvPr>
                <p:cNvGrpSpPr>
                  <a:grpSpLocks/>
                </p:cNvGrpSpPr>
                <p:nvPr/>
              </p:nvGrpSpPr>
              <p:grpSpPr bwMode="auto">
                <a:xfrm>
                  <a:off x="463" y="403"/>
                  <a:ext cx="518" cy="403"/>
                  <a:chOff x="463" y="403"/>
                  <a:chExt cx="518" cy="403"/>
                </a:xfrm>
              </p:grpSpPr>
              <p:sp>
                <p:nvSpPr>
                  <p:cNvPr id="30828" name="Rectangle 271">
                    <a:extLst>
                      <a:ext uri="{FF2B5EF4-FFF2-40B4-BE49-F238E27FC236}">
                        <a16:creationId xmlns:a16="http://schemas.microsoft.com/office/drawing/2014/main" id="{5D71ED1A-F793-4164-87C5-FE3FA6B8D530}"/>
                      </a:ext>
                    </a:extLst>
                  </p:cNvPr>
                  <p:cNvSpPr>
                    <a:spLocks noChangeArrowheads="1"/>
                  </p:cNvSpPr>
                  <p:nvPr/>
                </p:nvSpPr>
                <p:spPr bwMode="auto">
                  <a:xfrm>
                    <a:off x="506" y="403"/>
                    <a:ext cx="432"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C3</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829" name="Rectangle 272">
                    <a:extLst>
                      <a:ext uri="{FF2B5EF4-FFF2-40B4-BE49-F238E27FC236}">
                        <a16:creationId xmlns:a16="http://schemas.microsoft.com/office/drawing/2014/main" id="{E1FA9B22-6644-4569-8DEF-7B28549A0CA3}"/>
                      </a:ext>
                    </a:extLst>
                  </p:cNvPr>
                  <p:cNvSpPr>
                    <a:spLocks noChangeArrowheads="1"/>
                  </p:cNvSpPr>
                  <p:nvPr/>
                </p:nvSpPr>
                <p:spPr bwMode="auto">
                  <a:xfrm>
                    <a:off x="463" y="403"/>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31" name="Group 273">
                <a:extLst>
                  <a:ext uri="{FF2B5EF4-FFF2-40B4-BE49-F238E27FC236}">
                    <a16:creationId xmlns:a16="http://schemas.microsoft.com/office/drawing/2014/main" id="{F1DABB42-63E3-46DD-8F1F-FFFB87C13106}"/>
                  </a:ext>
                </a:extLst>
              </p:cNvPr>
              <p:cNvGrpSpPr>
                <a:grpSpLocks/>
              </p:cNvGrpSpPr>
              <p:nvPr/>
            </p:nvGrpSpPr>
            <p:grpSpPr bwMode="auto">
              <a:xfrm>
                <a:off x="981" y="403"/>
                <a:ext cx="861" cy="403"/>
                <a:chOff x="981" y="403"/>
                <a:chExt cx="861" cy="403"/>
              </a:xfrm>
            </p:grpSpPr>
            <p:sp>
              <p:nvSpPr>
                <p:cNvPr id="30822" name="Rectangle 274">
                  <a:extLst>
                    <a:ext uri="{FF2B5EF4-FFF2-40B4-BE49-F238E27FC236}">
                      <a16:creationId xmlns:a16="http://schemas.microsoft.com/office/drawing/2014/main" id="{A3075D46-C3E9-49CC-8AE0-020B9F89AAF2}"/>
                    </a:ext>
                  </a:extLst>
                </p:cNvPr>
                <p:cNvSpPr>
                  <a:spLocks noChangeArrowheads="1"/>
                </p:cNvSpPr>
                <p:nvPr/>
              </p:nvSpPr>
              <p:spPr bwMode="auto">
                <a:xfrm>
                  <a:off x="981" y="403"/>
                  <a:ext cx="861"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23" name="Group 275">
                  <a:extLst>
                    <a:ext uri="{FF2B5EF4-FFF2-40B4-BE49-F238E27FC236}">
                      <a16:creationId xmlns:a16="http://schemas.microsoft.com/office/drawing/2014/main" id="{1259BA58-8AD1-49D4-8649-7FC5A6EDA605}"/>
                    </a:ext>
                  </a:extLst>
                </p:cNvPr>
                <p:cNvGrpSpPr>
                  <a:grpSpLocks/>
                </p:cNvGrpSpPr>
                <p:nvPr/>
              </p:nvGrpSpPr>
              <p:grpSpPr bwMode="auto">
                <a:xfrm>
                  <a:off x="981" y="403"/>
                  <a:ext cx="861" cy="403"/>
                  <a:chOff x="981" y="403"/>
                  <a:chExt cx="861" cy="403"/>
                </a:xfrm>
              </p:grpSpPr>
              <p:sp>
                <p:nvSpPr>
                  <p:cNvPr id="30824" name="Rectangle 276">
                    <a:extLst>
                      <a:ext uri="{FF2B5EF4-FFF2-40B4-BE49-F238E27FC236}">
                        <a16:creationId xmlns:a16="http://schemas.microsoft.com/office/drawing/2014/main" id="{BB31AF0A-30C1-4E20-A2EA-B00C3BC3E794}"/>
                      </a:ext>
                    </a:extLst>
                  </p:cNvPr>
                  <p:cNvSpPr>
                    <a:spLocks noChangeArrowheads="1"/>
                  </p:cNvSpPr>
                  <p:nvPr/>
                </p:nvSpPr>
                <p:spPr bwMode="auto">
                  <a:xfrm>
                    <a:off x="1024" y="403"/>
                    <a:ext cx="775"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Fall 2002</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825" name="Rectangle 277">
                    <a:extLst>
                      <a:ext uri="{FF2B5EF4-FFF2-40B4-BE49-F238E27FC236}">
                        <a16:creationId xmlns:a16="http://schemas.microsoft.com/office/drawing/2014/main" id="{3D08506C-CAAF-4FBD-ADE8-3036A053E26A}"/>
                      </a:ext>
                    </a:extLst>
                  </p:cNvPr>
                  <p:cNvSpPr>
                    <a:spLocks noChangeArrowheads="1"/>
                  </p:cNvSpPr>
                  <p:nvPr/>
                </p:nvSpPr>
                <p:spPr bwMode="auto">
                  <a:xfrm>
                    <a:off x="981" y="403"/>
                    <a:ext cx="861"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32" name="Group 278">
                <a:extLst>
                  <a:ext uri="{FF2B5EF4-FFF2-40B4-BE49-F238E27FC236}">
                    <a16:creationId xmlns:a16="http://schemas.microsoft.com/office/drawing/2014/main" id="{2D980050-D69B-4E09-B1FE-1C5AD84241A3}"/>
                  </a:ext>
                </a:extLst>
              </p:cNvPr>
              <p:cNvGrpSpPr>
                <a:grpSpLocks/>
              </p:cNvGrpSpPr>
              <p:nvPr/>
            </p:nvGrpSpPr>
            <p:grpSpPr bwMode="auto">
              <a:xfrm>
                <a:off x="0" y="806"/>
                <a:ext cx="463" cy="403"/>
                <a:chOff x="0" y="806"/>
                <a:chExt cx="463" cy="403"/>
              </a:xfrm>
            </p:grpSpPr>
            <p:sp>
              <p:nvSpPr>
                <p:cNvPr id="30818" name="Rectangle 279">
                  <a:extLst>
                    <a:ext uri="{FF2B5EF4-FFF2-40B4-BE49-F238E27FC236}">
                      <a16:creationId xmlns:a16="http://schemas.microsoft.com/office/drawing/2014/main" id="{33D53BD2-CBDB-400C-8C42-2409842DD22E}"/>
                    </a:ext>
                  </a:extLst>
                </p:cNvPr>
                <p:cNvSpPr>
                  <a:spLocks noChangeArrowheads="1"/>
                </p:cNvSpPr>
                <p:nvPr/>
              </p:nvSpPr>
              <p:spPr bwMode="auto">
                <a:xfrm>
                  <a:off x="0" y="806"/>
                  <a:ext cx="463"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19" name="Group 280">
                  <a:extLst>
                    <a:ext uri="{FF2B5EF4-FFF2-40B4-BE49-F238E27FC236}">
                      <a16:creationId xmlns:a16="http://schemas.microsoft.com/office/drawing/2014/main" id="{C36E28EF-0B9B-4070-AA26-66A7C24CA24C}"/>
                    </a:ext>
                  </a:extLst>
                </p:cNvPr>
                <p:cNvGrpSpPr>
                  <a:grpSpLocks/>
                </p:cNvGrpSpPr>
                <p:nvPr/>
              </p:nvGrpSpPr>
              <p:grpSpPr bwMode="auto">
                <a:xfrm>
                  <a:off x="0" y="806"/>
                  <a:ext cx="463" cy="403"/>
                  <a:chOff x="0" y="806"/>
                  <a:chExt cx="463" cy="403"/>
                </a:xfrm>
              </p:grpSpPr>
              <p:sp>
                <p:nvSpPr>
                  <p:cNvPr id="30820" name="Rectangle 281">
                    <a:extLst>
                      <a:ext uri="{FF2B5EF4-FFF2-40B4-BE49-F238E27FC236}">
                        <a16:creationId xmlns:a16="http://schemas.microsoft.com/office/drawing/2014/main" id="{AD98CA8D-6009-4E64-B330-9569F4FD9300}"/>
                      </a:ext>
                    </a:extLst>
                  </p:cNvPr>
                  <p:cNvSpPr>
                    <a:spLocks noChangeArrowheads="1"/>
                  </p:cNvSpPr>
                  <p:nvPr/>
                </p:nvSpPr>
                <p:spPr bwMode="auto">
                  <a:xfrm>
                    <a:off x="43" y="806"/>
                    <a:ext cx="377"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P3</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821" name="Rectangle 282">
                    <a:extLst>
                      <a:ext uri="{FF2B5EF4-FFF2-40B4-BE49-F238E27FC236}">
                        <a16:creationId xmlns:a16="http://schemas.microsoft.com/office/drawing/2014/main" id="{178D036C-4829-42A7-82D8-69DEAF586D95}"/>
                      </a:ext>
                    </a:extLst>
                  </p:cNvPr>
                  <p:cNvSpPr>
                    <a:spLocks noChangeArrowheads="1"/>
                  </p:cNvSpPr>
                  <p:nvPr/>
                </p:nvSpPr>
                <p:spPr bwMode="auto">
                  <a:xfrm>
                    <a:off x="0" y="806"/>
                    <a:ext cx="46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33" name="Group 283">
                <a:extLst>
                  <a:ext uri="{FF2B5EF4-FFF2-40B4-BE49-F238E27FC236}">
                    <a16:creationId xmlns:a16="http://schemas.microsoft.com/office/drawing/2014/main" id="{55E3CF5C-5CFE-4878-8DDD-E42CB2931050}"/>
                  </a:ext>
                </a:extLst>
              </p:cNvPr>
              <p:cNvGrpSpPr>
                <a:grpSpLocks/>
              </p:cNvGrpSpPr>
              <p:nvPr/>
            </p:nvGrpSpPr>
            <p:grpSpPr bwMode="auto">
              <a:xfrm>
                <a:off x="463" y="806"/>
                <a:ext cx="518" cy="403"/>
                <a:chOff x="463" y="806"/>
                <a:chExt cx="518" cy="403"/>
              </a:xfrm>
            </p:grpSpPr>
            <p:sp>
              <p:nvSpPr>
                <p:cNvPr id="30814" name="Rectangle 284">
                  <a:extLst>
                    <a:ext uri="{FF2B5EF4-FFF2-40B4-BE49-F238E27FC236}">
                      <a16:creationId xmlns:a16="http://schemas.microsoft.com/office/drawing/2014/main" id="{88896123-E495-4090-A5C0-1DAC384C06B2}"/>
                    </a:ext>
                  </a:extLst>
                </p:cNvPr>
                <p:cNvSpPr>
                  <a:spLocks noChangeArrowheads="1"/>
                </p:cNvSpPr>
                <p:nvPr/>
              </p:nvSpPr>
              <p:spPr bwMode="auto">
                <a:xfrm>
                  <a:off x="463" y="806"/>
                  <a:ext cx="518"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15" name="Group 285">
                  <a:extLst>
                    <a:ext uri="{FF2B5EF4-FFF2-40B4-BE49-F238E27FC236}">
                      <a16:creationId xmlns:a16="http://schemas.microsoft.com/office/drawing/2014/main" id="{381DF3AC-EBCF-4A28-980E-9A667D145366}"/>
                    </a:ext>
                  </a:extLst>
                </p:cNvPr>
                <p:cNvGrpSpPr>
                  <a:grpSpLocks/>
                </p:cNvGrpSpPr>
                <p:nvPr/>
              </p:nvGrpSpPr>
              <p:grpSpPr bwMode="auto">
                <a:xfrm>
                  <a:off x="463" y="806"/>
                  <a:ext cx="518" cy="403"/>
                  <a:chOff x="463" y="806"/>
                  <a:chExt cx="518" cy="403"/>
                </a:xfrm>
              </p:grpSpPr>
              <p:sp>
                <p:nvSpPr>
                  <p:cNvPr id="30816" name="Rectangle 286">
                    <a:extLst>
                      <a:ext uri="{FF2B5EF4-FFF2-40B4-BE49-F238E27FC236}">
                        <a16:creationId xmlns:a16="http://schemas.microsoft.com/office/drawing/2014/main" id="{D6D8487C-89D1-4B5A-961D-432CC65ED872}"/>
                      </a:ext>
                    </a:extLst>
                  </p:cNvPr>
                  <p:cNvSpPr>
                    <a:spLocks noChangeArrowheads="1"/>
                  </p:cNvSpPr>
                  <p:nvPr/>
                </p:nvSpPr>
                <p:spPr bwMode="auto">
                  <a:xfrm>
                    <a:off x="506" y="806"/>
                    <a:ext cx="432"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C4</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817" name="Rectangle 287">
                    <a:extLst>
                      <a:ext uri="{FF2B5EF4-FFF2-40B4-BE49-F238E27FC236}">
                        <a16:creationId xmlns:a16="http://schemas.microsoft.com/office/drawing/2014/main" id="{32051075-FE94-4C32-A5D7-9192A91244A9}"/>
                      </a:ext>
                    </a:extLst>
                  </p:cNvPr>
                  <p:cNvSpPr>
                    <a:spLocks noChangeArrowheads="1"/>
                  </p:cNvSpPr>
                  <p:nvPr/>
                </p:nvSpPr>
                <p:spPr bwMode="auto">
                  <a:xfrm>
                    <a:off x="463" y="806"/>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34" name="Group 288">
                <a:extLst>
                  <a:ext uri="{FF2B5EF4-FFF2-40B4-BE49-F238E27FC236}">
                    <a16:creationId xmlns:a16="http://schemas.microsoft.com/office/drawing/2014/main" id="{987EB50E-92D0-4A53-A54B-D6EAC11E3DEF}"/>
                  </a:ext>
                </a:extLst>
              </p:cNvPr>
              <p:cNvGrpSpPr>
                <a:grpSpLocks/>
              </p:cNvGrpSpPr>
              <p:nvPr/>
            </p:nvGrpSpPr>
            <p:grpSpPr bwMode="auto">
              <a:xfrm>
                <a:off x="981" y="806"/>
                <a:ext cx="861" cy="403"/>
                <a:chOff x="981" y="806"/>
                <a:chExt cx="861" cy="403"/>
              </a:xfrm>
            </p:grpSpPr>
            <p:sp>
              <p:nvSpPr>
                <p:cNvPr id="30810" name="Rectangle 289">
                  <a:extLst>
                    <a:ext uri="{FF2B5EF4-FFF2-40B4-BE49-F238E27FC236}">
                      <a16:creationId xmlns:a16="http://schemas.microsoft.com/office/drawing/2014/main" id="{18571D77-EBD3-4163-9E93-D96A0569C0AE}"/>
                    </a:ext>
                  </a:extLst>
                </p:cNvPr>
                <p:cNvSpPr>
                  <a:spLocks noChangeArrowheads="1"/>
                </p:cNvSpPr>
                <p:nvPr/>
              </p:nvSpPr>
              <p:spPr bwMode="auto">
                <a:xfrm>
                  <a:off x="981" y="806"/>
                  <a:ext cx="861"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11" name="Group 290">
                  <a:extLst>
                    <a:ext uri="{FF2B5EF4-FFF2-40B4-BE49-F238E27FC236}">
                      <a16:creationId xmlns:a16="http://schemas.microsoft.com/office/drawing/2014/main" id="{44C23255-029C-415F-9D2B-1D38DA4FD8D5}"/>
                    </a:ext>
                  </a:extLst>
                </p:cNvPr>
                <p:cNvGrpSpPr>
                  <a:grpSpLocks/>
                </p:cNvGrpSpPr>
                <p:nvPr/>
              </p:nvGrpSpPr>
              <p:grpSpPr bwMode="auto">
                <a:xfrm>
                  <a:off x="981" y="806"/>
                  <a:ext cx="861" cy="403"/>
                  <a:chOff x="981" y="806"/>
                  <a:chExt cx="861" cy="403"/>
                </a:xfrm>
              </p:grpSpPr>
              <p:sp>
                <p:nvSpPr>
                  <p:cNvPr id="30812" name="Rectangle 291">
                    <a:extLst>
                      <a:ext uri="{FF2B5EF4-FFF2-40B4-BE49-F238E27FC236}">
                        <a16:creationId xmlns:a16="http://schemas.microsoft.com/office/drawing/2014/main" id="{7D201B11-4880-4386-8A3C-4EB7176E5087}"/>
                      </a:ext>
                    </a:extLst>
                  </p:cNvPr>
                  <p:cNvSpPr>
                    <a:spLocks noChangeArrowheads="1"/>
                  </p:cNvSpPr>
                  <p:nvPr/>
                </p:nvSpPr>
                <p:spPr bwMode="auto">
                  <a:xfrm>
                    <a:off x="1024" y="806"/>
                    <a:ext cx="775"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Fall 2002</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813" name="Rectangle 292">
                    <a:extLst>
                      <a:ext uri="{FF2B5EF4-FFF2-40B4-BE49-F238E27FC236}">
                        <a16:creationId xmlns:a16="http://schemas.microsoft.com/office/drawing/2014/main" id="{CE3919ED-FABE-4CD8-AE2E-5674BD476F32}"/>
                      </a:ext>
                    </a:extLst>
                  </p:cNvPr>
                  <p:cNvSpPr>
                    <a:spLocks noChangeArrowheads="1"/>
                  </p:cNvSpPr>
                  <p:nvPr/>
                </p:nvSpPr>
                <p:spPr bwMode="auto">
                  <a:xfrm>
                    <a:off x="981" y="806"/>
                    <a:ext cx="861"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35" name="Group 293">
                <a:extLst>
                  <a:ext uri="{FF2B5EF4-FFF2-40B4-BE49-F238E27FC236}">
                    <a16:creationId xmlns:a16="http://schemas.microsoft.com/office/drawing/2014/main" id="{082035E4-E8A6-40BF-9DAE-53387FD3CB15}"/>
                  </a:ext>
                </a:extLst>
              </p:cNvPr>
              <p:cNvGrpSpPr>
                <a:grpSpLocks/>
              </p:cNvGrpSpPr>
              <p:nvPr/>
            </p:nvGrpSpPr>
            <p:grpSpPr bwMode="auto">
              <a:xfrm>
                <a:off x="0" y="1209"/>
                <a:ext cx="463" cy="403"/>
                <a:chOff x="0" y="1209"/>
                <a:chExt cx="463" cy="403"/>
              </a:xfrm>
            </p:grpSpPr>
            <p:sp>
              <p:nvSpPr>
                <p:cNvPr id="30806" name="Rectangle 294">
                  <a:extLst>
                    <a:ext uri="{FF2B5EF4-FFF2-40B4-BE49-F238E27FC236}">
                      <a16:creationId xmlns:a16="http://schemas.microsoft.com/office/drawing/2014/main" id="{87406F2D-CE5F-4C4F-9E24-B5C04DA3EFFA}"/>
                    </a:ext>
                  </a:extLst>
                </p:cNvPr>
                <p:cNvSpPr>
                  <a:spLocks noChangeArrowheads="1"/>
                </p:cNvSpPr>
                <p:nvPr/>
              </p:nvSpPr>
              <p:spPr bwMode="auto">
                <a:xfrm>
                  <a:off x="0" y="1209"/>
                  <a:ext cx="463"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07" name="Group 295">
                  <a:extLst>
                    <a:ext uri="{FF2B5EF4-FFF2-40B4-BE49-F238E27FC236}">
                      <a16:creationId xmlns:a16="http://schemas.microsoft.com/office/drawing/2014/main" id="{FB75400C-745F-4A1F-A89C-6C298011750C}"/>
                    </a:ext>
                  </a:extLst>
                </p:cNvPr>
                <p:cNvGrpSpPr>
                  <a:grpSpLocks/>
                </p:cNvGrpSpPr>
                <p:nvPr/>
              </p:nvGrpSpPr>
              <p:grpSpPr bwMode="auto">
                <a:xfrm>
                  <a:off x="0" y="1209"/>
                  <a:ext cx="463" cy="403"/>
                  <a:chOff x="0" y="1209"/>
                  <a:chExt cx="463" cy="403"/>
                </a:xfrm>
              </p:grpSpPr>
              <p:sp>
                <p:nvSpPr>
                  <p:cNvPr id="30808" name="Rectangle 296">
                    <a:extLst>
                      <a:ext uri="{FF2B5EF4-FFF2-40B4-BE49-F238E27FC236}">
                        <a16:creationId xmlns:a16="http://schemas.microsoft.com/office/drawing/2014/main" id="{665D50EA-381C-4ABF-B1A5-AE509BEE02D7}"/>
                      </a:ext>
                    </a:extLst>
                  </p:cNvPr>
                  <p:cNvSpPr>
                    <a:spLocks noChangeArrowheads="1"/>
                  </p:cNvSpPr>
                  <p:nvPr/>
                </p:nvSpPr>
                <p:spPr bwMode="auto">
                  <a:xfrm>
                    <a:off x="43" y="1209"/>
                    <a:ext cx="377"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P4</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809" name="Rectangle 297">
                    <a:extLst>
                      <a:ext uri="{FF2B5EF4-FFF2-40B4-BE49-F238E27FC236}">
                        <a16:creationId xmlns:a16="http://schemas.microsoft.com/office/drawing/2014/main" id="{E849B1D6-E697-4C3D-8347-AF822816C287}"/>
                      </a:ext>
                    </a:extLst>
                  </p:cNvPr>
                  <p:cNvSpPr>
                    <a:spLocks noChangeArrowheads="1"/>
                  </p:cNvSpPr>
                  <p:nvPr/>
                </p:nvSpPr>
                <p:spPr bwMode="auto">
                  <a:xfrm>
                    <a:off x="0" y="1209"/>
                    <a:ext cx="46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36" name="Group 298">
                <a:extLst>
                  <a:ext uri="{FF2B5EF4-FFF2-40B4-BE49-F238E27FC236}">
                    <a16:creationId xmlns:a16="http://schemas.microsoft.com/office/drawing/2014/main" id="{43C888B1-CB81-4F3A-BA21-331B6B3429C9}"/>
                  </a:ext>
                </a:extLst>
              </p:cNvPr>
              <p:cNvGrpSpPr>
                <a:grpSpLocks/>
              </p:cNvGrpSpPr>
              <p:nvPr/>
            </p:nvGrpSpPr>
            <p:grpSpPr bwMode="auto">
              <a:xfrm>
                <a:off x="463" y="1209"/>
                <a:ext cx="518" cy="403"/>
                <a:chOff x="463" y="1209"/>
                <a:chExt cx="518" cy="403"/>
              </a:xfrm>
            </p:grpSpPr>
            <p:sp>
              <p:nvSpPr>
                <p:cNvPr id="30802" name="Rectangle 299">
                  <a:extLst>
                    <a:ext uri="{FF2B5EF4-FFF2-40B4-BE49-F238E27FC236}">
                      <a16:creationId xmlns:a16="http://schemas.microsoft.com/office/drawing/2014/main" id="{30D23E37-3449-4318-AB1D-41DF41E5AA0E}"/>
                    </a:ext>
                  </a:extLst>
                </p:cNvPr>
                <p:cNvSpPr>
                  <a:spLocks noChangeArrowheads="1"/>
                </p:cNvSpPr>
                <p:nvPr/>
              </p:nvSpPr>
              <p:spPr bwMode="auto">
                <a:xfrm>
                  <a:off x="463" y="1209"/>
                  <a:ext cx="518"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803" name="Group 300">
                  <a:extLst>
                    <a:ext uri="{FF2B5EF4-FFF2-40B4-BE49-F238E27FC236}">
                      <a16:creationId xmlns:a16="http://schemas.microsoft.com/office/drawing/2014/main" id="{82910D0D-F742-452F-A93E-773EAEFCE6A9}"/>
                    </a:ext>
                  </a:extLst>
                </p:cNvPr>
                <p:cNvGrpSpPr>
                  <a:grpSpLocks/>
                </p:cNvGrpSpPr>
                <p:nvPr/>
              </p:nvGrpSpPr>
              <p:grpSpPr bwMode="auto">
                <a:xfrm>
                  <a:off x="463" y="1209"/>
                  <a:ext cx="518" cy="403"/>
                  <a:chOff x="463" y="1209"/>
                  <a:chExt cx="518" cy="403"/>
                </a:xfrm>
              </p:grpSpPr>
              <p:sp>
                <p:nvSpPr>
                  <p:cNvPr id="30804" name="Rectangle 301">
                    <a:extLst>
                      <a:ext uri="{FF2B5EF4-FFF2-40B4-BE49-F238E27FC236}">
                        <a16:creationId xmlns:a16="http://schemas.microsoft.com/office/drawing/2014/main" id="{857CC4BC-F9E4-443B-BEB8-BED4812EBF00}"/>
                      </a:ext>
                    </a:extLst>
                  </p:cNvPr>
                  <p:cNvSpPr>
                    <a:spLocks noChangeArrowheads="1"/>
                  </p:cNvSpPr>
                  <p:nvPr/>
                </p:nvSpPr>
                <p:spPr bwMode="auto">
                  <a:xfrm>
                    <a:off x="506" y="1209"/>
                    <a:ext cx="432"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C6</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805" name="Rectangle 302">
                    <a:extLst>
                      <a:ext uri="{FF2B5EF4-FFF2-40B4-BE49-F238E27FC236}">
                        <a16:creationId xmlns:a16="http://schemas.microsoft.com/office/drawing/2014/main" id="{B8DC01D6-1915-463D-99DE-48E716210046}"/>
                      </a:ext>
                    </a:extLst>
                  </p:cNvPr>
                  <p:cNvSpPr>
                    <a:spLocks noChangeArrowheads="1"/>
                  </p:cNvSpPr>
                  <p:nvPr/>
                </p:nvSpPr>
                <p:spPr bwMode="auto">
                  <a:xfrm>
                    <a:off x="463" y="1209"/>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37" name="Group 303">
                <a:extLst>
                  <a:ext uri="{FF2B5EF4-FFF2-40B4-BE49-F238E27FC236}">
                    <a16:creationId xmlns:a16="http://schemas.microsoft.com/office/drawing/2014/main" id="{1621B738-D265-414A-B763-95C1C31C8BD9}"/>
                  </a:ext>
                </a:extLst>
              </p:cNvPr>
              <p:cNvGrpSpPr>
                <a:grpSpLocks/>
              </p:cNvGrpSpPr>
              <p:nvPr/>
            </p:nvGrpSpPr>
            <p:grpSpPr bwMode="auto">
              <a:xfrm>
                <a:off x="981" y="1209"/>
                <a:ext cx="861" cy="403"/>
                <a:chOff x="981" y="1209"/>
                <a:chExt cx="861" cy="403"/>
              </a:xfrm>
            </p:grpSpPr>
            <p:sp>
              <p:nvSpPr>
                <p:cNvPr id="30798" name="Rectangle 304">
                  <a:extLst>
                    <a:ext uri="{FF2B5EF4-FFF2-40B4-BE49-F238E27FC236}">
                      <a16:creationId xmlns:a16="http://schemas.microsoft.com/office/drawing/2014/main" id="{9A8C60E0-BF3E-478D-B3F9-9950E7F516FF}"/>
                    </a:ext>
                  </a:extLst>
                </p:cNvPr>
                <p:cNvSpPr>
                  <a:spLocks noChangeArrowheads="1"/>
                </p:cNvSpPr>
                <p:nvPr/>
              </p:nvSpPr>
              <p:spPr bwMode="auto">
                <a:xfrm>
                  <a:off x="981" y="1209"/>
                  <a:ext cx="861"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99" name="Group 305">
                  <a:extLst>
                    <a:ext uri="{FF2B5EF4-FFF2-40B4-BE49-F238E27FC236}">
                      <a16:creationId xmlns:a16="http://schemas.microsoft.com/office/drawing/2014/main" id="{BD511099-CCDE-42C6-9989-C7273A6824AF}"/>
                    </a:ext>
                  </a:extLst>
                </p:cNvPr>
                <p:cNvGrpSpPr>
                  <a:grpSpLocks/>
                </p:cNvGrpSpPr>
                <p:nvPr/>
              </p:nvGrpSpPr>
              <p:grpSpPr bwMode="auto">
                <a:xfrm>
                  <a:off x="981" y="1209"/>
                  <a:ext cx="861" cy="403"/>
                  <a:chOff x="981" y="1209"/>
                  <a:chExt cx="861" cy="403"/>
                </a:xfrm>
              </p:grpSpPr>
              <p:sp>
                <p:nvSpPr>
                  <p:cNvPr id="30800" name="Rectangle 306">
                    <a:extLst>
                      <a:ext uri="{FF2B5EF4-FFF2-40B4-BE49-F238E27FC236}">
                        <a16:creationId xmlns:a16="http://schemas.microsoft.com/office/drawing/2014/main" id="{D272A68A-A422-4808-A41D-C7AF782F6B98}"/>
                      </a:ext>
                    </a:extLst>
                  </p:cNvPr>
                  <p:cNvSpPr>
                    <a:spLocks noChangeArrowheads="1"/>
                  </p:cNvSpPr>
                  <p:nvPr/>
                </p:nvSpPr>
                <p:spPr bwMode="auto">
                  <a:xfrm>
                    <a:off x="1024" y="1209"/>
                    <a:ext cx="775"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Summer 2002</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801" name="Rectangle 307">
                    <a:extLst>
                      <a:ext uri="{FF2B5EF4-FFF2-40B4-BE49-F238E27FC236}">
                        <a16:creationId xmlns:a16="http://schemas.microsoft.com/office/drawing/2014/main" id="{B0961361-808D-4B74-8340-61E1A971D3C2}"/>
                      </a:ext>
                    </a:extLst>
                  </p:cNvPr>
                  <p:cNvSpPr>
                    <a:spLocks noChangeArrowheads="1"/>
                  </p:cNvSpPr>
                  <p:nvPr/>
                </p:nvSpPr>
                <p:spPr bwMode="auto">
                  <a:xfrm>
                    <a:off x="981" y="1209"/>
                    <a:ext cx="861"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38" name="Group 308">
                <a:extLst>
                  <a:ext uri="{FF2B5EF4-FFF2-40B4-BE49-F238E27FC236}">
                    <a16:creationId xmlns:a16="http://schemas.microsoft.com/office/drawing/2014/main" id="{586FDE15-763A-485F-ABBE-6CE9B266C606}"/>
                  </a:ext>
                </a:extLst>
              </p:cNvPr>
              <p:cNvGrpSpPr>
                <a:grpSpLocks/>
              </p:cNvGrpSpPr>
              <p:nvPr/>
            </p:nvGrpSpPr>
            <p:grpSpPr bwMode="auto">
              <a:xfrm>
                <a:off x="0" y="1612"/>
                <a:ext cx="463" cy="403"/>
                <a:chOff x="0" y="1612"/>
                <a:chExt cx="463" cy="403"/>
              </a:xfrm>
            </p:grpSpPr>
            <p:sp>
              <p:nvSpPr>
                <p:cNvPr id="30794" name="Rectangle 309">
                  <a:extLst>
                    <a:ext uri="{FF2B5EF4-FFF2-40B4-BE49-F238E27FC236}">
                      <a16:creationId xmlns:a16="http://schemas.microsoft.com/office/drawing/2014/main" id="{9EEA71F1-966E-4E41-B218-6F8774C9EAC3}"/>
                    </a:ext>
                  </a:extLst>
                </p:cNvPr>
                <p:cNvSpPr>
                  <a:spLocks noChangeArrowheads="1"/>
                </p:cNvSpPr>
                <p:nvPr/>
              </p:nvSpPr>
              <p:spPr bwMode="auto">
                <a:xfrm>
                  <a:off x="0" y="1612"/>
                  <a:ext cx="463"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95" name="Group 310">
                  <a:extLst>
                    <a:ext uri="{FF2B5EF4-FFF2-40B4-BE49-F238E27FC236}">
                      <a16:creationId xmlns:a16="http://schemas.microsoft.com/office/drawing/2014/main" id="{A0F148A3-43D8-4BD6-BFE5-D64FAC6C61E7}"/>
                    </a:ext>
                  </a:extLst>
                </p:cNvPr>
                <p:cNvGrpSpPr>
                  <a:grpSpLocks/>
                </p:cNvGrpSpPr>
                <p:nvPr/>
              </p:nvGrpSpPr>
              <p:grpSpPr bwMode="auto">
                <a:xfrm>
                  <a:off x="0" y="1612"/>
                  <a:ext cx="463" cy="403"/>
                  <a:chOff x="0" y="1612"/>
                  <a:chExt cx="463" cy="403"/>
                </a:xfrm>
              </p:grpSpPr>
              <p:sp>
                <p:nvSpPr>
                  <p:cNvPr id="30796" name="Rectangle 311">
                    <a:extLst>
                      <a:ext uri="{FF2B5EF4-FFF2-40B4-BE49-F238E27FC236}">
                        <a16:creationId xmlns:a16="http://schemas.microsoft.com/office/drawing/2014/main" id="{0A768A61-2E38-46BB-8B86-87F7B806A612}"/>
                      </a:ext>
                    </a:extLst>
                  </p:cNvPr>
                  <p:cNvSpPr>
                    <a:spLocks noChangeArrowheads="1"/>
                  </p:cNvSpPr>
                  <p:nvPr/>
                </p:nvSpPr>
                <p:spPr bwMode="auto">
                  <a:xfrm>
                    <a:off x="43" y="1612"/>
                    <a:ext cx="377"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P2</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97" name="Rectangle 312">
                    <a:extLst>
                      <a:ext uri="{FF2B5EF4-FFF2-40B4-BE49-F238E27FC236}">
                        <a16:creationId xmlns:a16="http://schemas.microsoft.com/office/drawing/2014/main" id="{1295AF92-6A0F-4152-B09D-166434C951E0}"/>
                      </a:ext>
                    </a:extLst>
                  </p:cNvPr>
                  <p:cNvSpPr>
                    <a:spLocks noChangeArrowheads="1"/>
                  </p:cNvSpPr>
                  <p:nvPr/>
                </p:nvSpPr>
                <p:spPr bwMode="auto">
                  <a:xfrm>
                    <a:off x="0" y="1612"/>
                    <a:ext cx="46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39" name="Group 313">
                <a:extLst>
                  <a:ext uri="{FF2B5EF4-FFF2-40B4-BE49-F238E27FC236}">
                    <a16:creationId xmlns:a16="http://schemas.microsoft.com/office/drawing/2014/main" id="{B26013FE-0165-44BA-A9FE-4B99FACA00A3}"/>
                  </a:ext>
                </a:extLst>
              </p:cNvPr>
              <p:cNvGrpSpPr>
                <a:grpSpLocks/>
              </p:cNvGrpSpPr>
              <p:nvPr/>
            </p:nvGrpSpPr>
            <p:grpSpPr bwMode="auto">
              <a:xfrm>
                <a:off x="463" y="1612"/>
                <a:ext cx="518" cy="403"/>
                <a:chOff x="463" y="1612"/>
                <a:chExt cx="518" cy="403"/>
              </a:xfrm>
            </p:grpSpPr>
            <p:sp>
              <p:nvSpPr>
                <p:cNvPr id="30790" name="Rectangle 314">
                  <a:extLst>
                    <a:ext uri="{FF2B5EF4-FFF2-40B4-BE49-F238E27FC236}">
                      <a16:creationId xmlns:a16="http://schemas.microsoft.com/office/drawing/2014/main" id="{C31E1E3B-00C6-498D-A279-66DB9979DD80}"/>
                    </a:ext>
                  </a:extLst>
                </p:cNvPr>
                <p:cNvSpPr>
                  <a:spLocks noChangeArrowheads="1"/>
                </p:cNvSpPr>
                <p:nvPr/>
              </p:nvSpPr>
              <p:spPr bwMode="auto">
                <a:xfrm>
                  <a:off x="463" y="1612"/>
                  <a:ext cx="518"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91" name="Group 315">
                  <a:extLst>
                    <a:ext uri="{FF2B5EF4-FFF2-40B4-BE49-F238E27FC236}">
                      <a16:creationId xmlns:a16="http://schemas.microsoft.com/office/drawing/2014/main" id="{85A5EABD-0E28-4AF7-BB5E-DBC408FB3AF6}"/>
                    </a:ext>
                  </a:extLst>
                </p:cNvPr>
                <p:cNvGrpSpPr>
                  <a:grpSpLocks/>
                </p:cNvGrpSpPr>
                <p:nvPr/>
              </p:nvGrpSpPr>
              <p:grpSpPr bwMode="auto">
                <a:xfrm>
                  <a:off x="463" y="1612"/>
                  <a:ext cx="518" cy="403"/>
                  <a:chOff x="463" y="1612"/>
                  <a:chExt cx="518" cy="403"/>
                </a:xfrm>
              </p:grpSpPr>
              <p:sp>
                <p:nvSpPr>
                  <p:cNvPr id="30792" name="Rectangle 316">
                    <a:extLst>
                      <a:ext uri="{FF2B5EF4-FFF2-40B4-BE49-F238E27FC236}">
                        <a16:creationId xmlns:a16="http://schemas.microsoft.com/office/drawing/2014/main" id="{400004F8-E817-421C-BA52-0D14DB8E9CD8}"/>
                      </a:ext>
                    </a:extLst>
                  </p:cNvPr>
                  <p:cNvSpPr>
                    <a:spLocks noChangeArrowheads="1"/>
                  </p:cNvSpPr>
                  <p:nvPr/>
                </p:nvSpPr>
                <p:spPr bwMode="auto">
                  <a:xfrm>
                    <a:off x="506" y="1612"/>
                    <a:ext cx="432"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C5</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93" name="Rectangle 317">
                    <a:extLst>
                      <a:ext uri="{FF2B5EF4-FFF2-40B4-BE49-F238E27FC236}">
                        <a16:creationId xmlns:a16="http://schemas.microsoft.com/office/drawing/2014/main" id="{BBCD9A1C-FCB5-4161-9ED7-A2D99CA4DB12}"/>
                      </a:ext>
                    </a:extLst>
                  </p:cNvPr>
                  <p:cNvSpPr>
                    <a:spLocks noChangeArrowheads="1"/>
                  </p:cNvSpPr>
                  <p:nvPr/>
                </p:nvSpPr>
                <p:spPr bwMode="auto">
                  <a:xfrm>
                    <a:off x="463" y="1612"/>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40" name="Group 318">
                <a:extLst>
                  <a:ext uri="{FF2B5EF4-FFF2-40B4-BE49-F238E27FC236}">
                    <a16:creationId xmlns:a16="http://schemas.microsoft.com/office/drawing/2014/main" id="{952215D5-1248-459D-B784-E318B326EB22}"/>
                  </a:ext>
                </a:extLst>
              </p:cNvPr>
              <p:cNvGrpSpPr>
                <a:grpSpLocks/>
              </p:cNvGrpSpPr>
              <p:nvPr/>
            </p:nvGrpSpPr>
            <p:grpSpPr bwMode="auto">
              <a:xfrm>
                <a:off x="981" y="1612"/>
                <a:ext cx="861" cy="403"/>
                <a:chOff x="981" y="1612"/>
                <a:chExt cx="861" cy="403"/>
              </a:xfrm>
            </p:grpSpPr>
            <p:sp>
              <p:nvSpPr>
                <p:cNvPr id="30786" name="Rectangle 319">
                  <a:extLst>
                    <a:ext uri="{FF2B5EF4-FFF2-40B4-BE49-F238E27FC236}">
                      <a16:creationId xmlns:a16="http://schemas.microsoft.com/office/drawing/2014/main" id="{B127C7F1-332F-4CEC-AD49-63900D73334B}"/>
                    </a:ext>
                  </a:extLst>
                </p:cNvPr>
                <p:cNvSpPr>
                  <a:spLocks noChangeArrowheads="1"/>
                </p:cNvSpPr>
                <p:nvPr/>
              </p:nvSpPr>
              <p:spPr bwMode="auto">
                <a:xfrm>
                  <a:off x="981" y="1612"/>
                  <a:ext cx="861"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87" name="Group 320">
                  <a:extLst>
                    <a:ext uri="{FF2B5EF4-FFF2-40B4-BE49-F238E27FC236}">
                      <a16:creationId xmlns:a16="http://schemas.microsoft.com/office/drawing/2014/main" id="{BDC2D2AA-D41E-4BD3-A3D6-1A6A26A016CA}"/>
                    </a:ext>
                  </a:extLst>
                </p:cNvPr>
                <p:cNvGrpSpPr>
                  <a:grpSpLocks/>
                </p:cNvGrpSpPr>
                <p:nvPr/>
              </p:nvGrpSpPr>
              <p:grpSpPr bwMode="auto">
                <a:xfrm>
                  <a:off x="981" y="1612"/>
                  <a:ext cx="861" cy="403"/>
                  <a:chOff x="981" y="1612"/>
                  <a:chExt cx="861" cy="403"/>
                </a:xfrm>
              </p:grpSpPr>
              <p:sp>
                <p:nvSpPr>
                  <p:cNvPr id="30788" name="Rectangle 321">
                    <a:extLst>
                      <a:ext uri="{FF2B5EF4-FFF2-40B4-BE49-F238E27FC236}">
                        <a16:creationId xmlns:a16="http://schemas.microsoft.com/office/drawing/2014/main" id="{14FCA541-4C08-4C4C-8EAA-FD191848391D}"/>
                      </a:ext>
                    </a:extLst>
                  </p:cNvPr>
                  <p:cNvSpPr>
                    <a:spLocks noChangeArrowheads="1"/>
                  </p:cNvSpPr>
                  <p:nvPr/>
                </p:nvSpPr>
                <p:spPr bwMode="auto">
                  <a:xfrm>
                    <a:off x="1024" y="1612"/>
                    <a:ext cx="775"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Spring 2001</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89" name="Rectangle 322">
                    <a:extLst>
                      <a:ext uri="{FF2B5EF4-FFF2-40B4-BE49-F238E27FC236}">
                        <a16:creationId xmlns:a16="http://schemas.microsoft.com/office/drawing/2014/main" id="{845A45FD-BA18-4843-A878-8757310F4BD4}"/>
                      </a:ext>
                    </a:extLst>
                  </p:cNvPr>
                  <p:cNvSpPr>
                    <a:spLocks noChangeArrowheads="1"/>
                  </p:cNvSpPr>
                  <p:nvPr/>
                </p:nvSpPr>
                <p:spPr bwMode="auto">
                  <a:xfrm>
                    <a:off x="981" y="1612"/>
                    <a:ext cx="861"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41" name="Group 323">
                <a:extLst>
                  <a:ext uri="{FF2B5EF4-FFF2-40B4-BE49-F238E27FC236}">
                    <a16:creationId xmlns:a16="http://schemas.microsoft.com/office/drawing/2014/main" id="{43D937EE-8625-447D-9920-9C44E7010482}"/>
                  </a:ext>
                </a:extLst>
              </p:cNvPr>
              <p:cNvGrpSpPr>
                <a:grpSpLocks/>
              </p:cNvGrpSpPr>
              <p:nvPr/>
            </p:nvGrpSpPr>
            <p:grpSpPr bwMode="auto">
              <a:xfrm>
                <a:off x="0" y="2015"/>
                <a:ext cx="463" cy="403"/>
                <a:chOff x="0" y="2015"/>
                <a:chExt cx="463" cy="403"/>
              </a:xfrm>
            </p:grpSpPr>
            <p:sp>
              <p:nvSpPr>
                <p:cNvPr id="30782" name="Rectangle 324">
                  <a:extLst>
                    <a:ext uri="{FF2B5EF4-FFF2-40B4-BE49-F238E27FC236}">
                      <a16:creationId xmlns:a16="http://schemas.microsoft.com/office/drawing/2014/main" id="{9754805C-5F5B-4D10-9562-5B1517AB7559}"/>
                    </a:ext>
                  </a:extLst>
                </p:cNvPr>
                <p:cNvSpPr>
                  <a:spLocks noChangeArrowheads="1"/>
                </p:cNvSpPr>
                <p:nvPr/>
              </p:nvSpPr>
              <p:spPr bwMode="auto">
                <a:xfrm>
                  <a:off x="0" y="2015"/>
                  <a:ext cx="463"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83" name="Group 325">
                  <a:extLst>
                    <a:ext uri="{FF2B5EF4-FFF2-40B4-BE49-F238E27FC236}">
                      <a16:creationId xmlns:a16="http://schemas.microsoft.com/office/drawing/2014/main" id="{C6FB6A3C-21D7-4FB0-ACB2-D45AFF175CE8}"/>
                    </a:ext>
                  </a:extLst>
                </p:cNvPr>
                <p:cNvGrpSpPr>
                  <a:grpSpLocks/>
                </p:cNvGrpSpPr>
                <p:nvPr/>
              </p:nvGrpSpPr>
              <p:grpSpPr bwMode="auto">
                <a:xfrm>
                  <a:off x="0" y="2015"/>
                  <a:ext cx="463" cy="403"/>
                  <a:chOff x="0" y="2015"/>
                  <a:chExt cx="463" cy="403"/>
                </a:xfrm>
              </p:grpSpPr>
              <p:sp>
                <p:nvSpPr>
                  <p:cNvPr id="30784" name="Rectangle 326">
                    <a:extLst>
                      <a:ext uri="{FF2B5EF4-FFF2-40B4-BE49-F238E27FC236}">
                        <a16:creationId xmlns:a16="http://schemas.microsoft.com/office/drawing/2014/main" id="{360DD172-2BEE-4D72-A42B-B9DA07D73C69}"/>
                      </a:ext>
                    </a:extLst>
                  </p:cNvPr>
                  <p:cNvSpPr>
                    <a:spLocks noChangeArrowheads="1"/>
                  </p:cNvSpPr>
                  <p:nvPr/>
                </p:nvSpPr>
                <p:spPr bwMode="auto">
                  <a:xfrm>
                    <a:off x="43" y="2015"/>
                    <a:ext cx="377"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P2</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85" name="Rectangle 327">
                    <a:extLst>
                      <a:ext uri="{FF2B5EF4-FFF2-40B4-BE49-F238E27FC236}">
                        <a16:creationId xmlns:a16="http://schemas.microsoft.com/office/drawing/2014/main" id="{17C4D20F-DDFC-4344-B428-D69DFCA711F0}"/>
                      </a:ext>
                    </a:extLst>
                  </p:cNvPr>
                  <p:cNvSpPr>
                    <a:spLocks noChangeArrowheads="1"/>
                  </p:cNvSpPr>
                  <p:nvPr/>
                </p:nvSpPr>
                <p:spPr bwMode="auto">
                  <a:xfrm>
                    <a:off x="0" y="2015"/>
                    <a:ext cx="46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42" name="Group 328">
                <a:extLst>
                  <a:ext uri="{FF2B5EF4-FFF2-40B4-BE49-F238E27FC236}">
                    <a16:creationId xmlns:a16="http://schemas.microsoft.com/office/drawing/2014/main" id="{DB6F2A8C-56C9-416C-A73E-AD4388FC9296}"/>
                  </a:ext>
                </a:extLst>
              </p:cNvPr>
              <p:cNvGrpSpPr>
                <a:grpSpLocks/>
              </p:cNvGrpSpPr>
              <p:nvPr/>
            </p:nvGrpSpPr>
            <p:grpSpPr bwMode="auto">
              <a:xfrm>
                <a:off x="463" y="2015"/>
                <a:ext cx="518" cy="403"/>
                <a:chOff x="463" y="2015"/>
                <a:chExt cx="518" cy="403"/>
              </a:xfrm>
            </p:grpSpPr>
            <p:sp>
              <p:nvSpPr>
                <p:cNvPr id="30778" name="Rectangle 329">
                  <a:extLst>
                    <a:ext uri="{FF2B5EF4-FFF2-40B4-BE49-F238E27FC236}">
                      <a16:creationId xmlns:a16="http://schemas.microsoft.com/office/drawing/2014/main" id="{938ABD8D-DAC3-4CF1-A3DE-E8FD160899A5}"/>
                    </a:ext>
                  </a:extLst>
                </p:cNvPr>
                <p:cNvSpPr>
                  <a:spLocks noChangeArrowheads="1"/>
                </p:cNvSpPr>
                <p:nvPr/>
              </p:nvSpPr>
              <p:spPr bwMode="auto">
                <a:xfrm>
                  <a:off x="463" y="2015"/>
                  <a:ext cx="518"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79" name="Group 330">
                  <a:extLst>
                    <a:ext uri="{FF2B5EF4-FFF2-40B4-BE49-F238E27FC236}">
                      <a16:creationId xmlns:a16="http://schemas.microsoft.com/office/drawing/2014/main" id="{5FE2785F-07DC-4A97-B78A-EC87FAE805CE}"/>
                    </a:ext>
                  </a:extLst>
                </p:cNvPr>
                <p:cNvGrpSpPr>
                  <a:grpSpLocks/>
                </p:cNvGrpSpPr>
                <p:nvPr/>
              </p:nvGrpSpPr>
              <p:grpSpPr bwMode="auto">
                <a:xfrm>
                  <a:off x="463" y="2015"/>
                  <a:ext cx="518" cy="403"/>
                  <a:chOff x="463" y="2015"/>
                  <a:chExt cx="518" cy="403"/>
                </a:xfrm>
              </p:grpSpPr>
              <p:sp>
                <p:nvSpPr>
                  <p:cNvPr id="30780" name="Rectangle 331">
                    <a:extLst>
                      <a:ext uri="{FF2B5EF4-FFF2-40B4-BE49-F238E27FC236}">
                        <a16:creationId xmlns:a16="http://schemas.microsoft.com/office/drawing/2014/main" id="{2803F51B-2AB7-42BF-8F9F-032F09B5532C}"/>
                      </a:ext>
                    </a:extLst>
                  </p:cNvPr>
                  <p:cNvSpPr>
                    <a:spLocks noChangeArrowheads="1"/>
                  </p:cNvSpPr>
                  <p:nvPr/>
                </p:nvSpPr>
                <p:spPr bwMode="auto">
                  <a:xfrm>
                    <a:off x="506" y="2015"/>
                    <a:ext cx="432"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C1</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81" name="Rectangle 332">
                    <a:extLst>
                      <a:ext uri="{FF2B5EF4-FFF2-40B4-BE49-F238E27FC236}">
                        <a16:creationId xmlns:a16="http://schemas.microsoft.com/office/drawing/2014/main" id="{86FD324F-479E-41CA-B3C3-7E48D15FBB42}"/>
                      </a:ext>
                    </a:extLst>
                  </p:cNvPr>
                  <p:cNvSpPr>
                    <a:spLocks noChangeArrowheads="1"/>
                  </p:cNvSpPr>
                  <p:nvPr/>
                </p:nvSpPr>
                <p:spPr bwMode="auto">
                  <a:xfrm>
                    <a:off x="463" y="2015"/>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43" name="Group 333">
                <a:extLst>
                  <a:ext uri="{FF2B5EF4-FFF2-40B4-BE49-F238E27FC236}">
                    <a16:creationId xmlns:a16="http://schemas.microsoft.com/office/drawing/2014/main" id="{87FF1C17-1CB6-4793-A2E2-E6D18950A8EC}"/>
                  </a:ext>
                </a:extLst>
              </p:cNvPr>
              <p:cNvGrpSpPr>
                <a:grpSpLocks/>
              </p:cNvGrpSpPr>
              <p:nvPr/>
            </p:nvGrpSpPr>
            <p:grpSpPr bwMode="auto">
              <a:xfrm>
                <a:off x="981" y="2015"/>
                <a:ext cx="861" cy="403"/>
                <a:chOff x="981" y="2015"/>
                <a:chExt cx="861" cy="403"/>
              </a:xfrm>
            </p:grpSpPr>
            <p:sp>
              <p:nvSpPr>
                <p:cNvPr id="30774" name="Rectangle 334">
                  <a:extLst>
                    <a:ext uri="{FF2B5EF4-FFF2-40B4-BE49-F238E27FC236}">
                      <a16:creationId xmlns:a16="http://schemas.microsoft.com/office/drawing/2014/main" id="{2A0FB655-B5FD-4CE0-BDBC-3DF87201F49B}"/>
                    </a:ext>
                  </a:extLst>
                </p:cNvPr>
                <p:cNvSpPr>
                  <a:spLocks noChangeArrowheads="1"/>
                </p:cNvSpPr>
                <p:nvPr/>
              </p:nvSpPr>
              <p:spPr bwMode="auto">
                <a:xfrm>
                  <a:off x="981" y="2015"/>
                  <a:ext cx="861"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75" name="Group 335">
                  <a:extLst>
                    <a:ext uri="{FF2B5EF4-FFF2-40B4-BE49-F238E27FC236}">
                      <a16:creationId xmlns:a16="http://schemas.microsoft.com/office/drawing/2014/main" id="{0C9AA945-8FE6-4941-B90C-4F4579530B70}"/>
                    </a:ext>
                  </a:extLst>
                </p:cNvPr>
                <p:cNvGrpSpPr>
                  <a:grpSpLocks/>
                </p:cNvGrpSpPr>
                <p:nvPr/>
              </p:nvGrpSpPr>
              <p:grpSpPr bwMode="auto">
                <a:xfrm>
                  <a:off x="981" y="2015"/>
                  <a:ext cx="861" cy="403"/>
                  <a:chOff x="981" y="2015"/>
                  <a:chExt cx="861" cy="403"/>
                </a:xfrm>
              </p:grpSpPr>
              <p:sp>
                <p:nvSpPr>
                  <p:cNvPr id="30776" name="Rectangle 336">
                    <a:extLst>
                      <a:ext uri="{FF2B5EF4-FFF2-40B4-BE49-F238E27FC236}">
                        <a16:creationId xmlns:a16="http://schemas.microsoft.com/office/drawing/2014/main" id="{6CC91E4A-A2D6-4D8B-AC08-5C937D9067CF}"/>
                      </a:ext>
                    </a:extLst>
                  </p:cNvPr>
                  <p:cNvSpPr>
                    <a:spLocks noChangeArrowheads="1"/>
                  </p:cNvSpPr>
                  <p:nvPr/>
                </p:nvSpPr>
                <p:spPr bwMode="auto">
                  <a:xfrm>
                    <a:off x="1024" y="2015"/>
                    <a:ext cx="775"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Spring 2002</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77" name="Rectangle 337">
                    <a:extLst>
                      <a:ext uri="{FF2B5EF4-FFF2-40B4-BE49-F238E27FC236}">
                        <a16:creationId xmlns:a16="http://schemas.microsoft.com/office/drawing/2014/main" id="{A0CADFB3-890E-471B-9435-7879DC7B8AA2}"/>
                      </a:ext>
                    </a:extLst>
                  </p:cNvPr>
                  <p:cNvSpPr>
                    <a:spLocks noChangeArrowheads="1"/>
                  </p:cNvSpPr>
                  <p:nvPr/>
                </p:nvSpPr>
                <p:spPr bwMode="auto">
                  <a:xfrm>
                    <a:off x="981" y="2015"/>
                    <a:ext cx="861"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44" name="Group 338">
                <a:extLst>
                  <a:ext uri="{FF2B5EF4-FFF2-40B4-BE49-F238E27FC236}">
                    <a16:creationId xmlns:a16="http://schemas.microsoft.com/office/drawing/2014/main" id="{EB609D0E-84E8-48CA-A1A0-24CAB3D94709}"/>
                  </a:ext>
                </a:extLst>
              </p:cNvPr>
              <p:cNvGrpSpPr>
                <a:grpSpLocks/>
              </p:cNvGrpSpPr>
              <p:nvPr/>
            </p:nvGrpSpPr>
            <p:grpSpPr bwMode="auto">
              <a:xfrm>
                <a:off x="0" y="2418"/>
                <a:ext cx="463" cy="403"/>
                <a:chOff x="0" y="2418"/>
                <a:chExt cx="463" cy="403"/>
              </a:xfrm>
            </p:grpSpPr>
            <p:sp>
              <p:nvSpPr>
                <p:cNvPr id="30770" name="Rectangle 339">
                  <a:extLst>
                    <a:ext uri="{FF2B5EF4-FFF2-40B4-BE49-F238E27FC236}">
                      <a16:creationId xmlns:a16="http://schemas.microsoft.com/office/drawing/2014/main" id="{01367AFA-C5C7-4DBF-9CB6-F505D4ABB3E6}"/>
                    </a:ext>
                  </a:extLst>
                </p:cNvPr>
                <p:cNvSpPr>
                  <a:spLocks noChangeArrowheads="1"/>
                </p:cNvSpPr>
                <p:nvPr/>
              </p:nvSpPr>
              <p:spPr bwMode="auto">
                <a:xfrm>
                  <a:off x="0" y="2418"/>
                  <a:ext cx="463"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71" name="Group 340">
                  <a:extLst>
                    <a:ext uri="{FF2B5EF4-FFF2-40B4-BE49-F238E27FC236}">
                      <a16:creationId xmlns:a16="http://schemas.microsoft.com/office/drawing/2014/main" id="{FF19FDEF-D76C-4DB2-9DCB-812DBACEA269}"/>
                    </a:ext>
                  </a:extLst>
                </p:cNvPr>
                <p:cNvGrpSpPr>
                  <a:grpSpLocks/>
                </p:cNvGrpSpPr>
                <p:nvPr/>
              </p:nvGrpSpPr>
              <p:grpSpPr bwMode="auto">
                <a:xfrm>
                  <a:off x="0" y="2418"/>
                  <a:ext cx="463" cy="403"/>
                  <a:chOff x="0" y="2418"/>
                  <a:chExt cx="463" cy="403"/>
                </a:xfrm>
              </p:grpSpPr>
              <p:sp>
                <p:nvSpPr>
                  <p:cNvPr id="30772" name="Rectangle 341">
                    <a:extLst>
                      <a:ext uri="{FF2B5EF4-FFF2-40B4-BE49-F238E27FC236}">
                        <a16:creationId xmlns:a16="http://schemas.microsoft.com/office/drawing/2014/main" id="{F584A8FA-24D2-4C50-B4D6-88062C19D5AC}"/>
                      </a:ext>
                    </a:extLst>
                  </p:cNvPr>
                  <p:cNvSpPr>
                    <a:spLocks noChangeArrowheads="1"/>
                  </p:cNvSpPr>
                  <p:nvPr/>
                </p:nvSpPr>
                <p:spPr bwMode="auto">
                  <a:xfrm>
                    <a:off x="43" y="2418"/>
                    <a:ext cx="377"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P1</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73" name="Rectangle 342">
                    <a:extLst>
                      <a:ext uri="{FF2B5EF4-FFF2-40B4-BE49-F238E27FC236}">
                        <a16:creationId xmlns:a16="http://schemas.microsoft.com/office/drawing/2014/main" id="{1F2873BB-326E-48B9-8EC3-CE8E6CA441AE}"/>
                      </a:ext>
                    </a:extLst>
                  </p:cNvPr>
                  <p:cNvSpPr>
                    <a:spLocks noChangeArrowheads="1"/>
                  </p:cNvSpPr>
                  <p:nvPr/>
                </p:nvSpPr>
                <p:spPr bwMode="auto">
                  <a:xfrm>
                    <a:off x="0" y="2418"/>
                    <a:ext cx="46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45" name="Group 343">
                <a:extLst>
                  <a:ext uri="{FF2B5EF4-FFF2-40B4-BE49-F238E27FC236}">
                    <a16:creationId xmlns:a16="http://schemas.microsoft.com/office/drawing/2014/main" id="{F7651B00-C77A-48CD-85C0-47B86978322F}"/>
                  </a:ext>
                </a:extLst>
              </p:cNvPr>
              <p:cNvGrpSpPr>
                <a:grpSpLocks/>
              </p:cNvGrpSpPr>
              <p:nvPr/>
            </p:nvGrpSpPr>
            <p:grpSpPr bwMode="auto">
              <a:xfrm>
                <a:off x="463" y="2418"/>
                <a:ext cx="518" cy="403"/>
                <a:chOff x="463" y="2418"/>
                <a:chExt cx="518" cy="403"/>
              </a:xfrm>
            </p:grpSpPr>
            <p:sp>
              <p:nvSpPr>
                <p:cNvPr id="30766" name="Rectangle 344">
                  <a:extLst>
                    <a:ext uri="{FF2B5EF4-FFF2-40B4-BE49-F238E27FC236}">
                      <a16:creationId xmlns:a16="http://schemas.microsoft.com/office/drawing/2014/main" id="{199C9E48-5EB2-49D4-9EE6-C162472A4703}"/>
                    </a:ext>
                  </a:extLst>
                </p:cNvPr>
                <p:cNvSpPr>
                  <a:spLocks noChangeArrowheads="1"/>
                </p:cNvSpPr>
                <p:nvPr/>
              </p:nvSpPr>
              <p:spPr bwMode="auto">
                <a:xfrm>
                  <a:off x="463" y="2418"/>
                  <a:ext cx="518"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67" name="Group 345">
                  <a:extLst>
                    <a:ext uri="{FF2B5EF4-FFF2-40B4-BE49-F238E27FC236}">
                      <a16:creationId xmlns:a16="http://schemas.microsoft.com/office/drawing/2014/main" id="{3F954145-F787-400F-A503-2ED7C408A309}"/>
                    </a:ext>
                  </a:extLst>
                </p:cNvPr>
                <p:cNvGrpSpPr>
                  <a:grpSpLocks/>
                </p:cNvGrpSpPr>
                <p:nvPr/>
              </p:nvGrpSpPr>
              <p:grpSpPr bwMode="auto">
                <a:xfrm>
                  <a:off x="463" y="2418"/>
                  <a:ext cx="518" cy="403"/>
                  <a:chOff x="463" y="2418"/>
                  <a:chExt cx="518" cy="403"/>
                </a:xfrm>
              </p:grpSpPr>
              <p:sp>
                <p:nvSpPr>
                  <p:cNvPr id="30768" name="Rectangle 346">
                    <a:extLst>
                      <a:ext uri="{FF2B5EF4-FFF2-40B4-BE49-F238E27FC236}">
                        <a16:creationId xmlns:a16="http://schemas.microsoft.com/office/drawing/2014/main" id="{D0469545-5BFF-435C-8935-14FB8051920C}"/>
                      </a:ext>
                    </a:extLst>
                  </p:cNvPr>
                  <p:cNvSpPr>
                    <a:spLocks noChangeArrowheads="1"/>
                  </p:cNvSpPr>
                  <p:nvPr/>
                </p:nvSpPr>
                <p:spPr bwMode="auto">
                  <a:xfrm>
                    <a:off x="506" y="2418"/>
                    <a:ext cx="432"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C4</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69" name="Rectangle 347">
                    <a:extLst>
                      <a:ext uri="{FF2B5EF4-FFF2-40B4-BE49-F238E27FC236}">
                        <a16:creationId xmlns:a16="http://schemas.microsoft.com/office/drawing/2014/main" id="{E83AF1BF-70FA-44AB-B02C-5CCE915F30A5}"/>
                      </a:ext>
                    </a:extLst>
                  </p:cNvPr>
                  <p:cNvSpPr>
                    <a:spLocks noChangeArrowheads="1"/>
                  </p:cNvSpPr>
                  <p:nvPr/>
                </p:nvSpPr>
                <p:spPr bwMode="auto">
                  <a:xfrm>
                    <a:off x="463" y="2418"/>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46" name="Group 348">
                <a:extLst>
                  <a:ext uri="{FF2B5EF4-FFF2-40B4-BE49-F238E27FC236}">
                    <a16:creationId xmlns:a16="http://schemas.microsoft.com/office/drawing/2014/main" id="{D1DEB39E-BA3E-4452-8BFE-8226620ADF86}"/>
                  </a:ext>
                </a:extLst>
              </p:cNvPr>
              <p:cNvGrpSpPr>
                <a:grpSpLocks/>
              </p:cNvGrpSpPr>
              <p:nvPr/>
            </p:nvGrpSpPr>
            <p:grpSpPr bwMode="auto">
              <a:xfrm>
                <a:off x="981" y="2418"/>
                <a:ext cx="861" cy="403"/>
                <a:chOff x="981" y="2418"/>
                <a:chExt cx="861" cy="403"/>
              </a:xfrm>
            </p:grpSpPr>
            <p:sp>
              <p:nvSpPr>
                <p:cNvPr id="30762" name="Rectangle 349">
                  <a:extLst>
                    <a:ext uri="{FF2B5EF4-FFF2-40B4-BE49-F238E27FC236}">
                      <a16:creationId xmlns:a16="http://schemas.microsoft.com/office/drawing/2014/main" id="{BE1B4DE3-3311-4113-B42F-A9AB7420CFEA}"/>
                    </a:ext>
                  </a:extLst>
                </p:cNvPr>
                <p:cNvSpPr>
                  <a:spLocks noChangeArrowheads="1"/>
                </p:cNvSpPr>
                <p:nvPr/>
              </p:nvSpPr>
              <p:spPr bwMode="auto">
                <a:xfrm>
                  <a:off x="981" y="2418"/>
                  <a:ext cx="861"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63" name="Group 350">
                  <a:extLst>
                    <a:ext uri="{FF2B5EF4-FFF2-40B4-BE49-F238E27FC236}">
                      <a16:creationId xmlns:a16="http://schemas.microsoft.com/office/drawing/2014/main" id="{FFC2F0DD-D849-4361-BD99-E656122D0683}"/>
                    </a:ext>
                  </a:extLst>
                </p:cNvPr>
                <p:cNvGrpSpPr>
                  <a:grpSpLocks/>
                </p:cNvGrpSpPr>
                <p:nvPr/>
              </p:nvGrpSpPr>
              <p:grpSpPr bwMode="auto">
                <a:xfrm>
                  <a:off x="981" y="2418"/>
                  <a:ext cx="861" cy="403"/>
                  <a:chOff x="981" y="2418"/>
                  <a:chExt cx="861" cy="403"/>
                </a:xfrm>
              </p:grpSpPr>
              <p:sp>
                <p:nvSpPr>
                  <p:cNvPr id="30764" name="Rectangle 351">
                    <a:extLst>
                      <a:ext uri="{FF2B5EF4-FFF2-40B4-BE49-F238E27FC236}">
                        <a16:creationId xmlns:a16="http://schemas.microsoft.com/office/drawing/2014/main" id="{7D8FCB15-28F4-4D73-8D71-1A51EA7232C2}"/>
                      </a:ext>
                    </a:extLst>
                  </p:cNvPr>
                  <p:cNvSpPr>
                    <a:spLocks noChangeArrowheads="1"/>
                  </p:cNvSpPr>
                  <p:nvPr/>
                </p:nvSpPr>
                <p:spPr bwMode="auto">
                  <a:xfrm>
                    <a:off x="1024" y="2418"/>
                    <a:ext cx="775"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Fall 2002</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65" name="Rectangle 352">
                    <a:extLst>
                      <a:ext uri="{FF2B5EF4-FFF2-40B4-BE49-F238E27FC236}">
                        <a16:creationId xmlns:a16="http://schemas.microsoft.com/office/drawing/2014/main" id="{00B71300-A99B-44FC-9CAD-75420D4F45B7}"/>
                      </a:ext>
                    </a:extLst>
                  </p:cNvPr>
                  <p:cNvSpPr>
                    <a:spLocks noChangeArrowheads="1"/>
                  </p:cNvSpPr>
                  <p:nvPr/>
                </p:nvSpPr>
                <p:spPr bwMode="auto">
                  <a:xfrm>
                    <a:off x="981" y="2418"/>
                    <a:ext cx="861"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47" name="Group 353">
                <a:extLst>
                  <a:ext uri="{FF2B5EF4-FFF2-40B4-BE49-F238E27FC236}">
                    <a16:creationId xmlns:a16="http://schemas.microsoft.com/office/drawing/2014/main" id="{E8181B9B-9A50-423C-A499-B6B78ADA79D2}"/>
                  </a:ext>
                </a:extLst>
              </p:cNvPr>
              <p:cNvGrpSpPr>
                <a:grpSpLocks/>
              </p:cNvGrpSpPr>
              <p:nvPr/>
            </p:nvGrpSpPr>
            <p:grpSpPr bwMode="auto">
              <a:xfrm>
                <a:off x="0" y="2821"/>
                <a:ext cx="463" cy="403"/>
                <a:chOff x="0" y="2821"/>
                <a:chExt cx="463" cy="403"/>
              </a:xfrm>
            </p:grpSpPr>
            <p:sp>
              <p:nvSpPr>
                <p:cNvPr id="30758" name="Rectangle 354">
                  <a:extLst>
                    <a:ext uri="{FF2B5EF4-FFF2-40B4-BE49-F238E27FC236}">
                      <a16:creationId xmlns:a16="http://schemas.microsoft.com/office/drawing/2014/main" id="{46717A90-09B5-49F7-BF3A-9E8CFDD4B514}"/>
                    </a:ext>
                  </a:extLst>
                </p:cNvPr>
                <p:cNvSpPr>
                  <a:spLocks noChangeArrowheads="1"/>
                </p:cNvSpPr>
                <p:nvPr/>
              </p:nvSpPr>
              <p:spPr bwMode="auto">
                <a:xfrm>
                  <a:off x="0" y="2821"/>
                  <a:ext cx="463"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59" name="Group 355">
                  <a:extLst>
                    <a:ext uri="{FF2B5EF4-FFF2-40B4-BE49-F238E27FC236}">
                      <a16:creationId xmlns:a16="http://schemas.microsoft.com/office/drawing/2014/main" id="{287E59D3-DE35-48E4-BAFE-1B0B5F81396A}"/>
                    </a:ext>
                  </a:extLst>
                </p:cNvPr>
                <p:cNvGrpSpPr>
                  <a:grpSpLocks/>
                </p:cNvGrpSpPr>
                <p:nvPr/>
              </p:nvGrpSpPr>
              <p:grpSpPr bwMode="auto">
                <a:xfrm>
                  <a:off x="0" y="2821"/>
                  <a:ext cx="463" cy="403"/>
                  <a:chOff x="0" y="2821"/>
                  <a:chExt cx="463" cy="403"/>
                </a:xfrm>
              </p:grpSpPr>
              <p:sp>
                <p:nvSpPr>
                  <p:cNvPr id="30760" name="Rectangle 356">
                    <a:extLst>
                      <a:ext uri="{FF2B5EF4-FFF2-40B4-BE49-F238E27FC236}">
                        <a16:creationId xmlns:a16="http://schemas.microsoft.com/office/drawing/2014/main" id="{911B1ABC-ABC9-423D-933B-AFCC013F14CD}"/>
                      </a:ext>
                    </a:extLst>
                  </p:cNvPr>
                  <p:cNvSpPr>
                    <a:spLocks noChangeArrowheads="1"/>
                  </p:cNvSpPr>
                  <p:nvPr/>
                </p:nvSpPr>
                <p:spPr bwMode="auto">
                  <a:xfrm>
                    <a:off x="43" y="2821"/>
                    <a:ext cx="377"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P3</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61" name="Rectangle 357">
                    <a:extLst>
                      <a:ext uri="{FF2B5EF4-FFF2-40B4-BE49-F238E27FC236}">
                        <a16:creationId xmlns:a16="http://schemas.microsoft.com/office/drawing/2014/main" id="{A3400A7E-71CC-42C7-B315-CC52CDDEE61A}"/>
                      </a:ext>
                    </a:extLst>
                  </p:cNvPr>
                  <p:cNvSpPr>
                    <a:spLocks noChangeArrowheads="1"/>
                  </p:cNvSpPr>
                  <p:nvPr/>
                </p:nvSpPr>
                <p:spPr bwMode="auto">
                  <a:xfrm>
                    <a:off x="0" y="2821"/>
                    <a:ext cx="463"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48" name="Group 358">
                <a:extLst>
                  <a:ext uri="{FF2B5EF4-FFF2-40B4-BE49-F238E27FC236}">
                    <a16:creationId xmlns:a16="http://schemas.microsoft.com/office/drawing/2014/main" id="{AD60C77F-0E42-4881-B815-859A14092800}"/>
                  </a:ext>
                </a:extLst>
              </p:cNvPr>
              <p:cNvGrpSpPr>
                <a:grpSpLocks/>
              </p:cNvGrpSpPr>
              <p:nvPr/>
            </p:nvGrpSpPr>
            <p:grpSpPr bwMode="auto">
              <a:xfrm>
                <a:off x="463" y="2821"/>
                <a:ext cx="518" cy="403"/>
                <a:chOff x="463" y="2821"/>
                <a:chExt cx="518" cy="403"/>
              </a:xfrm>
            </p:grpSpPr>
            <p:sp>
              <p:nvSpPr>
                <p:cNvPr id="30754" name="Rectangle 359">
                  <a:extLst>
                    <a:ext uri="{FF2B5EF4-FFF2-40B4-BE49-F238E27FC236}">
                      <a16:creationId xmlns:a16="http://schemas.microsoft.com/office/drawing/2014/main" id="{1E799F1B-647F-4D2A-8E6F-A8AC22594764}"/>
                    </a:ext>
                  </a:extLst>
                </p:cNvPr>
                <p:cNvSpPr>
                  <a:spLocks noChangeArrowheads="1"/>
                </p:cNvSpPr>
                <p:nvPr/>
              </p:nvSpPr>
              <p:spPr bwMode="auto">
                <a:xfrm>
                  <a:off x="463" y="2821"/>
                  <a:ext cx="518"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55" name="Group 360">
                  <a:extLst>
                    <a:ext uri="{FF2B5EF4-FFF2-40B4-BE49-F238E27FC236}">
                      <a16:creationId xmlns:a16="http://schemas.microsoft.com/office/drawing/2014/main" id="{31D421E5-743E-41D5-8DCF-FAC29C91EFAA}"/>
                    </a:ext>
                  </a:extLst>
                </p:cNvPr>
                <p:cNvGrpSpPr>
                  <a:grpSpLocks/>
                </p:cNvGrpSpPr>
                <p:nvPr/>
              </p:nvGrpSpPr>
              <p:grpSpPr bwMode="auto">
                <a:xfrm>
                  <a:off x="463" y="2821"/>
                  <a:ext cx="518" cy="403"/>
                  <a:chOff x="463" y="2821"/>
                  <a:chExt cx="518" cy="403"/>
                </a:xfrm>
              </p:grpSpPr>
              <p:sp>
                <p:nvSpPr>
                  <p:cNvPr id="30756" name="Rectangle 361">
                    <a:extLst>
                      <a:ext uri="{FF2B5EF4-FFF2-40B4-BE49-F238E27FC236}">
                        <a16:creationId xmlns:a16="http://schemas.microsoft.com/office/drawing/2014/main" id="{2350E8B9-ACFC-41C5-97B9-418021BCA0E6}"/>
                      </a:ext>
                    </a:extLst>
                  </p:cNvPr>
                  <p:cNvSpPr>
                    <a:spLocks noChangeArrowheads="1"/>
                  </p:cNvSpPr>
                  <p:nvPr/>
                </p:nvSpPr>
                <p:spPr bwMode="auto">
                  <a:xfrm>
                    <a:off x="506" y="2821"/>
                    <a:ext cx="432"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C1</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57" name="Rectangle 362">
                    <a:extLst>
                      <a:ext uri="{FF2B5EF4-FFF2-40B4-BE49-F238E27FC236}">
                        <a16:creationId xmlns:a16="http://schemas.microsoft.com/office/drawing/2014/main" id="{18DF22C4-543E-4F61-80B5-7C540349ECCB}"/>
                      </a:ext>
                    </a:extLst>
                  </p:cNvPr>
                  <p:cNvSpPr>
                    <a:spLocks noChangeArrowheads="1"/>
                  </p:cNvSpPr>
                  <p:nvPr/>
                </p:nvSpPr>
                <p:spPr bwMode="auto">
                  <a:xfrm>
                    <a:off x="463" y="2821"/>
                    <a:ext cx="518"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nvGrpSpPr>
              <p:cNvPr id="30749" name="Group 363">
                <a:extLst>
                  <a:ext uri="{FF2B5EF4-FFF2-40B4-BE49-F238E27FC236}">
                    <a16:creationId xmlns:a16="http://schemas.microsoft.com/office/drawing/2014/main" id="{38787941-C09E-491C-8E8A-9BB26ABA8486}"/>
                  </a:ext>
                </a:extLst>
              </p:cNvPr>
              <p:cNvGrpSpPr>
                <a:grpSpLocks/>
              </p:cNvGrpSpPr>
              <p:nvPr/>
            </p:nvGrpSpPr>
            <p:grpSpPr bwMode="auto">
              <a:xfrm>
                <a:off x="981" y="2821"/>
                <a:ext cx="861" cy="403"/>
                <a:chOff x="981" y="2821"/>
                <a:chExt cx="861" cy="403"/>
              </a:xfrm>
            </p:grpSpPr>
            <p:sp>
              <p:nvSpPr>
                <p:cNvPr id="30750" name="Rectangle 364">
                  <a:extLst>
                    <a:ext uri="{FF2B5EF4-FFF2-40B4-BE49-F238E27FC236}">
                      <a16:creationId xmlns:a16="http://schemas.microsoft.com/office/drawing/2014/main" id="{C81CBB59-C593-447E-95BD-782DB7661F5E}"/>
                    </a:ext>
                  </a:extLst>
                </p:cNvPr>
                <p:cNvSpPr>
                  <a:spLocks noChangeArrowheads="1"/>
                </p:cNvSpPr>
                <p:nvPr/>
              </p:nvSpPr>
              <p:spPr bwMode="auto">
                <a:xfrm>
                  <a:off x="981" y="2821"/>
                  <a:ext cx="861"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nvGrpSpPr>
                <p:cNvPr id="30751" name="Group 365">
                  <a:extLst>
                    <a:ext uri="{FF2B5EF4-FFF2-40B4-BE49-F238E27FC236}">
                      <a16:creationId xmlns:a16="http://schemas.microsoft.com/office/drawing/2014/main" id="{905EC039-4384-4E1F-B54D-899AF49A9BBA}"/>
                    </a:ext>
                  </a:extLst>
                </p:cNvPr>
                <p:cNvGrpSpPr>
                  <a:grpSpLocks/>
                </p:cNvGrpSpPr>
                <p:nvPr/>
              </p:nvGrpSpPr>
              <p:grpSpPr bwMode="auto">
                <a:xfrm>
                  <a:off x="981" y="2821"/>
                  <a:ext cx="861" cy="403"/>
                  <a:chOff x="981" y="2821"/>
                  <a:chExt cx="861" cy="403"/>
                </a:xfrm>
              </p:grpSpPr>
              <p:sp>
                <p:nvSpPr>
                  <p:cNvPr id="30752" name="Rectangle 366">
                    <a:extLst>
                      <a:ext uri="{FF2B5EF4-FFF2-40B4-BE49-F238E27FC236}">
                        <a16:creationId xmlns:a16="http://schemas.microsoft.com/office/drawing/2014/main" id="{7853479B-3E84-4D5E-8F67-F44773A5EA38}"/>
                      </a:ext>
                    </a:extLst>
                  </p:cNvPr>
                  <p:cNvSpPr>
                    <a:spLocks noChangeArrowheads="1"/>
                  </p:cNvSpPr>
                  <p:nvPr/>
                </p:nvSpPr>
                <p:spPr bwMode="auto">
                  <a:xfrm>
                    <a:off x="1024" y="2821"/>
                    <a:ext cx="775" cy="403"/>
                  </a:xfrm>
                  <a:prstGeom prst="rect">
                    <a:avLst/>
                  </a:prstGeom>
                  <a:solidFill>
                    <a:srgbClr val="E6E6E6"/>
                  </a:solidFill>
                  <a:ln>
                    <a:noFill/>
                  </a:ln>
                  <a:effectLst/>
                  <a:extLst>
                    <a:ext uri="{91240B29-F687-4F45-9708-019B960494DF}">
                      <a14:hiddenLine xmlns:a14="http://schemas.microsoft.com/office/drawing/2010/main" w="12700">
                        <a:solidFill>
                          <a:srgbClr val="000000"/>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t>Fall 2002</a:t>
                    </a:r>
                    <a:endParaRPr lang="en-US" altLang="en-US" sz="1400"/>
                  </a:p>
                  <a:p>
                    <a:pPr algn="ctr">
                      <a:spcBef>
                        <a:spcPct val="0"/>
                      </a:spcBef>
                      <a:buFontTx/>
                      <a:buNone/>
                    </a:pPr>
                    <a:endParaRPr lang="en-US" altLang="en-US" sz="2400">
                      <a:latin typeface="Times New Roman" panose="02020603050405020304" pitchFamily="18" charset="0"/>
                    </a:endParaRPr>
                  </a:p>
                </p:txBody>
              </p:sp>
              <p:sp>
                <p:nvSpPr>
                  <p:cNvPr id="30753" name="Rectangle 367">
                    <a:extLst>
                      <a:ext uri="{FF2B5EF4-FFF2-40B4-BE49-F238E27FC236}">
                        <a16:creationId xmlns:a16="http://schemas.microsoft.com/office/drawing/2014/main" id="{1BDB151D-57EB-46EF-8AE7-D600AEBDB522}"/>
                      </a:ext>
                    </a:extLst>
                  </p:cNvPr>
                  <p:cNvSpPr>
                    <a:spLocks noChangeArrowheads="1"/>
                  </p:cNvSpPr>
                  <p:nvPr/>
                </p:nvSpPr>
                <p:spPr bwMode="auto">
                  <a:xfrm>
                    <a:off x="981" y="2821"/>
                    <a:ext cx="861" cy="403"/>
                  </a:xfrm>
                  <a:prstGeom prst="rect">
                    <a:avLst/>
                  </a:prstGeom>
                  <a:noFill/>
                  <a:ln w="7">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grpSp>
        </p:grpSp>
        <p:sp>
          <p:nvSpPr>
            <p:cNvPr id="30725" name="Rectangle 368">
              <a:extLst>
                <a:ext uri="{FF2B5EF4-FFF2-40B4-BE49-F238E27FC236}">
                  <a16:creationId xmlns:a16="http://schemas.microsoft.com/office/drawing/2014/main" id="{C6EB4BED-C34F-46D5-8D5F-8C705015EBD9}"/>
                </a:ext>
              </a:extLst>
            </p:cNvPr>
            <p:cNvSpPr>
              <a:spLocks noChangeArrowheads="1"/>
            </p:cNvSpPr>
            <p:nvPr/>
          </p:nvSpPr>
          <p:spPr bwMode="auto">
            <a:xfrm>
              <a:off x="-2" y="-2"/>
              <a:ext cx="1846" cy="3228"/>
            </a:xfrm>
            <a:prstGeom prst="rect">
              <a:avLst/>
            </a:prstGeom>
            <a:noFill/>
            <a:ln w="6350">
              <a:solidFill>
                <a:srgbClr val="A0A0A0"/>
              </a:solidFill>
              <a:miter lim="800000"/>
              <a:headEnd type="none"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30000"/>
                </a:spcBef>
                <a:spcAft>
                  <a:spcPct val="30000"/>
                </a:spcAft>
                <a:buFontTx/>
                <a:buNone/>
              </a:pPr>
              <a:endParaRPr lang="en-US" altLang="en-US" sz="24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AADDC96-CF50-4EC8-9069-CB2A160D1060}"/>
              </a:ext>
            </a:extLst>
          </p:cNvPr>
          <p:cNvSpPr>
            <a:spLocks noGrp="1" noChangeArrowheads="1"/>
          </p:cNvSpPr>
          <p:nvPr>
            <p:ph type="title"/>
          </p:nvPr>
        </p:nvSpPr>
        <p:spPr>
          <a:xfrm>
            <a:off x="1981200" y="152400"/>
            <a:ext cx="8229600" cy="1143000"/>
          </a:xfrm>
        </p:spPr>
        <p:txBody>
          <a:bodyPr/>
          <a:lstStyle/>
          <a:p>
            <a:pPr eaLnBrk="1" hangingPunct="1"/>
            <a:r>
              <a:rPr lang="en-US" altLang="en-US" sz="3200" b="1">
                <a:solidFill>
                  <a:srgbClr val="CC0000"/>
                </a:solidFill>
              </a:rPr>
              <a:t>VÍ DỤ: TRUY VẤN 1</a:t>
            </a:r>
            <a:endParaRPr lang="en-US" altLang="en-US" sz="3200">
              <a:solidFill>
                <a:srgbClr val="CC0000"/>
              </a:solidFill>
            </a:endParaRPr>
          </a:p>
        </p:txBody>
      </p:sp>
      <p:sp>
        <p:nvSpPr>
          <p:cNvPr id="31747" name="Rectangle 5">
            <a:extLst>
              <a:ext uri="{FF2B5EF4-FFF2-40B4-BE49-F238E27FC236}">
                <a16:creationId xmlns:a16="http://schemas.microsoft.com/office/drawing/2014/main" id="{9E1D8E17-79C9-44DF-8FCE-A9D67C8F6ED8}"/>
              </a:ext>
            </a:extLst>
          </p:cNvPr>
          <p:cNvSpPr>
            <a:spLocks noGrp="1" noChangeArrowheads="1"/>
          </p:cNvSpPr>
          <p:nvPr>
            <p:ph type="body" idx="1"/>
          </p:nvPr>
        </p:nvSpPr>
        <p:spPr>
          <a:xfrm>
            <a:off x="1905000" y="1371600"/>
            <a:ext cx="8305800" cy="4876800"/>
          </a:xfrm>
          <a:noFill/>
        </p:spPr>
        <p:txBody>
          <a:bodyPr/>
          <a:lstStyle/>
          <a:p>
            <a:pPr marL="609600" indent="-609600">
              <a:buClr>
                <a:srgbClr val="0033CC"/>
              </a:buClr>
              <a:buFont typeface="Wingdings" panose="05000000000000000000" pitchFamily="2" charset="2"/>
              <a:buChar char="v"/>
            </a:pPr>
            <a:r>
              <a:rPr lang="en-US" altLang="en-US" sz="2400" b="1" i="1">
                <a:solidFill>
                  <a:srgbClr val="0033CC"/>
                </a:solidFill>
              </a:rPr>
              <a:t>Tìm tên của tất cả các Sinh viên học ngành Công nghệ thông tin (Computer Science).</a:t>
            </a:r>
          </a:p>
          <a:p>
            <a:pPr marL="609600" indent="-609600">
              <a:buClr>
                <a:schemeClr val="tx1"/>
              </a:buClr>
              <a:buFont typeface="Wingdings" panose="05000000000000000000" pitchFamily="2" charset="2"/>
              <a:buChar char="v"/>
            </a:pPr>
            <a:r>
              <a:rPr lang="en-US" altLang="en-US" sz="2000" b="1" u="sng"/>
              <a:t>Cách tiếp cận:</a:t>
            </a:r>
          </a:p>
          <a:p>
            <a:pPr marL="990600" lvl="1" indent="-533400">
              <a:buClr>
                <a:schemeClr val="tx1"/>
              </a:buClr>
              <a:buFont typeface="Wingdings" panose="05000000000000000000" pitchFamily="2" charset="2"/>
              <a:buChar char="§"/>
            </a:pPr>
            <a:r>
              <a:rPr lang="en-US" altLang="en-US" sz="2000"/>
              <a:t>Đầu tiên, chọn ra tất cả những sinh viên học ngành CS:</a:t>
            </a:r>
          </a:p>
          <a:p>
            <a:pPr marL="990600" lvl="1" indent="-533400"/>
            <a:endParaRPr lang="en-US" altLang="en-US" sz="2000"/>
          </a:p>
          <a:p>
            <a:pPr marL="990600" lvl="1" indent="-533400"/>
            <a:endParaRPr lang="en-US" altLang="en-US"/>
          </a:p>
          <a:p>
            <a:pPr marL="990600" lvl="1" indent="-533400">
              <a:buClr>
                <a:schemeClr val="tx1"/>
              </a:buClr>
              <a:buFont typeface="Wingdings" panose="05000000000000000000" pitchFamily="2" charset="2"/>
              <a:buChar char="§"/>
            </a:pPr>
            <a:r>
              <a:rPr lang="en-US" altLang="en-US" sz="2000"/>
              <a:t>Tiếp theo, chiếu thuộc tính tên trên kết quả vừa tìm được:</a:t>
            </a:r>
          </a:p>
          <a:p>
            <a:pPr marL="990600" lvl="1" indent="-533400"/>
            <a:endParaRPr lang="en-US" altLang="en-US" sz="2000"/>
          </a:p>
          <a:p>
            <a:pPr marL="990600" lvl="1" indent="-533400"/>
            <a:endParaRPr lang="en-US" altLang="en-US" sz="3200"/>
          </a:p>
          <a:p>
            <a:pPr marL="609600" indent="-609600">
              <a:buClr>
                <a:schemeClr val="tx1"/>
              </a:buClr>
              <a:buFont typeface="Wingdings" panose="05000000000000000000" pitchFamily="2" charset="2"/>
              <a:buChar char="v"/>
            </a:pPr>
            <a:r>
              <a:rPr lang="en-US" altLang="en-US" sz="2000" b="1" u="sng"/>
              <a:t>Biểu thức truy vấn hoàn chỉnh:</a:t>
            </a:r>
            <a:endParaRPr lang="en-US" altLang="en-US" sz="2000" b="1"/>
          </a:p>
          <a:p>
            <a:pPr marL="609600" indent="-609600"/>
            <a:endParaRPr lang="en-US" altLang="en-US" sz="2000"/>
          </a:p>
          <a:p>
            <a:pPr marL="609600" indent="-609600" algn="just">
              <a:spcBef>
                <a:spcPct val="30000"/>
              </a:spcBef>
              <a:spcAft>
                <a:spcPct val="30000"/>
              </a:spcAft>
            </a:pPr>
            <a:endParaRPr lang="en-US" altLang="en-US" sz="2000">
              <a:solidFill>
                <a:schemeClr val="tx2"/>
              </a:solidFill>
            </a:endParaRPr>
          </a:p>
        </p:txBody>
      </p:sp>
      <p:sp>
        <p:nvSpPr>
          <p:cNvPr id="446470" name="Rectangle 6">
            <a:extLst>
              <a:ext uri="{FF2B5EF4-FFF2-40B4-BE49-F238E27FC236}">
                <a16:creationId xmlns:a16="http://schemas.microsoft.com/office/drawing/2014/main" id="{463CEA4B-6B53-43D6-965E-D76B341C4D5A}"/>
              </a:ext>
            </a:extLst>
          </p:cNvPr>
          <p:cNvSpPr>
            <a:spLocks noChangeArrowheads="1"/>
          </p:cNvSpPr>
          <p:nvPr/>
        </p:nvSpPr>
        <p:spPr bwMode="auto">
          <a:xfrm>
            <a:off x="3886200" y="3048001"/>
            <a:ext cx="4343400" cy="517525"/>
          </a:xfrm>
          <a:prstGeom prst="rect">
            <a:avLst/>
          </a:prstGeom>
          <a:solidFill>
            <a:srgbClr val="FFFFCC"/>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 = </a:t>
            </a:r>
            <a:r>
              <a:rPr lang="en-US" altLang="en-US" sz="2000" baseline="-25000">
                <a:solidFill>
                  <a:schemeClr val="tx2"/>
                </a:solidFill>
                <a:latin typeface="Arial Unicode MS" pitchFamily="34" charset="-128"/>
                <a:sym typeface="Symbol" panose="05050102010706020507" pitchFamily="18" charset="2"/>
              </a:rPr>
              <a:t>(major = “Computer Science”)</a:t>
            </a:r>
            <a:r>
              <a:rPr lang="en-US" altLang="en-US" sz="2000">
                <a:solidFill>
                  <a:schemeClr val="tx2"/>
                </a:solidFill>
                <a:latin typeface="Arial Unicode MS" pitchFamily="34" charset="-128"/>
                <a:sym typeface="Symbol" panose="05050102010706020507" pitchFamily="18" charset="2"/>
              </a:rPr>
              <a:t>(S)</a:t>
            </a:r>
            <a:endParaRPr lang="en-US" altLang="en-US" sz="2000">
              <a:solidFill>
                <a:schemeClr val="tx2"/>
              </a:solidFill>
              <a:latin typeface="Arial Unicode MS" pitchFamily="34" charset="-128"/>
            </a:endParaRPr>
          </a:p>
        </p:txBody>
      </p:sp>
      <p:sp>
        <p:nvSpPr>
          <p:cNvPr id="446471" name="Rectangle 7">
            <a:extLst>
              <a:ext uri="{FF2B5EF4-FFF2-40B4-BE49-F238E27FC236}">
                <a16:creationId xmlns:a16="http://schemas.microsoft.com/office/drawing/2014/main" id="{482E1F85-B5FB-420B-B9B3-8C92A02749F7}"/>
              </a:ext>
            </a:extLst>
          </p:cNvPr>
          <p:cNvSpPr>
            <a:spLocks noChangeArrowheads="1"/>
          </p:cNvSpPr>
          <p:nvPr/>
        </p:nvSpPr>
        <p:spPr bwMode="auto">
          <a:xfrm>
            <a:off x="3886200" y="4343401"/>
            <a:ext cx="4343400" cy="517525"/>
          </a:xfrm>
          <a:prstGeom prst="rect">
            <a:avLst/>
          </a:prstGeom>
          <a:solidFill>
            <a:srgbClr val="FFFFCC"/>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solidFill>
                  <a:schemeClr val="tx2"/>
                </a:solidFill>
                <a:latin typeface="Arial Unicode MS" pitchFamily="34" charset="-128"/>
                <a:sym typeface="Symbol" panose="05050102010706020507" pitchFamily="18" charset="2"/>
              </a:rPr>
              <a:t>result = </a:t>
            </a:r>
            <a:r>
              <a:rPr lang="en-US" altLang="en-US" sz="2000" baseline="-25000">
                <a:solidFill>
                  <a:schemeClr val="tx2"/>
                </a:solidFill>
                <a:latin typeface="Arial Unicode MS" pitchFamily="34" charset="-128"/>
                <a:sym typeface="Symbol" panose="05050102010706020507" pitchFamily="18" charset="2"/>
              </a:rPr>
              <a:t>(name)</a:t>
            </a:r>
            <a:r>
              <a:rPr lang="en-US" altLang="en-US" sz="2000">
                <a:solidFill>
                  <a:schemeClr val="tx2"/>
                </a:solidFill>
                <a:latin typeface="Arial Unicode MS" pitchFamily="34" charset="-128"/>
                <a:sym typeface="Symbol" panose="05050102010706020507" pitchFamily="18" charset="2"/>
              </a:rPr>
              <a:t>(r)</a:t>
            </a:r>
            <a:endParaRPr lang="en-US" altLang="en-US" sz="2000">
              <a:solidFill>
                <a:schemeClr val="tx2"/>
              </a:solidFill>
              <a:latin typeface="Arial Unicode MS" pitchFamily="34" charset="-128"/>
            </a:endParaRPr>
          </a:p>
        </p:txBody>
      </p:sp>
      <p:sp>
        <p:nvSpPr>
          <p:cNvPr id="446472" name="Rectangle 8">
            <a:extLst>
              <a:ext uri="{FF2B5EF4-FFF2-40B4-BE49-F238E27FC236}">
                <a16:creationId xmlns:a16="http://schemas.microsoft.com/office/drawing/2014/main" id="{48495133-D8EE-4E76-96AC-7C955C888C69}"/>
              </a:ext>
            </a:extLst>
          </p:cNvPr>
          <p:cNvSpPr>
            <a:spLocks noChangeArrowheads="1"/>
          </p:cNvSpPr>
          <p:nvPr/>
        </p:nvSpPr>
        <p:spPr bwMode="auto">
          <a:xfrm>
            <a:off x="3276600" y="5638801"/>
            <a:ext cx="5486400" cy="517525"/>
          </a:xfrm>
          <a:prstGeom prst="rect">
            <a:avLst/>
          </a:prstGeom>
          <a:solidFill>
            <a:srgbClr val="CCFF99"/>
          </a:solidFill>
          <a:ln w="12700">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spcAft>
                <a:spcPct val="0"/>
              </a:spcAft>
              <a:buChar char="•"/>
              <a:defRPr sz="3200">
                <a:solidFill>
                  <a:schemeClr val="tx1"/>
                </a:solidFill>
                <a:latin typeface="Arial" panose="020B0604020202020204" pitchFamily="34" charset="0"/>
              </a:defRPr>
            </a:lvl1pPr>
            <a:lvl2pPr marL="742950" indent="-285750" algn="l" eaLnBrk="0" hangingPunct="0">
              <a:spcBef>
                <a:spcPct val="20000"/>
              </a:spcBef>
              <a:spcAft>
                <a:spcPct val="0"/>
              </a:spcAft>
              <a:buChar char="–"/>
              <a:defRPr sz="2800">
                <a:solidFill>
                  <a:schemeClr val="tx1"/>
                </a:solidFill>
                <a:latin typeface="Arial" panose="020B0604020202020204" pitchFamily="34" charset="0"/>
              </a:defRPr>
            </a:lvl2pPr>
            <a:lvl3pPr marL="1143000" indent="-228600" algn="l" eaLnBrk="0" hangingPunct="0">
              <a:spcBef>
                <a:spcPct val="20000"/>
              </a:spcBef>
              <a:spcAft>
                <a:spcPct val="0"/>
              </a:spcAft>
              <a:buChar char="•"/>
              <a:defRPr sz="2400">
                <a:solidFill>
                  <a:schemeClr val="tx1"/>
                </a:solidFill>
                <a:latin typeface="Arial" panose="020B0604020202020204" pitchFamily="34" charset="0"/>
              </a:defRPr>
            </a:lvl3pPr>
            <a:lvl4pPr marL="1600200" indent="-228600" algn="l" eaLnBrk="0" hangingPunct="0">
              <a:spcBef>
                <a:spcPct val="20000"/>
              </a:spcBef>
              <a:spcAft>
                <a:spcPct val="0"/>
              </a:spcAft>
              <a:buChar char="–"/>
              <a:defRPr sz="2000">
                <a:solidFill>
                  <a:schemeClr val="tx1"/>
                </a:solidFill>
                <a:latin typeface="Arial" panose="020B0604020202020204" pitchFamily="34" charset="0"/>
              </a:defRPr>
            </a:lvl4pPr>
            <a:lvl5pPr marL="2057400" indent="-228600" algn="l" eaLnBrk="0" hangingPunct="0">
              <a:spcBef>
                <a:spcPct val="20000"/>
              </a:spcBef>
              <a:spcAft>
                <a:spcPct val="0"/>
              </a:spcAft>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latin typeface="Arial Unicode MS" pitchFamily="34" charset="-128"/>
                <a:sym typeface="Symbol" panose="05050102010706020507" pitchFamily="18" charset="2"/>
              </a:rPr>
              <a:t>result =</a:t>
            </a:r>
            <a:r>
              <a:rPr lang="en-US" altLang="en-US" sz="2000">
                <a:solidFill>
                  <a:schemeClr val="tx2"/>
                </a:solidFill>
                <a:latin typeface="Arial Unicode MS" pitchFamily="34" charset="-128"/>
                <a:sym typeface="Symbol" panose="05050102010706020507" pitchFamily="18" charset="2"/>
              </a:rPr>
              <a:t> </a:t>
            </a:r>
            <a:r>
              <a:rPr lang="en-US" altLang="en-US" sz="2000" baseline="-25000">
                <a:solidFill>
                  <a:schemeClr val="tx2"/>
                </a:solidFill>
                <a:latin typeface="Arial Unicode MS" pitchFamily="34" charset="-128"/>
                <a:sym typeface="Symbol" panose="05050102010706020507" pitchFamily="18" charset="2"/>
              </a:rPr>
              <a:t>(name)</a:t>
            </a:r>
            <a:r>
              <a:rPr lang="en-US" altLang="en-US" sz="2000">
                <a:solidFill>
                  <a:schemeClr val="tx2"/>
                </a:solidFill>
                <a:latin typeface="Arial Unicode MS" pitchFamily="34" charset="-128"/>
                <a:sym typeface="Symbol" panose="05050102010706020507" pitchFamily="18" charset="2"/>
              </a:rPr>
              <a:t>(</a:t>
            </a:r>
            <a:r>
              <a:rPr lang="en-US" altLang="en-US" sz="2000" baseline="-25000">
                <a:solidFill>
                  <a:schemeClr val="tx2"/>
                </a:solidFill>
                <a:latin typeface="Arial Unicode MS" pitchFamily="34" charset="-128"/>
                <a:sym typeface="Symbol" panose="05050102010706020507" pitchFamily="18" charset="2"/>
              </a:rPr>
              <a:t>(major = “Computer Science”)</a:t>
            </a:r>
            <a:r>
              <a:rPr lang="en-US" altLang="en-US" sz="2000">
                <a:solidFill>
                  <a:schemeClr val="tx2"/>
                </a:solidFill>
                <a:latin typeface="Arial Unicode MS" pitchFamily="34" charset="-128"/>
                <a:sym typeface="Symbol" panose="05050102010706020507" pitchFamily="18" charset="2"/>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6470"/>
                                        </p:tgtEl>
                                        <p:attrNameLst>
                                          <p:attrName>style.visibility</p:attrName>
                                        </p:attrNameLst>
                                      </p:cBhvr>
                                      <p:to>
                                        <p:strVal val="visible"/>
                                      </p:to>
                                    </p:set>
                                    <p:anim calcmode="lin" valueType="num">
                                      <p:cBhvr additive="base">
                                        <p:cTn id="7" dur="500" fill="hold"/>
                                        <p:tgtEl>
                                          <p:spTgt spid="446470"/>
                                        </p:tgtEl>
                                        <p:attrNameLst>
                                          <p:attrName>ppt_x</p:attrName>
                                        </p:attrNameLst>
                                      </p:cBhvr>
                                      <p:tavLst>
                                        <p:tav tm="0">
                                          <p:val>
                                            <p:strVal val="#ppt_x"/>
                                          </p:val>
                                        </p:tav>
                                        <p:tav tm="100000">
                                          <p:val>
                                            <p:strVal val="#ppt_x"/>
                                          </p:val>
                                        </p:tav>
                                      </p:tavLst>
                                    </p:anim>
                                    <p:anim calcmode="lin" valueType="num">
                                      <p:cBhvr additive="base">
                                        <p:cTn id="8" dur="500" fill="hold"/>
                                        <p:tgtEl>
                                          <p:spTgt spid="4464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6471"/>
                                        </p:tgtEl>
                                        <p:attrNameLst>
                                          <p:attrName>style.visibility</p:attrName>
                                        </p:attrNameLst>
                                      </p:cBhvr>
                                      <p:to>
                                        <p:strVal val="visible"/>
                                      </p:to>
                                    </p:set>
                                    <p:anim calcmode="lin" valueType="num">
                                      <p:cBhvr additive="base">
                                        <p:cTn id="13" dur="500" fill="hold"/>
                                        <p:tgtEl>
                                          <p:spTgt spid="446471"/>
                                        </p:tgtEl>
                                        <p:attrNameLst>
                                          <p:attrName>ppt_x</p:attrName>
                                        </p:attrNameLst>
                                      </p:cBhvr>
                                      <p:tavLst>
                                        <p:tav tm="0">
                                          <p:val>
                                            <p:strVal val="#ppt_x"/>
                                          </p:val>
                                        </p:tav>
                                        <p:tav tm="100000">
                                          <p:val>
                                            <p:strVal val="#ppt_x"/>
                                          </p:val>
                                        </p:tav>
                                      </p:tavLst>
                                    </p:anim>
                                    <p:anim calcmode="lin" valueType="num">
                                      <p:cBhvr additive="base">
                                        <p:cTn id="14" dur="500" fill="hold"/>
                                        <p:tgtEl>
                                          <p:spTgt spid="44647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6472"/>
                                        </p:tgtEl>
                                        <p:attrNameLst>
                                          <p:attrName>style.visibility</p:attrName>
                                        </p:attrNameLst>
                                      </p:cBhvr>
                                      <p:to>
                                        <p:strVal val="visible"/>
                                      </p:to>
                                    </p:set>
                                    <p:anim calcmode="lin" valueType="num">
                                      <p:cBhvr additive="base">
                                        <p:cTn id="19" dur="500" fill="hold"/>
                                        <p:tgtEl>
                                          <p:spTgt spid="446472"/>
                                        </p:tgtEl>
                                        <p:attrNameLst>
                                          <p:attrName>ppt_x</p:attrName>
                                        </p:attrNameLst>
                                      </p:cBhvr>
                                      <p:tavLst>
                                        <p:tav tm="0">
                                          <p:val>
                                            <p:strVal val="#ppt_x"/>
                                          </p:val>
                                        </p:tav>
                                        <p:tav tm="100000">
                                          <p:val>
                                            <p:strVal val="#ppt_x"/>
                                          </p:val>
                                        </p:tav>
                                      </p:tavLst>
                                    </p:anim>
                                    <p:anim calcmode="lin" valueType="num">
                                      <p:cBhvr additive="base">
                                        <p:cTn id="20" dur="500" fill="hold"/>
                                        <p:tgtEl>
                                          <p:spTgt spid="446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0" grpId="0" animBg="1"/>
      <p:bldP spid="446471" grpId="0" animBg="1"/>
      <p:bldP spid="44647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1451</Words>
  <Application>Microsoft Office PowerPoint</Application>
  <PresentationFormat>Widescreen</PresentationFormat>
  <Paragraphs>322</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MS</vt:lpstr>
      <vt:lpstr>Arial</vt:lpstr>
      <vt:lpstr>Calibri</vt:lpstr>
      <vt:lpstr>Calibri Light</vt:lpstr>
      <vt:lpstr>Times New Roman</vt:lpstr>
      <vt:lpstr>Verdana</vt:lpstr>
      <vt:lpstr>Wingdings</vt:lpstr>
      <vt:lpstr>Office Theme</vt:lpstr>
      <vt:lpstr>Bài tập thực hành môn CSDL</vt:lpstr>
      <vt:lpstr>VÍ DỤ: SƠ ĐỒ E-R </vt:lpstr>
      <vt:lpstr>VÍ DỤ: LƯỢC ĐỒ QUAN HỆ</vt:lpstr>
      <vt:lpstr>VÍ DỤ: THỂ HIỆN QUAN HỆ S</vt:lpstr>
      <vt:lpstr>VÍ DỤ: THỂ HIỆN QUAN HỆ C</vt:lpstr>
      <vt:lpstr>VÍ DỤ: THỂ HIỆN QUAN HỆ TA</vt:lpstr>
      <vt:lpstr>VÍ DỤ: THỂ HIỆN QUAN HỆ P</vt:lpstr>
      <vt:lpstr>VÍ DỤ: THỂ HIỆN QUAN HỆ TE</vt:lpstr>
      <vt:lpstr>VÍ DỤ: TRUY VẤN 1</vt:lpstr>
      <vt:lpstr>VÍ DỤ: TRUY VẤN 2</vt:lpstr>
      <vt:lpstr>VÍ DỤ: TRUY VẤN 3</vt:lpstr>
      <vt:lpstr>VÍ DỤ: TRUY VẤN 4</vt:lpstr>
      <vt:lpstr>VÍ DỤ: TRUY VẤN 5</vt:lpstr>
      <vt:lpstr>VÍ DỤ: TRUY VẤN 6</vt:lpstr>
      <vt:lpstr>VÍ DỤ: TRUY VẤN 7</vt:lpstr>
      <vt:lpstr>VÍ DỤ: TRUY VẤN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thực hành môn CSDL</dc:title>
  <dc:creator>Phạm Văn Cường (VinAI-NC-TGMT)</dc:creator>
  <cp:lastModifiedBy>Phạm Văn Cường (VinAI-NC-TGMT)</cp:lastModifiedBy>
  <cp:revision>2</cp:revision>
  <dcterms:created xsi:type="dcterms:W3CDTF">2021-11-02T03:54:56Z</dcterms:created>
  <dcterms:modified xsi:type="dcterms:W3CDTF">2021-11-02T03:57:48Z</dcterms:modified>
</cp:coreProperties>
</file>