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omments/comment1.xml" ContentType="application/vnd.openxmlformats-officedocument.presentationml.comments+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5" r:id="rId1"/>
  </p:sldMasterIdLst>
  <p:sldIdLst>
    <p:sldId id="294" r:id="rId2"/>
    <p:sldId id="295"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56" r:id="rId28"/>
    <p:sldId id="257" r:id="rId29"/>
    <p:sldId id="258" r:id="rId30"/>
    <p:sldId id="261" r:id="rId31"/>
    <p:sldId id="259" r:id="rId32"/>
    <p:sldId id="260" r:id="rId33"/>
    <p:sldId id="262" r:id="rId34"/>
    <p:sldId id="263" r:id="rId35"/>
    <p:sldId id="264" r:id="rId36"/>
    <p:sldId id="265" r:id="rId37"/>
    <p:sldId id="266" r:id="rId38"/>
    <p:sldId id="267" r:id="rId39"/>
    <p:sldId id="268" r:id="rId40"/>
    <p:sldId id="26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i quỳnh" initials="mq" lastIdx="1" clrIdx="0">
    <p:extLst>
      <p:ext uri="{19B8F6BF-5375-455C-9EA6-DF929625EA0E}">
        <p15:presenceInfo xmlns:p15="http://schemas.microsoft.com/office/powerpoint/2012/main" userId="8c02b400c00e86d4" providerId="Windows Live"/>
      </p:ext>
    </p:extLst>
  </p:cmAuthor>
  <p:cmAuthor id="2" name="Tùng Đỗ" initials="TĐ" lastIdx="1" clrIdx="1">
    <p:extLst>
      <p:ext uri="{19B8F6BF-5375-455C-9EA6-DF929625EA0E}">
        <p15:presenceInfo xmlns:p15="http://schemas.microsoft.com/office/powerpoint/2012/main" userId="c86b8f1b8fd719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DFD2"/>
    <a:srgbClr val="94DEC0"/>
    <a:srgbClr val="8CE6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Kiểu Sáng 3 - Màu chủ đề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Kiểu Trung bình 2 - Màu chủ đề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799B23B-EC83-4686-B30A-512413B5E67A}" styleName="Kiểu Sáng 3 - Màu chủ đề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2"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11-05T22:17:39.490" idx="1">
    <p:pos x="2841" y="2818"/>
    <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0AAFDB-7AC7-4CE2-B9F4-346D9B4249FF}"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vi-VN"/>
        </a:p>
      </dgm:t>
    </dgm:pt>
    <dgm:pt modelId="{73F73A31-819C-48ED-93EB-D3B344D7093D}">
      <dgm:prSet phldrT="[Văn bản]" custT="1"/>
      <dgm:spPr/>
      <dgm:t>
        <a:bodyPr/>
        <a:lstStyle/>
        <a:p>
          <a:pPr>
            <a:buNone/>
          </a:pPr>
          <a:r>
            <a:rPr lang="vi-VN" sz="2000" dirty="0" err="1">
              <a:latin typeface="+mj-lt"/>
            </a:rPr>
            <a:t>Có</a:t>
          </a:r>
          <a:r>
            <a:rPr lang="vi-VN" sz="2000" dirty="0">
              <a:latin typeface="+mj-lt"/>
            </a:rPr>
            <a:t> </a:t>
          </a:r>
          <a:r>
            <a:rPr lang="vi-VN" sz="2000" dirty="0" err="1">
              <a:latin typeface="+mj-lt"/>
            </a:rPr>
            <a:t>thể</a:t>
          </a:r>
          <a:r>
            <a:rPr lang="vi-VN" sz="2000" dirty="0">
              <a:latin typeface="+mj-lt"/>
            </a:rPr>
            <a:t> chia </a:t>
          </a:r>
          <a:r>
            <a:rPr lang="vi-VN" sz="2000" dirty="0" err="1">
              <a:latin typeface="+mj-lt"/>
            </a:rPr>
            <a:t>làm</a:t>
          </a:r>
          <a:r>
            <a:rPr lang="vi-VN" sz="2000" dirty="0">
              <a:latin typeface="+mj-lt"/>
            </a:rPr>
            <a:t> </a:t>
          </a:r>
          <a:r>
            <a:rPr lang="vi-VN" sz="2000" dirty="0" err="1">
              <a:latin typeface="+mj-lt"/>
            </a:rPr>
            <a:t>các</a:t>
          </a:r>
          <a:r>
            <a:rPr lang="vi-VN" sz="2000" dirty="0">
              <a:latin typeface="+mj-lt"/>
            </a:rPr>
            <a:t> </a:t>
          </a:r>
          <a:r>
            <a:rPr lang="vi-VN" sz="2000" dirty="0" err="1">
              <a:latin typeface="+mj-lt"/>
            </a:rPr>
            <a:t>loại</a:t>
          </a:r>
          <a:r>
            <a:rPr lang="vi-VN" sz="2000" dirty="0">
              <a:latin typeface="+mj-lt"/>
            </a:rPr>
            <a:t> </a:t>
          </a:r>
          <a:r>
            <a:rPr lang="vi-VN" sz="2000" dirty="0" err="1">
              <a:latin typeface="+mj-lt"/>
            </a:rPr>
            <a:t>máy</a:t>
          </a:r>
          <a:r>
            <a:rPr lang="vi-VN" sz="2000" dirty="0">
              <a:latin typeface="+mj-lt"/>
            </a:rPr>
            <a:t> </a:t>
          </a:r>
          <a:r>
            <a:rPr lang="vi-VN" sz="2000" dirty="0" err="1">
              <a:latin typeface="+mj-lt"/>
            </a:rPr>
            <a:t>chủ</a:t>
          </a:r>
          <a:r>
            <a:rPr lang="vi-VN" sz="2000" dirty="0">
              <a:latin typeface="+mj-lt"/>
            </a:rPr>
            <a:t> DNS: </a:t>
          </a:r>
          <a:r>
            <a:rPr lang="vi-VN" sz="2000" dirty="0" err="1">
              <a:latin typeface="+mj-lt"/>
            </a:rPr>
            <a:t>Máy</a:t>
          </a:r>
          <a:r>
            <a:rPr lang="vi-VN" sz="2000" dirty="0">
              <a:latin typeface="+mj-lt"/>
            </a:rPr>
            <a:t> </a:t>
          </a:r>
          <a:r>
            <a:rPr lang="vi-VN" sz="2000" dirty="0" err="1">
              <a:latin typeface="+mj-lt"/>
            </a:rPr>
            <a:t>chủ</a:t>
          </a:r>
          <a:r>
            <a:rPr lang="vi-VN" sz="2000" dirty="0">
              <a:latin typeface="+mj-lt"/>
            </a:rPr>
            <a:t> </a:t>
          </a:r>
          <a:r>
            <a:rPr lang="vi-VN" sz="2000" dirty="0" err="1">
              <a:latin typeface="+mj-lt"/>
            </a:rPr>
            <a:t>chính</a:t>
          </a:r>
          <a:r>
            <a:rPr lang="vi-VN" sz="2000" dirty="0">
              <a:latin typeface="+mj-lt"/>
            </a:rPr>
            <a:t> (</a:t>
          </a:r>
          <a:r>
            <a:rPr lang="vi-VN" sz="2000" dirty="0" err="1">
              <a:latin typeface="+mj-lt"/>
            </a:rPr>
            <a:t>primary</a:t>
          </a:r>
          <a:r>
            <a:rPr lang="vi-VN" sz="2000" dirty="0">
              <a:latin typeface="+mj-lt"/>
            </a:rPr>
            <a:t> </a:t>
          </a:r>
          <a:r>
            <a:rPr lang="vi-VN" sz="2000" dirty="0" err="1">
              <a:latin typeface="+mj-lt"/>
            </a:rPr>
            <a:t>server</a:t>
          </a:r>
          <a:r>
            <a:rPr lang="vi-VN" sz="2000" dirty="0">
              <a:latin typeface="+mj-lt"/>
            </a:rPr>
            <a:t> hay DNS </a:t>
          </a:r>
          <a:r>
            <a:rPr lang="vi-VN" sz="2000" dirty="0" err="1">
              <a:latin typeface="+mj-lt"/>
            </a:rPr>
            <a:t>Master</a:t>
          </a:r>
          <a:r>
            <a:rPr lang="vi-VN" sz="2000" dirty="0">
              <a:latin typeface="+mj-lt"/>
            </a:rPr>
            <a:t>, </a:t>
          </a:r>
          <a:r>
            <a:rPr lang="vi-VN" sz="2000" dirty="0" err="1">
              <a:latin typeface="+mj-lt"/>
            </a:rPr>
            <a:t>Máy</a:t>
          </a:r>
          <a:r>
            <a:rPr lang="vi-VN" sz="2000" dirty="0">
              <a:latin typeface="+mj-lt"/>
            </a:rPr>
            <a:t> </a:t>
          </a:r>
          <a:r>
            <a:rPr lang="vi-VN" sz="2000" dirty="0" err="1">
              <a:latin typeface="+mj-lt"/>
            </a:rPr>
            <a:t>chủ</a:t>
          </a:r>
          <a:r>
            <a:rPr lang="vi-VN" sz="2000" dirty="0">
              <a:latin typeface="+mj-lt"/>
            </a:rPr>
            <a:t> </a:t>
          </a:r>
          <a:r>
            <a:rPr lang="vi-VN" sz="2000" dirty="0" err="1">
              <a:latin typeface="+mj-lt"/>
            </a:rPr>
            <a:t>phụ</a:t>
          </a:r>
          <a:r>
            <a:rPr lang="vi-VN" sz="2000" dirty="0">
              <a:latin typeface="+mj-lt"/>
            </a:rPr>
            <a:t> (</a:t>
          </a:r>
          <a:r>
            <a:rPr lang="vi-VN" sz="2000" dirty="0" err="1">
              <a:latin typeface="+mj-lt"/>
            </a:rPr>
            <a:t>secondary</a:t>
          </a:r>
          <a:r>
            <a:rPr lang="vi-VN" sz="2000" dirty="0">
              <a:latin typeface="+mj-lt"/>
            </a:rPr>
            <a:t> </a:t>
          </a:r>
          <a:r>
            <a:rPr lang="vi-VN" sz="2000" dirty="0" err="1">
              <a:latin typeface="+mj-lt"/>
            </a:rPr>
            <a:t>server</a:t>
          </a:r>
          <a:r>
            <a:rPr lang="vi-VN" sz="2000" dirty="0">
              <a:latin typeface="+mj-lt"/>
            </a:rPr>
            <a:t> hay DNS </a:t>
          </a:r>
          <a:r>
            <a:rPr lang="vi-VN" sz="2000" dirty="0" err="1">
              <a:latin typeface="+mj-lt"/>
            </a:rPr>
            <a:t>Slave</a:t>
          </a:r>
          <a:r>
            <a:rPr lang="vi-VN" sz="2000" dirty="0">
              <a:latin typeface="+mj-lt"/>
            </a:rPr>
            <a:t>), </a:t>
          </a:r>
          <a:r>
            <a:rPr lang="vi-VN" sz="2000" dirty="0" err="1">
              <a:latin typeface="+mj-lt"/>
            </a:rPr>
            <a:t>Đệm</a:t>
          </a:r>
          <a:r>
            <a:rPr lang="vi-VN" sz="2000" dirty="0">
              <a:latin typeface="+mj-lt"/>
            </a:rPr>
            <a:t> (</a:t>
          </a:r>
          <a:r>
            <a:rPr lang="vi-VN" sz="2000" dirty="0" err="1">
              <a:latin typeface="+mj-lt"/>
            </a:rPr>
            <a:t>caching</a:t>
          </a:r>
          <a:r>
            <a:rPr lang="vi-VN" sz="2000" dirty="0">
              <a:latin typeface="+mj-lt"/>
            </a:rPr>
            <a:t> </a:t>
          </a:r>
          <a:r>
            <a:rPr lang="vi-VN" sz="2000" dirty="0" err="1">
              <a:latin typeface="+mj-lt"/>
            </a:rPr>
            <a:t>server</a:t>
          </a:r>
          <a:r>
            <a:rPr lang="vi-VN" sz="2000" dirty="0">
              <a:latin typeface="+mj-lt"/>
            </a:rPr>
            <a:t>).</a:t>
          </a:r>
        </a:p>
      </dgm:t>
    </dgm:pt>
    <dgm:pt modelId="{AD3FD714-BCFC-49F0-9F1E-20BF5BE7F51F}" type="parTrans" cxnId="{31B5C0FF-B98F-41D4-898B-3CC63F991539}">
      <dgm:prSet/>
      <dgm:spPr/>
      <dgm:t>
        <a:bodyPr/>
        <a:lstStyle/>
        <a:p>
          <a:endParaRPr lang="vi-VN"/>
        </a:p>
      </dgm:t>
    </dgm:pt>
    <dgm:pt modelId="{A6C08C14-0AED-4DCB-B8DB-B4D9FC79A8B0}" type="sibTrans" cxnId="{31B5C0FF-B98F-41D4-898B-3CC63F991539}">
      <dgm:prSet/>
      <dgm:spPr/>
      <dgm:t>
        <a:bodyPr/>
        <a:lstStyle/>
        <a:p>
          <a:endParaRPr lang="vi-VN"/>
        </a:p>
      </dgm:t>
    </dgm:pt>
    <dgm:pt modelId="{BA00457C-3B4C-48FA-BF11-358DB1FB308E}">
      <dgm:prSet phldrT="[Văn bản]" phldr="1"/>
      <dgm:spPr/>
      <dgm:t>
        <a:bodyPr/>
        <a:lstStyle/>
        <a:p>
          <a:endParaRPr lang="vi-VN"/>
        </a:p>
      </dgm:t>
    </dgm:pt>
    <dgm:pt modelId="{E263AB78-A1C2-4455-BBA3-CEA2A430DE06}" type="parTrans" cxnId="{0F6082BD-677A-4984-959C-ABB61C95EAEC}">
      <dgm:prSet/>
      <dgm:spPr/>
      <dgm:t>
        <a:bodyPr/>
        <a:lstStyle/>
        <a:p>
          <a:endParaRPr lang="vi-VN"/>
        </a:p>
      </dgm:t>
    </dgm:pt>
    <dgm:pt modelId="{E2D249A5-277D-4DE6-8BEA-F05145952E05}" type="sibTrans" cxnId="{0F6082BD-677A-4984-959C-ABB61C95EAEC}">
      <dgm:prSet/>
      <dgm:spPr/>
      <dgm:t>
        <a:bodyPr/>
        <a:lstStyle/>
        <a:p>
          <a:endParaRPr lang="vi-VN"/>
        </a:p>
      </dgm:t>
    </dgm:pt>
    <dgm:pt modelId="{4D6ACF12-0A3C-4C9E-AC42-7153361D8642}">
      <dgm:prSet phldrT="[Văn bản]" custT="1"/>
      <dgm:spPr/>
      <dgm:t>
        <a:bodyPr/>
        <a:lstStyle/>
        <a:p>
          <a:pPr>
            <a:buNone/>
          </a:pPr>
          <a:r>
            <a:rPr lang="vi-VN" sz="2000" dirty="0" err="1">
              <a:latin typeface="+mj-lt"/>
            </a:rPr>
            <a:t>Máy</a:t>
          </a:r>
          <a:r>
            <a:rPr lang="vi-VN" sz="2000" dirty="0">
              <a:latin typeface="+mj-lt"/>
            </a:rPr>
            <a:t> </a:t>
          </a:r>
          <a:r>
            <a:rPr lang="vi-VN" sz="2000" dirty="0" err="1">
              <a:latin typeface="+mj-lt"/>
            </a:rPr>
            <a:t>chủ</a:t>
          </a:r>
          <a:r>
            <a:rPr lang="vi-VN" sz="2000" dirty="0">
              <a:latin typeface="+mj-lt"/>
            </a:rPr>
            <a:t> DNS </a:t>
          </a:r>
          <a:r>
            <a:rPr lang="vi-VN" sz="2000" dirty="0" err="1">
              <a:latin typeface="+mj-lt"/>
            </a:rPr>
            <a:t>có</a:t>
          </a:r>
          <a:r>
            <a:rPr lang="vi-VN" sz="2000" dirty="0">
              <a:latin typeface="+mj-lt"/>
            </a:rPr>
            <a:t> </a:t>
          </a:r>
          <a:r>
            <a:rPr lang="vi-VN" sz="2000" dirty="0" err="1">
              <a:latin typeface="+mj-lt"/>
            </a:rPr>
            <a:t>thể</a:t>
          </a:r>
          <a:r>
            <a:rPr lang="vi-VN" sz="2000" dirty="0">
              <a:latin typeface="+mj-lt"/>
            </a:rPr>
            <a:t> </a:t>
          </a:r>
          <a:r>
            <a:rPr lang="vi-VN" sz="2000" dirty="0" err="1">
              <a:latin typeface="+mj-lt"/>
            </a:rPr>
            <a:t>quản</a:t>
          </a:r>
          <a:r>
            <a:rPr lang="vi-VN" sz="2000" dirty="0">
              <a:latin typeface="+mj-lt"/>
            </a:rPr>
            <a:t> </a:t>
          </a:r>
          <a:r>
            <a:rPr lang="vi-VN" sz="2000" dirty="0" err="1">
              <a:latin typeface="+mj-lt"/>
            </a:rPr>
            <a:t>lý</a:t>
          </a:r>
          <a:r>
            <a:rPr lang="vi-VN" sz="2000" dirty="0">
              <a:latin typeface="+mj-lt"/>
            </a:rPr>
            <a:t> </a:t>
          </a:r>
          <a:r>
            <a:rPr lang="vi-VN" sz="2000" dirty="0" err="1">
              <a:latin typeface="+mj-lt"/>
            </a:rPr>
            <a:t>hoặc</a:t>
          </a:r>
          <a:r>
            <a:rPr lang="vi-VN" sz="2000" dirty="0">
              <a:latin typeface="+mj-lt"/>
            </a:rPr>
            <a:t> </a:t>
          </a:r>
          <a:r>
            <a:rPr lang="vi-VN" sz="2000" dirty="0" err="1">
              <a:latin typeface="+mj-lt"/>
            </a:rPr>
            <a:t>miền</a:t>
          </a:r>
          <a:r>
            <a:rPr lang="vi-VN" sz="2000" dirty="0">
              <a:latin typeface="+mj-lt"/>
            </a:rPr>
            <a:t> </a:t>
          </a:r>
          <a:r>
            <a:rPr lang="vi-VN" sz="2000" dirty="0" err="1">
              <a:latin typeface="+mj-lt"/>
            </a:rPr>
            <a:t>chính</a:t>
          </a:r>
          <a:r>
            <a:rPr lang="vi-VN" sz="2000" dirty="0">
              <a:latin typeface="+mj-lt"/>
            </a:rPr>
            <a:t> (</a:t>
          </a:r>
          <a:r>
            <a:rPr lang="vi-VN" sz="2000" dirty="0" err="1">
              <a:latin typeface="+mj-lt"/>
            </a:rPr>
            <a:t>primary</a:t>
          </a:r>
          <a:r>
            <a:rPr lang="vi-VN" sz="2000" dirty="0">
              <a:latin typeface="+mj-lt"/>
            </a:rPr>
            <a:t> </a:t>
          </a:r>
          <a:r>
            <a:rPr lang="vi-VN" sz="2000" dirty="0" err="1">
              <a:latin typeface="+mj-lt"/>
            </a:rPr>
            <a:t>zone</a:t>
          </a:r>
          <a:r>
            <a:rPr lang="vi-VN" sz="2000" dirty="0">
              <a:latin typeface="+mj-lt"/>
            </a:rPr>
            <a:t>) hay </a:t>
          </a:r>
          <a:r>
            <a:rPr lang="vi-VN" sz="2000" dirty="0" err="1">
              <a:latin typeface="+mj-lt"/>
            </a:rPr>
            <a:t>miền</a:t>
          </a:r>
          <a:r>
            <a:rPr lang="vi-VN" sz="2000" dirty="0">
              <a:latin typeface="+mj-lt"/>
            </a:rPr>
            <a:t> </a:t>
          </a:r>
          <a:r>
            <a:rPr lang="vi-VN" sz="2000" dirty="0" err="1">
              <a:latin typeface="+mj-lt"/>
            </a:rPr>
            <a:t>thứ</a:t>
          </a:r>
          <a:r>
            <a:rPr lang="vi-VN" sz="2000" dirty="0">
              <a:latin typeface="+mj-lt"/>
            </a:rPr>
            <a:t> </a:t>
          </a:r>
          <a:r>
            <a:rPr lang="vi-VN" sz="2000" dirty="0" err="1">
              <a:latin typeface="+mj-lt"/>
            </a:rPr>
            <a:t>cấp</a:t>
          </a:r>
          <a:r>
            <a:rPr lang="vi-VN" sz="2000" dirty="0">
              <a:latin typeface="+mj-lt"/>
            </a:rPr>
            <a:t> (</a:t>
          </a:r>
          <a:r>
            <a:rPr lang="vi-VN" sz="2000" dirty="0" err="1">
              <a:latin typeface="+mj-lt"/>
            </a:rPr>
            <a:t>secondary</a:t>
          </a:r>
          <a:r>
            <a:rPr lang="vi-VN" sz="2000" dirty="0">
              <a:latin typeface="+mj-lt"/>
            </a:rPr>
            <a:t> </a:t>
          </a:r>
          <a:r>
            <a:rPr lang="vi-VN" sz="2000" dirty="0" err="1">
              <a:latin typeface="+mj-lt"/>
            </a:rPr>
            <a:t>zone</a:t>
          </a:r>
          <a:r>
            <a:rPr lang="vi-VN" sz="2000" dirty="0">
              <a:latin typeface="+mj-lt"/>
            </a:rPr>
            <a:t>) hay </a:t>
          </a:r>
          <a:r>
            <a:rPr lang="vi-VN" sz="2000" dirty="0" err="1">
              <a:latin typeface="+mj-lt"/>
            </a:rPr>
            <a:t>cả</a:t>
          </a:r>
          <a:r>
            <a:rPr lang="vi-VN" sz="2000" dirty="0">
              <a:latin typeface="+mj-lt"/>
            </a:rPr>
            <a:t> hai. Khi </a:t>
          </a:r>
          <a:r>
            <a:rPr lang="vi-VN" sz="2000" dirty="0" err="1">
              <a:latin typeface="+mj-lt"/>
            </a:rPr>
            <a:t>đặt</a:t>
          </a:r>
          <a:r>
            <a:rPr lang="vi-VN" sz="2000" dirty="0">
              <a:latin typeface="+mj-lt"/>
            </a:rPr>
            <a:t> </a:t>
          </a:r>
          <a:r>
            <a:rPr lang="vi-VN" sz="2000" dirty="0" err="1">
              <a:latin typeface="+mj-lt"/>
            </a:rPr>
            <a:t>cấu</a:t>
          </a:r>
          <a:r>
            <a:rPr lang="vi-VN" sz="2000" dirty="0">
              <a:latin typeface="+mj-lt"/>
            </a:rPr>
            <a:t> </a:t>
          </a:r>
          <a:r>
            <a:rPr lang="vi-VN" sz="2000" dirty="0" err="1">
              <a:latin typeface="+mj-lt"/>
            </a:rPr>
            <a:t>hình</a:t>
          </a:r>
          <a:r>
            <a:rPr lang="vi-VN" sz="2000" dirty="0">
              <a:latin typeface="+mj-lt"/>
            </a:rPr>
            <a:t> cho </a:t>
          </a:r>
          <a:r>
            <a:rPr lang="vi-VN" sz="2000" dirty="0" err="1">
              <a:latin typeface="+mj-lt"/>
            </a:rPr>
            <a:t>máy</a:t>
          </a:r>
          <a:r>
            <a:rPr lang="vi-VN" sz="2000" dirty="0">
              <a:latin typeface="+mj-lt"/>
            </a:rPr>
            <a:t> </a:t>
          </a:r>
          <a:r>
            <a:rPr lang="vi-VN" sz="2000" dirty="0" err="1">
              <a:latin typeface="+mj-lt"/>
            </a:rPr>
            <a:t>chủ</a:t>
          </a:r>
          <a:r>
            <a:rPr lang="vi-VN" sz="2000" dirty="0">
              <a:latin typeface="+mj-lt"/>
            </a:rPr>
            <a:t> DNS </a:t>
          </a:r>
          <a:r>
            <a:rPr lang="vi-VN" sz="2000" dirty="0" err="1">
              <a:latin typeface="+mj-lt"/>
            </a:rPr>
            <a:t>có</a:t>
          </a:r>
          <a:r>
            <a:rPr lang="vi-VN" sz="2000" dirty="0">
              <a:latin typeface="+mj-lt"/>
            </a:rPr>
            <a:t> hai </a:t>
          </a:r>
          <a:r>
            <a:rPr lang="vi-VN" sz="2000" dirty="0" err="1">
              <a:latin typeface="+mj-lt"/>
            </a:rPr>
            <a:t>kiểu</a:t>
          </a:r>
          <a:r>
            <a:rPr lang="vi-VN" sz="2000" dirty="0">
              <a:latin typeface="+mj-lt"/>
            </a:rPr>
            <a:t> </a:t>
          </a:r>
          <a:r>
            <a:rPr lang="vi-VN" sz="2000" dirty="0" err="1">
              <a:latin typeface="+mj-lt"/>
            </a:rPr>
            <a:t>vùng</a:t>
          </a:r>
          <a:r>
            <a:rPr lang="vi-VN" sz="2000" dirty="0">
              <a:latin typeface="+mj-lt"/>
            </a:rPr>
            <a:t> </a:t>
          </a:r>
          <a:r>
            <a:rPr lang="vi-VN" sz="2000" dirty="0" err="1">
              <a:latin typeface="+mj-lt"/>
            </a:rPr>
            <a:t>khác</a:t>
          </a:r>
          <a:r>
            <a:rPr lang="vi-VN" sz="2000" dirty="0">
              <a:latin typeface="+mj-lt"/>
            </a:rPr>
            <a:t> nhau: </a:t>
          </a:r>
          <a:r>
            <a:rPr lang="vi-VN" sz="2000" dirty="0" err="1">
              <a:latin typeface="+mj-lt"/>
            </a:rPr>
            <a:t>Forward</a:t>
          </a:r>
          <a:r>
            <a:rPr lang="vi-VN" sz="2000" dirty="0">
              <a:latin typeface="+mj-lt"/>
            </a:rPr>
            <a:t> </a:t>
          </a:r>
          <a:r>
            <a:rPr lang="vi-VN" sz="2000" dirty="0" err="1">
              <a:latin typeface="+mj-lt"/>
            </a:rPr>
            <a:t>Lookup</a:t>
          </a:r>
          <a:r>
            <a:rPr lang="vi-VN" sz="2000" dirty="0">
              <a:latin typeface="+mj-lt"/>
            </a:rPr>
            <a:t> </a:t>
          </a:r>
          <a:r>
            <a:rPr lang="vi-VN" sz="2000" dirty="0" err="1">
              <a:latin typeface="+mj-lt"/>
            </a:rPr>
            <a:t>Zone</a:t>
          </a:r>
          <a:r>
            <a:rPr lang="vi-VN" sz="2000" dirty="0">
              <a:latin typeface="+mj-lt"/>
            </a:rPr>
            <a:t> </a:t>
          </a:r>
          <a:r>
            <a:rPr lang="vi-VN" sz="2000" dirty="0" err="1">
              <a:latin typeface="+mj-lt"/>
            </a:rPr>
            <a:t>và</a:t>
          </a:r>
          <a:r>
            <a:rPr lang="vi-VN" sz="2000" dirty="0">
              <a:latin typeface="+mj-lt"/>
            </a:rPr>
            <a:t> </a:t>
          </a:r>
          <a:r>
            <a:rPr lang="vi-VN" sz="2000" dirty="0" err="1">
              <a:latin typeface="+mj-lt"/>
            </a:rPr>
            <a:t>Reverse</a:t>
          </a:r>
          <a:r>
            <a:rPr lang="vi-VN" sz="2000" dirty="0">
              <a:latin typeface="+mj-lt"/>
            </a:rPr>
            <a:t> </a:t>
          </a:r>
          <a:r>
            <a:rPr lang="vi-VN" sz="2000" dirty="0" err="1">
              <a:latin typeface="+mj-lt"/>
            </a:rPr>
            <a:t>Lookup</a:t>
          </a:r>
          <a:r>
            <a:rPr lang="vi-VN" sz="2000" dirty="0">
              <a:latin typeface="+mj-lt"/>
            </a:rPr>
            <a:t> </a:t>
          </a:r>
          <a:r>
            <a:rPr lang="vi-VN" sz="2000" dirty="0" err="1">
              <a:latin typeface="+mj-lt"/>
            </a:rPr>
            <a:t>Zone</a:t>
          </a:r>
          <a:r>
            <a:rPr lang="vi-VN" sz="2000" dirty="0">
              <a:latin typeface="+mj-lt"/>
            </a:rPr>
            <a:t> </a:t>
          </a:r>
        </a:p>
      </dgm:t>
    </dgm:pt>
    <dgm:pt modelId="{7C14DD26-BA03-4A9B-A65A-31544FEFB7C7}" type="parTrans" cxnId="{7DDE8A41-550E-4A27-90C4-FFE439DAFEC3}">
      <dgm:prSet/>
      <dgm:spPr/>
      <dgm:t>
        <a:bodyPr/>
        <a:lstStyle/>
        <a:p>
          <a:endParaRPr lang="vi-VN"/>
        </a:p>
      </dgm:t>
    </dgm:pt>
    <dgm:pt modelId="{D09B9FDD-4D8E-4394-A8D6-8524CB60B9E3}" type="sibTrans" cxnId="{7DDE8A41-550E-4A27-90C4-FFE439DAFEC3}">
      <dgm:prSet/>
      <dgm:spPr/>
      <dgm:t>
        <a:bodyPr/>
        <a:lstStyle/>
        <a:p>
          <a:endParaRPr lang="vi-VN"/>
        </a:p>
      </dgm:t>
    </dgm:pt>
    <dgm:pt modelId="{6BA5489A-B707-4EF0-A89D-70BA04E1F1FD}">
      <dgm:prSet phldrT="[Văn bản]" phldr="1"/>
      <dgm:spPr/>
      <dgm:t>
        <a:bodyPr/>
        <a:lstStyle/>
        <a:p>
          <a:endParaRPr lang="vi-VN"/>
        </a:p>
      </dgm:t>
    </dgm:pt>
    <dgm:pt modelId="{E8B86FBB-1E50-400E-9043-2A9EB2BF09B6}" type="parTrans" cxnId="{C8C2D487-A0D1-476A-A09C-6EE64F0C08EE}">
      <dgm:prSet/>
      <dgm:spPr/>
      <dgm:t>
        <a:bodyPr/>
        <a:lstStyle/>
        <a:p>
          <a:endParaRPr lang="vi-VN"/>
        </a:p>
      </dgm:t>
    </dgm:pt>
    <dgm:pt modelId="{C40E5233-486C-4462-AA7A-9388C0907369}" type="sibTrans" cxnId="{C8C2D487-A0D1-476A-A09C-6EE64F0C08EE}">
      <dgm:prSet/>
      <dgm:spPr/>
      <dgm:t>
        <a:bodyPr/>
        <a:lstStyle/>
        <a:p>
          <a:endParaRPr lang="vi-VN"/>
        </a:p>
      </dgm:t>
    </dgm:pt>
    <dgm:pt modelId="{A5C637A7-8B1C-4A1C-8775-754D9CC4715C}">
      <dgm:prSet phldrT="[Văn bản]" custT="1"/>
      <dgm:spPr/>
      <dgm:t>
        <a:bodyPr/>
        <a:lstStyle/>
        <a:p>
          <a:pPr>
            <a:buNone/>
          </a:pPr>
          <a:r>
            <a:rPr lang="vi-VN" sz="2000" dirty="0">
              <a:latin typeface="+mj-lt"/>
            </a:rPr>
            <a:t>Khi </a:t>
          </a:r>
          <a:r>
            <a:rPr lang="vi-VN" sz="2000" dirty="0" err="1">
              <a:latin typeface="+mj-lt"/>
            </a:rPr>
            <a:t>người</a:t>
          </a:r>
          <a:r>
            <a:rPr lang="vi-VN" sz="2000" dirty="0">
              <a:latin typeface="+mj-lt"/>
            </a:rPr>
            <a:t> </a:t>
          </a:r>
          <a:r>
            <a:rPr lang="vi-VN" sz="2000" dirty="0" err="1">
              <a:latin typeface="+mj-lt"/>
            </a:rPr>
            <a:t>quản</a:t>
          </a:r>
          <a:r>
            <a:rPr lang="vi-VN" sz="2000" dirty="0">
              <a:latin typeface="+mj-lt"/>
            </a:rPr>
            <a:t> </a:t>
          </a:r>
          <a:r>
            <a:rPr lang="vi-VN" sz="2000" dirty="0" err="1">
              <a:latin typeface="+mj-lt"/>
            </a:rPr>
            <a:t>trị</a:t>
          </a:r>
          <a:r>
            <a:rPr lang="vi-VN" sz="2000" dirty="0">
              <a:latin typeface="+mj-lt"/>
            </a:rPr>
            <a:t> </a:t>
          </a:r>
          <a:r>
            <a:rPr lang="vi-VN" sz="2000" dirty="0" err="1">
              <a:latin typeface="+mj-lt"/>
            </a:rPr>
            <a:t>muốn</a:t>
          </a:r>
          <a:r>
            <a:rPr lang="vi-VN" sz="2000" dirty="0">
              <a:latin typeface="+mj-lt"/>
            </a:rPr>
            <a:t> </a:t>
          </a:r>
          <a:r>
            <a:rPr lang="vi-VN" sz="2000" dirty="0" err="1">
              <a:latin typeface="+mj-lt"/>
            </a:rPr>
            <a:t>kiểm</a:t>
          </a:r>
          <a:r>
            <a:rPr lang="vi-VN" sz="2000" dirty="0">
              <a:latin typeface="+mj-lt"/>
            </a:rPr>
            <a:t> tra </a:t>
          </a:r>
          <a:r>
            <a:rPr lang="vi-VN" sz="2000" dirty="0" err="1">
              <a:latin typeface="+mj-lt"/>
            </a:rPr>
            <a:t>dịch</a:t>
          </a:r>
          <a:r>
            <a:rPr lang="vi-VN" sz="2000" dirty="0">
              <a:latin typeface="+mj-lt"/>
            </a:rPr>
            <a:t> </a:t>
          </a:r>
          <a:r>
            <a:rPr lang="vi-VN" sz="2000" dirty="0" err="1">
              <a:latin typeface="+mj-lt"/>
            </a:rPr>
            <a:t>vụ</a:t>
          </a:r>
          <a:r>
            <a:rPr lang="vi-VN" sz="2000" dirty="0">
              <a:latin typeface="+mj-lt"/>
            </a:rPr>
            <a:t> </a:t>
          </a:r>
          <a:r>
            <a:rPr lang="vi-VN" sz="2000" dirty="0" err="1">
              <a:latin typeface="+mj-lt"/>
            </a:rPr>
            <a:t>có</a:t>
          </a:r>
          <a:r>
            <a:rPr lang="vi-VN" sz="2000" dirty="0">
              <a:latin typeface="+mj-lt"/>
            </a:rPr>
            <a:t> </a:t>
          </a:r>
          <a:r>
            <a:rPr lang="vi-VN" sz="2000" dirty="0" err="1">
              <a:latin typeface="+mj-lt"/>
            </a:rPr>
            <a:t>thể</a:t>
          </a:r>
          <a:r>
            <a:rPr lang="vi-VN" sz="2000" dirty="0">
              <a:latin typeface="+mj-lt"/>
            </a:rPr>
            <a:t> </a:t>
          </a:r>
          <a:r>
            <a:rPr lang="vi-VN" sz="2000" dirty="0" err="1">
              <a:latin typeface="+mj-lt"/>
            </a:rPr>
            <a:t>sử</a:t>
          </a:r>
          <a:r>
            <a:rPr lang="vi-VN" sz="2000" dirty="0">
              <a:latin typeface="+mj-lt"/>
            </a:rPr>
            <a:t> </a:t>
          </a:r>
          <a:r>
            <a:rPr lang="vi-VN" sz="2000" dirty="0" err="1">
              <a:latin typeface="+mj-lt"/>
            </a:rPr>
            <a:t>dụng</a:t>
          </a:r>
          <a:r>
            <a:rPr lang="vi-VN" sz="2000" dirty="0">
              <a:latin typeface="+mj-lt"/>
            </a:rPr>
            <a:t> </a:t>
          </a:r>
          <a:r>
            <a:rPr lang="vi-VN" sz="2000" dirty="0" err="1">
              <a:latin typeface="+mj-lt"/>
            </a:rPr>
            <a:t>lệnh</a:t>
          </a:r>
          <a:r>
            <a:rPr lang="vi-VN" sz="2000" dirty="0">
              <a:latin typeface="+mj-lt"/>
            </a:rPr>
            <a:t> </a:t>
          </a:r>
          <a:r>
            <a:rPr lang="vi-VN" sz="2000" dirty="0" err="1">
              <a:latin typeface="+mj-lt"/>
            </a:rPr>
            <a:t>nslookup</a:t>
          </a:r>
          <a:endParaRPr lang="vi-VN" sz="2000" dirty="0">
            <a:latin typeface="+mj-lt"/>
          </a:endParaRPr>
        </a:p>
      </dgm:t>
    </dgm:pt>
    <dgm:pt modelId="{C1AD3CFB-99E7-4E10-91BF-B4C73A260219}" type="parTrans" cxnId="{9E188319-3BD8-453F-81E1-74F0F0EB7E03}">
      <dgm:prSet/>
      <dgm:spPr/>
      <dgm:t>
        <a:bodyPr/>
        <a:lstStyle/>
        <a:p>
          <a:endParaRPr lang="vi-VN"/>
        </a:p>
      </dgm:t>
    </dgm:pt>
    <dgm:pt modelId="{28A7532A-1DE5-4F53-B299-15DD12CC3642}" type="sibTrans" cxnId="{9E188319-3BD8-453F-81E1-74F0F0EB7E03}">
      <dgm:prSet/>
      <dgm:spPr/>
      <dgm:t>
        <a:bodyPr/>
        <a:lstStyle/>
        <a:p>
          <a:endParaRPr lang="vi-VN"/>
        </a:p>
      </dgm:t>
    </dgm:pt>
    <dgm:pt modelId="{F775716B-4059-48BD-8C23-88F9CEFF49FD}">
      <dgm:prSet phldrT="[Văn bản]" custT="1"/>
      <dgm:spPr/>
      <dgm:t>
        <a:bodyPr/>
        <a:lstStyle/>
        <a:p>
          <a:pPr>
            <a:buNone/>
          </a:pPr>
          <a:r>
            <a:rPr lang="vi-VN" sz="2000" dirty="0" err="1">
              <a:latin typeface="+mj-lt"/>
            </a:rPr>
            <a:t>Các</a:t>
          </a:r>
          <a:r>
            <a:rPr lang="vi-VN" sz="2000" dirty="0">
              <a:latin typeface="+mj-lt"/>
            </a:rPr>
            <a:t> thông tin </a:t>
          </a:r>
          <a:r>
            <a:rPr lang="vi-VN" sz="2000" dirty="0" err="1">
              <a:latin typeface="+mj-lt"/>
            </a:rPr>
            <a:t>của</a:t>
          </a:r>
          <a:r>
            <a:rPr lang="vi-VN" sz="2000" dirty="0">
              <a:latin typeface="+mj-lt"/>
            </a:rPr>
            <a:t> </a:t>
          </a:r>
          <a:r>
            <a:rPr lang="vi-VN" sz="2000" dirty="0" err="1">
              <a:latin typeface="+mj-lt"/>
            </a:rPr>
            <a:t>máy</a:t>
          </a:r>
          <a:r>
            <a:rPr lang="vi-VN" sz="2000" dirty="0">
              <a:latin typeface="+mj-lt"/>
            </a:rPr>
            <a:t> </a:t>
          </a:r>
          <a:r>
            <a:rPr lang="vi-VN" sz="2000" dirty="0" err="1">
              <a:latin typeface="+mj-lt"/>
            </a:rPr>
            <a:t>chủ</a:t>
          </a:r>
          <a:r>
            <a:rPr lang="vi-VN" sz="2000" dirty="0">
              <a:latin typeface="+mj-lt"/>
            </a:rPr>
            <a:t> DNS </a:t>
          </a:r>
          <a:r>
            <a:rPr lang="vi-VN" sz="2000" dirty="0" err="1">
              <a:latin typeface="+mj-lt"/>
            </a:rPr>
            <a:t>được</a:t>
          </a:r>
          <a:r>
            <a:rPr lang="vi-VN" sz="2000" dirty="0">
              <a:latin typeface="+mj-lt"/>
            </a:rPr>
            <a:t> lưu </a:t>
          </a:r>
          <a:r>
            <a:rPr lang="vi-VN" sz="2000" dirty="0" err="1">
              <a:latin typeface="+mj-lt"/>
            </a:rPr>
            <a:t>vào</a:t>
          </a:r>
          <a:r>
            <a:rPr lang="vi-VN" sz="2000" dirty="0">
              <a:latin typeface="+mj-lt"/>
            </a:rPr>
            <a:t> </a:t>
          </a:r>
          <a:r>
            <a:rPr lang="vi-VN" sz="2000" dirty="0" err="1">
              <a:latin typeface="+mj-lt"/>
            </a:rPr>
            <a:t>các</a:t>
          </a:r>
          <a:r>
            <a:rPr lang="vi-VN" sz="2000" dirty="0">
              <a:latin typeface="+mj-lt"/>
            </a:rPr>
            <a:t> </a:t>
          </a:r>
          <a:r>
            <a:rPr lang="vi-VN" sz="2000" dirty="0" err="1">
              <a:latin typeface="+mj-lt"/>
            </a:rPr>
            <a:t>bản</a:t>
          </a:r>
          <a:r>
            <a:rPr lang="vi-VN" sz="2000" dirty="0">
              <a:latin typeface="+mj-lt"/>
            </a:rPr>
            <a:t> ghi </a:t>
          </a:r>
          <a:r>
            <a:rPr lang="vi-VN" sz="2000" dirty="0" err="1">
              <a:latin typeface="+mj-lt"/>
            </a:rPr>
            <a:t>có</a:t>
          </a:r>
          <a:r>
            <a:rPr lang="vi-VN" sz="2000" dirty="0">
              <a:latin typeface="+mj-lt"/>
            </a:rPr>
            <a:t> </a:t>
          </a:r>
          <a:r>
            <a:rPr lang="vi-VN" sz="2000" dirty="0" err="1">
              <a:latin typeface="+mj-lt"/>
            </a:rPr>
            <a:t>dạng</a:t>
          </a:r>
          <a:r>
            <a:rPr lang="vi-VN" sz="2000" dirty="0">
              <a:latin typeface="+mj-lt"/>
            </a:rPr>
            <a:t>: SOA, NS, CNAME, PTR, MX, A </a:t>
          </a:r>
          <a:r>
            <a:rPr lang="vi-VN" sz="2000" dirty="0" err="1">
              <a:latin typeface="+mj-lt"/>
            </a:rPr>
            <a:t>hoặc</a:t>
          </a:r>
          <a:r>
            <a:rPr lang="vi-VN" sz="2000" dirty="0">
              <a:latin typeface="+mj-lt"/>
            </a:rPr>
            <a:t> AAAA, SRV… </a:t>
          </a:r>
        </a:p>
      </dgm:t>
    </dgm:pt>
    <dgm:pt modelId="{B492F523-6B58-45A3-97C3-8FC60DBD97F5}" type="parTrans" cxnId="{BF79CEE9-4FFF-4298-A3C8-0CA75A6C98FC}">
      <dgm:prSet/>
      <dgm:spPr/>
      <dgm:t>
        <a:bodyPr/>
        <a:lstStyle/>
        <a:p>
          <a:endParaRPr lang="vi-VN"/>
        </a:p>
      </dgm:t>
    </dgm:pt>
    <dgm:pt modelId="{A7BE9E5A-68B7-4882-9A09-0C6CA7F312C1}" type="sibTrans" cxnId="{BF79CEE9-4FFF-4298-A3C8-0CA75A6C98FC}">
      <dgm:prSet/>
      <dgm:spPr/>
      <dgm:t>
        <a:bodyPr/>
        <a:lstStyle/>
        <a:p>
          <a:endParaRPr lang="vi-VN"/>
        </a:p>
      </dgm:t>
    </dgm:pt>
    <dgm:pt modelId="{0FBCEEF8-3FEC-4519-9180-D69AED0EEA3F}" type="pres">
      <dgm:prSet presAssocID="{080AAFDB-7AC7-4CE2-B9F4-346D9B4249FF}" presName="linear" presStyleCnt="0">
        <dgm:presLayoutVars>
          <dgm:animLvl val="lvl"/>
          <dgm:resizeHandles val="exact"/>
        </dgm:presLayoutVars>
      </dgm:prSet>
      <dgm:spPr/>
    </dgm:pt>
    <dgm:pt modelId="{7F7C2717-FB57-421A-AFF3-EE6466C4EAFB}" type="pres">
      <dgm:prSet presAssocID="{73F73A31-819C-48ED-93EB-D3B344D7093D}" presName="parentText" presStyleLbl="node1" presStyleIdx="0" presStyleCnt="4">
        <dgm:presLayoutVars>
          <dgm:chMax val="0"/>
          <dgm:bulletEnabled val="1"/>
        </dgm:presLayoutVars>
      </dgm:prSet>
      <dgm:spPr/>
    </dgm:pt>
    <dgm:pt modelId="{371F8F78-76B8-4B09-8DD2-E699CF505000}" type="pres">
      <dgm:prSet presAssocID="{73F73A31-819C-48ED-93EB-D3B344D7093D}" presName="childText" presStyleLbl="revTx" presStyleIdx="0" presStyleCnt="2">
        <dgm:presLayoutVars>
          <dgm:bulletEnabled val="1"/>
        </dgm:presLayoutVars>
      </dgm:prSet>
      <dgm:spPr/>
    </dgm:pt>
    <dgm:pt modelId="{3DA07F35-95EA-4710-871D-A43329D6189C}" type="pres">
      <dgm:prSet presAssocID="{F775716B-4059-48BD-8C23-88F9CEFF49FD}" presName="parentText" presStyleLbl="node1" presStyleIdx="1" presStyleCnt="4" custLinFactY="-13373" custLinFactNeighborX="-156" custLinFactNeighborY="-100000">
        <dgm:presLayoutVars>
          <dgm:chMax val="0"/>
          <dgm:bulletEnabled val="1"/>
        </dgm:presLayoutVars>
      </dgm:prSet>
      <dgm:spPr/>
    </dgm:pt>
    <dgm:pt modelId="{982F38FD-DF9B-493A-8349-CBB2E44393B4}" type="pres">
      <dgm:prSet presAssocID="{A7BE9E5A-68B7-4882-9A09-0C6CA7F312C1}" presName="spacer" presStyleCnt="0"/>
      <dgm:spPr/>
    </dgm:pt>
    <dgm:pt modelId="{76F257F3-F469-42A3-A3AA-2EAEA5F94885}" type="pres">
      <dgm:prSet presAssocID="{4D6ACF12-0A3C-4C9E-AC42-7153361D8642}" presName="parentText" presStyleLbl="node1" presStyleIdx="2" presStyleCnt="4">
        <dgm:presLayoutVars>
          <dgm:chMax val="0"/>
          <dgm:bulletEnabled val="1"/>
        </dgm:presLayoutVars>
      </dgm:prSet>
      <dgm:spPr/>
    </dgm:pt>
    <dgm:pt modelId="{3B9597BE-70EC-4EFD-8A98-DB09F0F881EB}" type="pres">
      <dgm:prSet presAssocID="{4D6ACF12-0A3C-4C9E-AC42-7153361D8642}" presName="childText" presStyleLbl="revTx" presStyleIdx="1" presStyleCnt="2">
        <dgm:presLayoutVars>
          <dgm:bulletEnabled val="1"/>
        </dgm:presLayoutVars>
      </dgm:prSet>
      <dgm:spPr/>
    </dgm:pt>
    <dgm:pt modelId="{01A416A7-83AB-43A3-9A29-B4B3CB967D16}" type="pres">
      <dgm:prSet presAssocID="{A5C637A7-8B1C-4A1C-8775-754D9CC4715C}" presName="parentText" presStyleLbl="node1" presStyleIdx="3" presStyleCnt="4" custLinFactNeighborY="17695">
        <dgm:presLayoutVars>
          <dgm:chMax val="0"/>
          <dgm:bulletEnabled val="1"/>
        </dgm:presLayoutVars>
      </dgm:prSet>
      <dgm:spPr/>
    </dgm:pt>
  </dgm:ptLst>
  <dgm:cxnLst>
    <dgm:cxn modelId="{9E188319-3BD8-453F-81E1-74F0F0EB7E03}" srcId="{080AAFDB-7AC7-4CE2-B9F4-346D9B4249FF}" destId="{A5C637A7-8B1C-4A1C-8775-754D9CC4715C}" srcOrd="3" destOrd="0" parTransId="{C1AD3CFB-99E7-4E10-91BF-B4C73A260219}" sibTransId="{28A7532A-1DE5-4F53-B299-15DD12CC3642}"/>
    <dgm:cxn modelId="{626D4F35-6DA7-4CC0-A434-7C1152AE3686}" type="presOf" srcId="{6BA5489A-B707-4EF0-A89D-70BA04E1F1FD}" destId="{3B9597BE-70EC-4EFD-8A98-DB09F0F881EB}" srcOrd="0" destOrd="0" presId="urn:microsoft.com/office/officeart/2005/8/layout/vList2"/>
    <dgm:cxn modelId="{2AC8EE3C-AA74-497D-AC25-6AED05CB280C}" type="presOf" srcId="{F775716B-4059-48BD-8C23-88F9CEFF49FD}" destId="{3DA07F35-95EA-4710-871D-A43329D6189C}" srcOrd="0" destOrd="0" presId="urn:microsoft.com/office/officeart/2005/8/layout/vList2"/>
    <dgm:cxn modelId="{7DDE8A41-550E-4A27-90C4-FFE439DAFEC3}" srcId="{080AAFDB-7AC7-4CE2-B9F4-346D9B4249FF}" destId="{4D6ACF12-0A3C-4C9E-AC42-7153361D8642}" srcOrd="2" destOrd="0" parTransId="{7C14DD26-BA03-4A9B-A65A-31544FEFB7C7}" sibTransId="{D09B9FDD-4D8E-4394-A8D6-8524CB60B9E3}"/>
    <dgm:cxn modelId="{8A9B755A-BBBC-4460-B246-A4BE239B2DBB}" type="presOf" srcId="{080AAFDB-7AC7-4CE2-B9F4-346D9B4249FF}" destId="{0FBCEEF8-3FEC-4519-9180-D69AED0EEA3F}" srcOrd="0" destOrd="0" presId="urn:microsoft.com/office/officeart/2005/8/layout/vList2"/>
    <dgm:cxn modelId="{C8C2D487-A0D1-476A-A09C-6EE64F0C08EE}" srcId="{4D6ACF12-0A3C-4C9E-AC42-7153361D8642}" destId="{6BA5489A-B707-4EF0-A89D-70BA04E1F1FD}" srcOrd="0" destOrd="0" parTransId="{E8B86FBB-1E50-400E-9043-2A9EB2BF09B6}" sibTransId="{C40E5233-486C-4462-AA7A-9388C0907369}"/>
    <dgm:cxn modelId="{1A7A8AB0-149E-481E-8FD4-F56EB80E84B8}" type="presOf" srcId="{4D6ACF12-0A3C-4C9E-AC42-7153361D8642}" destId="{76F257F3-F469-42A3-A3AA-2EAEA5F94885}" srcOrd="0" destOrd="0" presId="urn:microsoft.com/office/officeart/2005/8/layout/vList2"/>
    <dgm:cxn modelId="{037A78BC-7682-4C24-AADE-4EE8B8F5105B}" type="presOf" srcId="{73F73A31-819C-48ED-93EB-D3B344D7093D}" destId="{7F7C2717-FB57-421A-AFF3-EE6466C4EAFB}" srcOrd="0" destOrd="0" presId="urn:microsoft.com/office/officeart/2005/8/layout/vList2"/>
    <dgm:cxn modelId="{0F6082BD-677A-4984-959C-ABB61C95EAEC}" srcId="{73F73A31-819C-48ED-93EB-D3B344D7093D}" destId="{BA00457C-3B4C-48FA-BF11-358DB1FB308E}" srcOrd="0" destOrd="0" parTransId="{E263AB78-A1C2-4455-BBA3-CEA2A430DE06}" sibTransId="{E2D249A5-277D-4DE6-8BEA-F05145952E05}"/>
    <dgm:cxn modelId="{D45679E3-6B9E-4F09-9330-AEE6437DC93F}" type="presOf" srcId="{BA00457C-3B4C-48FA-BF11-358DB1FB308E}" destId="{371F8F78-76B8-4B09-8DD2-E699CF505000}" srcOrd="0" destOrd="0" presId="urn:microsoft.com/office/officeart/2005/8/layout/vList2"/>
    <dgm:cxn modelId="{BF79CEE9-4FFF-4298-A3C8-0CA75A6C98FC}" srcId="{080AAFDB-7AC7-4CE2-B9F4-346D9B4249FF}" destId="{F775716B-4059-48BD-8C23-88F9CEFF49FD}" srcOrd="1" destOrd="0" parTransId="{B492F523-6B58-45A3-97C3-8FC60DBD97F5}" sibTransId="{A7BE9E5A-68B7-4882-9A09-0C6CA7F312C1}"/>
    <dgm:cxn modelId="{88C5EDF8-AEDB-4F3E-9904-19A2B77DAB9B}" type="presOf" srcId="{A5C637A7-8B1C-4A1C-8775-754D9CC4715C}" destId="{01A416A7-83AB-43A3-9A29-B4B3CB967D16}" srcOrd="0" destOrd="0" presId="urn:microsoft.com/office/officeart/2005/8/layout/vList2"/>
    <dgm:cxn modelId="{31B5C0FF-B98F-41D4-898B-3CC63F991539}" srcId="{080AAFDB-7AC7-4CE2-B9F4-346D9B4249FF}" destId="{73F73A31-819C-48ED-93EB-D3B344D7093D}" srcOrd="0" destOrd="0" parTransId="{AD3FD714-BCFC-49F0-9F1E-20BF5BE7F51F}" sibTransId="{A6C08C14-0AED-4DCB-B8DB-B4D9FC79A8B0}"/>
    <dgm:cxn modelId="{3885FE6D-65A0-47A0-B73C-7E6902C09B15}" type="presParOf" srcId="{0FBCEEF8-3FEC-4519-9180-D69AED0EEA3F}" destId="{7F7C2717-FB57-421A-AFF3-EE6466C4EAFB}" srcOrd="0" destOrd="0" presId="urn:microsoft.com/office/officeart/2005/8/layout/vList2"/>
    <dgm:cxn modelId="{0A9AC658-08A1-488F-BE65-51FECC08C07C}" type="presParOf" srcId="{0FBCEEF8-3FEC-4519-9180-D69AED0EEA3F}" destId="{371F8F78-76B8-4B09-8DD2-E699CF505000}" srcOrd="1" destOrd="0" presId="urn:microsoft.com/office/officeart/2005/8/layout/vList2"/>
    <dgm:cxn modelId="{3B7F4F42-6A1E-4DC4-874E-9FA8706FC8D7}" type="presParOf" srcId="{0FBCEEF8-3FEC-4519-9180-D69AED0EEA3F}" destId="{3DA07F35-95EA-4710-871D-A43329D6189C}" srcOrd="2" destOrd="0" presId="urn:microsoft.com/office/officeart/2005/8/layout/vList2"/>
    <dgm:cxn modelId="{D4248141-CCD4-4DB1-97F4-A3BA96ADCA71}" type="presParOf" srcId="{0FBCEEF8-3FEC-4519-9180-D69AED0EEA3F}" destId="{982F38FD-DF9B-493A-8349-CBB2E44393B4}" srcOrd="3" destOrd="0" presId="urn:microsoft.com/office/officeart/2005/8/layout/vList2"/>
    <dgm:cxn modelId="{70FE2BDF-04C9-49B3-A373-994830EAC180}" type="presParOf" srcId="{0FBCEEF8-3FEC-4519-9180-D69AED0EEA3F}" destId="{76F257F3-F469-42A3-A3AA-2EAEA5F94885}" srcOrd="4" destOrd="0" presId="urn:microsoft.com/office/officeart/2005/8/layout/vList2"/>
    <dgm:cxn modelId="{5CE80BFC-F95C-4B72-9D05-14B298070F4E}" type="presParOf" srcId="{0FBCEEF8-3FEC-4519-9180-D69AED0EEA3F}" destId="{3B9597BE-70EC-4EFD-8A98-DB09F0F881EB}" srcOrd="5" destOrd="0" presId="urn:microsoft.com/office/officeart/2005/8/layout/vList2"/>
    <dgm:cxn modelId="{D31DDE91-C0CC-43B4-B826-2ED5AAD9A35A}" type="presParOf" srcId="{0FBCEEF8-3FEC-4519-9180-D69AED0EEA3F}" destId="{01A416A7-83AB-43A3-9A29-B4B3CB967D1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F764E00-F91E-48CF-BB14-D811EE5DF78B}" type="doc">
      <dgm:prSet loTypeId="urn:diagrams.loki3.com/BracketList" loCatId="list" qsTypeId="urn:microsoft.com/office/officeart/2005/8/quickstyle/simple1" qsCatId="simple" csTypeId="urn:microsoft.com/office/officeart/2005/8/colors/accent2_1" csCatId="accent2" phldr="1"/>
      <dgm:spPr/>
      <dgm:t>
        <a:bodyPr/>
        <a:lstStyle/>
        <a:p>
          <a:endParaRPr lang="vi-VN"/>
        </a:p>
      </dgm:t>
    </dgm:pt>
    <dgm:pt modelId="{8C07C6CC-6F66-4CAC-86DC-CB364C9E5057}">
      <dgm:prSet phldrT="[Text]" custT="1"/>
      <dgm:spPr/>
      <dgm:t>
        <a:bodyPr/>
        <a:lstStyle/>
        <a:p>
          <a:r>
            <a:rPr lang="vi-VN" sz="2800" b="0" i="0" dirty="0">
              <a:latin typeface="+mj-lt"/>
            </a:rPr>
            <a:t>Chi phí rẻ</a:t>
          </a:r>
          <a:endParaRPr lang="vi-VN" sz="2800" dirty="0">
            <a:latin typeface="+mj-lt"/>
          </a:endParaRPr>
        </a:p>
      </dgm:t>
    </dgm:pt>
    <dgm:pt modelId="{2B080101-72E9-4F86-893B-DD8571985B63}" type="parTrans" cxnId="{E1977FBE-B9E0-4791-90C0-F617BC211A77}">
      <dgm:prSet/>
      <dgm:spPr/>
      <dgm:t>
        <a:bodyPr/>
        <a:lstStyle/>
        <a:p>
          <a:endParaRPr lang="vi-VN"/>
        </a:p>
      </dgm:t>
    </dgm:pt>
    <dgm:pt modelId="{E1B1F561-D062-41D0-857A-01A5E118B1C8}" type="sibTrans" cxnId="{E1977FBE-B9E0-4791-90C0-F617BC211A77}">
      <dgm:prSet/>
      <dgm:spPr/>
      <dgm:t>
        <a:bodyPr/>
        <a:lstStyle/>
        <a:p>
          <a:endParaRPr lang="vi-VN"/>
        </a:p>
      </dgm:t>
    </dgm:pt>
    <dgm:pt modelId="{173D1421-BFA1-4B4A-AC71-4E337DCD7A1F}">
      <dgm:prSet phldrT="[Text]" custT="1"/>
      <dgm:spPr/>
      <dgm:t>
        <a:bodyPr/>
        <a:lstStyle/>
        <a:p>
          <a:pPr>
            <a:buNone/>
          </a:pPr>
          <a:r>
            <a:rPr lang="vi-VN" sz="2800" b="0" i="0" dirty="0">
              <a:latin typeface="+mj-lt"/>
            </a:rPr>
            <a:t>Hỗ trợ nhiều công cụ sao lưu khác nhau</a:t>
          </a:r>
          <a:endParaRPr lang="vi-VN" sz="2800" dirty="0">
            <a:latin typeface="+mj-lt"/>
          </a:endParaRPr>
        </a:p>
      </dgm:t>
    </dgm:pt>
    <dgm:pt modelId="{B2979923-216E-4073-AD2C-7B991078EBA2}" type="parTrans" cxnId="{9A09958A-6477-466A-9127-FF5B5FF8BB05}">
      <dgm:prSet/>
      <dgm:spPr/>
      <dgm:t>
        <a:bodyPr/>
        <a:lstStyle/>
        <a:p>
          <a:endParaRPr lang="vi-VN"/>
        </a:p>
      </dgm:t>
    </dgm:pt>
    <dgm:pt modelId="{A84BBBDE-0A1C-474B-8282-F88D4EF20122}" type="sibTrans" cxnId="{9A09958A-6477-466A-9127-FF5B5FF8BB05}">
      <dgm:prSet/>
      <dgm:spPr/>
      <dgm:t>
        <a:bodyPr/>
        <a:lstStyle/>
        <a:p>
          <a:endParaRPr lang="vi-VN"/>
        </a:p>
      </dgm:t>
    </dgm:pt>
    <dgm:pt modelId="{2BF63AE2-3F7D-4BD7-8317-BC4055ED4402}">
      <dgm:prSet phldrT="[Text]" phldr="1"/>
      <dgm:spPr/>
      <dgm:t>
        <a:bodyPr/>
        <a:lstStyle/>
        <a:p>
          <a:endParaRPr lang="vi-VN" dirty="0"/>
        </a:p>
      </dgm:t>
    </dgm:pt>
    <dgm:pt modelId="{33EBFFA6-6A9E-423B-BDDA-F8A9CF0E57B0}" type="sibTrans" cxnId="{EB4B4CE1-6AF5-473F-BBFD-7911DC3CE007}">
      <dgm:prSet/>
      <dgm:spPr/>
      <dgm:t>
        <a:bodyPr/>
        <a:lstStyle/>
        <a:p>
          <a:endParaRPr lang="vi-VN"/>
        </a:p>
      </dgm:t>
    </dgm:pt>
    <dgm:pt modelId="{01E8B7CB-551D-42BD-93BE-F2CA191E5E28}" type="parTrans" cxnId="{EB4B4CE1-6AF5-473F-BBFD-7911DC3CE007}">
      <dgm:prSet/>
      <dgm:spPr/>
      <dgm:t>
        <a:bodyPr/>
        <a:lstStyle/>
        <a:p>
          <a:endParaRPr lang="vi-VN"/>
        </a:p>
      </dgm:t>
    </dgm:pt>
    <dgm:pt modelId="{3CD84FA6-2307-462C-B99D-76060E1196BA}">
      <dgm:prSet phldrT="[Text]" phldr="1"/>
      <dgm:spPr/>
      <dgm:t>
        <a:bodyPr/>
        <a:lstStyle/>
        <a:p>
          <a:endParaRPr lang="vi-VN" dirty="0"/>
        </a:p>
      </dgm:t>
    </dgm:pt>
    <dgm:pt modelId="{7294646C-9F42-4FEA-A4DE-0CF0A973C0A2}" type="sibTrans" cxnId="{D96818C2-3DA3-4B30-A797-6ECE3F7A1DC7}">
      <dgm:prSet/>
      <dgm:spPr/>
      <dgm:t>
        <a:bodyPr/>
        <a:lstStyle/>
        <a:p>
          <a:endParaRPr lang="vi-VN"/>
        </a:p>
      </dgm:t>
    </dgm:pt>
    <dgm:pt modelId="{84E8E008-03CF-4F0B-926E-B152C8FA8871}" type="parTrans" cxnId="{D96818C2-3DA3-4B30-A797-6ECE3F7A1DC7}">
      <dgm:prSet/>
      <dgm:spPr/>
      <dgm:t>
        <a:bodyPr/>
        <a:lstStyle/>
        <a:p>
          <a:endParaRPr lang="vi-VN"/>
        </a:p>
      </dgm:t>
    </dgm:pt>
    <dgm:pt modelId="{321939FB-8D88-43BB-A527-E153F2BF32F8}">
      <dgm:prSet phldrT="[Text]" custT="1"/>
      <dgm:spPr/>
      <dgm:t>
        <a:bodyPr/>
        <a:lstStyle/>
        <a:p>
          <a:r>
            <a:rPr lang="vi-VN" sz="2800" b="0" i="0" dirty="0">
              <a:latin typeface="+mj-lt"/>
            </a:rPr>
            <a:t>Hỗ trợ nhiều hệ điều hành, linh hoạt</a:t>
          </a:r>
          <a:endParaRPr lang="vi-VN" sz="2800" dirty="0">
            <a:latin typeface="+mj-lt"/>
          </a:endParaRPr>
        </a:p>
      </dgm:t>
    </dgm:pt>
    <dgm:pt modelId="{461D2799-85BD-44C1-AE78-B8F9B375321B}" type="parTrans" cxnId="{979E7ED6-1D05-418C-9CC8-776041B95C99}">
      <dgm:prSet/>
      <dgm:spPr/>
      <dgm:t>
        <a:bodyPr/>
        <a:lstStyle/>
        <a:p>
          <a:endParaRPr lang="vi-VN"/>
        </a:p>
      </dgm:t>
    </dgm:pt>
    <dgm:pt modelId="{5AAB8305-224A-4320-A837-3E6EBC32BD4E}" type="sibTrans" cxnId="{979E7ED6-1D05-418C-9CC8-776041B95C99}">
      <dgm:prSet/>
      <dgm:spPr/>
      <dgm:t>
        <a:bodyPr/>
        <a:lstStyle/>
        <a:p>
          <a:endParaRPr lang="vi-VN"/>
        </a:p>
      </dgm:t>
    </dgm:pt>
    <dgm:pt modelId="{07E7C2E9-22AB-4DBD-ADFE-FF40B749C97E}">
      <dgm:prSet phldrT="[Text]" custT="1"/>
      <dgm:spPr/>
      <dgm:t>
        <a:bodyPr/>
        <a:lstStyle/>
        <a:p>
          <a:r>
            <a:rPr lang="vi-VN" sz="2800" b="0" i="0" dirty="0">
              <a:latin typeface="+mj-lt"/>
            </a:rPr>
            <a:t>Bảo mật cao</a:t>
          </a:r>
          <a:br>
            <a:rPr lang="vi-VN" sz="2800" dirty="0">
              <a:latin typeface="+mj-lt"/>
            </a:rPr>
          </a:br>
          <a:endParaRPr lang="vi-VN" sz="2800" dirty="0">
            <a:latin typeface="+mj-lt"/>
          </a:endParaRPr>
        </a:p>
      </dgm:t>
    </dgm:pt>
    <dgm:pt modelId="{FA1A161F-D271-42E0-B8F0-3705A447526F}" type="parTrans" cxnId="{637EAD6F-2AD3-4297-B7E1-4C6C099B6BC6}">
      <dgm:prSet/>
      <dgm:spPr/>
      <dgm:t>
        <a:bodyPr/>
        <a:lstStyle/>
        <a:p>
          <a:endParaRPr lang="vi-VN"/>
        </a:p>
      </dgm:t>
    </dgm:pt>
    <dgm:pt modelId="{402899C8-DAF4-4E43-825C-91B858066E58}" type="sibTrans" cxnId="{637EAD6F-2AD3-4297-B7E1-4C6C099B6BC6}">
      <dgm:prSet/>
      <dgm:spPr/>
      <dgm:t>
        <a:bodyPr/>
        <a:lstStyle/>
        <a:p>
          <a:endParaRPr lang="vi-VN"/>
        </a:p>
      </dgm:t>
    </dgm:pt>
    <dgm:pt modelId="{63493451-C897-48D9-8854-1E47C79FA904}">
      <dgm:prSet phldrT="[Text]" custT="1"/>
      <dgm:spPr/>
      <dgm:t>
        <a:bodyPr/>
        <a:lstStyle/>
        <a:p>
          <a:r>
            <a:rPr lang="vi-VN" sz="2800" b="0" i="0" dirty="0">
              <a:latin typeface="+mj-lt"/>
            </a:rPr>
            <a:t>Phần mềm (Bacula, Amanda, Rsync, Time Vault, BackupNinja, Kbackup, BackupPC...)</a:t>
          </a:r>
          <a:br>
            <a:rPr lang="vi-VN" sz="2800" dirty="0">
              <a:latin typeface="+mj-lt"/>
            </a:rPr>
          </a:br>
          <a:endParaRPr lang="vi-VN" sz="2800" dirty="0">
            <a:latin typeface="+mj-lt"/>
          </a:endParaRPr>
        </a:p>
      </dgm:t>
    </dgm:pt>
    <dgm:pt modelId="{E40E9782-D4FA-45E4-9FF6-7936070DA10E}" type="parTrans" cxnId="{1E498A3E-D864-4FAD-91B0-91DD4703CD96}">
      <dgm:prSet/>
      <dgm:spPr/>
      <dgm:t>
        <a:bodyPr/>
        <a:lstStyle/>
        <a:p>
          <a:endParaRPr lang="vi-VN"/>
        </a:p>
      </dgm:t>
    </dgm:pt>
    <dgm:pt modelId="{F7C37178-EC1D-4391-8CC8-325F6F3C1366}" type="sibTrans" cxnId="{1E498A3E-D864-4FAD-91B0-91DD4703CD96}">
      <dgm:prSet/>
      <dgm:spPr/>
      <dgm:t>
        <a:bodyPr/>
        <a:lstStyle/>
        <a:p>
          <a:endParaRPr lang="vi-VN"/>
        </a:p>
      </dgm:t>
    </dgm:pt>
    <dgm:pt modelId="{90675D63-B373-49B5-B6DC-005B3CB0F591}">
      <dgm:prSet phldrT="[Text]" custT="1"/>
      <dgm:spPr/>
      <dgm:t>
        <a:bodyPr/>
        <a:lstStyle/>
        <a:p>
          <a:pPr>
            <a:buFont typeface="Arial" panose="020B0604020202020204" pitchFamily="34" charset="0"/>
            <a:buChar char="•"/>
          </a:pPr>
          <a:r>
            <a:rPr lang="vi-VN" sz="2800" b="0" i="0" dirty="0">
              <a:latin typeface="+mj-lt"/>
            </a:rPr>
            <a:t>Câu lệnh (tar, dump, dd, cpio)</a:t>
          </a:r>
          <a:endParaRPr lang="vi-VN" sz="2800" dirty="0">
            <a:latin typeface="+mj-lt"/>
          </a:endParaRPr>
        </a:p>
      </dgm:t>
    </dgm:pt>
    <dgm:pt modelId="{948B2C35-0440-4D2D-AC4E-47466B0F1427}" type="parTrans" cxnId="{5463F9AF-A1EC-42A0-A737-BD73131C71E7}">
      <dgm:prSet/>
      <dgm:spPr/>
      <dgm:t>
        <a:bodyPr/>
        <a:lstStyle/>
        <a:p>
          <a:endParaRPr lang="vi-VN"/>
        </a:p>
      </dgm:t>
    </dgm:pt>
    <dgm:pt modelId="{7B5EA35F-7626-4172-9477-6C9A472B208D}" type="sibTrans" cxnId="{5463F9AF-A1EC-42A0-A737-BD73131C71E7}">
      <dgm:prSet/>
      <dgm:spPr/>
      <dgm:t>
        <a:bodyPr/>
        <a:lstStyle/>
        <a:p>
          <a:endParaRPr lang="vi-VN"/>
        </a:p>
      </dgm:t>
    </dgm:pt>
    <dgm:pt modelId="{A6C2DF78-7AF1-4D8C-A24B-9760AD6C0D84}" type="pres">
      <dgm:prSet presAssocID="{BF764E00-F91E-48CF-BB14-D811EE5DF78B}" presName="Name0" presStyleCnt="0">
        <dgm:presLayoutVars>
          <dgm:dir/>
          <dgm:animLvl val="lvl"/>
          <dgm:resizeHandles val="exact"/>
        </dgm:presLayoutVars>
      </dgm:prSet>
      <dgm:spPr/>
    </dgm:pt>
    <dgm:pt modelId="{A30F93CD-2797-4A87-904D-ABBCF6FE0E92}" type="pres">
      <dgm:prSet presAssocID="{3CD84FA6-2307-462C-B99D-76060E1196BA}" presName="linNode" presStyleCnt="0"/>
      <dgm:spPr/>
    </dgm:pt>
    <dgm:pt modelId="{06AF1576-DD66-4724-9162-6C4988542E78}" type="pres">
      <dgm:prSet presAssocID="{3CD84FA6-2307-462C-B99D-76060E1196BA}" presName="parTx" presStyleLbl="revTx" presStyleIdx="0" presStyleCnt="2">
        <dgm:presLayoutVars>
          <dgm:chMax val="1"/>
          <dgm:bulletEnabled val="1"/>
        </dgm:presLayoutVars>
      </dgm:prSet>
      <dgm:spPr/>
    </dgm:pt>
    <dgm:pt modelId="{7C893341-4B6F-4C97-A045-D507485CF8BC}" type="pres">
      <dgm:prSet presAssocID="{3CD84FA6-2307-462C-B99D-76060E1196BA}" presName="bracket" presStyleLbl="parChTrans1D1" presStyleIdx="0" presStyleCnt="2"/>
      <dgm:spPr/>
    </dgm:pt>
    <dgm:pt modelId="{1B7491CD-D18E-496D-A32A-CEA55E23130C}" type="pres">
      <dgm:prSet presAssocID="{3CD84FA6-2307-462C-B99D-76060E1196BA}" presName="spH" presStyleCnt="0"/>
      <dgm:spPr/>
    </dgm:pt>
    <dgm:pt modelId="{456AD39F-C27F-425E-90E6-FD21546B5BBF}" type="pres">
      <dgm:prSet presAssocID="{3CD84FA6-2307-462C-B99D-76060E1196BA}" presName="desTx" presStyleLbl="node1" presStyleIdx="0" presStyleCnt="2" custScaleY="97379">
        <dgm:presLayoutVars>
          <dgm:bulletEnabled val="1"/>
        </dgm:presLayoutVars>
      </dgm:prSet>
      <dgm:spPr/>
    </dgm:pt>
    <dgm:pt modelId="{82F48DC9-DC58-4076-A631-7399C853F55B}" type="pres">
      <dgm:prSet presAssocID="{7294646C-9F42-4FEA-A4DE-0CF0A973C0A2}" presName="spV" presStyleCnt="0"/>
      <dgm:spPr/>
    </dgm:pt>
    <dgm:pt modelId="{170A9E75-949D-4BB9-B980-EF35E3790E7D}" type="pres">
      <dgm:prSet presAssocID="{2BF63AE2-3F7D-4BD7-8317-BC4055ED4402}" presName="linNode" presStyleCnt="0"/>
      <dgm:spPr/>
    </dgm:pt>
    <dgm:pt modelId="{5E0A691F-367E-4B89-B2AB-02E0B00803EC}" type="pres">
      <dgm:prSet presAssocID="{2BF63AE2-3F7D-4BD7-8317-BC4055ED4402}" presName="parTx" presStyleLbl="revTx" presStyleIdx="1" presStyleCnt="2" custLinFactNeighborX="21227" custLinFactNeighborY="54321">
        <dgm:presLayoutVars>
          <dgm:chMax val="1"/>
          <dgm:bulletEnabled val="1"/>
        </dgm:presLayoutVars>
      </dgm:prSet>
      <dgm:spPr/>
    </dgm:pt>
    <dgm:pt modelId="{1A97A5E3-194B-4553-899D-97CE13F1AA97}" type="pres">
      <dgm:prSet presAssocID="{2BF63AE2-3F7D-4BD7-8317-BC4055ED4402}" presName="bracket" presStyleLbl="parChTrans1D1" presStyleIdx="1" presStyleCnt="2"/>
      <dgm:spPr/>
    </dgm:pt>
    <dgm:pt modelId="{5FB980D8-E5C4-46EF-A2B3-C1B6B0E9E1E8}" type="pres">
      <dgm:prSet presAssocID="{2BF63AE2-3F7D-4BD7-8317-BC4055ED4402}" presName="spH" presStyleCnt="0"/>
      <dgm:spPr/>
    </dgm:pt>
    <dgm:pt modelId="{F73A1A55-34D0-44BD-A6D0-C72B671BC013}" type="pres">
      <dgm:prSet presAssocID="{2BF63AE2-3F7D-4BD7-8317-BC4055ED4402}" presName="desTx" presStyleLbl="node1" presStyleIdx="1" presStyleCnt="2">
        <dgm:presLayoutVars>
          <dgm:bulletEnabled val="1"/>
        </dgm:presLayoutVars>
      </dgm:prSet>
      <dgm:spPr/>
    </dgm:pt>
  </dgm:ptLst>
  <dgm:cxnLst>
    <dgm:cxn modelId="{FC67C906-3626-483C-B453-1AA007C3DF1E}" type="presOf" srcId="{173D1421-BFA1-4B4A-AC71-4E337DCD7A1F}" destId="{F73A1A55-34D0-44BD-A6D0-C72B671BC013}" srcOrd="0" destOrd="0" presId="urn:diagrams.loki3.com/BracketList"/>
    <dgm:cxn modelId="{A77FBB20-E089-4D29-89C2-5119C0E7AE37}" type="presOf" srcId="{BF764E00-F91E-48CF-BB14-D811EE5DF78B}" destId="{A6C2DF78-7AF1-4D8C-A24B-9760AD6C0D84}" srcOrd="0" destOrd="0" presId="urn:diagrams.loki3.com/BracketList"/>
    <dgm:cxn modelId="{114C8524-2857-4A01-A9CA-80A40391F7BB}" type="presOf" srcId="{3CD84FA6-2307-462C-B99D-76060E1196BA}" destId="{06AF1576-DD66-4724-9162-6C4988542E78}" srcOrd="0" destOrd="0" presId="urn:diagrams.loki3.com/BracketList"/>
    <dgm:cxn modelId="{C8A3FB2B-6BF5-43FA-AA17-BF585BE972BE}" type="presOf" srcId="{321939FB-8D88-43BB-A527-E153F2BF32F8}" destId="{456AD39F-C27F-425E-90E6-FD21546B5BBF}" srcOrd="0" destOrd="1" presId="urn:diagrams.loki3.com/BracketList"/>
    <dgm:cxn modelId="{1E498A3E-D864-4FAD-91B0-91DD4703CD96}" srcId="{2BF63AE2-3F7D-4BD7-8317-BC4055ED4402}" destId="{63493451-C897-48D9-8854-1E47C79FA904}" srcOrd="2" destOrd="0" parTransId="{E40E9782-D4FA-45E4-9FF6-7936070DA10E}" sibTransId="{F7C37178-EC1D-4391-8CC8-325F6F3C1366}"/>
    <dgm:cxn modelId="{D8599840-DA7B-4BBD-B414-D41D03F1108A}" type="presOf" srcId="{63493451-C897-48D9-8854-1E47C79FA904}" destId="{F73A1A55-34D0-44BD-A6D0-C72B671BC013}" srcOrd="0" destOrd="2" presId="urn:diagrams.loki3.com/BracketList"/>
    <dgm:cxn modelId="{637EAD6F-2AD3-4297-B7E1-4C6C099B6BC6}" srcId="{3CD84FA6-2307-462C-B99D-76060E1196BA}" destId="{07E7C2E9-22AB-4DBD-ADFE-FF40B749C97E}" srcOrd="2" destOrd="0" parTransId="{FA1A161F-D271-42E0-B8F0-3705A447526F}" sibTransId="{402899C8-DAF4-4E43-825C-91B858066E58}"/>
    <dgm:cxn modelId="{CF04B682-30D6-4822-A33A-C5FDF2E7683A}" type="presOf" srcId="{90675D63-B373-49B5-B6DC-005B3CB0F591}" destId="{F73A1A55-34D0-44BD-A6D0-C72B671BC013}" srcOrd="0" destOrd="1" presId="urn:diagrams.loki3.com/BracketList"/>
    <dgm:cxn modelId="{9A09958A-6477-466A-9127-FF5B5FF8BB05}" srcId="{2BF63AE2-3F7D-4BD7-8317-BC4055ED4402}" destId="{173D1421-BFA1-4B4A-AC71-4E337DCD7A1F}" srcOrd="0" destOrd="0" parTransId="{B2979923-216E-4073-AD2C-7B991078EBA2}" sibTransId="{A84BBBDE-0A1C-474B-8282-F88D4EF20122}"/>
    <dgm:cxn modelId="{B5491FAF-4DEB-4DE3-ABBE-B49F7E5A516C}" type="presOf" srcId="{8C07C6CC-6F66-4CAC-86DC-CB364C9E5057}" destId="{456AD39F-C27F-425E-90E6-FD21546B5BBF}" srcOrd="0" destOrd="0" presId="urn:diagrams.loki3.com/BracketList"/>
    <dgm:cxn modelId="{5463F9AF-A1EC-42A0-A737-BD73131C71E7}" srcId="{2BF63AE2-3F7D-4BD7-8317-BC4055ED4402}" destId="{90675D63-B373-49B5-B6DC-005B3CB0F591}" srcOrd="1" destOrd="0" parTransId="{948B2C35-0440-4D2D-AC4E-47466B0F1427}" sibTransId="{7B5EA35F-7626-4172-9477-6C9A472B208D}"/>
    <dgm:cxn modelId="{E1977FBE-B9E0-4791-90C0-F617BC211A77}" srcId="{3CD84FA6-2307-462C-B99D-76060E1196BA}" destId="{8C07C6CC-6F66-4CAC-86DC-CB364C9E5057}" srcOrd="0" destOrd="0" parTransId="{2B080101-72E9-4F86-893B-DD8571985B63}" sibTransId="{E1B1F561-D062-41D0-857A-01A5E118B1C8}"/>
    <dgm:cxn modelId="{D96818C2-3DA3-4B30-A797-6ECE3F7A1DC7}" srcId="{BF764E00-F91E-48CF-BB14-D811EE5DF78B}" destId="{3CD84FA6-2307-462C-B99D-76060E1196BA}" srcOrd="0" destOrd="0" parTransId="{84E8E008-03CF-4F0B-926E-B152C8FA8871}" sibTransId="{7294646C-9F42-4FEA-A4DE-0CF0A973C0A2}"/>
    <dgm:cxn modelId="{979E7ED6-1D05-418C-9CC8-776041B95C99}" srcId="{3CD84FA6-2307-462C-B99D-76060E1196BA}" destId="{321939FB-8D88-43BB-A527-E153F2BF32F8}" srcOrd="1" destOrd="0" parTransId="{461D2799-85BD-44C1-AE78-B8F9B375321B}" sibTransId="{5AAB8305-224A-4320-A837-3E6EBC32BD4E}"/>
    <dgm:cxn modelId="{EB4B4CE1-6AF5-473F-BBFD-7911DC3CE007}" srcId="{BF764E00-F91E-48CF-BB14-D811EE5DF78B}" destId="{2BF63AE2-3F7D-4BD7-8317-BC4055ED4402}" srcOrd="1" destOrd="0" parTransId="{01E8B7CB-551D-42BD-93BE-F2CA191E5E28}" sibTransId="{33EBFFA6-6A9E-423B-BDDA-F8A9CF0E57B0}"/>
    <dgm:cxn modelId="{FA14D2ED-88BE-48A9-9E77-D56ACAE44E1B}" type="presOf" srcId="{2BF63AE2-3F7D-4BD7-8317-BC4055ED4402}" destId="{5E0A691F-367E-4B89-B2AB-02E0B00803EC}" srcOrd="0" destOrd="0" presId="urn:diagrams.loki3.com/BracketList"/>
    <dgm:cxn modelId="{8B9292EF-0D53-4842-999D-551680CF0906}" type="presOf" srcId="{07E7C2E9-22AB-4DBD-ADFE-FF40B749C97E}" destId="{456AD39F-C27F-425E-90E6-FD21546B5BBF}" srcOrd="0" destOrd="2" presId="urn:diagrams.loki3.com/BracketList"/>
    <dgm:cxn modelId="{8DDFFF85-8B91-4CF6-8829-94FD009BD9CD}" type="presParOf" srcId="{A6C2DF78-7AF1-4D8C-A24B-9760AD6C0D84}" destId="{A30F93CD-2797-4A87-904D-ABBCF6FE0E92}" srcOrd="0" destOrd="0" presId="urn:diagrams.loki3.com/BracketList"/>
    <dgm:cxn modelId="{A3DB1604-68D0-4886-8921-2EC0BFB280EC}" type="presParOf" srcId="{A30F93CD-2797-4A87-904D-ABBCF6FE0E92}" destId="{06AF1576-DD66-4724-9162-6C4988542E78}" srcOrd="0" destOrd="0" presId="urn:diagrams.loki3.com/BracketList"/>
    <dgm:cxn modelId="{461EE51E-D39C-41CA-8092-3C0A9AB8EA3F}" type="presParOf" srcId="{A30F93CD-2797-4A87-904D-ABBCF6FE0E92}" destId="{7C893341-4B6F-4C97-A045-D507485CF8BC}" srcOrd="1" destOrd="0" presId="urn:diagrams.loki3.com/BracketList"/>
    <dgm:cxn modelId="{572BA565-1E4C-46FA-B283-14FD69559D0D}" type="presParOf" srcId="{A30F93CD-2797-4A87-904D-ABBCF6FE0E92}" destId="{1B7491CD-D18E-496D-A32A-CEA55E23130C}" srcOrd="2" destOrd="0" presId="urn:diagrams.loki3.com/BracketList"/>
    <dgm:cxn modelId="{0F877832-F293-4E9A-B5BC-7527CF89AE33}" type="presParOf" srcId="{A30F93CD-2797-4A87-904D-ABBCF6FE0E92}" destId="{456AD39F-C27F-425E-90E6-FD21546B5BBF}" srcOrd="3" destOrd="0" presId="urn:diagrams.loki3.com/BracketList"/>
    <dgm:cxn modelId="{F2F5E933-A051-44F7-B524-C5A38BA3C894}" type="presParOf" srcId="{A6C2DF78-7AF1-4D8C-A24B-9760AD6C0D84}" destId="{82F48DC9-DC58-4076-A631-7399C853F55B}" srcOrd="1" destOrd="0" presId="urn:diagrams.loki3.com/BracketList"/>
    <dgm:cxn modelId="{332B73CB-3EDD-4AF8-85E0-4DAB31D60689}" type="presParOf" srcId="{A6C2DF78-7AF1-4D8C-A24B-9760AD6C0D84}" destId="{170A9E75-949D-4BB9-B980-EF35E3790E7D}" srcOrd="2" destOrd="0" presId="urn:diagrams.loki3.com/BracketList"/>
    <dgm:cxn modelId="{B12725E1-EE15-4AA8-A8F9-8ED90CD1FA22}" type="presParOf" srcId="{170A9E75-949D-4BB9-B980-EF35E3790E7D}" destId="{5E0A691F-367E-4B89-B2AB-02E0B00803EC}" srcOrd="0" destOrd="0" presId="urn:diagrams.loki3.com/BracketList"/>
    <dgm:cxn modelId="{B58FED69-9399-4161-9D04-05258A2EB104}" type="presParOf" srcId="{170A9E75-949D-4BB9-B980-EF35E3790E7D}" destId="{1A97A5E3-194B-4553-899D-97CE13F1AA97}" srcOrd="1" destOrd="0" presId="urn:diagrams.loki3.com/BracketList"/>
    <dgm:cxn modelId="{DF774D06-586D-4682-B72C-9CB3922877F1}" type="presParOf" srcId="{170A9E75-949D-4BB9-B980-EF35E3790E7D}" destId="{5FB980D8-E5C4-46EF-A2B3-C1B6B0E9E1E8}" srcOrd="2" destOrd="0" presId="urn:diagrams.loki3.com/BracketList"/>
    <dgm:cxn modelId="{8B788B69-E75A-452C-8BB5-C38E127C6F28}" type="presParOf" srcId="{170A9E75-949D-4BB9-B980-EF35E3790E7D}" destId="{F73A1A55-34D0-44BD-A6D0-C72B671BC013}"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1910794-A52E-44F6-954F-63A51B97DC81}" type="doc">
      <dgm:prSet loTypeId="urn:microsoft.com/office/officeart/2008/layout/VerticalCurvedList" loCatId="list" qsTypeId="urn:microsoft.com/office/officeart/2005/8/quickstyle/3d2" qsCatId="3D" csTypeId="urn:microsoft.com/office/officeart/2005/8/colors/colorful2" csCatId="colorful" phldr="1"/>
      <dgm:spPr/>
      <dgm:t>
        <a:bodyPr/>
        <a:lstStyle/>
        <a:p>
          <a:endParaRPr lang="vi-VN"/>
        </a:p>
      </dgm:t>
    </dgm:pt>
    <dgm:pt modelId="{DEAF6145-0810-4505-8B1A-A4339C97BED5}">
      <dgm:prSet phldrT="[Text]" custT="1"/>
      <dgm:spPr/>
      <dgm:t>
        <a:bodyPr/>
        <a:lstStyle/>
        <a:p>
          <a:r>
            <a:rPr lang="vi-VN" sz="2000" b="0" i="0" dirty="0">
              <a:solidFill>
                <a:schemeClr val="tx1">
                  <a:lumMod val="95000"/>
                  <a:lumOff val="5000"/>
                </a:schemeClr>
              </a:solidFill>
              <a:latin typeface="+mj-lt"/>
            </a:rPr>
            <a:t>Thân thiện với người dùng hơn, đáng tin cậy và ít bảo trì.</a:t>
          </a:r>
          <a:endParaRPr lang="vi-VN" sz="1800" dirty="0">
            <a:solidFill>
              <a:schemeClr val="tx1">
                <a:lumMod val="95000"/>
                <a:lumOff val="5000"/>
              </a:schemeClr>
            </a:solidFill>
            <a:latin typeface="+mj-lt"/>
          </a:endParaRPr>
        </a:p>
      </dgm:t>
    </dgm:pt>
    <dgm:pt modelId="{5A34732C-6550-4534-81C7-262E10916770}" type="parTrans" cxnId="{A7352DCF-79C8-478D-AB98-1A65277E9094}">
      <dgm:prSet/>
      <dgm:spPr/>
      <dgm:t>
        <a:bodyPr/>
        <a:lstStyle/>
        <a:p>
          <a:endParaRPr lang="vi-VN"/>
        </a:p>
      </dgm:t>
    </dgm:pt>
    <dgm:pt modelId="{F982A30B-C28F-4EEC-937D-BC4ACFE63597}" type="sibTrans" cxnId="{A7352DCF-79C8-478D-AB98-1A65277E9094}">
      <dgm:prSet/>
      <dgm:spPr/>
      <dgm:t>
        <a:bodyPr/>
        <a:lstStyle/>
        <a:p>
          <a:endParaRPr lang="vi-VN"/>
        </a:p>
      </dgm:t>
    </dgm:pt>
    <dgm:pt modelId="{34540426-CD90-4525-ACC4-179E38556358}">
      <dgm:prSet phldrT="[Text]" custT="1"/>
      <dgm:spPr/>
      <dgm:t>
        <a:bodyPr/>
        <a:lstStyle/>
        <a:p>
          <a:r>
            <a:rPr lang="vi-VN" sz="2000" b="0" i="0" dirty="0">
              <a:solidFill>
                <a:schemeClr val="tx1">
                  <a:lumMod val="95000"/>
                  <a:lumOff val="5000"/>
                </a:schemeClr>
              </a:solidFill>
              <a:latin typeface="+mj-lt"/>
            </a:rPr>
            <a:t>Dù phải trả phí nhưng được hỗ trợ bởi các chuyên gia kỹ thuật khi gặp vấn đề</a:t>
          </a:r>
          <a:endParaRPr lang="vi-VN" sz="1800" dirty="0">
            <a:solidFill>
              <a:schemeClr val="tx1">
                <a:lumMod val="95000"/>
                <a:lumOff val="5000"/>
              </a:schemeClr>
            </a:solidFill>
            <a:latin typeface="+mj-lt"/>
          </a:endParaRPr>
        </a:p>
      </dgm:t>
    </dgm:pt>
    <dgm:pt modelId="{E9E3BE78-BB40-46CC-A02C-66D4E4B8A1A2}" type="parTrans" cxnId="{958654F4-7C08-48FB-8AC8-491A241D0A90}">
      <dgm:prSet/>
      <dgm:spPr/>
      <dgm:t>
        <a:bodyPr/>
        <a:lstStyle/>
        <a:p>
          <a:endParaRPr lang="vi-VN"/>
        </a:p>
      </dgm:t>
    </dgm:pt>
    <dgm:pt modelId="{26909F37-98DA-46F0-818F-CDFD6749393D}" type="sibTrans" cxnId="{958654F4-7C08-48FB-8AC8-491A241D0A90}">
      <dgm:prSet/>
      <dgm:spPr/>
      <dgm:t>
        <a:bodyPr/>
        <a:lstStyle/>
        <a:p>
          <a:endParaRPr lang="vi-VN"/>
        </a:p>
      </dgm:t>
    </dgm:pt>
    <dgm:pt modelId="{8E4E89E6-9246-4B5D-A82C-7E8112F2AB34}">
      <dgm:prSet phldrT="[Text]" custT="1"/>
      <dgm:spPr/>
      <dgm:t>
        <a:bodyPr/>
        <a:lstStyle/>
        <a:p>
          <a:r>
            <a:rPr lang="vi-VN" sz="1800" b="0" i="0" dirty="0">
              <a:solidFill>
                <a:schemeClr val="tx1">
                  <a:lumMod val="95000"/>
                  <a:lumOff val="5000"/>
                </a:schemeClr>
              </a:solidFill>
              <a:latin typeface="+mj-lt"/>
            </a:rPr>
            <a:t>Tích hợp tốt hơn với các sản phẩm của Microsoft: Microsoft SQL, Microsoft Access.</a:t>
          </a:r>
          <a:br>
            <a:rPr lang="vi-VN" sz="1050" dirty="0">
              <a:solidFill>
                <a:schemeClr val="tx1">
                  <a:lumMod val="95000"/>
                  <a:lumOff val="5000"/>
                </a:schemeClr>
              </a:solidFill>
              <a:latin typeface="+mj-lt"/>
            </a:rPr>
          </a:br>
          <a:endParaRPr lang="vi-VN" sz="1050" dirty="0">
            <a:solidFill>
              <a:schemeClr val="tx1">
                <a:lumMod val="95000"/>
                <a:lumOff val="5000"/>
              </a:schemeClr>
            </a:solidFill>
            <a:latin typeface="+mj-lt"/>
          </a:endParaRPr>
        </a:p>
      </dgm:t>
    </dgm:pt>
    <dgm:pt modelId="{DA1F62BD-5A67-4241-8051-DE389FD3E803}" type="parTrans" cxnId="{843DDF67-C9D1-42BA-9A29-B5D9D25D9CB8}">
      <dgm:prSet/>
      <dgm:spPr/>
      <dgm:t>
        <a:bodyPr/>
        <a:lstStyle/>
        <a:p>
          <a:endParaRPr lang="vi-VN"/>
        </a:p>
      </dgm:t>
    </dgm:pt>
    <dgm:pt modelId="{1478CD3A-7D2E-4D94-80E7-B9C4834AF950}" type="sibTrans" cxnId="{843DDF67-C9D1-42BA-9A29-B5D9D25D9CB8}">
      <dgm:prSet/>
      <dgm:spPr/>
      <dgm:t>
        <a:bodyPr/>
        <a:lstStyle/>
        <a:p>
          <a:endParaRPr lang="vi-VN"/>
        </a:p>
      </dgm:t>
    </dgm:pt>
    <dgm:pt modelId="{BBBDEF7D-BA09-44DA-B209-8FFE47BC0D22}">
      <dgm:prSet phldrT="[Text]" custT="1"/>
      <dgm:spPr/>
      <dgm:t>
        <a:bodyPr/>
        <a:lstStyle/>
        <a:p>
          <a:r>
            <a:rPr lang="vi-VN" sz="2000" b="0" i="0" dirty="0">
              <a:solidFill>
                <a:schemeClr val="tx1">
                  <a:lumMod val="95000"/>
                  <a:lumOff val="5000"/>
                </a:schemeClr>
              </a:solidFill>
              <a:latin typeface="+mj-lt"/>
            </a:rPr>
            <a:t>Hỗ trợ nhiều tính năng, tiện ích</a:t>
          </a:r>
          <a:endParaRPr lang="vi-VN" sz="1800" dirty="0">
            <a:solidFill>
              <a:schemeClr val="tx1">
                <a:lumMod val="95000"/>
                <a:lumOff val="5000"/>
              </a:schemeClr>
            </a:solidFill>
            <a:latin typeface="+mj-lt"/>
          </a:endParaRPr>
        </a:p>
      </dgm:t>
    </dgm:pt>
    <dgm:pt modelId="{2F344089-C0C4-4081-83C9-73B280AC9C64}" type="parTrans" cxnId="{17436ADF-DB23-4EEC-BE0C-1E4630CE2B9E}">
      <dgm:prSet/>
      <dgm:spPr/>
      <dgm:t>
        <a:bodyPr/>
        <a:lstStyle/>
        <a:p>
          <a:endParaRPr lang="vi-VN"/>
        </a:p>
      </dgm:t>
    </dgm:pt>
    <dgm:pt modelId="{D8956D7E-3302-47AA-BD59-E7C24C0B6C59}" type="sibTrans" cxnId="{17436ADF-DB23-4EEC-BE0C-1E4630CE2B9E}">
      <dgm:prSet/>
      <dgm:spPr/>
      <dgm:t>
        <a:bodyPr/>
        <a:lstStyle/>
        <a:p>
          <a:endParaRPr lang="vi-VN"/>
        </a:p>
      </dgm:t>
    </dgm:pt>
    <dgm:pt modelId="{740BA955-C345-4287-8122-CDBEEE01CDE1}">
      <dgm:prSet phldrT="[Text]" custT="1"/>
      <dgm:spPr/>
      <dgm:t>
        <a:bodyPr/>
        <a:lstStyle/>
        <a:p>
          <a:r>
            <a:rPr lang="vi-VN" sz="2000" b="0" i="0" dirty="0">
              <a:solidFill>
                <a:schemeClr val="tx1">
                  <a:lumMod val="95000"/>
                  <a:lumOff val="5000"/>
                </a:schemeClr>
              </a:solidFill>
              <a:latin typeface="+mj-lt"/>
            </a:rPr>
            <a:t>Hỗ trợ thiết bị lưu trữ Disk hoặc DVD, không hỗ trợ Tape</a:t>
          </a:r>
          <a:endParaRPr lang="vi-VN" sz="2000" dirty="0">
            <a:solidFill>
              <a:schemeClr val="tx1">
                <a:lumMod val="95000"/>
                <a:lumOff val="5000"/>
              </a:schemeClr>
            </a:solidFill>
            <a:latin typeface="+mj-lt"/>
          </a:endParaRPr>
        </a:p>
      </dgm:t>
    </dgm:pt>
    <dgm:pt modelId="{E61A8209-0F64-4FB7-8E45-E823F842114D}" type="parTrans" cxnId="{CD367F60-2549-4681-B763-13246AF3E870}">
      <dgm:prSet/>
      <dgm:spPr/>
      <dgm:t>
        <a:bodyPr/>
        <a:lstStyle/>
        <a:p>
          <a:endParaRPr lang="vi-VN"/>
        </a:p>
      </dgm:t>
    </dgm:pt>
    <dgm:pt modelId="{F4C9CA22-056E-43E6-AECD-9C4B468D7316}" type="sibTrans" cxnId="{CD367F60-2549-4681-B763-13246AF3E870}">
      <dgm:prSet/>
      <dgm:spPr/>
      <dgm:t>
        <a:bodyPr/>
        <a:lstStyle/>
        <a:p>
          <a:endParaRPr lang="vi-VN"/>
        </a:p>
      </dgm:t>
    </dgm:pt>
    <dgm:pt modelId="{E1089B38-D9F9-45AC-997C-B3B9EE18EED5}">
      <dgm:prSet phldrT="[Text]" custT="1"/>
      <dgm:spPr/>
      <dgm:t>
        <a:bodyPr/>
        <a:lstStyle/>
        <a:p>
          <a:r>
            <a:rPr lang="vi-VN" sz="2000" b="0" i="0" dirty="0">
              <a:solidFill>
                <a:schemeClr val="tx1">
                  <a:lumMod val="95000"/>
                  <a:lumOff val="5000"/>
                </a:schemeClr>
              </a:solidFill>
              <a:latin typeface="+mj-lt"/>
            </a:rPr>
            <a:t>Có khả năng tự quản lý dung lượng lưu trữ chứa file sao lưu.</a:t>
          </a:r>
          <a:endParaRPr lang="vi-VN" sz="2000" dirty="0">
            <a:solidFill>
              <a:schemeClr val="tx1">
                <a:lumMod val="95000"/>
                <a:lumOff val="5000"/>
              </a:schemeClr>
            </a:solidFill>
            <a:latin typeface="+mj-lt"/>
          </a:endParaRPr>
        </a:p>
      </dgm:t>
    </dgm:pt>
    <dgm:pt modelId="{161E74B3-B80D-479D-9084-7B18294F5243}" type="parTrans" cxnId="{23FFA1D3-6B9D-4834-8BAA-414E03079858}">
      <dgm:prSet/>
      <dgm:spPr/>
      <dgm:t>
        <a:bodyPr/>
        <a:lstStyle/>
        <a:p>
          <a:endParaRPr lang="vi-VN"/>
        </a:p>
      </dgm:t>
    </dgm:pt>
    <dgm:pt modelId="{EC30CC8E-55F5-42F0-A081-83563BAE278A}" type="sibTrans" cxnId="{23FFA1D3-6B9D-4834-8BAA-414E03079858}">
      <dgm:prSet/>
      <dgm:spPr/>
      <dgm:t>
        <a:bodyPr/>
        <a:lstStyle/>
        <a:p>
          <a:endParaRPr lang="vi-VN"/>
        </a:p>
      </dgm:t>
    </dgm:pt>
    <dgm:pt modelId="{D5BEC5B4-7B30-4C46-A250-1558EB803B21}">
      <dgm:prSet phldrT="[Text]" custT="1"/>
      <dgm:spPr/>
      <dgm:t>
        <a:bodyPr/>
        <a:lstStyle/>
        <a:p>
          <a:r>
            <a:rPr lang="en-US" sz="2000" b="0" i="0" dirty="0">
              <a:solidFill>
                <a:schemeClr val="tx1">
                  <a:lumMod val="95000"/>
                  <a:lumOff val="5000"/>
                </a:schemeClr>
              </a:solidFill>
              <a:latin typeface="Times New Roman" panose="02020603050405020304" pitchFamily="18" charset="0"/>
              <a:cs typeface="Times New Roman" panose="02020603050405020304" pitchFamily="18" charset="0"/>
            </a:rPr>
            <a:t>Windows Server Backup </a:t>
          </a:r>
          <a:r>
            <a:rPr lang="en-US" sz="2000" b="0" i="0" dirty="0" err="1">
              <a:solidFill>
                <a:schemeClr val="tx1">
                  <a:lumMod val="95000"/>
                  <a:lumOff val="5000"/>
                </a:schemeClr>
              </a:solidFill>
              <a:latin typeface="Times New Roman" panose="02020603050405020304" pitchFamily="18" charset="0"/>
              <a:cs typeface="Times New Roman" panose="02020603050405020304" pitchFamily="18" charset="0"/>
            </a:rPr>
            <a:t>sử</a:t>
          </a:r>
          <a:r>
            <a:rPr lang="en-US" sz="2000" b="0" i="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0" i="0" dirty="0" err="1">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2000" b="0" i="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0" i="0" dirty="0" err="1">
              <a:solidFill>
                <a:schemeClr val="tx1">
                  <a:lumMod val="95000"/>
                  <a:lumOff val="5000"/>
                </a:schemeClr>
              </a:solidFill>
              <a:latin typeface="Times New Roman" panose="02020603050405020304" pitchFamily="18" charset="0"/>
              <a:cs typeface="Times New Roman" panose="02020603050405020304" pitchFamily="18" charset="0"/>
            </a:rPr>
            <a:t>cơ</a:t>
          </a:r>
          <a:r>
            <a:rPr lang="en-US" sz="2000" b="0" i="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0" i="0" dirty="0" err="1">
              <a:solidFill>
                <a:schemeClr val="tx1">
                  <a:lumMod val="95000"/>
                  <a:lumOff val="5000"/>
                </a:schemeClr>
              </a:solidFill>
              <a:latin typeface="Times New Roman" panose="02020603050405020304" pitchFamily="18" charset="0"/>
              <a:cs typeface="Times New Roman" panose="02020603050405020304" pitchFamily="18" charset="0"/>
            </a:rPr>
            <a:t>chế</a:t>
          </a:r>
          <a:r>
            <a:rPr lang="en-US" sz="2000" b="0" i="0" dirty="0">
              <a:solidFill>
                <a:schemeClr val="tx1">
                  <a:lumMod val="95000"/>
                  <a:lumOff val="5000"/>
                </a:schemeClr>
              </a:solidFill>
              <a:latin typeface="Times New Roman" panose="02020603050405020304" pitchFamily="18" charset="0"/>
              <a:cs typeface="Times New Roman" panose="02020603050405020304" pitchFamily="18" charset="0"/>
            </a:rPr>
            <a:t> Block-level </a:t>
          </a:r>
          <a:endParaRPr lang="vi-VN" sz="1800" dirty="0">
            <a:solidFill>
              <a:schemeClr val="tx1">
                <a:lumMod val="95000"/>
                <a:lumOff val="5000"/>
              </a:schemeClr>
            </a:solidFill>
            <a:latin typeface="Times New Roman" panose="02020603050405020304" pitchFamily="18" charset="0"/>
            <a:cs typeface="Times New Roman" panose="02020603050405020304" pitchFamily="18" charset="0"/>
          </a:endParaRPr>
        </a:p>
      </dgm:t>
    </dgm:pt>
    <dgm:pt modelId="{27D8F3CE-A23B-442B-9F50-BA578EA77300}" type="parTrans" cxnId="{2BC44DE4-6638-466D-B222-4F54AE90CD7B}">
      <dgm:prSet/>
      <dgm:spPr/>
      <dgm:t>
        <a:bodyPr/>
        <a:lstStyle/>
        <a:p>
          <a:endParaRPr lang="vi-VN"/>
        </a:p>
      </dgm:t>
    </dgm:pt>
    <dgm:pt modelId="{29E5E404-1938-4118-8A14-F845278A9874}" type="sibTrans" cxnId="{2BC44DE4-6638-466D-B222-4F54AE90CD7B}">
      <dgm:prSet/>
      <dgm:spPr/>
      <dgm:t>
        <a:bodyPr/>
        <a:lstStyle/>
        <a:p>
          <a:endParaRPr lang="vi-VN"/>
        </a:p>
      </dgm:t>
    </dgm:pt>
    <dgm:pt modelId="{53B582A1-98E9-49ED-9FFE-F907FD042EE9}" type="pres">
      <dgm:prSet presAssocID="{71910794-A52E-44F6-954F-63A51B97DC81}" presName="Name0" presStyleCnt="0">
        <dgm:presLayoutVars>
          <dgm:chMax val="7"/>
          <dgm:chPref val="7"/>
          <dgm:dir/>
        </dgm:presLayoutVars>
      </dgm:prSet>
      <dgm:spPr/>
    </dgm:pt>
    <dgm:pt modelId="{1CFE43CE-B71A-4923-8E18-8E6B8FEEF0D9}" type="pres">
      <dgm:prSet presAssocID="{71910794-A52E-44F6-954F-63A51B97DC81}" presName="Name1" presStyleCnt="0"/>
      <dgm:spPr/>
    </dgm:pt>
    <dgm:pt modelId="{92012B81-8A18-42A2-86D7-B7CDFD0B0D1B}" type="pres">
      <dgm:prSet presAssocID="{71910794-A52E-44F6-954F-63A51B97DC81}" presName="cycle" presStyleCnt="0"/>
      <dgm:spPr/>
    </dgm:pt>
    <dgm:pt modelId="{4B3D0629-D61D-4135-B7EF-B5C2B31A856A}" type="pres">
      <dgm:prSet presAssocID="{71910794-A52E-44F6-954F-63A51B97DC81}" presName="srcNode" presStyleLbl="node1" presStyleIdx="0" presStyleCnt="7"/>
      <dgm:spPr/>
    </dgm:pt>
    <dgm:pt modelId="{5A9B6F02-9377-480F-8DEE-B1E2A8BF7409}" type="pres">
      <dgm:prSet presAssocID="{71910794-A52E-44F6-954F-63A51B97DC81}" presName="conn" presStyleLbl="parChTrans1D2" presStyleIdx="0" presStyleCnt="1"/>
      <dgm:spPr/>
    </dgm:pt>
    <dgm:pt modelId="{D9FB69F4-A009-4142-B1CB-C13DEDAB913A}" type="pres">
      <dgm:prSet presAssocID="{71910794-A52E-44F6-954F-63A51B97DC81}" presName="extraNode" presStyleLbl="node1" presStyleIdx="0" presStyleCnt="7"/>
      <dgm:spPr/>
    </dgm:pt>
    <dgm:pt modelId="{332CF642-944F-436B-8665-11BBA49291FF}" type="pres">
      <dgm:prSet presAssocID="{71910794-A52E-44F6-954F-63A51B97DC81}" presName="dstNode" presStyleLbl="node1" presStyleIdx="0" presStyleCnt="7"/>
      <dgm:spPr/>
    </dgm:pt>
    <dgm:pt modelId="{E38D6ACE-49B3-4EF0-834D-C8199C8F7E75}" type="pres">
      <dgm:prSet presAssocID="{DEAF6145-0810-4505-8B1A-A4339C97BED5}" presName="text_1" presStyleLbl="node1" presStyleIdx="0" presStyleCnt="7">
        <dgm:presLayoutVars>
          <dgm:bulletEnabled val="1"/>
        </dgm:presLayoutVars>
      </dgm:prSet>
      <dgm:spPr/>
    </dgm:pt>
    <dgm:pt modelId="{51192F44-0697-466B-A979-15F177896CE5}" type="pres">
      <dgm:prSet presAssocID="{DEAF6145-0810-4505-8B1A-A4339C97BED5}" presName="accent_1" presStyleCnt="0"/>
      <dgm:spPr/>
    </dgm:pt>
    <dgm:pt modelId="{B784FBF4-CD87-45A7-9A3A-96740918E67B}" type="pres">
      <dgm:prSet presAssocID="{DEAF6145-0810-4505-8B1A-A4339C97BED5}" presName="accentRepeatNode" presStyleLbl="solidFgAcc1" presStyleIdx="0" presStyleCnt="7"/>
      <dgm:spPr/>
    </dgm:pt>
    <dgm:pt modelId="{EF816111-82FE-49D6-9B24-B08140B252A2}" type="pres">
      <dgm:prSet presAssocID="{34540426-CD90-4525-ACC4-179E38556358}" presName="text_2" presStyleLbl="node1" presStyleIdx="1" presStyleCnt="7">
        <dgm:presLayoutVars>
          <dgm:bulletEnabled val="1"/>
        </dgm:presLayoutVars>
      </dgm:prSet>
      <dgm:spPr/>
    </dgm:pt>
    <dgm:pt modelId="{7642C7CF-3686-4C69-8F26-D67AD172DDC8}" type="pres">
      <dgm:prSet presAssocID="{34540426-CD90-4525-ACC4-179E38556358}" presName="accent_2" presStyleCnt="0"/>
      <dgm:spPr/>
    </dgm:pt>
    <dgm:pt modelId="{33D690B8-5B98-448B-B9E0-259D66FACC6A}" type="pres">
      <dgm:prSet presAssocID="{34540426-CD90-4525-ACC4-179E38556358}" presName="accentRepeatNode" presStyleLbl="solidFgAcc1" presStyleIdx="1" presStyleCnt="7"/>
      <dgm:spPr/>
    </dgm:pt>
    <dgm:pt modelId="{508DD755-D551-4813-B5A4-4A4171A1883C}" type="pres">
      <dgm:prSet presAssocID="{8E4E89E6-9246-4B5D-A82C-7E8112F2AB34}" presName="text_3" presStyleLbl="node1" presStyleIdx="2" presStyleCnt="7" custLinFactNeighborX="-432" custLinFactNeighborY="-10121">
        <dgm:presLayoutVars>
          <dgm:bulletEnabled val="1"/>
        </dgm:presLayoutVars>
      </dgm:prSet>
      <dgm:spPr/>
    </dgm:pt>
    <dgm:pt modelId="{DD285CBA-87FC-4C2D-BDCE-F06077F0F0F6}" type="pres">
      <dgm:prSet presAssocID="{8E4E89E6-9246-4B5D-A82C-7E8112F2AB34}" presName="accent_3" presStyleCnt="0"/>
      <dgm:spPr/>
    </dgm:pt>
    <dgm:pt modelId="{51EC53A4-DDE0-4FB6-AD98-12BDC7DE9A08}" type="pres">
      <dgm:prSet presAssocID="{8E4E89E6-9246-4B5D-A82C-7E8112F2AB34}" presName="accentRepeatNode" presStyleLbl="solidFgAcc1" presStyleIdx="2" presStyleCnt="7"/>
      <dgm:spPr/>
    </dgm:pt>
    <dgm:pt modelId="{F69F0EA5-7581-4831-BCD6-E09EFE48753A}" type="pres">
      <dgm:prSet presAssocID="{BBBDEF7D-BA09-44DA-B209-8FFE47BC0D22}" presName="text_4" presStyleLbl="node1" presStyleIdx="3" presStyleCnt="7" custLinFactNeighborX="-218">
        <dgm:presLayoutVars>
          <dgm:bulletEnabled val="1"/>
        </dgm:presLayoutVars>
      </dgm:prSet>
      <dgm:spPr/>
    </dgm:pt>
    <dgm:pt modelId="{C488E7C1-9C49-45E3-B786-847ED7AE84DE}" type="pres">
      <dgm:prSet presAssocID="{BBBDEF7D-BA09-44DA-B209-8FFE47BC0D22}" presName="accent_4" presStyleCnt="0"/>
      <dgm:spPr/>
    </dgm:pt>
    <dgm:pt modelId="{BB270590-E14D-43C3-9B41-5913BD5F9CC3}" type="pres">
      <dgm:prSet presAssocID="{BBBDEF7D-BA09-44DA-B209-8FFE47BC0D22}" presName="accentRepeatNode" presStyleLbl="solidFgAcc1" presStyleIdx="3" presStyleCnt="7"/>
      <dgm:spPr/>
    </dgm:pt>
    <dgm:pt modelId="{7AE6F329-94B6-47D1-8C17-024286F921F7}" type="pres">
      <dgm:prSet presAssocID="{740BA955-C345-4287-8122-CDBEEE01CDE1}" presName="text_5" presStyleLbl="node1" presStyleIdx="4" presStyleCnt="7">
        <dgm:presLayoutVars>
          <dgm:bulletEnabled val="1"/>
        </dgm:presLayoutVars>
      </dgm:prSet>
      <dgm:spPr/>
    </dgm:pt>
    <dgm:pt modelId="{4897A8ED-5864-4B14-A033-555CE711C0DB}" type="pres">
      <dgm:prSet presAssocID="{740BA955-C345-4287-8122-CDBEEE01CDE1}" presName="accent_5" presStyleCnt="0"/>
      <dgm:spPr/>
    </dgm:pt>
    <dgm:pt modelId="{17BF0005-4459-4E37-829D-887B6CE62CE6}" type="pres">
      <dgm:prSet presAssocID="{740BA955-C345-4287-8122-CDBEEE01CDE1}" presName="accentRepeatNode" presStyleLbl="solidFgAcc1" presStyleIdx="4" presStyleCnt="7"/>
      <dgm:spPr/>
    </dgm:pt>
    <dgm:pt modelId="{E92C1F25-7FB0-407B-A66F-6FF6B1122764}" type="pres">
      <dgm:prSet presAssocID="{E1089B38-D9F9-45AC-997C-B3B9EE18EED5}" presName="text_6" presStyleLbl="node1" presStyleIdx="5" presStyleCnt="7" custLinFactNeighborX="420">
        <dgm:presLayoutVars>
          <dgm:bulletEnabled val="1"/>
        </dgm:presLayoutVars>
      </dgm:prSet>
      <dgm:spPr/>
    </dgm:pt>
    <dgm:pt modelId="{FD7F4991-C023-4797-8731-97418C504812}" type="pres">
      <dgm:prSet presAssocID="{E1089B38-D9F9-45AC-997C-B3B9EE18EED5}" presName="accent_6" presStyleCnt="0"/>
      <dgm:spPr/>
    </dgm:pt>
    <dgm:pt modelId="{6A66D30F-3708-4F53-9769-5B2899FC9BC7}" type="pres">
      <dgm:prSet presAssocID="{E1089B38-D9F9-45AC-997C-B3B9EE18EED5}" presName="accentRepeatNode" presStyleLbl="solidFgAcc1" presStyleIdx="5" presStyleCnt="7"/>
      <dgm:spPr/>
    </dgm:pt>
    <dgm:pt modelId="{5F91B9DF-4FE4-472A-AD41-EFAE4538CF9B}" type="pres">
      <dgm:prSet presAssocID="{D5BEC5B4-7B30-4C46-A250-1558EB803B21}" presName="text_7" presStyleLbl="node1" presStyleIdx="6" presStyleCnt="7" custLinFactNeighborX="-201" custLinFactNeighborY="-4413">
        <dgm:presLayoutVars>
          <dgm:bulletEnabled val="1"/>
        </dgm:presLayoutVars>
      </dgm:prSet>
      <dgm:spPr/>
    </dgm:pt>
    <dgm:pt modelId="{E84A0BEF-497E-42FB-BEE4-650146166A62}" type="pres">
      <dgm:prSet presAssocID="{D5BEC5B4-7B30-4C46-A250-1558EB803B21}" presName="accent_7" presStyleCnt="0"/>
      <dgm:spPr/>
    </dgm:pt>
    <dgm:pt modelId="{CB07221E-9942-4AA9-83EB-CBB79AC9568C}" type="pres">
      <dgm:prSet presAssocID="{D5BEC5B4-7B30-4C46-A250-1558EB803B21}" presName="accentRepeatNode" presStyleLbl="solidFgAcc1" presStyleIdx="6" presStyleCnt="7"/>
      <dgm:spPr/>
    </dgm:pt>
  </dgm:ptLst>
  <dgm:cxnLst>
    <dgm:cxn modelId="{F3151334-C97A-4D94-8AB4-B153F86B7814}" type="presOf" srcId="{8E4E89E6-9246-4B5D-A82C-7E8112F2AB34}" destId="{508DD755-D551-4813-B5A4-4A4171A1883C}" srcOrd="0" destOrd="0" presId="urn:microsoft.com/office/officeart/2008/layout/VerticalCurvedList"/>
    <dgm:cxn modelId="{79301B40-FAEA-4449-91AA-21C1B39B34F1}" type="presOf" srcId="{34540426-CD90-4525-ACC4-179E38556358}" destId="{EF816111-82FE-49D6-9B24-B08140B252A2}" srcOrd="0" destOrd="0" presId="urn:microsoft.com/office/officeart/2008/layout/VerticalCurvedList"/>
    <dgm:cxn modelId="{CD367F60-2549-4681-B763-13246AF3E870}" srcId="{71910794-A52E-44F6-954F-63A51B97DC81}" destId="{740BA955-C345-4287-8122-CDBEEE01CDE1}" srcOrd="4" destOrd="0" parTransId="{E61A8209-0F64-4FB7-8E45-E823F842114D}" sibTransId="{F4C9CA22-056E-43E6-AECD-9C4B468D7316}"/>
    <dgm:cxn modelId="{7C8BC041-E1C5-4BE6-9599-82F86ACEC96F}" type="presOf" srcId="{D5BEC5B4-7B30-4C46-A250-1558EB803B21}" destId="{5F91B9DF-4FE4-472A-AD41-EFAE4538CF9B}" srcOrd="0" destOrd="0" presId="urn:microsoft.com/office/officeart/2008/layout/VerticalCurvedList"/>
    <dgm:cxn modelId="{843DDF67-C9D1-42BA-9A29-B5D9D25D9CB8}" srcId="{71910794-A52E-44F6-954F-63A51B97DC81}" destId="{8E4E89E6-9246-4B5D-A82C-7E8112F2AB34}" srcOrd="2" destOrd="0" parTransId="{DA1F62BD-5A67-4241-8051-DE389FD3E803}" sibTransId="{1478CD3A-7D2E-4D94-80E7-B9C4834AF950}"/>
    <dgm:cxn modelId="{3E4D9F4B-2490-4CAD-9B23-1B31E3E47318}" type="presOf" srcId="{F982A30B-C28F-4EEC-937D-BC4ACFE63597}" destId="{5A9B6F02-9377-480F-8DEE-B1E2A8BF7409}" srcOrd="0" destOrd="0" presId="urn:microsoft.com/office/officeart/2008/layout/VerticalCurvedList"/>
    <dgm:cxn modelId="{6F4E7859-2215-4915-AD27-FF7327216CF3}" type="presOf" srcId="{E1089B38-D9F9-45AC-997C-B3B9EE18EED5}" destId="{E92C1F25-7FB0-407B-A66F-6FF6B1122764}" srcOrd="0" destOrd="0" presId="urn:microsoft.com/office/officeart/2008/layout/VerticalCurvedList"/>
    <dgm:cxn modelId="{4351E180-E8C6-46AD-BC79-F8D9FD0C437A}" type="presOf" srcId="{DEAF6145-0810-4505-8B1A-A4339C97BED5}" destId="{E38D6ACE-49B3-4EF0-834D-C8199C8F7E75}" srcOrd="0" destOrd="0" presId="urn:microsoft.com/office/officeart/2008/layout/VerticalCurvedList"/>
    <dgm:cxn modelId="{65763893-105A-457B-B881-96B751A4C131}" type="presOf" srcId="{71910794-A52E-44F6-954F-63A51B97DC81}" destId="{53B582A1-98E9-49ED-9FFE-F907FD042EE9}" srcOrd="0" destOrd="0" presId="urn:microsoft.com/office/officeart/2008/layout/VerticalCurvedList"/>
    <dgm:cxn modelId="{64BB5C9C-96E8-47F4-8913-3B0B2C111620}" type="presOf" srcId="{740BA955-C345-4287-8122-CDBEEE01CDE1}" destId="{7AE6F329-94B6-47D1-8C17-024286F921F7}" srcOrd="0" destOrd="0" presId="urn:microsoft.com/office/officeart/2008/layout/VerticalCurvedList"/>
    <dgm:cxn modelId="{A7352DCF-79C8-478D-AB98-1A65277E9094}" srcId="{71910794-A52E-44F6-954F-63A51B97DC81}" destId="{DEAF6145-0810-4505-8B1A-A4339C97BED5}" srcOrd="0" destOrd="0" parTransId="{5A34732C-6550-4534-81C7-262E10916770}" sibTransId="{F982A30B-C28F-4EEC-937D-BC4ACFE63597}"/>
    <dgm:cxn modelId="{23FFA1D3-6B9D-4834-8BAA-414E03079858}" srcId="{71910794-A52E-44F6-954F-63A51B97DC81}" destId="{E1089B38-D9F9-45AC-997C-B3B9EE18EED5}" srcOrd="5" destOrd="0" parTransId="{161E74B3-B80D-479D-9084-7B18294F5243}" sibTransId="{EC30CC8E-55F5-42F0-A081-83563BAE278A}"/>
    <dgm:cxn modelId="{17436ADF-DB23-4EEC-BE0C-1E4630CE2B9E}" srcId="{71910794-A52E-44F6-954F-63A51B97DC81}" destId="{BBBDEF7D-BA09-44DA-B209-8FFE47BC0D22}" srcOrd="3" destOrd="0" parTransId="{2F344089-C0C4-4081-83C9-73B280AC9C64}" sibTransId="{D8956D7E-3302-47AA-BD59-E7C24C0B6C59}"/>
    <dgm:cxn modelId="{2BC44DE4-6638-466D-B222-4F54AE90CD7B}" srcId="{71910794-A52E-44F6-954F-63A51B97DC81}" destId="{D5BEC5B4-7B30-4C46-A250-1558EB803B21}" srcOrd="6" destOrd="0" parTransId="{27D8F3CE-A23B-442B-9F50-BA578EA77300}" sibTransId="{29E5E404-1938-4118-8A14-F845278A9874}"/>
    <dgm:cxn modelId="{AE998EE9-C073-45F8-9958-CDFFF5D6602E}" type="presOf" srcId="{BBBDEF7D-BA09-44DA-B209-8FFE47BC0D22}" destId="{F69F0EA5-7581-4831-BCD6-E09EFE48753A}" srcOrd="0" destOrd="0" presId="urn:microsoft.com/office/officeart/2008/layout/VerticalCurvedList"/>
    <dgm:cxn modelId="{958654F4-7C08-48FB-8AC8-491A241D0A90}" srcId="{71910794-A52E-44F6-954F-63A51B97DC81}" destId="{34540426-CD90-4525-ACC4-179E38556358}" srcOrd="1" destOrd="0" parTransId="{E9E3BE78-BB40-46CC-A02C-66D4E4B8A1A2}" sibTransId="{26909F37-98DA-46F0-818F-CDFD6749393D}"/>
    <dgm:cxn modelId="{1780121F-8906-4B0F-AFF5-D693B6424D3D}" type="presParOf" srcId="{53B582A1-98E9-49ED-9FFE-F907FD042EE9}" destId="{1CFE43CE-B71A-4923-8E18-8E6B8FEEF0D9}" srcOrd="0" destOrd="0" presId="urn:microsoft.com/office/officeart/2008/layout/VerticalCurvedList"/>
    <dgm:cxn modelId="{7FB435A0-6DA4-4A5B-B519-809493BA229A}" type="presParOf" srcId="{1CFE43CE-B71A-4923-8E18-8E6B8FEEF0D9}" destId="{92012B81-8A18-42A2-86D7-B7CDFD0B0D1B}" srcOrd="0" destOrd="0" presId="urn:microsoft.com/office/officeart/2008/layout/VerticalCurvedList"/>
    <dgm:cxn modelId="{62C593BA-B8BF-4CF1-AD1A-37ECC8457F6A}" type="presParOf" srcId="{92012B81-8A18-42A2-86D7-B7CDFD0B0D1B}" destId="{4B3D0629-D61D-4135-B7EF-B5C2B31A856A}" srcOrd="0" destOrd="0" presId="urn:microsoft.com/office/officeart/2008/layout/VerticalCurvedList"/>
    <dgm:cxn modelId="{6AC5DFC4-53CF-46D0-A5E2-471F27266658}" type="presParOf" srcId="{92012B81-8A18-42A2-86D7-B7CDFD0B0D1B}" destId="{5A9B6F02-9377-480F-8DEE-B1E2A8BF7409}" srcOrd="1" destOrd="0" presId="urn:microsoft.com/office/officeart/2008/layout/VerticalCurvedList"/>
    <dgm:cxn modelId="{CF8EBA1C-28A9-4BF3-B4FA-D6AC777BEB13}" type="presParOf" srcId="{92012B81-8A18-42A2-86D7-B7CDFD0B0D1B}" destId="{D9FB69F4-A009-4142-B1CB-C13DEDAB913A}" srcOrd="2" destOrd="0" presId="urn:microsoft.com/office/officeart/2008/layout/VerticalCurvedList"/>
    <dgm:cxn modelId="{6B2916BD-67FB-4EF1-92C0-55FC7DDF8AA5}" type="presParOf" srcId="{92012B81-8A18-42A2-86D7-B7CDFD0B0D1B}" destId="{332CF642-944F-436B-8665-11BBA49291FF}" srcOrd="3" destOrd="0" presId="urn:microsoft.com/office/officeart/2008/layout/VerticalCurvedList"/>
    <dgm:cxn modelId="{2DF59B23-D7FC-4C6A-9074-A316235CD57D}" type="presParOf" srcId="{1CFE43CE-B71A-4923-8E18-8E6B8FEEF0D9}" destId="{E38D6ACE-49B3-4EF0-834D-C8199C8F7E75}" srcOrd="1" destOrd="0" presId="urn:microsoft.com/office/officeart/2008/layout/VerticalCurvedList"/>
    <dgm:cxn modelId="{DEA62EB1-655E-4776-937A-C017D69BECB4}" type="presParOf" srcId="{1CFE43CE-B71A-4923-8E18-8E6B8FEEF0D9}" destId="{51192F44-0697-466B-A979-15F177896CE5}" srcOrd="2" destOrd="0" presId="urn:microsoft.com/office/officeart/2008/layout/VerticalCurvedList"/>
    <dgm:cxn modelId="{9DC0549C-12B3-408F-A49C-6990942C9941}" type="presParOf" srcId="{51192F44-0697-466B-A979-15F177896CE5}" destId="{B784FBF4-CD87-45A7-9A3A-96740918E67B}" srcOrd="0" destOrd="0" presId="urn:microsoft.com/office/officeart/2008/layout/VerticalCurvedList"/>
    <dgm:cxn modelId="{A0BBCEE7-E9BA-4FD2-A5B4-3A4E63AFC227}" type="presParOf" srcId="{1CFE43CE-B71A-4923-8E18-8E6B8FEEF0D9}" destId="{EF816111-82FE-49D6-9B24-B08140B252A2}" srcOrd="3" destOrd="0" presId="urn:microsoft.com/office/officeart/2008/layout/VerticalCurvedList"/>
    <dgm:cxn modelId="{098DAB84-2D33-47BE-810C-2F997E596E24}" type="presParOf" srcId="{1CFE43CE-B71A-4923-8E18-8E6B8FEEF0D9}" destId="{7642C7CF-3686-4C69-8F26-D67AD172DDC8}" srcOrd="4" destOrd="0" presId="urn:microsoft.com/office/officeart/2008/layout/VerticalCurvedList"/>
    <dgm:cxn modelId="{FA18C1D2-D0BC-4EB3-989D-109960A8D4CA}" type="presParOf" srcId="{7642C7CF-3686-4C69-8F26-D67AD172DDC8}" destId="{33D690B8-5B98-448B-B9E0-259D66FACC6A}" srcOrd="0" destOrd="0" presId="urn:microsoft.com/office/officeart/2008/layout/VerticalCurvedList"/>
    <dgm:cxn modelId="{28CAE69F-7AF1-4165-A12B-B579D6462C4E}" type="presParOf" srcId="{1CFE43CE-B71A-4923-8E18-8E6B8FEEF0D9}" destId="{508DD755-D551-4813-B5A4-4A4171A1883C}" srcOrd="5" destOrd="0" presId="urn:microsoft.com/office/officeart/2008/layout/VerticalCurvedList"/>
    <dgm:cxn modelId="{735BDF2D-859F-4981-B7A5-953644B92471}" type="presParOf" srcId="{1CFE43CE-B71A-4923-8E18-8E6B8FEEF0D9}" destId="{DD285CBA-87FC-4C2D-BDCE-F06077F0F0F6}" srcOrd="6" destOrd="0" presId="urn:microsoft.com/office/officeart/2008/layout/VerticalCurvedList"/>
    <dgm:cxn modelId="{03B964E5-E319-4609-95AD-3038BB978B09}" type="presParOf" srcId="{DD285CBA-87FC-4C2D-BDCE-F06077F0F0F6}" destId="{51EC53A4-DDE0-4FB6-AD98-12BDC7DE9A08}" srcOrd="0" destOrd="0" presId="urn:microsoft.com/office/officeart/2008/layout/VerticalCurvedList"/>
    <dgm:cxn modelId="{19A52E1A-05D9-460D-8C3D-43FF5B035F02}" type="presParOf" srcId="{1CFE43CE-B71A-4923-8E18-8E6B8FEEF0D9}" destId="{F69F0EA5-7581-4831-BCD6-E09EFE48753A}" srcOrd="7" destOrd="0" presId="urn:microsoft.com/office/officeart/2008/layout/VerticalCurvedList"/>
    <dgm:cxn modelId="{F5C2F8EC-53EA-4C68-94F2-E3CDEC1BF960}" type="presParOf" srcId="{1CFE43CE-B71A-4923-8E18-8E6B8FEEF0D9}" destId="{C488E7C1-9C49-45E3-B786-847ED7AE84DE}" srcOrd="8" destOrd="0" presId="urn:microsoft.com/office/officeart/2008/layout/VerticalCurvedList"/>
    <dgm:cxn modelId="{DD7B5819-DC46-4630-B845-FA218A126E65}" type="presParOf" srcId="{C488E7C1-9C49-45E3-B786-847ED7AE84DE}" destId="{BB270590-E14D-43C3-9B41-5913BD5F9CC3}" srcOrd="0" destOrd="0" presId="urn:microsoft.com/office/officeart/2008/layout/VerticalCurvedList"/>
    <dgm:cxn modelId="{7C816BFD-CF32-4C3F-AA01-31DCA81D2853}" type="presParOf" srcId="{1CFE43CE-B71A-4923-8E18-8E6B8FEEF0D9}" destId="{7AE6F329-94B6-47D1-8C17-024286F921F7}" srcOrd="9" destOrd="0" presId="urn:microsoft.com/office/officeart/2008/layout/VerticalCurvedList"/>
    <dgm:cxn modelId="{A273D98A-CB5F-4FD4-A9B4-2C2449A58AFC}" type="presParOf" srcId="{1CFE43CE-B71A-4923-8E18-8E6B8FEEF0D9}" destId="{4897A8ED-5864-4B14-A033-555CE711C0DB}" srcOrd="10" destOrd="0" presId="urn:microsoft.com/office/officeart/2008/layout/VerticalCurvedList"/>
    <dgm:cxn modelId="{AAB2011F-6D8E-48DC-A848-43C9F9F8E9B8}" type="presParOf" srcId="{4897A8ED-5864-4B14-A033-555CE711C0DB}" destId="{17BF0005-4459-4E37-829D-887B6CE62CE6}" srcOrd="0" destOrd="0" presId="urn:microsoft.com/office/officeart/2008/layout/VerticalCurvedList"/>
    <dgm:cxn modelId="{8C07195F-A1DA-45E7-A226-3DC2E2127AB8}" type="presParOf" srcId="{1CFE43CE-B71A-4923-8E18-8E6B8FEEF0D9}" destId="{E92C1F25-7FB0-407B-A66F-6FF6B1122764}" srcOrd="11" destOrd="0" presId="urn:microsoft.com/office/officeart/2008/layout/VerticalCurvedList"/>
    <dgm:cxn modelId="{176B3D7F-B41F-4634-8EEA-58DE4255AF1C}" type="presParOf" srcId="{1CFE43CE-B71A-4923-8E18-8E6B8FEEF0D9}" destId="{FD7F4991-C023-4797-8731-97418C504812}" srcOrd="12" destOrd="0" presId="urn:microsoft.com/office/officeart/2008/layout/VerticalCurvedList"/>
    <dgm:cxn modelId="{F4DE88A9-B1A1-46A7-8418-B6722FBE8614}" type="presParOf" srcId="{FD7F4991-C023-4797-8731-97418C504812}" destId="{6A66D30F-3708-4F53-9769-5B2899FC9BC7}" srcOrd="0" destOrd="0" presId="urn:microsoft.com/office/officeart/2008/layout/VerticalCurvedList"/>
    <dgm:cxn modelId="{D98DB013-C782-4878-9B6D-C1460EC27DB2}" type="presParOf" srcId="{1CFE43CE-B71A-4923-8E18-8E6B8FEEF0D9}" destId="{5F91B9DF-4FE4-472A-AD41-EFAE4538CF9B}" srcOrd="13" destOrd="0" presId="urn:microsoft.com/office/officeart/2008/layout/VerticalCurvedList"/>
    <dgm:cxn modelId="{F8EAAFC2-4748-44FD-BE9F-81A2CC26C081}" type="presParOf" srcId="{1CFE43CE-B71A-4923-8E18-8E6B8FEEF0D9}" destId="{E84A0BEF-497E-42FB-BEE4-650146166A62}" srcOrd="14" destOrd="0" presId="urn:microsoft.com/office/officeart/2008/layout/VerticalCurvedList"/>
    <dgm:cxn modelId="{DEC04337-59DC-44E2-A614-44835AA88472}" type="presParOf" srcId="{E84A0BEF-497E-42FB-BEE4-650146166A62}" destId="{CB07221E-9942-4AA9-83EB-CBB79AC9568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B78D7D5-2B13-4418-9EFA-542EF3E697BC}" type="doc">
      <dgm:prSet loTypeId="urn:microsoft.com/office/officeart/2008/layout/VerticalCurvedList" loCatId="list" qsTypeId="urn:microsoft.com/office/officeart/2005/8/quickstyle/simple1" qsCatId="simple" csTypeId="urn:microsoft.com/office/officeart/2005/8/colors/accent2_4" csCatId="accent2" phldr="1"/>
      <dgm:spPr/>
      <dgm:t>
        <a:bodyPr/>
        <a:lstStyle/>
        <a:p>
          <a:endParaRPr lang="vi-VN"/>
        </a:p>
      </dgm:t>
    </dgm:pt>
    <dgm:pt modelId="{08F704F4-DCD6-4EF1-8CBA-01073A4DF4AF}">
      <dgm:prSet phldrT="[Text]" custT="1"/>
      <dgm:spPr/>
      <dgm:t>
        <a:bodyPr/>
        <a:lstStyle/>
        <a:p>
          <a:r>
            <a:rPr lang="vi-VN" sz="1600" b="0" i="0" dirty="0">
              <a:solidFill>
                <a:schemeClr val="tx1">
                  <a:lumMod val="95000"/>
                  <a:lumOff val="5000"/>
                </a:schemeClr>
              </a:solidFill>
            </a:rPr>
            <a:t>Mã nguồn mở, miễn phí</a:t>
          </a:r>
          <a:endParaRPr lang="vi-VN" sz="1600" dirty="0">
            <a:solidFill>
              <a:schemeClr val="tx1">
                <a:lumMod val="95000"/>
                <a:lumOff val="5000"/>
              </a:schemeClr>
            </a:solidFill>
          </a:endParaRPr>
        </a:p>
      </dgm:t>
    </dgm:pt>
    <dgm:pt modelId="{7AAF4B34-2075-4AA1-B5D0-AB37363972D5}" type="parTrans" cxnId="{350C7F2A-220E-4314-8D10-894A69A6E21B}">
      <dgm:prSet/>
      <dgm:spPr/>
      <dgm:t>
        <a:bodyPr/>
        <a:lstStyle/>
        <a:p>
          <a:endParaRPr lang="vi-VN"/>
        </a:p>
      </dgm:t>
    </dgm:pt>
    <dgm:pt modelId="{4566D79A-4F73-4212-9145-861D33FB3308}" type="sibTrans" cxnId="{350C7F2A-220E-4314-8D10-894A69A6E21B}">
      <dgm:prSet/>
      <dgm:spPr/>
      <dgm:t>
        <a:bodyPr/>
        <a:lstStyle/>
        <a:p>
          <a:endParaRPr lang="vi-VN"/>
        </a:p>
      </dgm:t>
    </dgm:pt>
    <dgm:pt modelId="{90AC1B8E-C3AA-45BB-BBC9-CF4B9F55E843}">
      <dgm:prSet phldrT="[Text]" custT="1"/>
      <dgm:spPr/>
      <dgm:t>
        <a:bodyPr/>
        <a:lstStyle/>
        <a:p>
          <a:r>
            <a:rPr lang="vi-VN" sz="1600" b="0" i="0" dirty="0">
              <a:solidFill>
                <a:schemeClr val="tx1">
                  <a:lumMod val="95000"/>
                  <a:lumOff val="5000"/>
                </a:schemeClr>
              </a:solidFill>
            </a:rPr>
            <a:t>Linux có khả năng truy cập và chỉnh sửa mã nguồn, thay đổi các tính năng để tối ưu hóa hiệu suất và hiệu quả.</a:t>
          </a:r>
          <a:br>
            <a:rPr lang="vi-VN" sz="1300" dirty="0"/>
          </a:br>
          <a:endParaRPr lang="vi-VN" sz="1300" dirty="0"/>
        </a:p>
      </dgm:t>
    </dgm:pt>
    <dgm:pt modelId="{2A7C31A2-475D-4485-A16B-7A7F0460313D}" type="parTrans" cxnId="{3AA2660D-DA4C-4863-A6DD-6BA3E547C5D2}">
      <dgm:prSet/>
      <dgm:spPr/>
      <dgm:t>
        <a:bodyPr/>
        <a:lstStyle/>
        <a:p>
          <a:endParaRPr lang="vi-VN"/>
        </a:p>
      </dgm:t>
    </dgm:pt>
    <dgm:pt modelId="{6CBCA89A-E2F0-4585-A2DF-7127300887E3}" type="sibTrans" cxnId="{3AA2660D-DA4C-4863-A6DD-6BA3E547C5D2}">
      <dgm:prSet/>
      <dgm:spPr/>
      <dgm:t>
        <a:bodyPr/>
        <a:lstStyle/>
        <a:p>
          <a:endParaRPr lang="vi-VN"/>
        </a:p>
      </dgm:t>
    </dgm:pt>
    <dgm:pt modelId="{9746732B-5AEC-4B39-A71C-2D8F9A233125}">
      <dgm:prSet phldrT="[Text]" custT="1"/>
      <dgm:spPr/>
      <dgm:t>
        <a:bodyPr/>
        <a:lstStyle/>
        <a:p>
          <a:r>
            <a:rPr lang="vi-VN" sz="1600" b="0" i="0" dirty="0">
              <a:solidFill>
                <a:schemeClr val="tx1">
                  <a:lumMod val="95000"/>
                  <a:lumOff val="5000"/>
                </a:schemeClr>
              </a:solidFill>
            </a:rPr>
            <a:t>Sử dụng ít tài nguyên, yêu cầu cơ sở hạ tầng thấp hơn, giảm chi phí khi thực hiện sao lưu khôi phục.</a:t>
          </a:r>
          <a:endParaRPr lang="vi-VN" sz="1300" dirty="0"/>
        </a:p>
      </dgm:t>
    </dgm:pt>
    <dgm:pt modelId="{2A1BA712-576E-4A48-A737-A5E15A45586A}" type="parTrans" cxnId="{474B303A-F106-4E11-9DD5-217CF54590D6}">
      <dgm:prSet/>
      <dgm:spPr/>
      <dgm:t>
        <a:bodyPr/>
        <a:lstStyle/>
        <a:p>
          <a:endParaRPr lang="vi-VN"/>
        </a:p>
      </dgm:t>
    </dgm:pt>
    <dgm:pt modelId="{D266A0A5-6448-4445-AD15-FBE6C8C20978}" type="sibTrans" cxnId="{474B303A-F106-4E11-9DD5-217CF54590D6}">
      <dgm:prSet/>
      <dgm:spPr/>
      <dgm:t>
        <a:bodyPr/>
        <a:lstStyle/>
        <a:p>
          <a:endParaRPr lang="vi-VN"/>
        </a:p>
      </dgm:t>
    </dgm:pt>
    <dgm:pt modelId="{F0E09A41-AD34-4F3A-A87A-EB7413E0652A}">
      <dgm:prSet custT="1"/>
      <dgm:spPr/>
      <dgm:t>
        <a:bodyPr/>
        <a:lstStyle/>
        <a:p>
          <a:r>
            <a:rPr lang="vi-VN" sz="1600" b="0" i="0" dirty="0">
              <a:solidFill>
                <a:schemeClr val="tx1">
                  <a:lumMod val="95000"/>
                  <a:lumOff val="5000"/>
                </a:schemeClr>
              </a:solidFill>
            </a:rPr>
            <a:t>Có tùy chọn phân vùng ổ cứng. Hỗ trợ nhiều loại phần cứng: Tape, Disk, DVD</a:t>
          </a:r>
          <a:endParaRPr lang="vi-VN" sz="1600" dirty="0">
            <a:solidFill>
              <a:schemeClr val="tx1">
                <a:lumMod val="95000"/>
                <a:lumOff val="5000"/>
              </a:schemeClr>
            </a:solidFill>
          </a:endParaRPr>
        </a:p>
      </dgm:t>
    </dgm:pt>
    <dgm:pt modelId="{AF39362B-0200-4F6D-8035-5AFC98E23A33}" type="parTrans" cxnId="{E1FEA962-C657-4645-A4E4-305D63D3CC98}">
      <dgm:prSet/>
      <dgm:spPr/>
      <dgm:t>
        <a:bodyPr/>
        <a:lstStyle/>
        <a:p>
          <a:endParaRPr lang="vi-VN"/>
        </a:p>
      </dgm:t>
    </dgm:pt>
    <dgm:pt modelId="{9ACF1834-87B9-4E00-BB9E-703BC6EE6103}" type="sibTrans" cxnId="{E1FEA962-C657-4645-A4E4-305D63D3CC98}">
      <dgm:prSet/>
      <dgm:spPr/>
      <dgm:t>
        <a:bodyPr/>
        <a:lstStyle/>
        <a:p>
          <a:endParaRPr lang="vi-VN"/>
        </a:p>
      </dgm:t>
    </dgm:pt>
    <dgm:pt modelId="{91B3F67A-8AA2-4F22-A3D9-E104FADCB2D3}">
      <dgm:prSet custT="1"/>
      <dgm:spPr/>
      <dgm:t>
        <a:bodyPr/>
        <a:lstStyle/>
        <a:p>
          <a:r>
            <a:rPr lang="vi-VN" sz="1600" b="0" i="0" dirty="0">
              <a:solidFill>
                <a:schemeClr val="tx1">
                  <a:lumMod val="95000"/>
                  <a:lumOff val="5000"/>
                </a:schemeClr>
              </a:solidFill>
            </a:rPr>
            <a:t>Dễ dàng sửa đổi nhanh chóng khi phát hiện lỗi và lỗ hổng bảo mật.</a:t>
          </a:r>
          <a:br>
            <a:rPr lang="vi-VN" sz="1800" dirty="0"/>
          </a:br>
          <a:endParaRPr lang="vi-VN" sz="1800" dirty="0"/>
        </a:p>
      </dgm:t>
    </dgm:pt>
    <dgm:pt modelId="{510527DC-6429-4305-A63F-66C07EF19961}" type="parTrans" cxnId="{9EE230D8-62B8-42D3-B86B-C832B0A3FEEB}">
      <dgm:prSet/>
      <dgm:spPr/>
      <dgm:t>
        <a:bodyPr/>
        <a:lstStyle/>
        <a:p>
          <a:endParaRPr lang="vi-VN"/>
        </a:p>
      </dgm:t>
    </dgm:pt>
    <dgm:pt modelId="{38014370-4D1E-47E8-AE90-E6B3A791B562}" type="sibTrans" cxnId="{9EE230D8-62B8-42D3-B86B-C832B0A3FEEB}">
      <dgm:prSet/>
      <dgm:spPr/>
      <dgm:t>
        <a:bodyPr/>
        <a:lstStyle/>
        <a:p>
          <a:endParaRPr lang="vi-VN"/>
        </a:p>
      </dgm:t>
    </dgm:pt>
    <dgm:pt modelId="{42C16AA6-B3C6-4F18-A613-B5C5A468437B}">
      <dgm:prSet custT="1"/>
      <dgm:spPr/>
      <dgm:t>
        <a:bodyPr/>
        <a:lstStyle/>
        <a:p>
          <a:r>
            <a:rPr lang="vi-VN" sz="2000" b="0" i="0" dirty="0">
              <a:solidFill>
                <a:schemeClr val="tx1">
                  <a:lumMod val="95000"/>
                  <a:lumOff val="5000"/>
                </a:schemeClr>
              </a:solidFill>
              <a:latin typeface="+mj-lt"/>
            </a:rPr>
            <a:t>Có thể nén tệp để giảm kích thước: gzip, bzip2 hoặc mã hóa để bảo mật</a:t>
          </a:r>
          <a:endParaRPr lang="vi-VN" sz="2000" dirty="0">
            <a:solidFill>
              <a:schemeClr val="tx1">
                <a:lumMod val="95000"/>
                <a:lumOff val="5000"/>
              </a:schemeClr>
            </a:solidFill>
            <a:latin typeface="+mj-lt"/>
          </a:endParaRPr>
        </a:p>
      </dgm:t>
    </dgm:pt>
    <dgm:pt modelId="{974552D6-1077-4828-990B-F315F03B0B95}" type="parTrans" cxnId="{2C6AB07C-856E-4B85-9F3A-F55207989B99}">
      <dgm:prSet/>
      <dgm:spPr/>
      <dgm:t>
        <a:bodyPr/>
        <a:lstStyle/>
        <a:p>
          <a:endParaRPr lang="vi-VN"/>
        </a:p>
      </dgm:t>
    </dgm:pt>
    <dgm:pt modelId="{ED47D61A-0DF5-4636-87DD-EC62B0A7907C}" type="sibTrans" cxnId="{2C6AB07C-856E-4B85-9F3A-F55207989B99}">
      <dgm:prSet/>
      <dgm:spPr/>
      <dgm:t>
        <a:bodyPr/>
        <a:lstStyle/>
        <a:p>
          <a:endParaRPr lang="vi-VN"/>
        </a:p>
      </dgm:t>
    </dgm:pt>
    <dgm:pt modelId="{DAA5B478-9666-4647-BF91-5527C48AD843}">
      <dgm:prSet/>
      <dgm:spPr/>
      <dgm:t>
        <a:bodyPr/>
        <a:lstStyle/>
        <a:p>
          <a:endParaRPr lang="vi-VN"/>
        </a:p>
      </dgm:t>
    </dgm:pt>
    <dgm:pt modelId="{18F4F822-16B8-43DC-B48B-CC8246439628}" type="parTrans" cxnId="{91D50160-8AC6-41F5-886B-821D89F1B7DE}">
      <dgm:prSet/>
      <dgm:spPr/>
      <dgm:t>
        <a:bodyPr/>
        <a:lstStyle/>
        <a:p>
          <a:endParaRPr lang="vi-VN"/>
        </a:p>
      </dgm:t>
    </dgm:pt>
    <dgm:pt modelId="{60A21B8A-9AD9-4D5C-835A-00216E24D51C}" type="sibTrans" cxnId="{91D50160-8AC6-41F5-886B-821D89F1B7DE}">
      <dgm:prSet/>
      <dgm:spPr/>
      <dgm:t>
        <a:bodyPr/>
        <a:lstStyle/>
        <a:p>
          <a:endParaRPr lang="vi-VN"/>
        </a:p>
      </dgm:t>
    </dgm:pt>
    <dgm:pt modelId="{38548861-5133-4C9B-9E99-9E83E91057D0}">
      <dgm:prSet/>
      <dgm:spPr/>
      <dgm:t>
        <a:bodyPr/>
        <a:lstStyle/>
        <a:p>
          <a:endParaRPr lang="vi-VN"/>
        </a:p>
      </dgm:t>
    </dgm:pt>
    <dgm:pt modelId="{07754070-F032-432D-8857-497FA49FF6D9}" type="parTrans" cxnId="{B5258A08-3E63-49D3-9311-10559AD002B3}">
      <dgm:prSet/>
      <dgm:spPr/>
      <dgm:t>
        <a:bodyPr/>
        <a:lstStyle/>
        <a:p>
          <a:endParaRPr lang="vi-VN"/>
        </a:p>
      </dgm:t>
    </dgm:pt>
    <dgm:pt modelId="{A9B652F9-0C91-43F4-9D06-075856730B7E}" type="sibTrans" cxnId="{B5258A08-3E63-49D3-9311-10559AD002B3}">
      <dgm:prSet/>
      <dgm:spPr/>
      <dgm:t>
        <a:bodyPr/>
        <a:lstStyle/>
        <a:p>
          <a:endParaRPr lang="vi-VN"/>
        </a:p>
      </dgm:t>
    </dgm:pt>
    <dgm:pt modelId="{36FF1F24-E428-4689-BCDA-B9617EE851D7}">
      <dgm:prSet/>
      <dgm:spPr/>
      <dgm:t>
        <a:bodyPr/>
        <a:lstStyle/>
        <a:p>
          <a:endParaRPr lang="vi-VN"/>
        </a:p>
      </dgm:t>
    </dgm:pt>
    <dgm:pt modelId="{06048645-06CC-40FF-B78F-8A88F00D120F}" type="parTrans" cxnId="{62DDC489-3E10-4710-B0EC-B51664710465}">
      <dgm:prSet/>
      <dgm:spPr/>
      <dgm:t>
        <a:bodyPr/>
        <a:lstStyle/>
        <a:p>
          <a:endParaRPr lang="vi-VN"/>
        </a:p>
      </dgm:t>
    </dgm:pt>
    <dgm:pt modelId="{9015612C-4BCE-4739-9B3D-235F3288C0A3}" type="sibTrans" cxnId="{62DDC489-3E10-4710-B0EC-B51664710465}">
      <dgm:prSet/>
      <dgm:spPr/>
      <dgm:t>
        <a:bodyPr/>
        <a:lstStyle/>
        <a:p>
          <a:endParaRPr lang="vi-VN"/>
        </a:p>
      </dgm:t>
    </dgm:pt>
    <dgm:pt modelId="{75C2F44E-DCBF-428D-BF72-364E2CB3D1B9}">
      <dgm:prSet/>
      <dgm:spPr/>
      <dgm:t>
        <a:bodyPr/>
        <a:lstStyle/>
        <a:p>
          <a:endParaRPr lang="vi-VN"/>
        </a:p>
      </dgm:t>
    </dgm:pt>
    <dgm:pt modelId="{7D5062D2-D08C-451C-A5CB-ACA9AD526DAA}" type="parTrans" cxnId="{BCA9AF0A-497D-42D8-8665-B0296BB39657}">
      <dgm:prSet/>
      <dgm:spPr/>
      <dgm:t>
        <a:bodyPr/>
        <a:lstStyle/>
        <a:p>
          <a:endParaRPr lang="vi-VN"/>
        </a:p>
      </dgm:t>
    </dgm:pt>
    <dgm:pt modelId="{5F949A25-30E5-438A-8988-1CA6C1A9CBF7}" type="sibTrans" cxnId="{BCA9AF0A-497D-42D8-8665-B0296BB39657}">
      <dgm:prSet/>
      <dgm:spPr/>
      <dgm:t>
        <a:bodyPr/>
        <a:lstStyle/>
        <a:p>
          <a:endParaRPr lang="vi-VN"/>
        </a:p>
      </dgm:t>
    </dgm:pt>
    <dgm:pt modelId="{0117AAA8-162B-4361-B56C-E4C733AF1C55}">
      <dgm:prSet/>
      <dgm:spPr/>
      <dgm:t>
        <a:bodyPr/>
        <a:lstStyle/>
        <a:p>
          <a:endParaRPr lang="vi-VN"/>
        </a:p>
      </dgm:t>
    </dgm:pt>
    <dgm:pt modelId="{F2FC6ADE-418D-4C0C-8943-73D19A5B6FF0}" type="parTrans" cxnId="{5848AFB9-73C2-4FDC-ACF6-C0C757B48F52}">
      <dgm:prSet/>
      <dgm:spPr/>
      <dgm:t>
        <a:bodyPr/>
        <a:lstStyle/>
        <a:p>
          <a:endParaRPr lang="vi-VN"/>
        </a:p>
      </dgm:t>
    </dgm:pt>
    <dgm:pt modelId="{0D76A5C8-F28A-41DC-AC60-54CCBFD612E0}" type="sibTrans" cxnId="{5848AFB9-73C2-4FDC-ACF6-C0C757B48F52}">
      <dgm:prSet/>
      <dgm:spPr/>
      <dgm:t>
        <a:bodyPr/>
        <a:lstStyle/>
        <a:p>
          <a:endParaRPr lang="vi-VN"/>
        </a:p>
      </dgm:t>
    </dgm:pt>
    <dgm:pt modelId="{40CE3558-7E96-4BCB-9E4F-4F0B11A41004}">
      <dgm:prSet custT="1"/>
      <dgm:spPr/>
      <dgm:t>
        <a:bodyPr/>
        <a:lstStyle/>
        <a:p>
          <a:r>
            <a:rPr lang="vi-VN" sz="1600" b="0" i="0" dirty="0">
              <a:solidFill>
                <a:schemeClr val="tx1">
                  <a:lumMod val="95000"/>
                  <a:lumOff val="5000"/>
                </a:schemeClr>
              </a:solidFill>
            </a:rPr>
            <a:t>Linh hoạt, hiệu quả, khả năng bảo mật cao</a:t>
          </a:r>
          <a:br>
            <a:rPr lang="vi-VN" sz="1300" dirty="0"/>
          </a:br>
          <a:endParaRPr lang="vi-VN" sz="1300" dirty="0"/>
        </a:p>
      </dgm:t>
    </dgm:pt>
    <dgm:pt modelId="{842D5DC4-AA47-4AE8-A5F7-8A54E44F75E8}" type="parTrans" cxnId="{A4B9BBB0-17F3-46ED-839C-C6A954FF658C}">
      <dgm:prSet/>
      <dgm:spPr/>
      <dgm:t>
        <a:bodyPr/>
        <a:lstStyle/>
        <a:p>
          <a:endParaRPr lang="vi-VN"/>
        </a:p>
      </dgm:t>
    </dgm:pt>
    <dgm:pt modelId="{0C6E75AC-C6C2-47B1-AA39-D27761177392}" type="sibTrans" cxnId="{A4B9BBB0-17F3-46ED-839C-C6A954FF658C}">
      <dgm:prSet/>
      <dgm:spPr/>
      <dgm:t>
        <a:bodyPr/>
        <a:lstStyle/>
        <a:p>
          <a:endParaRPr lang="vi-VN"/>
        </a:p>
      </dgm:t>
    </dgm:pt>
    <dgm:pt modelId="{74F3716B-AA6C-4C31-8E7E-30DBC6B24CF4}">
      <dgm:prSet/>
      <dgm:spPr/>
      <dgm:t>
        <a:bodyPr/>
        <a:lstStyle/>
        <a:p>
          <a:endParaRPr lang="vi-VN"/>
        </a:p>
      </dgm:t>
    </dgm:pt>
    <dgm:pt modelId="{8B616E71-89F9-406C-A510-11AB487DE543}" type="parTrans" cxnId="{BC4493FC-E886-4A0D-B867-E10481EB04BA}">
      <dgm:prSet/>
      <dgm:spPr/>
      <dgm:t>
        <a:bodyPr/>
        <a:lstStyle/>
        <a:p>
          <a:endParaRPr lang="vi-VN"/>
        </a:p>
      </dgm:t>
    </dgm:pt>
    <dgm:pt modelId="{6AC4ED0A-2E06-41D8-B629-FD9D88FA4026}" type="sibTrans" cxnId="{BC4493FC-E886-4A0D-B867-E10481EB04BA}">
      <dgm:prSet/>
      <dgm:spPr/>
      <dgm:t>
        <a:bodyPr/>
        <a:lstStyle/>
        <a:p>
          <a:endParaRPr lang="vi-VN"/>
        </a:p>
      </dgm:t>
    </dgm:pt>
    <dgm:pt modelId="{628ADBF2-36BF-45DA-ABAC-5B1026E001EC}">
      <dgm:prSet/>
      <dgm:spPr/>
      <dgm:t>
        <a:bodyPr/>
        <a:lstStyle/>
        <a:p>
          <a:endParaRPr lang="vi-VN"/>
        </a:p>
      </dgm:t>
    </dgm:pt>
    <dgm:pt modelId="{8DD01C89-E3E8-402A-9131-A8ACD5C4D0B8}" type="parTrans" cxnId="{01127C20-DE63-48BF-9B96-6E6CF6BA248D}">
      <dgm:prSet/>
      <dgm:spPr/>
      <dgm:t>
        <a:bodyPr/>
        <a:lstStyle/>
        <a:p>
          <a:endParaRPr lang="vi-VN"/>
        </a:p>
      </dgm:t>
    </dgm:pt>
    <dgm:pt modelId="{47FCFEBD-2A06-4FED-81EE-DFEDBC959D54}" type="sibTrans" cxnId="{01127C20-DE63-48BF-9B96-6E6CF6BA248D}">
      <dgm:prSet/>
      <dgm:spPr/>
      <dgm:t>
        <a:bodyPr/>
        <a:lstStyle/>
        <a:p>
          <a:endParaRPr lang="vi-VN"/>
        </a:p>
      </dgm:t>
    </dgm:pt>
    <dgm:pt modelId="{5FE01195-F909-4A3E-8BFA-5F715BFBB525}">
      <dgm:prSet/>
      <dgm:spPr/>
      <dgm:t>
        <a:bodyPr/>
        <a:lstStyle/>
        <a:p>
          <a:endParaRPr lang="vi-VN"/>
        </a:p>
      </dgm:t>
    </dgm:pt>
    <dgm:pt modelId="{DEFFD227-C9C6-4B9D-825F-0F6D8872DBFD}" type="parTrans" cxnId="{BFE18491-539A-4D6F-BC92-6371DA091D99}">
      <dgm:prSet/>
      <dgm:spPr/>
      <dgm:t>
        <a:bodyPr/>
        <a:lstStyle/>
        <a:p>
          <a:endParaRPr lang="vi-VN"/>
        </a:p>
      </dgm:t>
    </dgm:pt>
    <dgm:pt modelId="{4DF33A13-52DE-4267-8543-3187C8483C55}" type="sibTrans" cxnId="{BFE18491-539A-4D6F-BC92-6371DA091D99}">
      <dgm:prSet/>
      <dgm:spPr/>
      <dgm:t>
        <a:bodyPr/>
        <a:lstStyle/>
        <a:p>
          <a:endParaRPr lang="vi-VN"/>
        </a:p>
      </dgm:t>
    </dgm:pt>
    <dgm:pt modelId="{F3FE81AC-BEF3-4CD4-AF99-BC5991BB44A6}">
      <dgm:prSet/>
      <dgm:spPr/>
      <dgm:t>
        <a:bodyPr/>
        <a:lstStyle/>
        <a:p>
          <a:endParaRPr lang="vi-VN"/>
        </a:p>
      </dgm:t>
    </dgm:pt>
    <dgm:pt modelId="{A8656E2F-AC24-4818-A5E2-21A09F384F5B}" type="parTrans" cxnId="{A5781732-90BA-49F0-983A-394D2C65F292}">
      <dgm:prSet/>
      <dgm:spPr/>
      <dgm:t>
        <a:bodyPr/>
        <a:lstStyle/>
        <a:p>
          <a:endParaRPr lang="vi-VN"/>
        </a:p>
      </dgm:t>
    </dgm:pt>
    <dgm:pt modelId="{B2C47D5A-34CA-42E2-B332-7ABD26E9E753}" type="sibTrans" cxnId="{A5781732-90BA-49F0-983A-394D2C65F292}">
      <dgm:prSet/>
      <dgm:spPr/>
      <dgm:t>
        <a:bodyPr/>
        <a:lstStyle/>
        <a:p>
          <a:endParaRPr lang="vi-VN"/>
        </a:p>
      </dgm:t>
    </dgm:pt>
    <dgm:pt modelId="{C56ADDEF-8236-486C-8373-6E0872435C52}">
      <dgm:prSet/>
      <dgm:spPr/>
      <dgm:t>
        <a:bodyPr/>
        <a:lstStyle/>
        <a:p>
          <a:endParaRPr lang="vi-VN"/>
        </a:p>
      </dgm:t>
    </dgm:pt>
    <dgm:pt modelId="{4BF89B73-7D72-4A9E-A4F4-C811A73E7A48}" type="parTrans" cxnId="{0BF73AD3-109A-4C55-9092-5E687DCD6256}">
      <dgm:prSet/>
      <dgm:spPr/>
      <dgm:t>
        <a:bodyPr/>
        <a:lstStyle/>
        <a:p>
          <a:endParaRPr lang="vi-VN"/>
        </a:p>
      </dgm:t>
    </dgm:pt>
    <dgm:pt modelId="{C43BD0A5-23B2-461D-9EEF-3854BA97C400}" type="sibTrans" cxnId="{0BF73AD3-109A-4C55-9092-5E687DCD6256}">
      <dgm:prSet/>
      <dgm:spPr/>
      <dgm:t>
        <a:bodyPr/>
        <a:lstStyle/>
        <a:p>
          <a:endParaRPr lang="vi-VN"/>
        </a:p>
      </dgm:t>
    </dgm:pt>
    <dgm:pt modelId="{8226FB24-F458-4366-84CD-44AE75C06233}">
      <dgm:prSet/>
      <dgm:spPr/>
      <dgm:t>
        <a:bodyPr/>
        <a:lstStyle/>
        <a:p>
          <a:endParaRPr lang="vi-VN"/>
        </a:p>
      </dgm:t>
    </dgm:pt>
    <dgm:pt modelId="{9D13CCE5-D846-41CD-BB5F-F1C432B53790}" type="parTrans" cxnId="{192171E1-E016-4F07-8AA3-10FD3AD97355}">
      <dgm:prSet/>
      <dgm:spPr/>
      <dgm:t>
        <a:bodyPr/>
        <a:lstStyle/>
        <a:p>
          <a:endParaRPr lang="vi-VN"/>
        </a:p>
      </dgm:t>
    </dgm:pt>
    <dgm:pt modelId="{32350004-305A-4131-9073-2E07238D2935}" type="sibTrans" cxnId="{192171E1-E016-4F07-8AA3-10FD3AD97355}">
      <dgm:prSet/>
      <dgm:spPr/>
      <dgm:t>
        <a:bodyPr/>
        <a:lstStyle/>
        <a:p>
          <a:endParaRPr lang="vi-VN"/>
        </a:p>
      </dgm:t>
    </dgm:pt>
    <dgm:pt modelId="{1E98C84F-B338-42BF-B607-04A695D56D72}">
      <dgm:prSet/>
      <dgm:spPr/>
      <dgm:t>
        <a:bodyPr/>
        <a:lstStyle/>
        <a:p>
          <a:endParaRPr lang="vi-VN"/>
        </a:p>
      </dgm:t>
    </dgm:pt>
    <dgm:pt modelId="{42EDC67E-D346-487E-B21E-CE972C12ABB6}" type="parTrans" cxnId="{63E4A26D-D082-4E8D-A233-1B4CBED81EBC}">
      <dgm:prSet/>
      <dgm:spPr/>
      <dgm:t>
        <a:bodyPr/>
        <a:lstStyle/>
        <a:p>
          <a:endParaRPr lang="vi-VN"/>
        </a:p>
      </dgm:t>
    </dgm:pt>
    <dgm:pt modelId="{A3F18C6B-9926-4D07-BC30-87CCA3B38954}" type="sibTrans" cxnId="{63E4A26D-D082-4E8D-A233-1B4CBED81EBC}">
      <dgm:prSet/>
      <dgm:spPr/>
      <dgm:t>
        <a:bodyPr/>
        <a:lstStyle/>
        <a:p>
          <a:endParaRPr lang="vi-VN"/>
        </a:p>
      </dgm:t>
    </dgm:pt>
    <dgm:pt modelId="{FFDD3AFB-0521-4DC8-84CC-A10B9A13BA71}">
      <dgm:prSet/>
      <dgm:spPr/>
      <dgm:t>
        <a:bodyPr/>
        <a:lstStyle/>
        <a:p>
          <a:endParaRPr lang="vi-VN"/>
        </a:p>
      </dgm:t>
    </dgm:pt>
    <dgm:pt modelId="{2B2F0CB0-80AD-483D-9D41-8A0B56210702}" type="parTrans" cxnId="{E8BC0266-D203-4293-A47E-72E2E913DB96}">
      <dgm:prSet/>
      <dgm:spPr/>
      <dgm:t>
        <a:bodyPr/>
        <a:lstStyle/>
        <a:p>
          <a:endParaRPr lang="vi-VN"/>
        </a:p>
      </dgm:t>
    </dgm:pt>
    <dgm:pt modelId="{DA828F4F-368F-4108-940B-4587F4788B62}" type="sibTrans" cxnId="{E8BC0266-D203-4293-A47E-72E2E913DB96}">
      <dgm:prSet/>
      <dgm:spPr/>
      <dgm:t>
        <a:bodyPr/>
        <a:lstStyle/>
        <a:p>
          <a:endParaRPr lang="vi-VN"/>
        </a:p>
      </dgm:t>
    </dgm:pt>
    <dgm:pt modelId="{72DAFFCD-4A4D-406A-9A1D-FAF604759918}">
      <dgm:prSet/>
      <dgm:spPr/>
      <dgm:t>
        <a:bodyPr/>
        <a:lstStyle/>
        <a:p>
          <a:endParaRPr lang="vi-VN"/>
        </a:p>
      </dgm:t>
    </dgm:pt>
    <dgm:pt modelId="{D0470750-C7E8-4477-B1C2-CEEC135297DB}" type="parTrans" cxnId="{8D27AF7C-E36D-4BC0-9739-80BF0166AE8E}">
      <dgm:prSet/>
      <dgm:spPr/>
      <dgm:t>
        <a:bodyPr/>
        <a:lstStyle/>
        <a:p>
          <a:endParaRPr lang="vi-VN"/>
        </a:p>
      </dgm:t>
    </dgm:pt>
    <dgm:pt modelId="{F994B811-2A30-413C-BB5F-D0101D1E4F8A}" type="sibTrans" cxnId="{8D27AF7C-E36D-4BC0-9739-80BF0166AE8E}">
      <dgm:prSet/>
      <dgm:spPr/>
      <dgm:t>
        <a:bodyPr/>
        <a:lstStyle/>
        <a:p>
          <a:endParaRPr lang="vi-VN"/>
        </a:p>
      </dgm:t>
    </dgm:pt>
    <dgm:pt modelId="{1FE60710-3854-4429-B5D7-DE87CF985D29}">
      <dgm:prSet/>
      <dgm:spPr/>
      <dgm:t>
        <a:bodyPr/>
        <a:lstStyle/>
        <a:p>
          <a:endParaRPr lang="vi-VN"/>
        </a:p>
      </dgm:t>
    </dgm:pt>
    <dgm:pt modelId="{DB11B939-8490-4288-8947-9F650206593D}" type="parTrans" cxnId="{626ACD2D-734A-4FC6-A2B4-EE73525144F7}">
      <dgm:prSet/>
      <dgm:spPr/>
      <dgm:t>
        <a:bodyPr/>
        <a:lstStyle/>
        <a:p>
          <a:endParaRPr lang="vi-VN"/>
        </a:p>
      </dgm:t>
    </dgm:pt>
    <dgm:pt modelId="{CC1CCE6A-D658-4F0B-B54E-34C78A6C6D47}" type="sibTrans" cxnId="{626ACD2D-734A-4FC6-A2B4-EE73525144F7}">
      <dgm:prSet/>
      <dgm:spPr/>
      <dgm:t>
        <a:bodyPr/>
        <a:lstStyle/>
        <a:p>
          <a:endParaRPr lang="vi-VN"/>
        </a:p>
      </dgm:t>
    </dgm:pt>
    <dgm:pt modelId="{2AF34000-4646-4711-A9D7-5ABA6D3B9E1B}">
      <dgm:prSet/>
      <dgm:spPr/>
      <dgm:t>
        <a:bodyPr/>
        <a:lstStyle/>
        <a:p>
          <a:endParaRPr lang="vi-VN"/>
        </a:p>
      </dgm:t>
    </dgm:pt>
    <dgm:pt modelId="{148BCD9A-494D-4C4E-8EE1-C837C5DE46EF}" type="parTrans" cxnId="{254392F2-3757-42B1-9F20-7F35103346D9}">
      <dgm:prSet/>
      <dgm:spPr/>
      <dgm:t>
        <a:bodyPr/>
        <a:lstStyle/>
        <a:p>
          <a:endParaRPr lang="vi-VN"/>
        </a:p>
      </dgm:t>
    </dgm:pt>
    <dgm:pt modelId="{5A115373-5B5F-434A-88E9-83513FC95CED}" type="sibTrans" cxnId="{254392F2-3757-42B1-9F20-7F35103346D9}">
      <dgm:prSet/>
      <dgm:spPr/>
      <dgm:t>
        <a:bodyPr/>
        <a:lstStyle/>
        <a:p>
          <a:endParaRPr lang="vi-VN"/>
        </a:p>
      </dgm:t>
    </dgm:pt>
    <dgm:pt modelId="{B2DA59F0-7CDD-44E1-96C3-8CC74A33476D}">
      <dgm:prSet/>
      <dgm:spPr/>
      <dgm:t>
        <a:bodyPr/>
        <a:lstStyle/>
        <a:p>
          <a:endParaRPr lang="vi-VN"/>
        </a:p>
      </dgm:t>
    </dgm:pt>
    <dgm:pt modelId="{7262493C-4AAC-4EA5-94F9-FC3259DA62DF}" type="parTrans" cxnId="{7F47828F-4199-49D5-A9E8-EFF7EA925689}">
      <dgm:prSet/>
      <dgm:spPr/>
      <dgm:t>
        <a:bodyPr/>
        <a:lstStyle/>
        <a:p>
          <a:endParaRPr lang="vi-VN"/>
        </a:p>
      </dgm:t>
    </dgm:pt>
    <dgm:pt modelId="{4E8B3A97-B7AA-4C59-BBDF-22FE6B611BB3}" type="sibTrans" cxnId="{7F47828F-4199-49D5-A9E8-EFF7EA925689}">
      <dgm:prSet/>
      <dgm:spPr/>
      <dgm:t>
        <a:bodyPr/>
        <a:lstStyle/>
        <a:p>
          <a:endParaRPr lang="vi-VN"/>
        </a:p>
      </dgm:t>
    </dgm:pt>
    <dgm:pt modelId="{9710421D-41C1-4B0C-A790-55898A80C717}">
      <dgm:prSet/>
      <dgm:spPr/>
      <dgm:t>
        <a:bodyPr/>
        <a:lstStyle/>
        <a:p>
          <a:endParaRPr lang="vi-VN"/>
        </a:p>
      </dgm:t>
    </dgm:pt>
    <dgm:pt modelId="{24ECE726-A337-4634-B125-BC831AF3B20F}" type="parTrans" cxnId="{0DE8656A-C8D7-4295-8102-0BA8825BFE52}">
      <dgm:prSet/>
      <dgm:spPr/>
      <dgm:t>
        <a:bodyPr/>
        <a:lstStyle/>
        <a:p>
          <a:endParaRPr lang="vi-VN"/>
        </a:p>
      </dgm:t>
    </dgm:pt>
    <dgm:pt modelId="{826DD500-75E4-4568-AD25-E6C0B603C70D}" type="sibTrans" cxnId="{0DE8656A-C8D7-4295-8102-0BA8825BFE52}">
      <dgm:prSet/>
      <dgm:spPr/>
      <dgm:t>
        <a:bodyPr/>
        <a:lstStyle/>
        <a:p>
          <a:endParaRPr lang="vi-VN"/>
        </a:p>
      </dgm:t>
    </dgm:pt>
    <dgm:pt modelId="{22718FA4-CE8C-492C-A3FA-0A54BB37341F}" type="pres">
      <dgm:prSet presAssocID="{9B78D7D5-2B13-4418-9EFA-542EF3E697BC}" presName="Name0" presStyleCnt="0">
        <dgm:presLayoutVars>
          <dgm:chMax val="7"/>
          <dgm:chPref val="7"/>
          <dgm:dir/>
        </dgm:presLayoutVars>
      </dgm:prSet>
      <dgm:spPr/>
    </dgm:pt>
    <dgm:pt modelId="{3EC95C2C-5A7C-4C71-93E9-C25813073A52}" type="pres">
      <dgm:prSet presAssocID="{9B78D7D5-2B13-4418-9EFA-542EF3E697BC}" presName="Name1" presStyleCnt="0"/>
      <dgm:spPr/>
    </dgm:pt>
    <dgm:pt modelId="{C5EAD901-36D9-437B-8289-F885EF66B5BA}" type="pres">
      <dgm:prSet presAssocID="{9B78D7D5-2B13-4418-9EFA-542EF3E697BC}" presName="cycle" presStyleCnt="0"/>
      <dgm:spPr/>
    </dgm:pt>
    <dgm:pt modelId="{5D9782A7-38F4-46A5-8267-CEDDCB930BAA}" type="pres">
      <dgm:prSet presAssocID="{9B78D7D5-2B13-4418-9EFA-542EF3E697BC}" presName="srcNode" presStyleLbl="node1" presStyleIdx="0" presStyleCnt="7"/>
      <dgm:spPr/>
    </dgm:pt>
    <dgm:pt modelId="{B2822EFB-AC00-41F4-AF0F-1BD11FF3EA76}" type="pres">
      <dgm:prSet presAssocID="{9B78D7D5-2B13-4418-9EFA-542EF3E697BC}" presName="conn" presStyleLbl="parChTrans1D2" presStyleIdx="0" presStyleCnt="1"/>
      <dgm:spPr/>
    </dgm:pt>
    <dgm:pt modelId="{7DA1DB7E-26AB-4803-ADAA-3CAAF2B244CB}" type="pres">
      <dgm:prSet presAssocID="{9B78D7D5-2B13-4418-9EFA-542EF3E697BC}" presName="extraNode" presStyleLbl="node1" presStyleIdx="0" presStyleCnt="7"/>
      <dgm:spPr/>
    </dgm:pt>
    <dgm:pt modelId="{77410B6E-7A3B-4CC2-AEB9-7114A7851666}" type="pres">
      <dgm:prSet presAssocID="{9B78D7D5-2B13-4418-9EFA-542EF3E697BC}" presName="dstNode" presStyleLbl="node1" presStyleIdx="0" presStyleCnt="7"/>
      <dgm:spPr/>
    </dgm:pt>
    <dgm:pt modelId="{7ABD31AB-EED5-4B34-8C68-4A48473F9D71}" type="pres">
      <dgm:prSet presAssocID="{08F704F4-DCD6-4EF1-8CBA-01073A4DF4AF}" presName="text_1" presStyleLbl="node1" presStyleIdx="0" presStyleCnt="7">
        <dgm:presLayoutVars>
          <dgm:bulletEnabled val="1"/>
        </dgm:presLayoutVars>
      </dgm:prSet>
      <dgm:spPr/>
    </dgm:pt>
    <dgm:pt modelId="{2E502AF5-6966-4727-859C-6C3A3C679486}" type="pres">
      <dgm:prSet presAssocID="{08F704F4-DCD6-4EF1-8CBA-01073A4DF4AF}" presName="accent_1" presStyleCnt="0"/>
      <dgm:spPr/>
    </dgm:pt>
    <dgm:pt modelId="{A9959B9F-9F28-41C6-B7A7-FC9ABF9DF581}" type="pres">
      <dgm:prSet presAssocID="{08F704F4-DCD6-4EF1-8CBA-01073A4DF4AF}" presName="accentRepeatNode" presStyleLbl="solidFgAcc1" presStyleIdx="0" presStyleCnt="7"/>
      <dgm:spPr/>
    </dgm:pt>
    <dgm:pt modelId="{D5D59142-FD1B-414A-8688-1AAB1BEE0C18}" type="pres">
      <dgm:prSet presAssocID="{40CE3558-7E96-4BCB-9E4F-4F0B11A41004}" presName="text_2" presStyleLbl="node1" presStyleIdx="1" presStyleCnt="7" custLinFactNeighborY="-5452">
        <dgm:presLayoutVars>
          <dgm:bulletEnabled val="1"/>
        </dgm:presLayoutVars>
      </dgm:prSet>
      <dgm:spPr/>
    </dgm:pt>
    <dgm:pt modelId="{2BAD1363-4E7F-4E24-828A-965887630C1E}" type="pres">
      <dgm:prSet presAssocID="{40CE3558-7E96-4BCB-9E4F-4F0B11A41004}" presName="accent_2" presStyleCnt="0"/>
      <dgm:spPr/>
    </dgm:pt>
    <dgm:pt modelId="{7D85CB95-1712-44AE-B96F-79C9D66DCE1D}" type="pres">
      <dgm:prSet presAssocID="{40CE3558-7E96-4BCB-9E4F-4F0B11A41004}" presName="accentRepeatNode" presStyleLbl="solidFgAcc1" presStyleIdx="1" presStyleCnt="7"/>
      <dgm:spPr/>
    </dgm:pt>
    <dgm:pt modelId="{CB5A52D1-D774-442B-BBC7-296BEB0EBC0A}" type="pres">
      <dgm:prSet presAssocID="{90AC1B8E-C3AA-45BB-BBC9-CF4B9F55E843}" presName="text_3" presStyleLbl="node1" presStyleIdx="2" presStyleCnt="7">
        <dgm:presLayoutVars>
          <dgm:bulletEnabled val="1"/>
        </dgm:presLayoutVars>
      </dgm:prSet>
      <dgm:spPr/>
    </dgm:pt>
    <dgm:pt modelId="{8BBE3436-604D-42AE-8654-0285AD7501CA}" type="pres">
      <dgm:prSet presAssocID="{90AC1B8E-C3AA-45BB-BBC9-CF4B9F55E843}" presName="accent_3" presStyleCnt="0"/>
      <dgm:spPr/>
    </dgm:pt>
    <dgm:pt modelId="{A00C9764-38C3-474D-97A1-58AB71090815}" type="pres">
      <dgm:prSet presAssocID="{90AC1B8E-C3AA-45BB-BBC9-CF4B9F55E843}" presName="accentRepeatNode" presStyleLbl="solidFgAcc1" presStyleIdx="2" presStyleCnt="7"/>
      <dgm:spPr/>
    </dgm:pt>
    <dgm:pt modelId="{C96B45B4-7F33-4B1D-9B81-849A767D9E61}" type="pres">
      <dgm:prSet presAssocID="{9746732B-5AEC-4B39-A71C-2D8F9A233125}" presName="text_4" presStyleLbl="node1" presStyleIdx="3" presStyleCnt="7">
        <dgm:presLayoutVars>
          <dgm:bulletEnabled val="1"/>
        </dgm:presLayoutVars>
      </dgm:prSet>
      <dgm:spPr/>
    </dgm:pt>
    <dgm:pt modelId="{CA442D86-B257-4FD3-9AE5-371402F14A9E}" type="pres">
      <dgm:prSet presAssocID="{9746732B-5AEC-4B39-A71C-2D8F9A233125}" presName="accent_4" presStyleCnt="0"/>
      <dgm:spPr/>
    </dgm:pt>
    <dgm:pt modelId="{22BAC87B-B415-42E5-B46C-A8A113F891A8}" type="pres">
      <dgm:prSet presAssocID="{9746732B-5AEC-4B39-A71C-2D8F9A233125}" presName="accentRepeatNode" presStyleLbl="solidFgAcc1" presStyleIdx="3" presStyleCnt="7"/>
      <dgm:spPr/>
    </dgm:pt>
    <dgm:pt modelId="{3B06B8DF-E577-470F-A75E-B77D4514B64E}" type="pres">
      <dgm:prSet presAssocID="{F0E09A41-AD34-4F3A-A87A-EB7413E0652A}" presName="text_5" presStyleLbl="node1" presStyleIdx="4" presStyleCnt="7">
        <dgm:presLayoutVars>
          <dgm:bulletEnabled val="1"/>
        </dgm:presLayoutVars>
      </dgm:prSet>
      <dgm:spPr/>
    </dgm:pt>
    <dgm:pt modelId="{B7505174-917D-4DA1-86F7-9AC82EE22402}" type="pres">
      <dgm:prSet presAssocID="{F0E09A41-AD34-4F3A-A87A-EB7413E0652A}" presName="accent_5" presStyleCnt="0"/>
      <dgm:spPr/>
    </dgm:pt>
    <dgm:pt modelId="{34686ABB-B3C1-4F4A-B7CF-70E7AEFEE458}" type="pres">
      <dgm:prSet presAssocID="{F0E09A41-AD34-4F3A-A87A-EB7413E0652A}" presName="accentRepeatNode" presStyleLbl="solidFgAcc1" presStyleIdx="4" presStyleCnt="7"/>
      <dgm:spPr/>
    </dgm:pt>
    <dgm:pt modelId="{CB41B24D-62FB-445B-B827-2D3BBFB6A6C6}" type="pres">
      <dgm:prSet presAssocID="{91B3F67A-8AA2-4F22-A3D9-E104FADCB2D3}" presName="text_6" presStyleLbl="node1" presStyleIdx="5" presStyleCnt="7" custLinFactNeighborX="-498" custLinFactNeighborY="1625">
        <dgm:presLayoutVars>
          <dgm:bulletEnabled val="1"/>
        </dgm:presLayoutVars>
      </dgm:prSet>
      <dgm:spPr/>
    </dgm:pt>
    <dgm:pt modelId="{57B721E8-3EF8-478C-B5DF-448A5D5EEF14}" type="pres">
      <dgm:prSet presAssocID="{91B3F67A-8AA2-4F22-A3D9-E104FADCB2D3}" presName="accent_6" presStyleCnt="0"/>
      <dgm:spPr/>
    </dgm:pt>
    <dgm:pt modelId="{C772166A-831E-4586-A1A1-2A640B9BA396}" type="pres">
      <dgm:prSet presAssocID="{91B3F67A-8AA2-4F22-A3D9-E104FADCB2D3}" presName="accentRepeatNode" presStyleLbl="solidFgAcc1" presStyleIdx="5" presStyleCnt="7"/>
      <dgm:spPr/>
    </dgm:pt>
    <dgm:pt modelId="{E79B9192-EB5D-457A-9DE3-81E0E9249AB9}" type="pres">
      <dgm:prSet presAssocID="{42C16AA6-B3C6-4F18-A613-B5C5A468437B}" presName="text_7" presStyleLbl="node1" presStyleIdx="6" presStyleCnt="7" custLinFactNeighborX="-135" custLinFactNeighborY="-2284">
        <dgm:presLayoutVars>
          <dgm:bulletEnabled val="1"/>
        </dgm:presLayoutVars>
      </dgm:prSet>
      <dgm:spPr/>
    </dgm:pt>
    <dgm:pt modelId="{FB521BD1-E021-4D84-B00D-3D7519F6E49E}" type="pres">
      <dgm:prSet presAssocID="{42C16AA6-B3C6-4F18-A613-B5C5A468437B}" presName="accent_7" presStyleCnt="0"/>
      <dgm:spPr/>
    </dgm:pt>
    <dgm:pt modelId="{91983816-E522-4F20-97C7-87138B6AE78C}" type="pres">
      <dgm:prSet presAssocID="{42C16AA6-B3C6-4F18-A613-B5C5A468437B}" presName="accentRepeatNode" presStyleLbl="solidFgAcc1" presStyleIdx="6" presStyleCnt="7"/>
      <dgm:spPr/>
    </dgm:pt>
  </dgm:ptLst>
  <dgm:cxnLst>
    <dgm:cxn modelId="{B5258A08-3E63-49D3-9311-10559AD002B3}" srcId="{9B78D7D5-2B13-4418-9EFA-542EF3E697BC}" destId="{38548861-5133-4C9B-9E99-9E83E91057D0}" srcOrd="8" destOrd="0" parTransId="{07754070-F032-432D-8857-497FA49FF6D9}" sibTransId="{A9B652F9-0C91-43F4-9D06-075856730B7E}"/>
    <dgm:cxn modelId="{BCA9AF0A-497D-42D8-8665-B0296BB39657}" srcId="{9B78D7D5-2B13-4418-9EFA-542EF3E697BC}" destId="{75C2F44E-DCBF-428D-BF72-364E2CB3D1B9}" srcOrd="10" destOrd="0" parTransId="{7D5062D2-D08C-451C-A5CB-ACA9AD526DAA}" sibTransId="{5F949A25-30E5-438A-8988-1CA6C1A9CBF7}"/>
    <dgm:cxn modelId="{3AA2660D-DA4C-4863-A6DD-6BA3E547C5D2}" srcId="{9B78D7D5-2B13-4418-9EFA-542EF3E697BC}" destId="{90AC1B8E-C3AA-45BB-BBC9-CF4B9F55E843}" srcOrd="2" destOrd="0" parTransId="{2A7C31A2-475D-4485-A16B-7A7F0460313D}" sibTransId="{6CBCA89A-E2F0-4585-A2DF-7127300887E3}"/>
    <dgm:cxn modelId="{F6002913-BA4E-4F4A-A68F-3AEF2204D5C2}" type="presOf" srcId="{9746732B-5AEC-4B39-A71C-2D8F9A233125}" destId="{C96B45B4-7F33-4B1D-9B81-849A767D9E61}" srcOrd="0" destOrd="0" presId="urn:microsoft.com/office/officeart/2008/layout/VerticalCurvedList"/>
    <dgm:cxn modelId="{3D09B31A-3442-4D7C-B933-BA77DD6F7F2E}" type="presOf" srcId="{4566D79A-4F73-4212-9145-861D33FB3308}" destId="{B2822EFB-AC00-41F4-AF0F-1BD11FF3EA76}" srcOrd="0" destOrd="0" presId="urn:microsoft.com/office/officeart/2008/layout/VerticalCurvedList"/>
    <dgm:cxn modelId="{01127C20-DE63-48BF-9B96-6E6CF6BA248D}" srcId="{9B78D7D5-2B13-4418-9EFA-542EF3E697BC}" destId="{628ADBF2-36BF-45DA-ABAC-5B1026E001EC}" srcOrd="13" destOrd="0" parTransId="{8DD01C89-E3E8-402A-9131-A8ACD5C4D0B8}" sibTransId="{47FCFEBD-2A06-4FED-81EE-DFEDBC959D54}"/>
    <dgm:cxn modelId="{350C7F2A-220E-4314-8D10-894A69A6E21B}" srcId="{9B78D7D5-2B13-4418-9EFA-542EF3E697BC}" destId="{08F704F4-DCD6-4EF1-8CBA-01073A4DF4AF}" srcOrd="0" destOrd="0" parTransId="{7AAF4B34-2075-4AA1-B5D0-AB37363972D5}" sibTransId="{4566D79A-4F73-4212-9145-861D33FB3308}"/>
    <dgm:cxn modelId="{626ACD2D-734A-4FC6-A2B4-EE73525144F7}" srcId="{9B78D7D5-2B13-4418-9EFA-542EF3E697BC}" destId="{1FE60710-3854-4429-B5D7-DE87CF985D29}" srcOrd="21" destOrd="0" parTransId="{DB11B939-8490-4288-8947-9F650206593D}" sibTransId="{CC1CCE6A-D658-4F0B-B54E-34C78A6C6D47}"/>
    <dgm:cxn modelId="{1AA0FC2F-8818-4A74-ACF4-23DEE4946200}" type="presOf" srcId="{42C16AA6-B3C6-4F18-A613-B5C5A468437B}" destId="{E79B9192-EB5D-457A-9DE3-81E0E9249AB9}" srcOrd="0" destOrd="0" presId="urn:microsoft.com/office/officeart/2008/layout/VerticalCurvedList"/>
    <dgm:cxn modelId="{A5781732-90BA-49F0-983A-394D2C65F292}" srcId="{9B78D7D5-2B13-4418-9EFA-542EF3E697BC}" destId="{F3FE81AC-BEF3-4CD4-AF99-BC5991BB44A6}" srcOrd="15" destOrd="0" parTransId="{A8656E2F-AC24-4818-A5E2-21A09F384F5B}" sibTransId="{B2C47D5A-34CA-42E2-B332-7ABD26E9E753}"/>
    <dgm:cxn modelId="{474B303A-F106-4E11-9DD5-217CF54590D6}" srcId="{9B78D7D5-2B13-4418-9EFA-542EF3E697BC}" destId="{9746732B-5AEC-4B39-A71C-2D8F9A233125}" srcOrd="3" destOrd="0" parTransId="{2A1BA712-576E-4A48-A737-A5E15A45586A}" sibTransId="{D266A0A5-6448-4445-AD15-FBE6C8C20978}"/>
    <dgm:cxn modelId="{8308855E-C353-4660-9D65-2DAAF2DF00F7}" type="presOf" srcId="{91B3F67A-8AA2-4F22-A3D9-E104FADCB2D3}" destId="{CB41B24D-62FB-445B-B827-2D3BBFB6A6C6}" srcOrd="0" destOrd="0" presId="urn:microsoft.com/office/officeart/2008/layout/VerticalCurvedList"/>
    <dgm:cxn modelId="{91D50160-8AC6-41F5-886B-821D89F1B7DE}" srcId="{9B78D7D5-2B13-4418-9EFA-542EF3E697BC}" destId="{DAA5B478-9666-4647-BF91-5527C48AD843}" srcOrd="7" destOrd="0" parTransId="{18F4F822-16B8-43DC-B48B-CC8246439628}" sibTransId="{60A21B8A-9AD9-4D5C-835A-00216E24D51C}"/>
    <dgm:cxn modelId="{E1FEA962-C657-4645-A4E4-305D63D3CC98}" srcId="{9B78D7D5-2B13-4418-9EFA-542EF3E697BC}" destId="{F0E09A41-AD34-4F3A-A87A-EB7413E0652A}" srcOrd="4" destOrd="0" parTransId="{AF39362B-0200-4F6D-8035-5AFC98E23A33}" sibTransId="{9ACF1834-87B9-4E00-BB9E-703BC6EE6103}"/>
    <dgm:cxn modelId="{E8BC0266-D203-4293-A47E-72E2E913DB96}" srcId="{9B78D7D5-2B13-4418-9EFA-542EF3E697BC}" destId="{FFDD3AFB-0521-4DC8-84CC-A10B9A13BA71}" srcOrd="19" destOrd="0" parTransId="{2B2F0CB0-80AD-483D-9D41-8A0B56210702}" sibTransId="{DA828F4F-368F-4108-940B-4587F4788B62}"/>
    <dgm:cxn modelId="{0DE8656A-C8D7-4295-8102-0BA8825BFE52}" srcId="{9B78D7D5-2B13-4418-9EFA-542EF3E697BC}" destId="{9710421D-41C1-4B0C-A790-55898A80C717}" srcOrd="24" destOrd="0" parTransId="{24ECE726-A337-4634-B125-BC831AF3B20F}" sibTransId="{826DD500-75E4-4568-AD25-E6C0B603C70D}"/>
    <dgm:cxn modelId="{63E4A26D-D082-4E8D-A233-1B4CBED81EBC}" srcId="{9B78D7D5-2B13-4418-9EFA-542EF3E697BC}" destId="{1E98C84F-B338-42BF-B607-04A695D56D72}" srcOrd="18" destOrd="0" parTransId="{42EDC67E-D346-487E-B21E-CE972C12ABB6}" sibTransId="{A3F18C6B-9926-4D07-BC30-87CCA3B38954}"/>
    <dgm:cxn modelId="{8D27AF7C-E36D-4BC0-9739-80BF0166AE8E}" srcId="{9B78D7D5-2B13-4418-9EFA-542EF3E697BC}" destId="{72DAFFCD-4A4D-406A-9A1D-FAF604759918}" srcOrd="20" destOrd="0" parTransId="{D0470750-C7E8-4477-B1C2-CEEC135297DB}" sibTransId="{F994B811-2A30-413C-BB5F-D0101D1E4F8A}"/>
    <dgm:cxn modelId="{2C6AB07C-856E-4B85-9F3A-F55207989B99}" srcId="{9B78D7D5-2B13-4418-9EFA-542EF3E697BC}" destId="{42C16AA6-B3C6-4F18-A613-B5C5A468437B}" srcOrd="6" destOrd="0" parTransId="{974552D6-1077-4828-990B-F315F03B0B95}" sibTransId="{ED47D61A-0DF5-4636-87DD-EC62B0A7907C}"/>
    <dgm:cxn modelId="{62DDC489-3E10-4710-B0EC-B51664710465}" srcId="{9B78D7D5-2B13-4418-9EFA-542EF3E697BC}" destId="{36FF1F24-E428-4689-BCDA-B9617EE851D7}" srcOrd="9" destOrd="0" parTransId="{06048645-06CC-40FF-B78F-8A88F00D120F}" sibTransId="{9015612C-4BCE-4739-9B3D-235F3288C0A3}"/>
    <dgm:cxn modelId="{7F47828F-4199-49D5-A9E8-EFF7EA925689}" srcId="{9B78D7D5-2B13-4418-9EFA-542EF3E697BC}" destId="{B2DA59F0-7CDD-44E1-96C3-8CC74A33476D}" srcOrd="23" destOrd="0" parTransId="{7262493C-4AAC-4EA5-94F9-FC3259DA62DF}" sibTransId="{4E8B3A97-B7AA-4C59-BBDF-22FE6B611BB3}"/>
    <dgm:cxn modelId="{A97C7B91-749F-4D64-99E1-D7FE853C7A11}" type="presOf" srcId="{9B78D7D5-2B13-4418-9EFA-542EF3E697BC}" destId="{22718FA4-CE8C-492C-A3FA-0A54BB37341F}" srcOrd="0" destOrd="0" presId="urn:microsoft.com/office/officeart/2008/layout/VerticalCurvedList"/>
    <dgm:cxn modelId="{BFE18491-539A-4D6F-BC92-6371DA091D99}" srcId="{9B78D7D5-2B13-4418-9EFA-542EF3E697BC}" destId="{5FE01195-F909-4A3E-8BFA-5F715BFBB525}" srcOrd="14" destOrd="0" parTransId="{DEFFD227-C9C6-4B9D-825F-0F6D8872DBFD}" sibTransId="{4DF33A13-52DE-4267-8543-3187C8483C55}"/>
    <dgm:cxn modelId="{A4B9BBB0-17F3-46ED-839C-C6A954FF658C}" srcId="{9B78D7D5-2B13-4418-9EFA-542EF3E697BC}" destId="{40CE3558-7E96-4BCB-9E4F-4F0B11A41004}" srcOrd="1" destOrd="0" parTransId="{842D5DC4-AA47-4AE8-A5F7-8A54E44F75E8}" sibTransId="{0C6E75AC-C6C2-47B1-AA39-D27761177392}"/>
    <dgm:cxn modelId="{5848AFB9-73C2-4FDC-ACF6-C0C757B48F52}" srcId="{9B78D7D5-2B13-4418-9EFA-542EF3E697BC}" destId="{0117AAA8-162B-4361-B56C-E4C733AF1C55}" srcOrd="11" destOrd="0" parTransId="{F2FC6ADE-418D-4C0C-8943-73D19A5B6FF0}" sibTransId="{0D76A5C8-F28A-41DC-AC60-54CCBFD612E0}"/>
    <dgm:cxn modelId="{5EB786BE-C148-4AF5-9787-C9FF127D506B}" type="presOf" srcId="{90AC1B8E-C3AA-45BB-BBC9-CF4B9F55E843}" destId="{CB5A52D1-D774-442B-BBC7-296BEB0EBC0A}" srcOrd="0" destOrd="0" presId="urn:microsoft.com/office/officeart/2008/layout/VerticalCurvedList"/>
    <dgm:cxn modelId="{0BF73AD3-109A-4C55-9092-5E687DCD6256}" srcId="{9B78D7D5-2B13-4418-9EFA-542EF3E697BC}" destId="{C56ADDEF-8236-486C-8373-6E0872435C52}" srcOrd="16" destOrd="0" parTransId="{4BF89B73-7D72-4A9E-A4F4-C811A73E7A48}" sibTransId="{C43BD0A5-23B2-461D-9EEF-3854BA97C400}"/>
    <dgm:cxn modelId="{9EE230D8-62B8-42D3-B86B-C832B0A3FEEB}" srcId="{9B78D7D5-2B13-4418-9EFA-542EF3E697BC}" destId="{91B3F67A-8AA2-4F22-A3D9-E104FADCB2D3}" srcOrd="5" destOrd="0" parTransId="{510527DC-6429-4305-A63F-66C07EF19961}" sibTransId="{38014370-4D1E-47E8-AE90-E6B3A791B562}"/>
    <dgm:cxn modelId="{5C53A9DF-66AA-4ED4-806E-34A85DC7252B}" type="presOf" srcId="{40CE3558-7E96-4BCB-9E4F-4F0B11A41004}" destId="{D5D59142-FD1B-414A-8688-1AAB1BEE0C18}" srcOrd="0" destOrd="0" presId="urn:microsoft.com/office/officeart/2008/layout/VerticalCurvedList"/>
    <dgm:cxn modelId="{192171E1-E016-4F07-8AA3-10FD3AD97355}" srcId="{9B78D7D5-2B13-4418-9EFA-542EF3E697BC}" destId="{8226FB24-F458-4366-84CD-44AE75C06233}" srcOrd="17" destOrd="0" parTransId="{9D13CCE5-D846-41CD-BB5F-F1C432B53790}" sibTransId="{32350004-305A-4131-9073-2E07238D2935}"/>
    <dgm:cxn modelId="{7A90A9E2-33E8-432C-BBF6-D2338E475C85}" type="presOf" srcId="{08F704F4-DCD6-4EF1-8CBA-01073A4DF4AF}" destId="{7ABD31AB-EED5-4B34-8C68-4A48473F9D71}" srcOrd="0" destOrd="0" presId="urn:microsoft.com/office/officeart/2008/layout/VerticalCurvedList"/>
    <dgm:cxn modelId="{254392F2-3757-42B1-9F20-7F35103346D9}" srcId="{9B78D7D5-2B13-4418-9EFA-542EF3E697BC}" destId="{2AF34000-4646-4711-A9D7-5ABA6D3B9E1B}" srcOrd="22" destOrd="0" parTransId="{148BCD9A-494D-4C4E-8EE1-C837C5DE46EF}" sibTransId="{5A115373-5B5F-434A-88E9-83513FC95CED}"/>
    <dgm:cxn modelId="{BC4493FC-E886-4A0D-B867-E10481EB04BA}" srcId="{9B78D7D5-2B13-4418-9EFA-542EF3E697BC}" destId="{74F3716B-AA6C-4C31-8E7E-30DBC6B24CF4}" srcOrd="12" destOrd="0" parTransId="{8B616E71-89F9-406C-A510-11AB487DE543}" sibTransId="{6AC4ED0A-2E06-41D8-B629-FD9D88FA4026}"/>
    <dgm:cxn modelId="{8DDBA0FC-E80F-422E-B8F7-1840D61A053E}" type="presOf" srcId="{F0E09A41-AD34-4F3A-A87A-EB7413E0652A}" destId="{3B06B8DF-E577-470F-A75E-B77D4514B64E}" srcOrd="0" destOrd="0" presId="urn:microsoft.com/office/officeart/2008/layout/VerticalCurvedList"/>
    <dgm:cxn modelId="{26E41998-2873-4FF9-84B6-9F6123B6290D}" type="presParOf" srcId="{22718FA4-CE8C-492C-A3FA-0A54BB37341F}" destId="{3EC95C2C-5A7C-4C71-93E9-C25813073A52}" srcOrd="0" destOrd="0" presId="urn:microsoft.com/office/officeart/2008/layout/VerticalCurvedList"/>
    <dgm:cxn modelId="{44C9DCC0-7F6D-4EC3-A0AC-3D590BABC4A9}" type="presParOf" srcId="{3EC95C2C-5A7C-4C71-93E9-C25813073A52}" destId="{C5EAD901-36D9-437B-8289-F885EF66B5BA}" srcOrd="0" destOrd="0" presId="urn:microsoft.com/office/officeart/2008/layout/VerticalCurvedList"/>
    <dgm:cxn modelId="{FEC415E7-AE02-40B0-AB78-C33CEC4F6FF5}" type="presParOf" srcId="{C5EAD901-36D9-437B-8289-F885EF66B5BA}" destId="{5D9782A7-38F4-46A5-8267-CEDDCB930BAA}" srcOrd="0" destOrd="0" presId="urn:microsoft.com/office/officeart/2008/layout/VerticalCurvedList"/>
    <dgm:cxn modelId="{255757AA-C9DC-4FCE-8BA0-480602022F10}" type="presParOf" srcId="{C5EAD901-36D9-437B-8289-F885EF66B5BA}" destId="{B2822EFB-AC00-41F4-AF0F-1BD11FF3EA76}" srcOrd="1" destOrd="0" presId="urn:microsoft.com/office/officeart/2008/layout/VerticalCurvedList"/>
    <dgm:cxn modelId="{3D8B07A9-6F1F-4826-9971-D6B2EEBE86A2}" type="presParOf" srcId="{C5EAD901-36D9-437B-8289-F885EF66B5BA}" destId="{7DA1DB7E-26AB-4803-ADAA-3CAAF2B244CB}" srcOrd="2" destOrd="0" presId="urn:microsoft.com/office/officeart/2008/layout/VerticalCurvedList"/>
    <dgm:cxn modelId="{55AB9C62-CEA7-46D6-AFD3-E4C3257F6031}" type="presParOf" srcId="{C5EAD901-36D9-437B-8289-F885EF66B5BA}" destId="{77410B6E-7A3B-4CC2-AEB9-7114A7851666}" srcOrd="3" destOrd="0" presId="urn:microsoft.com/office/officeart/2008/layout/VerticalCurvedList"/>
    <dgm:cxn modelId="{1D73771A-6DC2-4AC6-917E-0771C67C3854}" type="presParOf" srcId="{3EC95C2C-5A7C-4C71-93E9-C25813073A52}" destId="{7ABD31AB-EED5-4B34-8C68-4A48473F9D71}" srcOrd="1" destOrd="0" presId="urn:microsoft.com/office/officeart/2008/layout/VerticalCurvedList"/>
    <dgm:cxn modelId="{F2C15392-3235-446D-B7C4-F6DB26FC277B}" type="presParOf" srcId="{3EC95C2C-5A7C-4C71-93E9-C25813073A52}" destId="{2E502AF5-6966-4727-859C-6C3A3C679486}" srcOrd="2" destOrd="0" presId="urn:microsoft.com/office/officeart/2008/layout/VerticalCurvedList"/>
    <dgm:cxn modelId="{01DA504F-1E0D-407F-B7F7-77A18FC7E94D}" type="presParOf" srcId="{2E502AF5-6966-4727-859C-6C3A3C679486}" destId="{A9959B9F-9F28-41C6-B7A7-FC9ABF9DF581}" srcOrd="0" destOrd="0" presId="urn:microsoft.com/office/officeart/2008/layout/VerticalCurvedList"/>
    <dgm:cxn modelId="{FE78D015-CAB1-4D1C-9063-734E21EF0E1A}" type="presParOf" srcId="{3EC95C2C-5A7C-4C71-93E9-C25813073A52}" destId="{D5D59142-FD1B-414A-8688-1AAB1BEE0C18}" srcOrd="3" destOrd="0" presId="urn:microsoft.com/office/officeart/2008/layout/VerticalCurvedList"/>
    <dgm:cxn modelId="{B634428B-54F8-4111-BE3D-F8AF7D677E2D}" type="presParOf" srcId="{3EC95C2C-5A7C-4C71-93E9-C25813073A52}" destId="{2BAD1363-4E7F-4E24-828A-965887630C1E}" srcOrd="4" destOrd="0" presId="urn:microsoft.com/office/officeart/2008/layout/VerticalCurvedList"/>
    <dgm:cxn modelId="{9EA5F58F-39B6-470D-943D-1F0C57069465}" type="presParOf" srcId="{2BAD1363-4E7F-4E24-828A-965887630C1E}" destId="{7D85CB95-1712-44AE-B96F-79C9D66DCE1D}" srcOrd="0" destOrd="0" presId="urn:microsoft.com/office/officeart/2008/layout/VerticalCurvedList"/>
    <dgm:cxn modelId="{DDC68595-0EBA-4795-B0ED-B3028F07D013}" type="presParOf" srcId="{3EC95C2C-5A7C-4C71-93E9-C25813073A52}" destId="{CB5A52D1-D774-442B-BBC7-296BEB0EBC0A}" srcOrd="5" destOrd="0" presId="urn:microsoft.com/office/officeart/2008/layout/VerticalCurvedList"/>
    <dgm:cxn modelId="{A079AB0A-A800-44F5-B769-DDD79466BA43}" type="presParOf" srcId="{3EC95C2C-5A7C-4C71-93E9-C25813073A52}" destId="{8BBE3436-604D-42AE-8654-0285AD7501CA}" srcOrd="6" destOrd="0" presId="urn:microsoft.com/office/officeart/2008/layout/VerticalCurvedList"/>
    <dgm:cxn modelId="{5DE61AE3-C59D-4A4C-A384-A8E062EF02A8}" type="presParOf" srcId="{8BBE3436-604D-42AE-8654-0285AD7501CA}" destId="{A00C9764-38C3-474D-97A1-58AB71090815}" srcOrd="0" destOrd="0" presId="urn:microsoft.com/office/officeart/2008/layout/VerticalCurvedList"/>
    <dgm:cxn modelId="{66E8649A-174C-4BF3-B793-49CACB1FED52}" type="presParOf" srcId="{3EC95C2C-5A7C-4C71-93E9-C25813073A52}" destId="{C96B45B4-7F33-4B1D-9B81-849A767D9E61}" srcOrd="7" destOrd="0" presId="urn:microsoft.com/office/officeart/2008/layout/VerticalCurvedList"/>
    <dgm:cxn modelId="{07417CAF-0C23-4FA6-89FC-37C81B644E5A}" type="presParOf" srcId="{3EC95C2C-5A7C-4C71-93E9-C25813073A52}" destId="{CA442D86-B257-4FD3-9AE5-371402F14A9E}" srcOrd="8" destOrd="0" presId="urn:microsoft.com/office/officeart/2008/layout/VerticalCurvedList"/>
    <dgm:cxn modelId="{26EB0E2E-AD23-47BF-9DEC-CA79108E4921}" type="presParOf" srcId="{CA442D86-B257-4FD3-9AE5-371402F14A9E}" destId="{22BAC87B-B415-42E5-B46C-A8A113F891A8}" srcOrd="0" destOrd="0" presId="urn:microsoft.com/office/officeart/2008/layout/VerticalCurvedList"/>
    <dgm:cxn modelId="{0E35103F-E22E-48A0-A4C2-88940C4900FD}" type="presParOf" srcId="{3EC95C2C-5A7C-4C71-93E9-C25813073A52}" destId="{3B06B8DF-E577-470F-A75E-B77D4514B64E}" srcOrd="9" destOrd="0" presId="urn:microsoft.com/office/officeart/2008/layout/VerticalCurvedList"/>
    <dgm:cxn modelId="{D61A42AE-2227-415C-A54D-6566FFB4CDE8}" type="presParOf" srcId="{3EC95C2C-5A7C-4C71-93E9-C25813073A52}" destId="{B7505174-917D-4DA1-86F7-9AC82EE22402}" srcOrd="10" destOrd="0" presId="urn:microsoft.com/office/officeart/2008/layout/VerticalCurvedList"/>
    <dgm:cxn modelId="{85A6E39A-6128-40A4-99AA-5EEE0F7FD4A5}" type="presParOf" srcId="{B7505174-917D-4DA1-86F7-9AC82EE22402}" destId="{34686ABB-B3C1-4F4A-B7CF-70E7AEFEE458}" srcOrd="0" destOrd="0" presId="urn:microsoft.com/office/officeart/2008/layout/VerticalCurvedList"/>
    <dgm:cxn modelId="{CA1E6E83-CA06-4BA9-A781-00BB87622409}" type="presParOf" srcId="{3EC95C2C-5A7C-4C71-93E9-C25813073A52}" destId="{CB41B24D-62FB-445B-B827-2D3BBFB6A6C6}" srcOrd="11" destOrd="0" presId="urn:microsoft.com/office/officeart/2008/layout/VerticalCurvedList"/>
    <dgm:cxn modelId="{03575B57-C68B-4D81-963A-77AA28EE87BA}" type="presParOf" srcId="{3EC95C2C-5A7C-4C71-93E9-C25813073A52}" destId="{57B721E8-3EF8-478C-B5DF-448A5D5EEF14}" srcOrd="12" destOrd="0" presId="urn:microsoft.com/office/officeart/2008/layout/VerticalCurvedList"/>
    <dgm:cxn modelId="{8AB7C721-186F-4746-84C9-B0F00168A556}" type="presParOf" srcId="{57B721E8-3EF8-478C-B5DF-448A5D5EEF14}" destId="{C772166A-831E-4586-A1A1-2A640B9BA396}" srcOrd="0" destOrd="0" presId="urn:microsoft.com/office/officeart/2008/layout/VerticalCurvedList"/>
    <dgm:cxn modelId="{6998D0AA-9FAD-4E68-8323-1E2FBC967E5C}" type="presParOf" srcId="{3EC95C2C-5A7C-4C71-93E9-C25813073A52}" destId="{E79B9192-EB5D-457A-9DE3-81E0E9249AB9}" srcOrd="13" destOrd="0" presId="urn:microsoft.com/office/officeart/2008/layout/VerticalCurvedList"/>
    <dgm:cxn modelId="{9E7FA8AD-5427-4AFE-9C1B-C169D67EC58A}" type="presParOf" srcId="{3EC95C2C-5A7C-4C71-93E9-C25813073A52}" destId="{FB521BD1-E021-4D84-B00D-3D7519F6E49E}" srcOrd="14" destOrd="0" presId="urn:microsoft.com/office/officeart/2008/layout/VerticalCurvedList"/>
    <dgm:cxn modelId="{856C4D34-3BE0-4F08-9B1F-4E94A137E74A}" type="presParOf" srcId="{FB521BD1-E021-4D84-B00D-3D7519F6E49E}" destId="{91983816-E522-4F20-97C7-87138B6AE78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CDD3494-0633-4875-892F-83FF10726AC1}"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vi-VN"/>
        </a:p>
      </dgm:t>
    </dgm:pt>
    <dgm:pt modelId="{7F533CCA-F785-4105-BE87-2328EDB7C2C7}">
      <dgm:prSet phldrT="[Text]" custT="1"/>
      <dgm:spPr>
        <a:solidFill>
          <a:schemeClr val="accent2">
            <a:lumMod val="20000"/>
            <a:lumOff val="80000"/>
            <a:alpha val="90000"/>
          </a:schemeClr>
        </a:solidFill>
      </dgm:spPr>
      <dgm:t>
        <a:bodyPr/>
        <a:lstStyle/>
        <a:p>
          <a:pPr algn="l"/>
          <a:r>
            <a:rPr lang="vi-VN" sz="1800" dirty="0">
              <a:latin typeface="+mj-lt"/>
            </a:rPr>
            <a:t>Bằng cách sử dụng các chương trình Performance Monitor, Task Manager, Resource Monitor, Event Viewer người quản trị có thể dễ dàng theo dõi hiệu năng và giám sát, quản lý công việc.</a:t>
          </a:r>
        </a:p>
      </dgm:t>
    </dgm:pt>
    <dgm:pt modelId="{32E111F0-4BEF-4926-891C-D4484496301B}" type="parTrans" cxnId="{8949356F-F1C2-44AE-98EC-1845DAB86AF4}">
      <dgm:prSet/>
      <dgm:spPr/>
      <dgm:t>
        <a:bodyPr/>
        <a:lstStyle/>
        <a:p>
          <a:endParaRPr lang="vi-VN"/>
        </a:p>
      </dgm:t>
    </dgm:pt>
    <dgm:pt modelId="{7421E9CC-B7AA-4B9E-B2EC-A7A1DAAA6F21}" type="sibTrans" cxnId="{8949356F-F1C2-44AE-98EC-1845DAB86AF4}">
      <dgm:prSet/>
      <dgm:spPr/>
      <dgm:t>
        <a:bodyPr/>
        <a:lstStyle/>
        <a:p>
          <a:endParaRPr lang="vi-VN"/>
        </a:p>
      </dgm:t>
    </dgm:pt>
    <dgm:pt modelId="{9EF07B9F-C07C-4A67-ACA1-91F5A0BFF3A8}">
      <dgm:prSet phldrT="[Text]" custT="1"/>
      <dgm:spPr>
        <a:solidFill>
          <a:schemeClr val="accent2">
            <a:lumMod val="20000"/>
            <a:lumOff val="80000"/>
            <a:alpha val="90000"/>
          </a:schemeClr>
        </a:solidFill>
      </dgm:spPr>
      <dgm:t>
        <a:bodyPr/>
        <a:lstStyle/>
        <a:p>
          <a:pPr algn="l"/>
          <a:r>
            <a:rPr lang="vi-VN" sz="2000" dirty="0">
              <a:latin typeface="+mj-lt"/>
            </a:rPr>
            <a:t>Chỉ với thư mục“var/log/” người quản trị có thể dễ dàng giám sát hoạt động.</a:t>
          </a:r>
        </a:p>
      </dgm:t>
    </dgm:pt>
    <dgm:pt modelId="{FF936163-9C17-49DF-8C5E-FF5D48E013B5}" type="parTrans" cxnId="{40F3DC6B-49FC-4CD0-9733-BA97A5838527}">
      <dgm:prSet/>
      <dgm:spPr/>
      <dgm:t>
        <a:bodyPr/>
        <a:lstStyle/>
        <a:p>
          <a:endParaRPr lang="vi-VN"/>
        </a:p>
      </dgm:t>
    </dgm:pt>
    <dgm:pt modelId="{1C04A25B-A234-442D-A1D9-79E87F601544}" type="sibTrans" cxnId="{40F3DC6B-49FC-4CD0-9733-BA97A5838527}">
      <dgm:prSet/>
      <dgm:spPr/>
      <dgm:t>
        <a:bodyPr/>
        <a:lstStyle/>
        <a:p>
          <a:endParaRPr lang="vi-VN"/>
        </a:p>
      </dgm:t>
    </dgm:pt>
    <dgm:pt modelId="{DA8C9FCB-6C05-47D6-B48D-EDE70D3D2339}">
      <dgm:prSet phldrT="[Text]" custT="1"/>
      <dgm:spPr>
        <a:solidFill>
          <a:schemeClr val="accent2">
            <a:lumMod val="20000"/>
            <a:lumOff val="80000"/>
            <a:alpha val="90000"/>
          </a:schemeClr>
        </a:solidFill>
      </dgm:spPr>
      <dgm:t>
        <a:bodyPr/>
        <a:lstStyle/>
        <a:p>
          <a:pPr algn="l"/>
          <a:r>
            <a:rPr lang="vi-VN" sz="2000" dirty="0">
              <a:latin typeface="+mj-lt"/>
            </a:rPr>
            <a:t>Quá nhiều chương trình thực hiện chức năng giám sát máy tính cũng dễ khiến người dùng nhầm lẫn giữa các công dụng của các chương trình.</a:t>
          </a:r>
        </a:p>
      </dgm:t>
    </dgm:pt>
    <dgm:pt modelId="{6D33E94F-0512-4F76-8FC5-AA1BD8E926EE}" type="parTrans" cxnId="{BBF71E20-8486-40BD-B5BB-534B1C69A4AE}">
      <dgm:prSet/>
      <dgm:spPr/>
      <dgm:t>
        <a:bodyPr/>
        <a:lstStyle/>
        <a:p>
          <a:endParaRPr lang="vi-VN"/>
        </a:p>
      </dgm:t>
    </dgm:pt>
    <dgm:pt modelId="{69C3C11B-03CC-4ECE-B6EE-1EF06C7E35A5}" type="sibTrans" cxnId="{BBF71E20-8486-40BD-B5BB-534B1C69A4AE}">
      <dgm:prSet/>
      <dgm:spPr/>
      <dgm:t>
        <a:bodyPr/>
        <a:lstStyle/>
        <a:p>
          <a:endParaRPr lang="vi-VN"/>
        </a:p>
      </dgm:t>
    </dgm:pt>
    <dgm:pt modelId="{D6B4C157-E15B-4BEB-8312-845352982F75}">
      <dgm:prSet phldrT="[Text]" custT="1"/>
      <dgm:spPr>
        <a:solidFill>
          <a:schemeClr val="accent2">
            <a:lumMod val="20000"/>
            <a:lumOff val="80000"/>
            <a:alpha val="90000"/>
          </a:schemeClr>
        </a:solidFill>
      </dgm:spPr>
      <dgm:t>
        <a:bodyPr/>
        <a:lstStyle/>
        <a:p>
          <a:pPr algn="l"/>
          <a:r>
            <a:rPr lang="vi-VN" sz="2000" dirty="0">
              <a:latin typeface="+mj-lt"/>
            </a:rPr>
            <a:t>Có nhiều câu lệnh khiến người quản trị dễ nhầm lẫn giữa các câu lệnh.</a:t>
          </a:r>
          <a:br>
            <a:rPr lang="vi-VN" sz="2000" dirty="0">
              <a:latin typeface="+mj-lt"/>
            </a:rPr>
          </a:br>
          <a:r>
            <a:rPr lang="vi-VN" sz="2000" dirty="0">
              <a:latin typeface="+mj-lt"/>
            </a:rPr>
            <a:t>Ít thân thiện với người dùng</a:t>
          </a:r>
        </a:p>
      </dgm:t>
    </dgm:pt>
    <dgm:pt modelId="{BD230B45-154D-41CE-9E39-EE3F6EB64D9D}" type="parTrans" cxnId="{446B51FC-DD66-44C5-A23C-F4C9F9FDDE1A}">
      <dgm:prSet/>
      <dgm:spPr/>
      <dgm:t>
        <a:bodyPr/>
        <a:lstStyle/>
        <a:p>
          <a:endParaRPr lang="vi-VN"/>
        </a:p>
      </dgm:t>
    </dgm:pt>
    <dgm:pt modelId="{4D6AE23F-52F2-4E56-836D-521F8E0E8B97}" type="sibTrans" cxnId="{446B51FC-DD66-44C5-A23C-F4C9F9FDDE1A}">
      <dgm:prSet/>
      <dgm:spPr/>
      <dgm:t>
        <a:bodyPr/>
        <a:lstStyle/>
        <a:p>
          <a:endParaRPr lang="vi-VN"/>
        </a:p>
      </dgm:t>
    </dgm:pt>
    <dgm:pt modelId="{98C17053-BB17-41C8-B9AE-46EB483447B0}">
      <dgm:prSet phldrT="[Text]" custT="1"/>
      <dgm:spPr>
        <a:solidFill>
          <a:schemeClr val="accent2">
            <a:lumMod val="75000"/>
          </a:schemeClr>
        </a:solidFill>
      </dgm:spPr>
      <dgm:t>
        <a:bodyPr/>
        <a:lstStyle/>
        <a:p>
          <a:r>
            <a:rPr lang="vi-VN" sz="2400" b="1" i="0" dirty="0">
              <a:latin typeface="+mj-lt"/>
            </a:rPr>
            <a:t>Nhược điểm</a:t>
          </a:r>
        </a:p>
        <a:p>
          <a:endParaRPr lang="vi-VN" sz="2000" dirty="0"/>
        </a:p>
      </dgm:t>
    </dgm:pt>
    <dgm:pt modelId="{E2D9AF22-2272-4E6A-9078-39A181E894EB}" type="sibTrans" cxnId="{452321C6-CA47-49A8-9D4B-F288A09131F2}">
      <dgm:prSet/>
      <dgm:spPr/>
      <dgm:t>
        <a:bodyPr/>
        <a:lstStyle/>
        <a:p>
          <a:endParaRPr lang="vi-VN"/>
        </a:p>
      </dgm:t>
    </dgm:pt>
    <dgm:pt modelId="{D2DC73BB-2DBD-45C9-A9CA-0DCC3EA85D7D}" type="parTrans" cxnId="{452321C6-CA47-49A8-9D4B-F288A09131F2}">
      <dgm:prSet/>
      <dgm:spPr/>
      <dgm:t>
        <a:bodyPr/>
        <a:lstStyle/>
        <a:p>
          <a:endParaRPr lang="vi-VN"/>
        </a:p>
      </dgm:t>
    </dgm:pt>
    <dgm:pt modelId="{822FCDD5-EB28-4E7E-992E-A514C9AD42A7}">
      <dgm:prSet phldrT="[Text]" custT="1"/>
      <dgm:spPr>
        <a:solidFill>
          <a:schemeClr val="accent2">
            <a:lumMod val="75000"/>
          </a:schemeClr>
        </a:solidFill>
      </dgm:spPr>
      <dgm:t>
        <a:bodyPr/>
        <a:lstStyle/>
        <a:p>
          <a:r>
            <a:rPr lang="vi-VN" sz="2000" b="1" i="0" dirty="0"/>
            <a:t>Ưu điểm</a:t>
          </a:r>
        </a:p>
        <a:p>
          <a:endParaRPr lang="vi-VN" sz="2000" dirty="0"/>
        </a:p>
      </dgm:t>
    </dgm:pt>
    <dgm:pt modelId="{5113D983-2324-4C31-8658-9716943ADD20}" type="sibTrans" cxnId="{14ECAE27-75B6-4839-BF72-287DA888D693}">
      <dgm:prSet/>
      <dgm:spPr/>
      <dgm:t>
        <a:bodyPr/>
        <a:lstStyle/>
        <a:p>
          <a:endParaRPr lang="vi-VN"/>
        </a:p>
      </dgm:t>
    </dgm:pt>
    <dgm:pt modelId="{AB14757C-0F21-459C-9F33-6911DA24981A}" type="parTrans" cxnId="{14ECAE27-75B6-4839-BF72-287DA888D693}">
      <dgm:prSet/>
      <dgm:spPr/>
      <dgm:t>
        <a:bodyPr/>
        <a:lstStyle/>
        <a:p>
          <a:endParaRPr lang="vi-VN"/>
        </a:p>
      </dgm:t>
    </dgm:pt>
    <dgm:pt modelId="{16A233FC-A002-4A4A-88D2-363C1F0C07B4}" type="pres">
      <dgm:prSet presAssocID="{5CDD3494-0633-4875-892F-83FF10726AC1}" presName="Name0" presStyleCnt="0">
        <dgm:presLayoutVars>
          <dgm:dir/>
          <dgm:animLvl val="lvl"/>
          <dgm:resizeHandles val="exact"/>
        </dgm:presLayoutVars>
      </dgm:prSet>
      <dgm:spPr/>
    </dgm:pt>
    <dgm:pt modelId="{0402F38A-848C-4F82-BB6F-5227FD5A78F7}" type="pres">
      <dgm:prSet presAssocID="{98C17053-BB17-41C8-B9AE-46EB483447B0}" presName="boxAndChildren" presStyleCnt="0"/>
      <dgm:spPr/>
    </dgm:pt>
    <dgm:pt modelId="{3E499E06-7D26-4621-889E-782FA3FEB877}" type="pres">
      <dgm:prSet presAssocID="{98C17053-BB17-41C8-B9AE-46EB483447B0}" presName="parentTextBox" presStyleLbl="node1" presStyleIdx="0" presStyleCnt="2"/>
      <dgm:spPr/>
    </dgm:pt>
    <dgm:pt modelId="{651CD467-94F3-4238-A0F8-5B222BBD3ACF}" type="pres">
      <dgm:prSet presAssocID="{98C17053-BB17-41C8-B9AE-46EB483447B0}" presName="entireBox" presStyleLbl="node1" presStyleIdx="0" presStyleCnt="2" custLinFactNeighborX="-1966" custLinFactNeighborY="5643"/>
      <dgm:spPr/>
    </dgm:pt>
    <dgm:pt modelId="{BD53B997-AD97-4BCA-9580-AC1505CCA378}" type="pres">
      <dgm:prSet presAssocID="{98C17053-BB17-41C8-B9AE-46EB483447B0}" presName="descendantBox" presStyleCnt="0"/>
      <dgm:spPr/>
    </dgm:pt>
    <dgm:pt modelId="{CCE86427-725B-4A5F-B393-71572E6B8314}" type="pres">
      <dgm:prSet presAssocID="{DA8C9FCB-6C05-47D6-B48D-EDE70D3D2339}" presName="childTextBox" presStyleLbl="fgAccFollowNode1" presStyleIdx="0" presStyleCnt="4" custScaleY="156861">
        <dgm:presLayoutVars>
          <dgm:bulletEnabled val="1"/>
        </dgm:presLayoutVars>
      </dgm:prSet>
      <dgm:spPr/>
    </dgm:pt>
    <dgm:pt modelId="{33681664-7AB8-45C9-8DBF-52F5A5223232}" type="pres">
      <dgm:prSet presAssocID="{D6B4C157-E15B-4BEB-8312-845352982F75}" presName="childTextBox" presStyleLbl="fgAccFollowNode1" presStyleIdx="1" presStyleCnt="4" custScaleY="157109" custLinFactNeighborY="-315">
        <dgm:presLayoutVars>
          <dgm:bulletEnabled val="1"/>
        </dgm:presLayoutVars>
      </dgm:prSet>
      <dgm:spPr/>
    </dgm:pt>
    <dgm:pt modelId="{DA838724-BF20-40E6-9DFB-E610AA2085CB}" type="pres">
      <dgm:prSet presAssocID="{5113D983-2324-4C31-8658-9716943ADD20}" presName="sp" presStyleCnt="0"/>
      <dgm:spPr/>
    </dgm:pt>
    <dgm:pt modelId="{98F33180-C284-41A7-A8D2-0A6986E632DA}" type="pres">
      <dgm:prSet presAssocID="{822FCDD5-EB28-4E7E-992E-A514C9AD42A7}" presName="arrowAndChildren" presStyleCnt="0"/>
      <dgm:spPr/>
    </dgm:pt>
    <dgm:pt modelId="{74C9B0DF-6F2A-455D-8308-7A2EF6BBB1B9}" type="pres">
      <dgm:prSet presAssocID="{822FCDD5-EB28-4E7E-992E-A514C9AD42A7}" presName="parentTextArrow" presStyleLbl="node1" presStyleIdx="0" presStyleCnt="2"/>
      <dgm:spPr/>
    </dgm:pt>
    <dgm:pt modelId="{D65B4B24-AB48-4E03-BEEE-94896D0C3B2B}" type="pres">
      <dgm:prSet presAssocID="{822FCDD5-EB28-4E7E-992E-A514C9AD42A7}" presName="arrow" presStyleLbl="node1" presStyleIdx="1" presStyleCnt="2" custLinFactNeighborY="289"/>
      <dgm:spPr/>
    </dgm:pt>
    <dgm:pt modelId="{88A8185E-5423-4285-B9E2-B7712F3C35BC}" type="pres">
      <dgm:prSet presAssocID="{822FCDD5-EB28-4E7E-992E-A514C9AD42A7}" presName="descendantArrow" presStyleCnt="0"/>
      <dgm:spPr/>
    </dgm:pt>
    <dgm:pt modelId="{E4E781A0-6179-4AFA-AEC3-DADD6A4A88EB}" type="pres">
      <dgm:prSet presAssocID="{7F533CCA-F785-4105-BE87-2328EDB7C2C7}" presName="childTextArrow" presStyleLbl="fgAccFollowNode1" presStyleIdx="2" presStyleCnt="4" custScaleY="151415" custLinFactNeighborY="-25098">
        <dgm:presLayoutVars>
          <dgm:bulletEnabled val="1"/>
        </dgm:presLayoutVars>
      </dgm:prSet>
      <dgm:spPr/>
    </dgm:pt>
    <dgm:pt modelId="{DC73CEED-2711-48B9-8DE6-43699F71ADDE}" type="pres">
      <dgm:prSet presAssocID="{9EF07B9F-C07C-4A67-ACA1-91F5A0BFF3A8}" presName="childTextArrow" presStyleLbl="fgAccFollowNode1" presStyleIdx="3" presStyleCnt="4" custScaleY="152115" custLinFactNeighborY="-25125">
        <dgm:presLayoutVars>
          <dgm:bulletEnabled val="1"/>
        </dgm:presLayoutVars>
      </dgm:prSet>
      <dgm:spPr/>
    </dgm:pt>
  </dgm:ptLst>
  <dgm:cxnLst>
    <dgm:cxn modelId="{EF88B408-4F6E-48B6-8513-2910A4C50912}" type="presOf" srcId="{5CDD3494-0633-4875-892F-83FF10726AC1}" destId="{16A233FC-A002-4A4A-88D2-363C1F0C07B4}" srcOrd="0" destOrd="0" presId="urn:microsoft.com/office/officeart/2005/8/layout/process4"/>
    <dgm:cxn modelId="{90A5160D-7F55-414F-B3E7-5101681EDB6C}" type="presOf" srcId="{DA8C9FCB-6C05-47D6-B48D-EDE70D3D2339}" destId="{CCE86427-725B-4A5F-B393-71572E6B8314}" srcOrd="0" destOrd="0" presId="urn:microsoft.com/office/officeart/2005/8/layout/process4"/>
    <dgm:cxn modelId="{FF5AC013-6417-4CF2-81D4-32A7BAE18E0E}" type="presOf" srcId="{98C17053-BB17-41C8-B9AE-46EB483447B0}" destId="{651CD467-94F3-4238-A0F8-5B222BBD3ACF}" srcOrd="1" destOrd="0" presId="urn:microsoft.com/office/officeart/2005/8/layout/process4"/>
    <dgm:cxn modelId="{F5B6E41A-CE7A-4185-A89B-FBB6D272F94A}" type="presOf" srcId="{7F533CCA-F785-4105-BE87-2328EDB7C2C7}" destId="{E4E781A0-6179-4AFA-AEC3-DADD6A4A88EB}" srcOrd="0" destOrd="0" presId="urn:microsoft.com/office/officeart/2005/8/layout/process4"/>
    <dgm:cxn modelId="{BBF71E20-8486-40BD-B5BB-534B1C69A4AE}" srcId="{98C17053-BB17-41C8-B9AE-46EB483447B0}" destId="{DA8C9FCB-6C05-47D6-B48D-EDE70D3D2339}" srcOrd="0" destOrd="0" parTransId="{6D33E94F-0512-4F76-8FC5-AA1BD8E926EE}" sibTransId="{69C3C11B-03CC-4ECE-B6EE-1EF06C7E35A5}"/>
    <dgm:cxn modelId="{14ECAE27-75B6-4839-BF72-287DA888D693}" srcId="{5CDD3494-0633-4875-892F-83FF10726AC1}" destId="{822FCDD5-EB28-4E7E-992E-A514C9AD42A7}" srcOrd="0" destOrd="0" parTransId="{AB14757C-0F21-459C-9F33-6911DA24981A}" sibTransId="{5113D983-2324-4C31-8658-9716943ADD20}"/>
    <dgm:cxn modelId="{6B90D828-7A3B-4AA6-9497-33EA21048E10}" type="presOf" srcId="{822FCDD5-EB28-4E7E-992E-A514C9AD42A7}" destId="{D65B4B24-AB48-4E03-BEEE-94896D0C3B2B}" srcOrd="1" destOrd="0" presId="urn:microsoft.com/office/officeart/2005/8/layout/process4"/>
    <dgm:cxn modelId="{F85FC54A-15C9-450C-A1C5-B43CB1D1DEDD}" type="presOf" srcId="{9EF07B9F-C07C-4A67-ACA1-91F5A0BFF3A8}" destId="{DC73CEED-2711-48B9-8DE6-43699F71ADDE}" srcOrd="0" destOrd="0" presId="urn:microsoft.com/office/officeart/2005/8/layout/process4"/>
    <dgm:cxn modelId="{40F3DC6B-49FC-4CD0-9733-BA97A5838527}" srcId="{822FCDD5-EB28-4E7E-992E-A514C9AD42A7}" destId="{9EF07B9F-C07C-4A67-ACA1-91F5A0BFF3A8}" srcOrd="1" destOrd="0" parTransId="{FF936163-9C17-49DF-8C5E-FF5D48E013B5}" sibTransId="{1C04A25B-A234-442D-A1D9-79E87F601544}"/>
    <dgm:cxn modelId="{8949356F-F1C2-44AE-98EC-1845DAB86AF4}" srcId="{822FCDD5-EB28-4E7E-992E-A514C9AD42A7}" destId="{7F533CCA-F785-4105-BE87-2328EDB7C2C7}" srcOrd="0" destOrd="0" parTransId="{32E111F0-4BEF-4926-891C-D4484496301B}" sibTransId="{7421E9CC-B7AA-4B9E-B2EC-A7A1DAAA6F21}"/>
    <dgm:cxn modelId="{61DA4397-D7EA-4EA2-B11E-8764078F571D}" type="presOf" srcId="{D6B4C157-E15B-4BEB-8312-845352982F75}" destId="{33681664-7AB8-45C9-8DBF-52F5A5223232}" srcOrd="0" destOrd="0" presId="urn:microsoft.com/office/officeart/2005/8/layout/process4"/>
    <dgm:cxn modelId="{E14FD69B-FFAB-45C0-8ECC-2BB8EE99283A}" type="presOf" srcId="{822FCDD5-EB28-4E7E-992E-A514C9AD42A7}" destId="{74C9B0DF-6F2A-455D-8308-7A2EF6BBB1B9}" srcOrd="0" destOrd="0" presId="urn:microsoft.com/office/officeart/2005/8/layout/process4"/>
    <dgm:cxn modelId="{452321C6-CA47-49A8-9D4B-F288A09131F2}" srcId="{5CDD3494-0633-4875-892F-83FF10726AC1}" destId="{98C17053-BB17-41C8-B9AE-46EB483447B0}" srcOrd="1" destOrd="0" parTransId="{D2DC73BB-2DBD-45C9-A9CA-0DCC3EA85D7D}" sibTransId="{E2D9AF22-2272-4E6A-9078-39A181E894EB}"/>
    <dgm:cxn modelId="{CAF3D0EC-A1EA-4596-9244-E1206E628A04}" type="presOf" srcId="{98C17053-BB17-41C8-B9AE-46EB483447B0}" destId="{3E499E06-7D26-4621-889E-782FA3FEB877}" srcOrd="0" destOrd="0" presId="urn:microsoft.com/office/officeart/2005/8/layout/process4"/>
    <dgm:cxn modelId="{446B51FC-DD66-44C5-A23C-F4C9F9FDDE1A}" srcId="{98C17053-BB17-41C8-B9AE-46EB483447B0}" destId="{D6B4C157-E15B-4BEB-8312-845352982F75}" srcOrd="1" destOrd="0" parTransId="{BD230B45-154D-41CE-9E39-EE3F6EB64D9D}" sibTransId="{4D6AE23F-52F2-4E56-836D-521F8E0E8B97}"/>
    <dgm:cxn modelId="{A81DB22B-D83B-4264-A904-1A2D7E8BC9DF}" type="presParOf" srcId="{16A233FC-A002-4A4A-88D2-363C1F0C07B4}" destId="{0402F38A-848C-4F82-BB6F-5227FD5A78F7}" srcOrd="0" destOrd="0" presId="urn:microsoft.com/office/officeart/2005/8/layout/process4"/>
    <dgm:cxn modelId="{EBB81CDA-8126-480B-A9E1-591C7618B580}" type="presParOf" srcId="{0402F38A-848C-4F82-BB6F-5227FD5A78F7}" destId="{3E499E06-7D26-4621-889E-782FA3FEB877}" srcOrd="0" destOrd="0" presId="urn:microsoft.com/office/officeart/2005/8/layout/process4"/>
    <dgm:cxn modelId="{31CE3570-744C-4484-B153-87380468A143}" type="presParOf" srcId="{0402F38A-848C-4F82-BB6F-5227FD5A78F7}" destId="{651CD467-94F3-4238-A0F8-5B222BBD3ACF}" srcOrd="1" destOrd="0" presId="urn:microsoft.com/office/officeart/2005/8/layout/process4"/>
    <dgm:cxn modelId="{27479D3B-2190-426B-B946-BC64B7D2C891}" type="presParOf" srcId="{0402F38A-848C-4F82-BB6F-5227FD5A78F7}" destId="{BD53B997-AD97-4BCA-9580-AC1505CCA378}" srcOrd="2" destOrd="0" presId="urn:microsoft.com/office/officeart/2005/8/layout/process4"/>
    <dgm:cxn modelId="{A82539D6-4049-4A83-832C-A817B8957355}" type="presParOf" srcId="{BD53B997-AD97-4BCA-9580-AC1505CCA378}" destId="{CCE86427-725B-4A5F-B393-71572E6B8314}" srcOrd="0" destOrd="0" presId="urn:microsoft.com/office/officeart/2005/8/layout/process4"/>
    <dgm:cxn modelId="{B3D6D859-D4F7-423D-BA54-E17E312DA645}" type="presParOf" srcId="{BD53B997-AD97-4BCA-9580-AC1505CCA378}" destId="{33681664-7AB8-45C9-8DBF-52F5A5223232}" srcOrd="1" destOrd="0" presId="urn:microsoft.com/office/officeart/2005/8/layout/process4"/>
    <dgm:cxn modelId="{5F8B58F2-1D95-436F-970D-C2C6C0F87F18}" type="presParOf" srcId="{16A233FC-A002-4A4A-88D2-363C1F0C07B4}" destId="{DA838724-BF20-40E6-9DFB-E610AA2085CB}" srcOrd="1" destOrd="0" presId="urn:microsoft.com/office/officeart/2005/8/layout/process4"/>
    <dgm:cxn modelId="{126944E6-A220-4873-8319-75E2912D66E6}" type="presParOf" srcId="{16A233FC-A002-4A4A-88D2-363C1F0C07B4}" destId="{98F33180-C284-41A7-A8D2-0A6986E632DA}" srcOrd="2" destOrd="0" presId="urn:microsoft.com/office/officeart/2005/8/layout/process4"/>
    <dgm:cxn modelId="{A7E3A5A0-5A67-4156-9EF6-E0AE667CAD54}" type="presParOf" srcId="{98F33180-C284-41A7-A8D2-0A6986E632DA}" destId="{74C9B0DF-6F2A-455D-8308-7A2EF6BBB1B9}" srcOrd="0" destOrd="0" presId="urn:microsoft.com/office/officeart/2005/8/layout/process4"/>
    <dgm:cxn modelId="{05A33FF7-A2CE-48BB-B023-7401DB53B525}" type="presParOf" srcId="{98F33180-C284-41A7-A8D2-0A6986E632DA}" destId="{D65B4B24-AB48-4E03-BEEE-94896D0C3B2B}" srcOrd="1" destOrd="0" presId="urn:microsoft.com/office/officeart/2005/8/layout/process4"/>
    <dgm:cxn modelId="{DEE85C40-374F-42C0-BCD6-AF45DDC4536B}" type="presParOf" srcId="{98F33180-C284-41A7-A8D2-0A6986E632DA}" destId="{88A8185E-5423-4285-B9E2-B7712F3C35BC}" srcOrd="2" destOrd="0" presId="urn:microsoft.com/office/officeart/2005/8/layout/process4"/>
    <dgm:cxn modelId="{6CCAB1C9-7A0D-440E-8085-EE6A693EBE3B}" type="presParOf" srcId="{88A8185E-5423-4285-B9E2-B7712F3C35BC}" destId="{E4E781A0-6179-4AFA-AEC3-DADD6A4A88EB}" srcOrd="0" destOrd="0" presId="urn:microsoft.com/office/officeart/2005/8/layout/process4"/>
    <dgm:cxn modelId="{F1929031-7C38-474D-A5A6-E5C2ED07CE28}" type="presParOf" srcId="{88A8185E-5423-4285-B9E2-B7712F3C35BC}" destId="{DC73CEED-2711-48B9-8DE6-43699F71ADDE}"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B018FAB-4565-4D83-A625-133F8231B905}" type="doc">
      <dgm:prSet loTypeId="urn:microsoft.com/office/officeart/2005/8/layout/pList2" loCatId="list" qsTypeId="urn:microsoft.com/office/officeart/2005/8/quickstyle/simple5" qsCatId="simple" csTypeId="urn:microsoft.com/office/officeart/2005/8/colors/accent1_2" csCatId="accent1" phldr="1"/>
      <dgm:spPr/>
    </dgm:pt>
    <dgm:pt modelId="{75F5FC5A-8DCD-48E4-9154-90318F259FD5}">
      <dgm:prSet phldrT="[Text]" custT="1"/>
      <dgm:spPr>
        <a:solidFill>
          <a:schemeClr val="accent2">
            <a:lumMod val="75000"/>
          </a:schemeClr>
        </a:solidFill>
      </dgm:spPr>
      <dgm:t>
        <a:bodyPr/>
        <a:lstStyle/>
        <a:p>
          <a:pPr algn="l"/>
          <a:r>
            <a:rPr lang="vi-VN" sz="1800" dirty="0"/>
            <a:t>Cách chính sách kiểm toán hỗ trợ việc đảm bảo an toàn cho hệ thống, theo dõi các sửa đổi các dữ liệu nhạy cảm hay các tài khoản cần để ý:</a:t>
          </a:r>
          <a:br>
            <a:rPr lang="vi-VN" sz="1800" dirty="0"/>
          </a:br>
          <a:r>
            <a:rPr lang="vi-VN" sz="1800" dirty="0"/>
            <a:t>- Đăng nhập: theo dõi việc xác thực thông tin đăng nhập</a:t>
          </a:r>
        </a:p>
        <a:p>
          <a:pPr algn="l"/>
          <a:r>
            <a:rPr lang="vi-VN" sz="1800" dirty="0"/>
            <a:t>- Quản lý tài khoản: theo dõi các thao tác thay đổi tài khoản như người dùng, máy tính…</a:t>
          </a:r>
          <a:br>
            <a:rPr lang="vi-VN" sz="1800" dirty="0"/>
          </a:br>
          <a:r>
            <a:rPr lang="vi-VN" sz="1800" dirty="0"/>
            <a:t>- Theo dõi chi tiết: theo dõi việc chạy chương trình, các lời gọi hàm từ xa…</a:t>
          </a:r>
          <a:br>
            <a:rPr lang="vi-VN" sz="1800" dirty="0"/>
          </a:br>
          <a:r>
            <a:rPr lang="vi-VN" sz="1800" dirty="0"/>
            <a:t>- Truy nhập thư mục động: theo dõi việc truy nhập hay các chức năng của thư mục động.</a:t>
          </a:r>
          <a:br>
            <a:rPr lang="vi-VN" sz="1800" dirty="0"/>
          </a:br>
          <a:r>
            <a:rPr lang="vi-VN" sz="1800" dirty="0"/>
            <a:t>- Truy nhập đối tượng: theo dõi việc truy nhập các file, thư mục hay ứng dụng</a:t>
          </a:r>
          <a:r>
            <a:rPr lang="vi-VN" sz="1700" dirty="0"/>
            <a:t>.</a:t>
          </a:r>
        </a:p>
      </dgm:t>
    </dgm:pt>
    <dgm:pt modelId="{8A6D801E-B68E-4DA9-AEE0-5EBBBBDCD1E7}" type="parTrans" cxnId="{3712E8C1-6470-4A8F-902F-72C8937D78EC}">
      <dgm:prSet/>
      <dgm:spPr/>
      <dgm:t>
        <a:bodyPr/>
        <a:lstStyle/>
        <a:p>
          <a:endParaRPr lang="vi-VN"/>
        </a:p>
      </dgm:t>
    </dgm:pt>
    <dgm:pt modelId="{96FDED33-CCB0-4354-9F5F-3E25EA1AFFD4}" type="sibTrans" cxnId="{3712E8C1-6470-4A8F-902F-72C8937D78EC}">
      <dgm:prSet/>
      <dgm:spPr/>
      <dgm:t>
        <a:bodyPr/>
        <a:lstStyle/>
        <a:p>
          <a:endParaRPr lang="vi-VN"/>
        </a:p>
      </dgm:t>
    </dgm:pt>
    <dgm:pt modelId="{A268DD4F-34F0-4133-A768-311D2470297C}">
      <dgm:prSet phldrT="[Text]" custT="1"/>
      <dgm:spPr>
        <a:solidFill>
          <a:schemeClr val="accent2">
            <a:lumMod val="75000"/>
          </a:schemeClr>
        </a:solidFill>
      </dgm:spPr>
      <dgm:t>
        <a:bodyPr/>
        <a:lstStyle/>
        <a:p>
          <a:pPr algn="l"/>
          <a:r>
            <a:rPr lang="vi-VN" sz="1800" dirty="0"/>
            <a:t>Việc kiểm toán hệ thống cho phép người quản trị thực hiện các nhiệm vụ tiêu biểu như sau:</a:t>
          </a:r>
          <a:br>
            <a:rPr lang="vi-VN" sz="1800" dirty="0"/>
          </a:br>
          <a:r>
            <a:rPr lang="vi-VN" sz="1800" dirty="0"/>
            <a:t>- Theo dõi truy nhập file và thay đổi</a:t>
          </a:r>
          <a:br>
            <a:rPr lang="vi-VN" sz="1800" dirty="0"/>
          </a:br>
          <a:r>
            <a:rPr lang="vi-VN" sz="1800" dirty="0"/>
            <a:t>- Giám sát các lời gọi và chức năng hệ thống</a:t>
          </a:r>
          <a:br>
            <a:rPr lang="vi-VN" sz="1800" dirty="0"/>
          </a:br>
          <a:r>
            <a:rPr lang="vi-VN" sz="1800" dirty="0"/>
            <a:t>- Phát hiện các bất thường như các tiến trình bị hỏng/ngưng.</a:t>
          </a:r>
        </a:p>
        <a:p>
          <a:pPr algn="l"/>
          <a:r>
            <a:rPr lang="vi-VN" sz="1800" dirty="0"/>
            <a:t>- Các câu lệnh thực hiện bởi người dùng</a:t>
          </a:r>
        </a:p>
        <a:p>
          <a:pPr algn="l"/>
          <a:endParaRPr lang="vi-VN" sz="1700" dirty="0"/>
        </a:p>
      </dgm:t>
    </dgm:pt>
    <dgm:pt modelId="{ED2CEBE2-A9F5-479F-9B54-F6D40F4077E5}" type="parTrans" cxnId="{8AEFE0F9-256D-4722-8D3B-0DA60080BADB}">
      <dgm:prSet/>
      <dgm:spPr/>
      <dgm:t>
        <a:bodyPr/>
        <a:lstStyle/>
        <a:p>
          <a:endParaRPr lang="vi-VN"/>
        </a:p>
      </dgm:t>
    </dgm:pt>
    <dgm:pt modelId="{9437A6DA-8BD0-4655-8480-F253B90BC64F}" type="sibTrans" cxnId="{8AEFE0F9-256D-4722-8D3B-0DA60080BADB}">
      <dgm:prSet/>
      <dgm:spPr/>
      <dgm:t>
        <a:bodyPr/>
        <a:lstStyle/>
        <a:p>
          <a:endParaRPr lang="vi-VN"/>
        </a:p>
      </dgm:t>
    </dgm:pt>
    <dgm:pt modelId="{73F0DB77-721B-4F2C-8EFD-B537920F99ED}" type="pres">
      <dgm:prSet presAssocID="{AB018FAB-4565-4D83-A625-133F8231B905}" presName="Name0" presStyleCnt="0">
        <dgm:presLayoutVars>
          <dgm:dir/>
          <dgm:resizeHandles val="exact"/>
        </dgm:presLayoutVars>
      </dgm:prSet>
      <dgm:spPr/>
    </dgm:pt>
    <dgm:pt modelId="{24862F66-D74E-4389-9CB8-05B736A6C205}" type="pres">
      <dgm:prSet presAssocID="{AB018FAB-4565-4D83-A625-133F8231B905}" presName="bkgdShp" presStyleLbl="alignAccFollowNode1" presStyleIdx="0" presStyleCnt="1" custScaleY="44173" custLinFactNeighborX="29" custLinFactNeighborY="-27424"/>
      <dgm:spPr>
        <a:solidFill>
          <a:schemeClr val="accent2">
            <a:lumMod val="20000"/>
            <a:lumOff val="80000"/>
            <a:alpha val="90000"/>
          </a:schemeClr>
        </a:solidFill>
      </dgm:spPr>
    </dgm:pt>
    <dgm:pt modelId="{B7C82ABA-7205-49E1-A570-D180177CE3FD}" type="pres">
      <dgm:prSet presAssocID="{AB018FAB-4565-4D83-A625-133F8231B905}" presName="linComp" presStyleCnt="0"/>
      <dgm:spPr/>
    </dgm:pt>
    <dgm:pt modelId="{43068DD2-1C54-41EC-8DBF-FDB45DF3B57B}" type="pres">
      <dgm:prSet presAssocID="{75F5FC5A-8DCD-48E4-9154-90318F259FD5}" presName="compNode" presStyleCnt="0"/>
      <dgm:spPr/>
    </dgm:pt>
    <dgm:pt modelId="{99BF40B9-7663-4F98-8D16-F86620886CF4}" type="pres">
      <dgm:prSet presAssocID="{75F5FC5A-8DCD-48E4-9154-90318F259FD5}" presName="node" presStyleLbl="node1" presStyleIdx="0" presStyleCnt="2" custScaleX="107337" custScaleY="139444" custLinFactNeighborX="339" custLinFactNeighborY="-14500">
        <dgm:presLayoutVars>
          <dgm:bulletEnabled val="1"/>
        </dgm:presLayoutVars>
      </dgm:prSet>
      <dgm:spPr/>
    </dgm:pt>
    <dgm:pt modelId="{114F3622-1D0D-44B4-8754-9CF9179E370F}" type="pres">
      <dgm:prSet presAssocID="{75F5FC5A-8DCD-48E4-9154-90318F259FD5}" presName="invisiNode" presStyleLbl="node1" presStyleIdx="0" presStyleCnt="2"/>
      <dgm:spPr/>
    </dgm:pt>
    <dgm:pt modelId="{8A46A3BE-25F9-422F-98E3-8F08EAE1E0A7}" type="pres">
      <dgm:prSet presAssocID="{75F5FC5A-8DCD-48E4-9154-90318F259FD5}" presName="imagNode" presStyleLbl="fgImgPlace1" presStyleIdx="0" presStyleCnt="2" custLinFactNeighborX="1150" custLinFactNeighborY="88152"/>
      <dgm:spPr/>
    </dgm:pt>
    <dgm:pt modelId="{8588D9AE-5D41-44EB-94C9-8988FA36B59B}" type="pres">
      <dgm:prSet presAssocID="{96FDED33-CCB0-4354-9F5F-3E25EA1AFFD4}" presName="sibTrans" presStyleLbl="sibTrans2D1" presStyleIdx="0" presStyleCnt="0"/>
      <dgm:spPr/>
    </dgm:pt>
    <dgm:pt modelId="{78DA6312-E50C-4437-B0D8-3C5A4B4DADA7}" type="pres">
      <dgm:prSet presAssocID="{A268DD4F-34F0-4133-A768-311D2470297C}" presName="compNode" presStyleCnt="0"/>
      <dgm:spPr/>
    </dgm:pt>
    <dgm:pt modelId="{18193AB2-2434-4C6B-BA8F-B4D515C0C14D}" type="pres">
      <dgm:prSet presAssocID="{A268DD4F-34F0-4133-A768-311D2470297C}" presName="node" presStyleLbl="node1" presStyleIdx="1" presStyleCnt="2" custScaleX="108339" custScaleY="138475" custLinFactNeighborX="2139" custLinFactNeighborY="-15782">
        <dgm:presLayoutVars>
          <dgm:bulletEnabled val="1"/>
        </dgm:presLayoutVars>
      </dgm:prSet>
      <dgm:spPr/>
    </dgm:pt>
    <dgm:pt modelId="{874E5074-A6C6-4A0D-B645-24D452616D23}" type="pres">
      <dgm:prSet presAssocID="{A268DD4F-34F0-4133-A768-311D2470297C}" presName="invisiNode" presStyleLbl="node1" presStyleIdx="1" presStyleCnt="2"/>
      <dgm:spPr/>
    </dgm:pt>
    <dgm:pt modelId="{6A38198C-745D-466B-B8F2-40658666426E}" type="pres">
      <dgm:prSet presAssocID="{A268DD4F-34F0-4133-A768-311D2470297C}" presName="imagNode" presStyleLbl="fgImgPlace1" presStyleIdx="1" presStyleCnt="2" custLinFactNeighborX="574" custLinFactNeighborY="93491"/>
      <dgm:spPr/>
    </dgm:pt>
  </dgm:ptLst>
  <dgm:cxnLst>
    <dgm:cxn modelId="{A458CE20-55C5-4294-9861-07C201FC37F9}" type="presOf" srcId="{96FDED33-CCB0-4354-9F5F-3E25EA1AFFD4}" destId="{8588D9AE-5D41-44EB-94C9-8988FA36B59B}" srcOrd="0" destOrd="0" presId="urn:microsoft.com/office/officeart/2005/8/layout/pList2"/>
    <dgm:cxn modelId="{C48018A7-FAF1-4503-94FF-2AE596A4AF6A}" type="presOf" srcId="{A268DD4F-34F0-4133-A768-311D2470297C}" destId="{18193AB2-2434-4C6B-BA8F-B4D515C0C14D}" srcOrd="0" destOrd="0" presId="urn:microsoft.com/office/officeart/2005/8/layout/pList2"/>
    <dgm:cxn modelId="{BCC7E2B3-A098-4C67-AF42-DE94AB9FBD80}" type="presOf" srcId="{AB018FAB-4565-4D83-A625-133F8231B905}" destId="{73F0DB77-721B-4F2C-8EFD-B537920F99ED}" srcOrd="0" destOrd="0" presId="urn:microsoft.com/office/officeart/2005/8/layout/pList2"/>
    <dgm:cxn modelId="{3712E8C1-6470-4A8F-902F-72C8937D78EC}" srcId="{AB018FAB-4565-4D83-A625-133F8231B905}" destId="{75F5FC5A-8DCD-48E4-9154-90318F259FD5}" srcOrd="0" destOrd="0" parTransId="{8A6D801E-B68E-4DA9-AEE0-5EBBBBDCD1E7}" sibTransId="{96FDED33-CCB0-4354-9F5F-3E25EA1AFFD4}"/>
    <dgm:cxn modelId="{EDA55DF8-2FCB-4FB6-B126-DD115BF14923}" type="presOf" srcId="{75F5FC5A-8DCD-48E4-9154-90318F259FD5}" destId="{99BF40B9-7663-4F98-8D16-F86620886CF4}" srcOrd="0" destOrd="0" presId="urn:microsoft.com/office/officeart/2005/8/layout/pList2"/>
    <dgm:cxn modelId="{8AEFE0F9-256D-4722-8D3B-0DA60080BADB}" srcId="{AB018FAB-4565-4D83-A625-133F8231B905}" destId="{A268DD4F-34F0-4133-A768-311D2470297C}" srcOrd="1" destOrd="0" parTransId="{ED2CEBE2-A9F5-479F-9B54-F6D40F4077E5}" sibTransId="{9437A6DA-8BD0-4655-8480-F253B90BC64F}"/>
    <dgm:cxn modelId="{D5C36087-DBF6-4CD8-A800-704424EDC219}" type="presParOf" srcId="{73F0DB77-721B-4F2C-8EFD-B537920F99ED}" destId="{24862F66-D74E-4389-9CB8-05B736A6C205}" srcOrd="0" destOrd="0" presId="urn:microsoft.com/office/officeart/2005/8/layout/pList2"/>
    <dgm:cxn modelId="{9F8650DD-79C2-42D1-97CF-3DBC5EFC98EC}" type="presParOf" srcId="{73F0DB77-721B-4F2C-8EFD-B537920F99ED}" destId="{B7C82ABA-7205-49E1-A570-D180177CE3FD}" srcOrd="1" destOrd="0" presId="urn:microsoft.com/office/officeart/2005/8/layout/pList2"/>
    <dgm:cxn modelId="{A99C5828-DBAE-43AB-9F43-B019B91186A1}" type="presParOf" srcId="{B7C82ABA-7205-49E1-A570-D180177CE3FD}" destId="{43068DD2-1C54-41EC-8DBF-FDB45DF3B57B}" srcOrd="0" destOrd="0" presId="urn:microsoft.com/office/officeart/2005/8/layout/pList2"/>
    <dgm:cxn modelId="{02D0696C-E98E-494B-BB20-5DC1AA3ED48F}" type="presParOf" srcId="{43068DD2-1C54-41EC-8DBF-FDB45DF3B57B}" destId="{99BF40B9-7663-4F98-8D16-F86620886CF4}" srcOrd="0" destOrd="0" presId="urn:microsoft.com/office/officeart/2005/8/layout/pList2"/>
    <dgm:cxn modelId="{A9B76726-72A0-4EEB-8FAA-797A945D1F54}" type="presParOf" srcId="{43068DD2-1C54-41EC-8DBF-FDB45DF3B57B}" destId="{114F3622-1D0D-44B4-8754-9CF9179E370F}" srcOrd="1" destOrd="0" presId="urn:microsoft.com/office/officeart/2005/8/layout/pList2"/>
    <dgm:cxn modelId="{5B566937-544F-4388-8981-CA2AF8C7C083}" type="presParOf" srcId="{43068DD2-1C54-41EC-8DBF-FDB45DF3B57B}" destId="{8A46A3BE-25F9-422F-98E3-8F08EAE1E0A7}" srcOrd="2" destOrd="0" presId="urn:microsoft.com/office/officeart/2005/8/layout/pList2"/>
    <dgm:cxn modelId="{3C2D611D-65AA-4599-8333-97C021B4409E}" type="presParOf" srcId="{B7C82ABA-7205-49E1-A570-D180177CE3FD}" destId="{8588D9AE-5D41-44EB-94C9-8988FA36B59B}" srcOrd="1" destOrd="0" presId="urn:microsoft.com/office/officeart/2005/8/layout/pList2"/>
    <dgm:cxn modelId="{E51D1D19-0670-4242-B8F9-62E0B9F073DC}" type="presParOf" srcId="{B7C82ABA-7205-49E1-A570-D180177CE3FD}" destId="{78DA6312-E50C-4437-B0D8-3C5A4B4DADA7}" srcOrd="2" destOrd="0" presId="urn:microsoft.com/office/officeart/2005/8/layout/pList2"/>
    <dgm:cxn modelId="{A5C41678-361D-4F70-B6E4-29C57136B137}" type="presParOf" srcId="{78DA6312-E50C-4437-B0D8-3C5A4B4DADA7}" destId="{18193AB2-2434-4C6B-BA8F-B4D515C0C14D}" srcOrd="0" destOrd="0" presId="urn:microsoft.com/office/officeart/2005/8/layout/pList2"/>
    <dgm:cxn modelId="{7304200B-BEB9-49AD-A39F-20741D14C9E6}" type="presParOf" srcId="{78DA6312-E50C-4437-B0D8-3C5A4B4DADA7}" destId="{874E5074-A6C6-4A0D-B645-24D452616D23}" srcOrd="1" destOrd="0" presId="urn:microsoft.com/office/officeart/2005/8/layout/pList2"/>
    <dgm:cxn modelId="{5D0523A3-891B-4084-B735-00E73395CCB0}" type="presParOf" srcId="{78DA6312-E50C-4437-B0D8-3C5A4B4DADA7}" destId="{6A38198C-745D-466B-B8F2-40658666426E}"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A89319-ABEF-498D-A048-2D6E8061091E}"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vi-VN"/>
        </a:p>
      </dgm:t>
    </dgm:pt>
    <dgm:pt modelId="{8CDA4BE5-7411-4F9F-A4DD-E3A9CBB3ED28}">
      <dgm:prSet phldrT="[Văn bản]" custT="1"/>
      <dgm:spPr/>
      <dgm:t>
        <a:bodyPr/>
        <a:lstStyle/>
        <a:p>
          <a:r>
            <a:rPr lang="vi-VN" sz="2000" dirty="0" err="1">
              <a:solidFill>
                <a:schemeClr val="tx1"/>
              </a:solidFill>
              <a:latin typeface="+mj-lt"/>
            </a:rPr>
            <a:t>Máy</a:t>
          </a:r>
          <a:r>
            <a:rPr lang="vi-VN" sz="2000" dirty="0">
              <a:solidFill>
                <a:schemeClr val="tx1"/>
              </a:solidFill>
              <a:latin typeface="+mj-lt"/>
            </a:rPr>
            <a:t> </a:t>
          </a:r>
          <a:r>
            <a:rPr lang="vi-VN" sz="2000" dirty="0" err="1">
              <a:solidFill>
                <a:schemeClr val="tx1"/>
              </a:solidFill>
              <a:latin typeface="+mj-lt"/>
            </a:rPr>
            <a:t>chủ</a:t>
          </a:r>
          <a:r>
            <a:rPr lang="vi-VN" sz="2000" dirty="0">
              <a:solidFill>
                <a:schemeClr val="tx1"/>
              </a:solidFill>
              <a:latin typeface="+mj-lt"/>
            </a:rPr>
            <a:t> </a:t>
          </a:r>
          <a:r>
            <a:rPr lang="vi-VN" sz="2000" dirty="0" err="1">
              <a:solidFill>
                <a:schemeClr val="tx1"/>
              </a:solidFill>
              <a:latin typeface="+mj-lt"/>
            </a:rPr>
            <a:t>dịch</a:t>
          </a:r>
          <a:r>
            <a:rPr lang="vi-VN" sz="2000" dirty="0">
              <a:solidFill>
                <a:schemeClr val="tx1"/>
              </a:solidFill>
              <a:latin typeface="+mj-lt"/>
            </a:rPr>
            <a:t> </a:t>
          </a:r>
          <a:r>
            <a:rPr lang="vi-VN" sz="2000" dirty="0" err="1">
              <a:solidFill>
                <a:schemeClr val="tx1"/>
              </a:solidFill>
              <a:latin typeface="+mj-lt"/>
            </a:rPr>
            <a:t>vụ</a:t>
          </a:r>
          <a:r>
            <a:rPr lang="vi-VN" sz="2000" dirty="0">
              <a:solidFill>
                <a:schemeClr val="tx1"/>
              </a:solidFill>
              <a:latin typeface="+mj-lt"/>
            </a:rPr>
            <a:t> DHCP </a:t>
          </a:r>
          <a:r>
            <a:rPr lang="vi-VN" sz="2000" dirty="0" err="1">
              <a:solidFill>
                <a:schemeClr val="tx1"/>
              </a:solidFill>
              <a:latin typeface="+mj-lt"/>
            </a:rPr>
            <a:t>hỗ</a:t>
          </a:r>
          <a:r>
            <a:rPr lang="vi-VN" sz="2000" dirty="0">
              <a:solidFill>
                <a:schemeClr val="tx1"/>
              </a:solidFill>
              <a:latin typeface="+mj-lt"/>
            </a:rPr>
            <a:t> </a:t>
          </a:r>
          <a:r>
            <a:rPr lang="vi-VN" sz="2000" dirty="0" err="1">
              <a:solidFill>
                <a:schemeClr val="tx1"/>
              </a:solidFill>
              <a:latin typeface="+mj-lt"/>
            </a:rPr>
            <a:t>trợ</a:t>
          </a:r>
          <a:r>
            <a:rPr lang="vi-VN" sz="2000" dirty="0">
              <a:solidFill>
                <a:schemeClr val="tx1"/>
              </a:solidFill>
              <a:latin typeface="+mj-lt"/>
            </a:rPr>
            <a:t> </a:t>
          </a:r>
          <a:r>
            <a:rPr lang="vi-VN" sz="2000" dirty="0" err="1">
              <a:solidFill>
                <a:schemeClr val="tx1"/>
              </a:solidFill>
              <a:latin typeface="+mj-lt"/>
            </a:rPr>
            <a:t>các</a:t>
          </a:r>
          <a:r>
            <a:rPr lang="vi-VN" sz="2000" dirty="0">
              <a:solidFill>
                <a:schemeClr val="tx1"/>
              </a:solidFill>
              <a:latin typeface="+mj-lt"/>
            </a:rPr>
            <a:t> </a:t>
          </a:r>
          <a:r>
            <a:rPr lang="vi-VN" sz="2000" dirty="0" err="1">
              <a:solidFill>
                <a:schemeClr val="tx1"/>
              </a:solidFill>
              <a:latin typeface="+mj-lt"/>
            </a:rPr>
            <a:t>chế</a:t>
          </a:r>
          <a:r>
            <a:rPr lang="vi-VN" sz="2000" dirty="0">
              <a:solidFill>
                <a:schemeClr val="tx1"/>
              </a:solidFill>
              <a:latin typeface="+mj-lt"/>
            </a:rPr>
            <a:t> </a:t>
          </a:r>
          <a:r>
            <a:rPr lang="vi-VN" sz="2000" dirty="0" err="1">
              <a:solidFill>
                <a:schemeClr val="tx1"/>
              </a:solidFill>
              <a:latin typeface="+mj-lt"/>
            </a:rPr>
            <a:t>độ</a:t>
          </a:r>
          <a:r>
            <a:rPr lang="vi-VN" sz="2000" dirty="0">
              <a:solidFill>
                <a:schemeClr val="tx1"/>
              </a:solidFill>
              <a:latin typeface="+mj-lt"/>
            </a:rPr>
            <a:t> </a:t>
          </a:r>
          <a:r>
            <a:rPr lang="vi-VN" sz="2000" dirty="0" err="1">
              <a:solidFill>
                <a:schemeClr val="tx1"/>
              </a:solidFill>
              <a:latin typeface="+mj-lt"/>
            </a:rPr>
            <a:t>hoạt</a:t>
          </a:r>
          <a:r>
            <a:rPr lang="vi-VN" sz="2000" dirty="0">
              <a:solidFill>
                <a:schemeClr val="tx1"/>
              </a:solidFill>
              <a:latin typeface="+mj-lt"/>
            </a:rPr>
            <a:t> </a:t>
          </a:r>
          <a:r>
            <a:rPr lang="vi-VN" sz="2000" dirty="0" err="1">
              <a:solidFill>
                <a:schemeClr val="tx1"/>
              </a:solidFill>
              <a:latin typeface="+mj-lt"/>
            </a:rPr>
            <a:t>động</a:t>
          </a:r>
          <a:r>
            <a:rPr lang="vi-VN" sz="2000" dirty="0">
              <a:solidFill>
                <a:schemeClr val="tx1"/>
              </a:solidFill>
              <a:latin typeface="+mj-lt"/>
            </a:rPr>
            <a:t> như </a:t>
          </a:r>
          <a:r>
            <a:rPr lang="vi-VN" sz="2000" dirty="0" err="1">
              <a:solidFill>
                <a:schemeClr val="tx1"/>
              </a:solidFill>
              <a:latin typeface="+mj-lt"/>
            </a:rPr>
            <a:t>sau:Cấp</a:t>
          </a:r>
          <a:r>
            <a:rPr lang="vi-VN" sz="2000" dirty="0">
              <a:solidFill>
                <a:schemeClr val="tx1"/>
              </a:solidFill>
              <a:latin typeface="+mj-lt"/>
            </a:rPr>
            <a:t> </a:t>
          </a:r>
          <a:r>
            <a:rPr lang="vi-VN" sz="2000" dirty="0" err="1">
              <a:solidFill>
                <a:schemeClr val="tx1"/>
              </a:solidFill>
              <a:latin typeface="+mj-lt"/>
            </a:rPr>
            <a:t>phát</a:t>
          </a:r>
          <a:r>
            <a:rPr lang="vi-VN" sz="2000" dirty="0">
              <a:solidFill>
                <a:schemeClr val="tx1"/>
              </a:solidFill>
              <a:latin typeface="+mj-lt"/>
            </a:rPr>
            <a:t> </a:t>
          </a:r>
          <a:r>
            <a:rPr lang="vi-VN" sz="2000" dirty="0" err="1">
              <a:solidFill>
                <a:schemeClr val="tx1"/>
              </a:solidFill>
              <a:latin typeface="+mj-lt"/>
            </a:rPr>
            <a:t>tĩnh</a:t>
          </a:r>
          <a:r>
            <a:rPr lang="vi-VN" sz="2000" dirty="0">
              <a:solidFill>
                <a:schemeClr val="tx1"/>
              </a:solidFill>
              <a:latin typeface="+mj-lt"/>
            </a:rPr>
            <a:t> (</a:t>
          </a:r>
          <a:r>
            <a:rPr lang="vi-VN" sz="2000" dirty="0" err="1">
              <a:solidFill>
                <a:schemeClr val="tx1"/>
              </a:solidFill>
              <a:latin typeface="+mj-lt"/>
            </a:rPr>
            <a:t>thủ</a:t>
          </a:r>
          <a:r>
            <a:rPr lang="vi-VN" sz="2000" dirty="0">
              <a:solidFill>
                <a:schemeClr val="tx1"/>
              </a:solidFill>
              <a:latin typeface="+mj-lt"/>
            </a:rPr>
            <a:t> công),</a:t>
          </a:r>
          <a:r>
            <a:rPr lang="vi-VN" sz="2000" dirty="0" err="1">
              <a:solidFill>
                <a:schemeClr val="tx1"/>
              </a:solidFill>
              <a:latin typeface="+mj-lt"/>
            </a:rPr>
            <a:t>cấp</a:t>
          </a:r>
          <a:r>
            <a:rPr lang="vi-VN" sz="2000" dirty="0">
              <a:solidFill>
                <a:schemeClr val="tx1"/>
              </a:solidFill>
              <a:latin typeface="+mj-lt"/>
            </a:rPr>
            <a:t> </a:t>
          </a:r>
          <a:r>
            <a:rPr lang="vi-VN" sz="2000" dirty="0" err="1">
              <a:solidFill>
                <a:schemeClr val="tx1"/>
              </a:solidFill>
              <a:latin typeface="+mj-lt"/>
            </a:rPr>
            <a:t>phát</a:t>
          </a:r>
          <a:r>
            <a:rPr lang="vi-VN" sz="2000" dirty="0">
              <a:solidFill>
                <a:schemeClr val="tx1"/>
              </a:solidFill>
              <a:latin typeface="+mj-lt"/>
            </a:rPr>
            <a:t> </a:t>
          </a:r>
          <a:r>
            <a:rPr lang="vi-VN" sz="2000" dirty="0" err="1">
              <a:solidFill>
                <a:schemeClr val="tx1"/>
              </a:solidFill>
              <a:latin typeface="+mj-lt"/>
            </a:rPr>
            <a:t>động,cấp</a:t>
          </a:r>
          <a:r>
            <a:rPr lang="vi-VN" sz="2000" dirty="0">
              <a:solidFill>
                <a:schemeClr val="tx1"/>
              </a:solidFill>
              <a:latin typeface="+mj-lt"/>
            </a:rPr>
            <a:t> </a:t>
          </a:r>
          <a:r>
            <a:rPr lang="vi-VN" sz="2000" dirty="0" err="1">
              <a:solidFill>
                <a:schemeClr val="tx1"/>
              </a:solidFill>
              <a:latin typeface="+mj-lt"/>
            </a:rPr>
            <a:t>phát</a:t>
          </a:r>
          <a:r>
            <a:rPr lang="vi-VN" sz="2000" dirty="0">
              <a:solidFill>
                <a:schemeClr val="tx1"/>
              </a:solidFill>
              <a:latin typeface="+mj-lt"/>
            </a:rPr>
            <a:t> </a:t>
          </a:r>
          <a:r>
            <a:rPr lang="vi-VN" sz="2000" dirty="0" err="1">
              <a:solidFill>
                <a:schemeClr val="tx1"/>
              </a:solidFill>
              <a:latin typeface="+mj-lt"/>
            </a:rPr>
            <a:t>tự</a:t>
          </a:r>
          <a:r>
            <a:rPr lang="vi-VN" sz="2000" dirty="0">
              <a:solidFill>
                <a:schemeClr val="tx1"/>
              </a:solidFill>
              <a:latin typeface="+mj-lt"/>
            </a:rPr>
            <a:t> </a:t>
          </a:r>
          <a:r>
            <a:rPr lang="vi-VN" sz="2000" dirty="0" err="1">
              <a:solidFill>
                <a:schemeClr val="tx1"/>
              </a:solidFill>
              <a:latin typeface="+mj-lt"/>
            </a:rPr>
            <a:t>động</a:t>
          </a:r>
          <a:endParaRPr lang="vi-VN" sz="2000" dirty="0">
            <a:solidFill>
              <a:schemeClr val="tx1"/>
            </a:solidFill>
            <a:latin typeface="+mj-lt"/>
          </a:endParaRPr>
        </a:p>
      </dgm:t>
    </dgm:pt>
    <dgm:pt modelId="{B5F7C36E-3489-45D5-8597-7662A3342AE5}" type="parTrans" cxnId="{052FB62F-15EE-4C9F-A10C-922BB848486A}">
      <dgm:prSet/>
      <dgm:spPr/>
      <dgm:t>
        <a:bodyPr/>
        <a:lstStyle/>
        <a:p>
          <a:endParaRPr lang="vi-VN"/>
        </a:p>
      </dgm:t>
    </dgm:pt>
    <dgm:pt modelId="{C93F9256-A5FB-46A8-A2E8-3AD39D5D9DE5}" type="sibTrans" cxnId="{052FB62F-15EE-4C9F-A10C-922BB848486A}">
      <dgm:prSet/>
      <dgm:spPr/>
      <dgm:t>
        <a:bodyPr/>
        <a:lstStyle/>
        <a:p>
          <a:endParaRPr lang="vi-VN"/>
        </a:p>
      </dgm:t>
    </dgm:pt>
    <dgm:pt modelId="{B98998D3-67E2-42E0-B20C-8439FC6DC9F9}">
      <dgm:prSet phldrT="[Văn bản]" phldr="1"/>
      <dgm:spPr/>
      <dgm:t>
        <a:bodyPr/>
        <a:lstStyle/>
        <a:p>
          <a:endParaRPr lang="vi-VN"/>
        </a:p>
      </dgm:t>
    </dgm:pt>
    <dgm:pt modelId="{FD7E291A-FFBE-47DC-A673-7D01829AB0C3}" type="parTrans" cxnId="{E28DBED0-1428-4AF7-A402-419B4A410B99}">
      <dgm:prSet/>
      <dgm:spPr/>
      <dgm:t>
        <a:bodyPr/>
        <a:lstStyle/>
        <a:p>
          <a:endParaRPr lang="vi-VN"/>
        </a:p>
      </dgm:t>
    </dgm:pt>
    <dgm:pt modelId="{4971BADC-69CB-435F-A149-0E5A49314777}" type="sibTrans" cxnId="{E28DBED0-1428-4AF7-A402-419B4A410B99}">
      <dgm:prSet/>
      <dgm:spPr/>
      <dgm:t>
        <a:bodyPr/>
        <a:lstStyle/>
        <a:p>
          <a:endParaRPr lang="vi-VN"/>
        </a:p>
      </dgm:t>
    </dgm:pt>
    <dgm:pt modelId="{06F0CCA1-BF31-49D8-BCA7-890A369E7C01}">
      <dgm:prSet phldrT="[Văn bản]" custT="1"/>
      <dgm:spPr/>
      <dgm:t>
        <a:bodyPr/>
        <a:lstStyle/>
        <a:p>
          <a:r>
            <a:rPr lang="vi-VN" sz="2000" dirty="0" err="1">
              <a:solidFill>
                <a:schemeClr val="tx1"/>
              </a:solidFill>
              <a:latin typeface="+mj-lt"/>
            </a:rPr>
            <a:t>Các</a:t>
          </a:r>
          <a:r>
            <a:rPr lang="vi-VN" sz="2000" dirty="0">
              <a:solidFill>
                <a:schemeClr val="tx1"/>
              </a:solidFill>
              <a:latin typeface="+mj-lt"/>
            </a:rPr>
            <a:t> </a:t>
          </a:r>
          <a:r>
            <a:rPr lang="vi-VN" sz="2000" dirty="0" err="1">
              <a:solidFill>
                <a:schemeClr val="tx1"/>
              </a:solidFill>
              <a:latin typeface="+mj-lt"/>
            </a:rPr>
            <a:t>điều</a:t>
          </a:r>
          <a:r>
            <a:rPr lang="vi-VN" sz="2000" dirty="0">
              <a:solidFill>
                <a:schemeClr val="tx1"/>
              </a:solidFill>
              <a:latin typeface="+mj-lt"/>
            </a:rPr>
            <a:t> </a:t>
          </a:r>
          <a:r>
            <a:rPr lang="vi-VN" sz="2000" dirty="0" err="1">
              <a:solidFill>
                <a:schemeClr val="tx1"/>
              </a:solidFill>
              <a:latin typeface="+mj-lt"/>
            </a:rPr>
            <a:t>chỉnh</a:t>
          </a:r>
          <a:r>
            <a:rPr lang="vi-VN" sz="2000" dirty="0">
              <a:solidFill>
                <a:schemeClr val="tx1"/>
              </a:solidFill>
              <a:latin typeface="+mj-lt"/>
            </a:rPr>
            <a:t> </a:t>
          </a:r>
          <a:r>
            <a:rPr lang="vi-VN" sz="2000" dirty="0" err="1">
              <a:solidFill>
                <a:schemeClr val="tx1"/>
              </a:solidFill>
              <a:latin typeface="+mj-lt"/>
            </a:rPr>
            <a:t>và</a:t>
          </a:r>
          <a:r>
            <a:rPr lang="vi-VN" sz="2000" dirty="0">
              <a:solidFill>
                <a:schemeClr val="tx1"/>
              </a:solidFill>
              <a:latin typeface="+mj-lt"/>
            </a:rPr>
            <a:t> </a:t>
          </a:r>
          <a:r>
            <a:rPr lang="vi-VN" sz="2000" dirty="0" err="1">
              <a:solidFill>
                <a:schemeClr val="tx1"/>
              </a:solidFill>
              <a:latin typeface="+mj-lt"/>
            </a:rPr>
            <a:t>sử</a:t>
          </a:r>
          <a:r>
            <a:rPr lang="vi-VN" sz="2000" dirty="0">
              <a:solidFill>
                <a:schemeClr val="tx1"/>
              </a:solidFill>
              <a:latin typeface="+mj-lt"/>
            </a:rPr>
            <a:t> </a:t>
          </a:r>
          <a:r>
            <a:rPr lang="vi-VN" sz="2000" dirty="0" err="1">
              <a:solidFill>
                <a:schemeClr val="tx1"/>
              </a:solidFill>
              <a:latin typeface="+mj-lt"/>
            </a:rPr>
            <a:t>đổi</a:t>
          </a:r>
          <a:r>
            <a:rPr lang="vi-VN" sz="2000" dirty="0">
              <a:solidFill>
                <a:schemeClr val="tx1"/>
              </a:solidFill>
              <a:latin typeface="+mj-lt"/>
            </a:rPr>
            <a:t> </a:t>
          </a:r>
          <a:r>
            <a:rPr lang="vi-VN" sz="2000" dirty="0" err="1">
              <a:solidFill>
                <a:schemeClr val="tx1"/>
              </a:solidFill>
              <a:latin typeface="+mj-lt"/>
            </a:rPr>
            <a:t>chỉ</a:t>
          </a:r>
          <a:r>
            <a:rPr lang="vi-VN" sz="2000" dirty="0">
              <a:solidFill>
                <a:schemeClr val="tx1"/>
              </a:solidFill>
              <a:latin typeface="+mj-lt"/>
            </a:rPr>
            <a:t> </a:t>
          </a:r>
          <a:r>
            <a:rPr lang="vi-VN" sz="2000" dirty="0" err="1">
              <a:solidFill>
                <a:schemeClr val="tx1"/>
              </a:solidFill>
              <a:latin typeface="+mj-lt"/>
            </a:rPr>
            <a:t>cần</a:t>
          </a:r>
          <a:r>
            <a:rPr lang="vi-VN" sz="2000" dirty="0">
              <a:solidFill>
                <a:schemeClr val="tx1"/>
              </a:solidFill>
              <a:latin typeface="+mj-lt"/>
            </a:rPr>
            <a:t> </a:t>
          </a:r>
          <a:r>
            <a:rPr lang="vi-VN" sz="2000" dirty="0" err="1">
              <a:solidFill>
                <a:schemeClr val="tx1"/>
              </a:solidFill>
              <a:latin typeface="+mj-lt"/>
            </a:rPr>
            <a:t>thực</a:t>
          </a:r>
          <a:r>
            <a:rPr lang="vi-VN" sz="2000" dirty="0">
              <a:solidFill>
                <a:schemeClr val="tx1"/>
              </a:solidFill>
              <a:latin typeface="+mj-lt"/>
            </a:rPr>
            <a:t> </a:t>
          </a:r>
          <a:r>
            <a:rPr lang="vi-VN" sz="2000" dirty="0" err="1">
              <a:solidFill>
                <a:schemeClr val="tx1"/>
              </a:solidFill>
              <a:latin typeface="+mj-lt"/>
            </a:rPr>
            <a:t>hiện</a:t>
          </a:r>
          <a:r>
            <a:rPr lang="vi-VN" sz="2000" dirty="0">
              <a:solidFill>
                <a:schemeClr val="tx1"/>
              </a:solidFill>
              <a:latin typeface="+mj-lt"/>
            </a:rPr>
            <a:t> </a:t>
          </a:r>
          <a:r>
            <a:rPr lang="vi-VN" sz="2000" dirty="0" err="1">
              <a:solidFill>
                <a:schemeClr val="tx1"/>
              </a:solidFill>
              <a:latin typeface="+mj-lt"/>
            </a:rPr>
            <a:t>tại</a:t>
          </a:r>
          <a:r>
            <a:rPr lang="vi-VN" sz="2000" dirty="0">
              <a:solidFill>
                <a:schemeClr val="tx1"/>
              </a:solidFill>
              <a:latin typeface="+mj-lt"/>
            </a:rPr>
            <a:t> </a:t>
          </a:r>
          <a:r>
            <a:rPr lang="vi-VN" sz="2000" dirty="0" err="1">
              <a:solidFill>
                <a:schemeClr val="tx1"/>
              </a:solidFill>
              <a:latin typeface="+mj-lt"/>
            </a:rPr>
            <a:t>máy</a:t>
          </a:r>
          <a:r>
            <a:rPr lang="vi-VN" sz="2000" dirty="0">
              <a:solidFill>
                <a:schemeClr val="tx1"/>
              </a:solidFill>
              <a:latin typeface="+mj-lt"/>
            </a:rPr>
            <a:t> </a:t>
          </a:r>
          <a:r>
            <a:rPr lang="vi-VN" sz="2000" dirty="0" err="1">
              <a:solidFill>
                <a:schemeClr val="tx1"/>
              </a:solidFill>
              <a:latin typeface="+mj-lt"/>
            </a:rPr>
            <a:t>chủ</a:t>
          </a:r>
          <a:r>
            <a:rPr lang="vi-VN" sz="2000" dirty="0">
              <a:solidFill>
                <a:schemeClr val="tx1"/>
              </a:solidFill>
              <a:latin typeface="+mj-lt"/>
            </a:rPr>
            <a:t> cung </a:t>
          </a:r>
          <a:r>
            <a:rPr lang="vi-VN" sz="2000" dirty="0" err="1">
              <a:solidFill>
                <a:schemeClr val="tx1"/>
              </a:solidFill>
              <a:latin typeface="+mj-lt"/>
            </a:rPr>
            <a:t>cấp</a:t>
          </a:r>
          <a:r>
            <a:rPr lang="vi-VN" sz="2000" dirty="0">
              <a:solidFill>
                <a:schemeClr val="tx1"/>
              </a:solidFill>
              <a:latin typeface="+mj-lt"/>
            </a:rPr>
            <a:t> </a:t>
          </a:r>
          <a:r>
            <a:rPr lang="vi-VN" sz="2000" dirty="0" err="1">
              <a:solidFill>
                <a:schemeClr val="tx1"/>
              </a:solidFill>
              <a:latin typeface="+mj-lt"/>
            </a:rPr>
            <a:t>dịch</a:t>
          </a:r>
          <a:r>
            <a:rPr lang="vi-VN" sz="2000" dirty="0">
              <a:solidFill>
                <a:schemeClr val="tx1"/>
              </a:solidFill>
              <a:latin typeface="+mj-lt"/>
            </a:rPr>
            <a:t> </a:t>
          </a:r>
          <a:r>
            <a:rPr lang="vi-VN" sz="2000" dirty="0" err="1">
              <a:solidFill>
                <a:schemeClr val="tx1"/>
              </a:solidFill>
              <a:latin typeface="+mj-lt"/>
            </a:rPr>
            <a:t>vụ</a:t>
          </a:r>
          <a:r>
            <a:rPr lang="vi-VN" sz="2000" dirty="0">
              <a:solidFill>
                <a:schemeClr val="tx1"/>
              </a:solidFill>
              <a:latin typeface="+mj-lt"/>
            </a:rPr>
            <a:t> </a:t>
          </a:r>
          <a:r>
            <a:rPr lang="vi-VN" sz="2000" dirty="0" err="1">
              <a:solidFill>
                <a:schemeClr val="tx1"/>
              </a:solidFill>
              <a:latin typeface="+mj-lt"/>
            </a:rPr>
            <a:t>DHCP.Về</a:t>
          </a:r>
          <a:r>
            <a:rPr lang="vi-VN" sz="2000" dirty="0">
              <a:solidFill>
                <a:schemeClr val="tx1"/>
              </a:solidFill>
              <a:latin typeface="+mj-lt"/>
            </a:rPr>
            <a:t> cơ </a:t>
          </a:r>
          <a:r>
            <a:rPr lang="vi-VN" sz="2000" dirty="0" err="1">
              <a:solidFill>
                <a:schemeClr val="tx1"/>
              </a:solidFill>
              <a:latin typeface="+mj-lt"/>
            </a:rPr>
            <a:t>bản,thông</a:t>
          </a:r>
          <a:r>
            <a:rPr lang="vi-VN" sz="2000" dirty="0">
              <a:solidFill>
                <a:schemeClr val="tx1"/>
              </a:solidFill>
              <a:latin typeface="+mj-lt"/>
            </a:rPr>
            <a:t> tin </a:t>
          </a:r>
          <a:r>
            <a:rPr lang="vi-VN" sz="2000" dirty="0" err="1">
              <a:solidFill>
                <a:schemeClr val="tx1"/>
              </a:solidFill>
              <a:latin typeface="+mj-lt"/>
            </a:rPr>
            <a:t>cấu</a:t>
          </a:r>
          <a:r>
            <a:rPr lang="vi-VN" sz="2000" dirty="0">
              <a:solidFill>
                <a:schemeClr val="tx1"/>
              </a:solidFill>
              <a:latin typeface="+mj-lt"/>
            </a:rPr>
            <a:t> </a:t>
          </a:r>
          <a:r>
            <a:rPr lang="vi-VN" sz="2000" dirty="0" err="1">
              <a:solidFill>
                <a:schemeClr val="tx1"/>
              </a:solidFill>
              <a:latin typeface="+mj-lt"/>
            </a:rPr>
            <a:t>hình</a:t>
          </a:r>
          <a:r>
            <a:rPr lang="vi-VN" sz="2000" dirty="0">
              <a:solidFill>
                <a:schemeClr val="tx1"/>
              </a:solidFill>
              <a:latin typeface="+mj-lt"/>
            </a:rPr>
            <a:t> </a:t>
          </a:r>
          <a:r>
            <a:rPr lang="vi-VN" sz="2000" dirty="0" err="1">
              <a:solidFill>
                <a:schemeClr val="tx1"/>
              </a:solidFill>
              <a:latin typeface="+mj-lt"/>
            </a:rPr>
            <a:t>gồm</a:t>
          </a:r>
          <a:r>
            <a:rPr lang="vi-VN" sz="2000" dirty="0">
              <a:solidFill>
                <a:schemeClr val="tx1"/>
              </a:solidFill>
              <a:latin typeface="+mj-lt"/>
            </a:rPr>
            <a:t> </a:t>
          </a:r>
          <a:r>
            <a:rPr lang="vi-VN" sz="2000" dirty="0" err="1">
              <a:solidFill>
                <a:schemeClr val="tx1"/>
              </a:solidFill>
              <a:latin typeface="+mj-lt"/>
            </a:rPr>
            <a:t>có</a:t>
          </a:r>
          <a:r>
            <a:rPr lang="vi-VN" sz="2000" dirty="0">
              <a:solidFill>
                <a:schemeClr val="tx1"/>
              </a:solidFill>
              <a:latin typeface="+mj-lt"/>
            </a:rPr>
            <a:t>: </a:t>
          </a:r>
          <a:r>
            <a:rPr lang="vi-VN" sz="2000" dirty="0" err="1">
              <a:solidFill>
                <a:schemeClr val="tx1"/>
              </a:solidFill>
              <a:latin typeface="+mj-lt"/>
            </a:rPr>
            <a:t>Địa</a:t>
          </a:r>
          <a:r>
            <a:rPr lang="vi-VN" sz="2000" dirty="0">
              <a:solidFill>
                <a:schemeClr val="tx1"/>
              </a:solidFill>
              <a:latin typeface="+mj-lt"/>
            </a:rPr>
            <a:t> </a:t>
          </a:r>
          <a:r>
            <a:rPr lang="vi-VN" sz="2000" dirty="0" err="1">
              <a:solidFill>
                <a:schemeClr val="tx1"/>
              </a:solidFill>
              <a:latin typeface="+mj-lt"/>
            </a:rPr>
            <a:t>chỉ</a:t>
          </a:r>
          <a:r>
            <a:rPr lang="vi-VN" sz="2000" dirty="0">
              <a:solidFill>
                <a:schemeClr val="tx1"/>
              </a:solidFill>
              <a:latin typeface="+mj-lt"/>
            </a:rPr>
            <a:t> IP </a:t>
          </a:r>
          <a:r>
            <a:rPr lang="vi-VN" sz="2000" dirty="0" err="1">
              <a:solidFill>
                <a:schemeClr val="tx1"/>
              </a:solidFill>
              <a:latin typeface="+mj-lt"/>
            </a:rPr>
            <a:t>và</a:t>
          </a:r>
          <a:r>
            <a:rPr lang="vi-VN" sz="2000" dirty="0">
              <a:solidFill>
                <a:schemeClr val="tx1"/>
              </a:solidFill>
              <a:latin typeface="+mj-lt"/>
            </a:rPr>
            <a:t> </a:t>
          </a:r>
          <a:r>
            <a:rPr lang="vi-VN" sz="2000" dirty="0" err="1">
              <a:solidFill>
                <a:schemeClr val="tx1"/>
              </a:solidFill>
              <a:latin typeface="+mj-lt"/>
            </a:rPr>
            <a:t>mạng</a:t>
          </a:r>
          <a:r>
            <a:rPr lang="vi-VN" sz="2000" dirty="0">
              <a:solidFill>
                <a:schemeClr val="tx1"/>
              </a:solidFill>
              <a:latin typeface="+mj-lt"/>
            </a:rPr>
            <a:t> </a:t>
          </a:r>
          <a:r>
            <a:rPr lang="vi-VN" sz="2000" dirty="0" err="1">
              <a:solidFill>
                <a:schemeClr val="tx1"/>
              </a:solidFill>
              <a:latin typeface="+mj-lt"/>
            </a:rPr>
            <a:t>con,địa</a:t>
          </a:r>
          <a:r>
            <a:rPr lang="vi-VN" sz="2000" dirty="0">
              <a:solidFill>
                <a:schemeClr val="tx1"/>
              </a:solidFill>
              <a:latin typeface="+mj-lt"/>
            </a:rPr>
            <a:t> </a:t>
          </a:r>
          <a:r>
            <a:rPr lang="vi-VN" sz="2000" dirty="0" err="1">
              <a:solidFill>
                <a:schemeClr val="tx1"/>
              </a:solidFill>
              <a:latin typeface="+mj-lt"/>
            </a:rPr>
            <a:t>chỉ</a:t>
          </a:r>
          <a:r>
            <a:rPr lang="vi-VN" sz="2000" dirty="0">
              <a:solidFill>
                <a:schemeClr val="tx1"/>
              </a:solidFill>
              <a:latin typeface="+mj-lt"/>
            </a:rPr>
            <a:t> IP </a:t>
          </a:r>
          <a:r>
            <a:rPr lang="vi-VN" sz="2000" dirty="0" err="1">
              <a:solidFill>
                <a:schemeClr val="tx1"/>
              </a:solidFill>
              <a:latin typeface="+mj-lt"/>
            </a:rPr>
            <a:t>của</a:t>
          </a:r>
          <a:r>
            <a:rPr lang="vi-VN" sz="2000" dirty="0">
              <a:solidFill>
                <a:schemeClr val="tx1"/>
              </a:solidFill>
              <a:latin typeface="+mj-lt"/>
            </a:rPr>
            <a:t> </a:t>
          </a:r>
          <a:r>
            <a:rPr lang="vi-VN" sz="2000" dirty="0" err="1">
              <a:solidFill>
                <a:schemeClr val="tx1"/>
              </a:solidFill>
              <a:latin typeface="+mj-lt"/>
            </a:rPr>
            <a:t>máy</a:t>
          </a:r>
          <a:r>
            <a:rPr lang="vi-VN" sz="2000" dirty="0">
              <a:solidFill>
                <a:schemeClr val="tx1"/>
              </a:solidFill>
              <a:latin typeface="+mj-lt"/>
            </a:rPr>
            <a:t> </a:t>
          </a:r>
          <a:r>
            <a:rPr lang="vi-VN" sz="2000" dirty="0" err="1">
              <a:solidFill>
                <a:schemeClr val="tx1"/>
              </a:solidFill>
              <a:latin typeface="+mj-lt"/>
            </a:rPr>
            <a:t>gateway,địa</a:t>
          </a:r>
          <a:r>
            <a:rPr lang="vi-VN" sz="2000" dirty="0">
              <a:solidFill>
                <a:schemeClr val="tx1"/>
              </a:solidFill>
              <a:latin typeface="+mj-lt"/>
            </a:rPr>
            <a:t> </a:t>
          </a:r>
          <a:r>
            <a:rPr lang="vi-VN" sz="2000" dirty="0" err="1">
              <a:solidFill>
                <a:schemeClr val="tx1"/>
              </a:solidFill>
              <a:latin typeface="+mj-lt"/>
            </a:rPr>
            <a:t>chỉ</a:t>
          </a:r>
          <a:r>
            <a:rPr lang="vi-VN" sz="2000" dirty="0">
              <a:solidFill>
                <a:schemeClr val="tx1"/>
              </a:solidFill>
              <a:latin typeface="+mj-lt"/>
            </a:rPr>
            <a:t> IP </a:t>
          </a:r>
          <a:r>
            <a:rPr lang="vi-VN" sz="2000" dirty="0" err="1">
              <a:solidFill>
                <a:schemeClr val="tx1"/>
              </a:solidFill>
              <a:latin typeface="+mj-lt"/>
            </a:rPr>
            <a:t>máy</a:t>
          </a:r>
          <a:r>
            <a:rPr lang="vi-VN" sz="2000" dirty="0">
              <a:solidFill>
                <a:schemeClr val="tx1"/>
              </a:solidFill>
              <a:latin typeface="+mj-lt"/>
            </a:rPr>
            <a:t> </a:t>
          </a:r>
          <a:r>
            <a:rPr lang="vi-VN" sz="2000" dirty="0" err="1">
              <a:solidFill>
                <a:schemeClr val="tx1"/>
              </a:solidFill>
              <a:latin typeface="+mj-lt"/>
            </a:rPr>
            <a:t>chủ</a:t>
          </a:r>
          <a:r>
            <a:rPr lang="vi-VN" sz="2000" dirty="0">
              <a:solidFill>
                <a:schemeClr val="tx1"/>
              </a:solidFill>
              <a:latin typeface="+mj-lt"/>
            </a:rPr>
            <a:t> tên </a:t>
          </a:r>
          <a:r>
            <a:rPr lang="vi-VN" sz="2000" dirty="0" err="1">
              <a:solidFill>
                <a:schemeClr val="tx1"/>
              </a:solidFill>
              <a:latin typeface="+mj-lt"/>
            </a:rPr>
            <a:t>miền</a:t>
          </a:r>
          <a:r>
            <a:rPr lang="vi-VN" sz="2000" dirty="0">
              <a:solidFill>
                <a:schemeClr val="tx1"/>
              </a:solidFill>
              <a:latin typeface="+mj-lt"/>
            </a:rPr>
            <a:t>, 1 </a:t>
          </a:r>
          <a:r>
            <a:rPr lang="vi-VN" sz="2000" dirty="0" err="1">
              <a:solidFill>
                <a:schemeClr val="tx1"/>
              </a:solidFill>
              <a:latin typeface="+mj-lt"/>
            </a:rPr>
            <a:t>số</a:t>
          </a:r>
          <a:r>
            <a:rPr lang="vi-VN" sz="2000" dirty="0">
              <a:solidFill>
                <a:schemeClr val="tx1"/>
              </a:solidFill>
              <a:latin typeface="+mj-lt"/>
            </a:rPr>
            <a:t> </a:t>
          </a:r>
          <a:r>
            <a:rPr lang="vi-VN" sz="2000" dirty="0" err="1">
              <a:solidFill>
                <a:schemeClr val="tx1"/>
              </a:solidFill>
              <a:latin typeface="+mj-lt"/>
            </a:rPr>
            <a:t>dịch</a:t>
          </a:r>
          <a:r>
            <a:rPr lang="vi-VN" sz="2000" dirty="0">
              <a:solidFill>
                <a:schemeClr val="tx1"/>
              </a:solidFill>
              <a:latin typeface="+mj-lt"/>
            </a:rPr>
            <a:t> </a:t>
          </a:r>
          <a:r>
            <a:rPr lang="vi-VN" sz="2000" dirty="0" err="1">
              <a:solidFill>
                <a:schemeClr val="tx1"/>
              </a:solidFill>
              <a:latin typeface="+mj-lt"/>
            </a:rPr>
            <a:t>vụ</a:t>
          </a:r>
          <a:r>
            <a:rPr lang="vi-VN" sz="2000" dirty="0">
              <a:solidFill>
                <a:schemeClr val="tx1"/>
              </a:solidFill>
              <a:latin typeface="+mj-lt"/>
            </a:rPr>
            <a:t> </a:t>
          </a:r>
          <a:r>
            <a:rPr lang="vi-VN" sz="2000" dirty="0" err="1">
              <a:solidFill>
                <a:schemeClr val="tx1"/>
              </a:solidFill>
              <a:latin typeface="+mj-lt"/>
            </a:rPr>
            <a:t>khác</a:t>
          </a:r>
          <a:r>
            <a:rPr lang="vi-VN" sz="2000" dirty="0">
              <a:solidFill>
                <a:schemeClr val="tx1"/>
              </a:solidFill>
              <a:latin typeface="+mj-lt"/>
            </a:rPr>
            <a:t> :tên </a:t>
          </a:r>
          <a:r>
            <a:rPr lang="vi-VN" sz="2000" dirty="0" err="1">
              <a:solidFill>
                <a:schemeClr val="tx1"/>
              </a:solidFill>
              <a:latin typeface="+mj-lt"/>
            </a:rPr>
            <a:t>máy</a:t>
          </a:r>
          <a:r>
            <a:rPr lang="vi-VN" sz="2000" dirty="0">
              <a:solidFill>
                <a:schemeClr val="tx1"/>
              </a:solidFill>
              <a:latin typeface="+mj-lt"/>
            </a:rPr>
            <a:t> </a:t>
          </a:r>
          <a:r>
            <a:rPr lang="vi-VN" sz="2000" dirty="0" err="1">
              <a:solidFill>
                <a:schemeClr val="tx1"/>
              </a:solidFill>
              <a:latin typeface="+mj-lt"/>
            </a:rPr>
            <a:t>trạm</a:t>
          </a:r>
          <a:r>
            <a:rPr lang="vi-VN" sz="2000" dirty="0">
              <a:solidFill>
                <a:schemeClr val="tx1"/>
              </a:solidFill>
              <a:latin typeface="+mj-lt"/>
            </a:rPr>
            <a:t>,,tên </a:t>
          </a:r>
          <a:r>
            <a:rPr lang="vi-VN" sz="2000" dirty="0" err="1">
              <a:solidFill>
                <a:schemeClr val="tx1"/>
              </a:solidFill>
              <a:latin typeface="+mj-lt"/>
            </a:rPr>
            <a:t>miền</a:t>
          </a:r>
          <a:r>
            <a:rPr lang="vi-VN" sz="2000" dirty="0">
              <a:latin typeface="+mj-lt"/>
            </a:rPr>
            <a:t>….</a:t>
          </a:r>
        </a:p>
      </dgm:t>
    </dgm:pt>
    <dgm:pt modelId="{1C7A8492-4A34-4F6B-834E-4808D7708829}" type="parTrans" cxnId="{B49EDD9C-7C2C-4038-BA8C-885F0958FE4B}">
      <dgm:prSet/>
      <dgm:spPr/>
      <dgm:t>
        <a:bodyPr/>
        <a:lstStyle/>
        <a:p>
          <a:endParaRPr lang="vi-VN"/>
        </a:p>
      </dgm:t>
    </dgm:pt>
    <dgm:pt modelId="{DB74FC14-0EB1-4664-B77C-EBD66F667163}" type="sibTrans" cxnId="{B49EDD9C-7C2C-4038-BA8C-885F0958FE4B}">
      <dgm:prSet/>
      <dgm:spPr/>
      <dgm:t>
        <a:bodyPr/>
        <a:lstStyle/>
        <a:p>
          <a:endParaRPr lang="vi-VN"/>
        </a:p>
      </dgm:t>
    </dgm:pt>
    <dgm:pt modelId="{C023DAF9-1BBC-4824-8CE5-29DB55B24053}">
      <dgm:prSet phldrT="[Văn bản]" phldr="1"/>
      <dgm:spPr/>
      <dgm:t>
        <a:bodyPr/>
        <a:lstStyle/>
        <a:p>
          <a:endParaRPr lang="vi-VN"/>
        </a:p>
      </dgm:t>
    </dgm:pt>
    <dgm:pt modelId="{C7030F8F-05D5-46B6-870A-111833857FEA}" type="parTrans" cxnId="{7E1E5CBC-CB40-47AD-8CCA-9A86A6B8DDD4}">
      <dgm:prSet/>
      <dgm:spPr/>
      <dgm:t>
        <a:bodyPr/>
        <a:lstStyle/>
        <a:p>
          <a:endParaRPr lang="vi-VN"/>
        </a:p>
      </dgm:t>
    </dgm:pt>
    <dgm:pt modelId="{17EFBB98-18CC-4CB0-80BD-FE7461DA889B}" type="sibTrans" cxnId="{7E1E5CBC-CB40-47AD-8CCA-9A86A6B8DDD4}">
      <dgm:prSet/>
      <dgm:spPr/>
      <dgm:t>
        <a:bodyPr/>
        <a:lstStyle/>
        <a:p>
          <a:endParaRPr lang="vi-VN"/>
        </a:p>
      </dgm:t>
    </dgm:pt>
    <dgm:pt modelId="{56D72F9C-1F4F-4155-A0C3-DBFE9C2201E3}" type="pres">
      <dgm:prSet presAssocID="{F2A89319-ABEF-498D-A048-2D6E8061091E}" presName="linear" presStyleCnt="0">
        <dgm:presLayoutVars>
          <dgm:animLvl val="lvl"/>
          <dgm:resizeHandles val="exact"/>
        </dgm:presLayoutVars>
      </dgm:prSet>
      <dgm:spPr/>
    </dgm:pt>
    <dgm:pt modelId="{0973DEAF-C6F4-444D-96BD-2AA290158E91}" type="pres">
      <dgm:prSet presAssocID="{8CDA4BE5-7411-4F9F-A4DD-E3A9CBB3ED28}" presName="parentText" presStyleLbl="node1" presStyleIdx="0" presStyleCnt="2">
        <dgm:presLayoutVars>
          <dgm:chMax val="0"/>
          <dgm:bulletEnabled val="1"/>
        </dgm:presLayoutVars>
      </dgm:prSet>
      <dgm:spPr/>
    </dgm:pt>
    <dgm:pt modelId="{9D3341DB-9A0B-41DF-9EEB-A8E32A312D80}" type="pres">
      <dgm:prSet presAssocID="{8CDA4BE5-7411-4F9F-A4DD-E3A9CBB3ED28}" presName="childText" presStyleLbl="revTx" presStyleIdx="0" presStyleCnt="2">
        <dgm:presLayoutVars>
          <dgm:bulletEnabled val="1"/>
        </dgm:presLayoutVars>
      </dgm:prSet>
      <dgm:spPr/>
    </dgm:pt>
    <dgm:pt modelId="{48377192-F127-4DDB-9FD8-0A9B36B256BC}" type="pres">
      <dgm:prSet presAssocID="{06F0CCA1-BF31-49D8-BCA7-890A369E7C01}" presName="parentText" presStyleLbl="node1" presStyleIdx="1" presStyleCnt="2">
        <dgm:presLayoutVars>
          <dgm:chMax val="0"/>
          <dgm:bulletEnabled val="1"/>
        </dgm:presLayoutVars>
      </dgm:prSet>
      <dgm:spPr/>
    </dgm:pt>
    <dgm:pt modelId="{5CA51118-28BF-4E9C-8262-7CD6689EDD29}" type="pres">
      <dgm:prSet presAssocID="{06F0CCA1-BF31-49D8-BCA7-890A369E7C01}" presName="childText" presStyleLbl="revTx" presStyleIdx="1" presStyleCnt="2">
        <dgm:presLayoutVars>
          <dgm:bulletEnabled val="1"/>
        </dgm:presLayoutVars>
      </dgm:prSet>
      <dgm:spPr/>
    </dgm:pt>
  </dgm:ptLst>
  <dgm:cxnLst>
    <dgm:cxn modelId="{89B2C806-B6E8-4F9D-ACB5-DC17DF41D873}" type="presOf" srcId="{C023DAF9-1BBC-4824-8CE5-29DB55B24053}" destId="{5CA51118-28BF-4E9C-8262-7CD6689EDD29}" srcOrd="0" destOrd="0" presId="urn:microsoft.com/office/officeart/2005/8/layout/vList2"/>
    <dgm:cxn modelId="{052FB62F-15EE-4C9F-A10C-922BB848486A}" srcId="{F2A89319-ABEF-498D-A048-2D6E8061091E}" destId="{8CDA4BE5-7411-4F9F-A4DD-E3A9CBB3ED28}" srcOrd="0" destOrd="0" parTransId="{B5F7C36E-3489-45D5-8597-7662A3342AE5}" sibTransId="{C93F9256-A5FB-46A8-A2E8-3AD39D5D9DE5}"/>
    <dgm:cxn modelId="{CFAC0240-DA3F-493D-B672-B9ED22B2E7AE}" type="presOf" srcId="{B98998D3-67E2-42E0-B20C-8439FC6DC9F9}" destId="{9D3341DB-9A0B-41DF-9EEB-A8E32A312D80}" srcOrd="0" destOrd="0" presId="urn:microsoft.com/office/officeart/2005/8/layout/vList2"/>
    <dgm:cxn modelId="{3E0F2359-4A4C-4162-8EC9-DF168E7E2463}" type="presOf" srcId="{06F0CCA1-BF31-49D8-BCA7-890A369E7C01}" destId="{48377192-F127-4DDB-9FD8-0A9B36B256BC}" srcOrd="0" destOrd="0" presId="urn:microsoft.com/office/officeart/2005/8/layout/vList2"/>
    <dgm:cxn modelId="{ACFDD094-103A-41A3-BBE5-863A821BB188}" type="presOf" srcId="{8CDA4BE5-7411-4F9F-A4DD-E3A9CBB3ED28}" destId="{0973DEAF-C6F4-444D-96BD-2AA290158E91}" srcOrd="0" destOrd="0" presId="urn:microsoft.com/office/officeart/2005/8/layout/vList2"/>
    <dgm:cxn modelId="{B49EDD9C-7C2C-4038-BA8C-885F0958FE4B}" srcId="{F2A89319-ABEF-498D-A048-2D6E8061091E}" destId="{06F0CCA1-BF31-49D8-BCA7-890A369E7C01}" srcOrd="1" destOrd="0" parTransId="{1C7A8492-4A34-4F6B-834E-4808D7708829}" sibTransId="{DB74FC14-0EB1-4664-B77C-EBD66F667163}"/>
    <dgm:cxn modelId="{7E1E5CBC-CB40-47AD-8CCA-9A86A6B8DDD4}" srcId="{06F0CCA1-BF31-49D8-BCA7-890A369E7C01}" destId="{C023DAF9-1BBC-4824-8CE5-29DB55B24053}" srcOrd="0" destOrd="0" parTransId="{C7030F8F-05D5-46B6-870A-111833857FEA}" sibTransId="{17EFBB98-18CC-4CB0-80BD-FE7461DA889B}"/>
    <dgm:cxn modelId="{E28DBED0-1428-4AF7-A402-419B4A410B99}" srcId="{8CDA4BE5-7411-4F9F-A4DD-E3A9CBB3ED28}" destId="{B98998D3-67E2-42E0-B20C-8439FC6DC9F9}" srcOrd="0" destOrd="0" parTransId="{FD7E291A-FFBE-47DC-A673-7D01829AB0C3}" sibTransId="{4971BADC-69CB-435F-A149-0E5A49314777}"/>
    <dgm:cxn modelId="{C279F8DB-56D2-43B6-887F-F22910C5C105}" type="presOf" srcId="{F2A89319-ABEF-498D-A048-2D6E8061091E}" destId="{56D72F9C-1F4F-4155-A0C3-DBFE9C2201E3}" srcOrd="0" destOrd="0" presId="urn:microsoft.com/office/officeart/2005/8/layout/vList2"/>
    <dgm:cxn modelId="{3900C493-C816-4261-A842-1BA8DA2C7F02}" type="presParOf" srcId="{56D72F9C-1F4F-4155-A0C3-DBFE9C2201E3}" destId="{0973DEAF-C6F4-444D-96BD-2AA290158E91}" srcOrd="0" destOrd="0" presId="urn:microsoft.com/office/officeart/2005/8/layout/vList2"/>
    <dgm:cxn modelId="{7DC6ABCE-B7BB-4D6B-84AA-943ED4E806A7}" type="presParOf" srcId="{56D72F9C-1F4F-4155-A0C3-DBFE9C2201E3}" destId="{9D3341DB-9A0B-41DF-9EEB-A8E32A312D80}" srcOrd="1" destOrd="0" presId="urn:microsoft.com/office/officeart/2005/8/layout/vList2"/>
    <dgm:cxn modelId="{DC05BB45-8E70-4EE5-913E-97CF44CFDF3F}" type="presParOf" srcId="{56D72F9C-1F4F-4155-A0C3-DBFE9C2201E3}" destId="{48377192-F127-4DDB-9FD8-0A9B36B256BC}" srcOrd="2" destOrd="0" presId="urn:microsoft.com/office/officeart/2005/8/layout/vList2"/>
    <dgm:cxn modelId="{7A9712C7-3719-43E4-9514-234A7D11C343}" type="presParOf" srcId="{56D72F9C-1F4F-4155-A0C3-DBFE9C2201E3}" destId="{5CA51118-28BF-4E9C-8262-7CD6689EDD2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29BE7C-9E27-4A0A-8D2B-A4F705CE7228}" type="doc">
      <dgm:prSet loTypeId="urn:microsoft.com/office/officeart/2005/8/layout/vList6" loCatId="process" qsTypeId="urn:microsoft.com/office/officeart/2005/8/quickstyle/simple1" qsCatId="simple" csTypeId="urn:microsoft.com/office/officeart/2005/8/colors/colorful3" csCatId="colorful" phldr="1"/>
      <dgm:spPr/>
      <dgm:t>
        <a:bodyPr/>
        <a:lstStyle/>
        <a:p>
          <a:endParaRPr lang="vi-VN"/>
        </a:p>
      </dgm:t>
    </dgm:pt>
    <dgm:pt modelId="{074F9C58-85B3-47BD-8A9E-9AE6D46138C9}">
      <dgm:prSet phldrT="[Văn bản]" custT="1"/>
      <dgm:spPr/>
      <dgm:t>
        <a:bodyPr/>
        <a:lstStyle/>
        <a:p>
          <a:r>
            <a:rPr lang="vi-VN" sz="2800" dirty="0">
              <a:solidFill>
                <a:schemeClr val="tx1"/>
              </a:solidFill>
              <a:latin typeface="+mj-lt"/>
            </a:rPr>
            <a:t>Tiêu </a:t>
          </a:r>
          <a:r>
            <a:rPr lang="vi-VN" sz="2800" dirty="0" err="1">
              <a:solidFill>
                <a:schemeClr val="tx1"/>
              </a:solidFill>
              <a:latin typeface="+mj-lt"/>
            </a:rPr>
            <a:t>chuẩn</a:t>
          </a:r>
          <a:endParaRPr lang="vi-VN" sz="2800" dirty="0">
            <a:solidFill>
              <a:schemeClr val="tx1"/>
            </a:solidFill>
            <a:latin typeface="+mj-lt"/>
          </a:endParaRPr>
        </a:p>
      </dgm:t>
    </dgm:pt>
    <dgm:pt modelId="{A5760DA4-304E-4B7C-9D9E-852F00C1C2AF}" type="parTrans" cxnId="{D342A09E-61C9-4E05-9DA7-36935DF1B831}">
      <dgm:prSet/>
      <dgm:spPr/>
      <dgm:t>
        <a:bodyPr/>
        <a:lstStyle/>
        <a:p>
          <a:endParaRPr lang="vi-VN"/>
        </a:p>
      </dgm:t>
    </dgm:pt>
    <dgm:pt modelId="{E8A3EC91-7DE6-43AB-8BEC-49BB6D7CC6E1}" type="sibTrans" cxnId="{D342A09E-61C9-4E05-9DA7-36935DF1B831}">
      <dgm:prSet/>
      <dgm:spPr/>
      <dgm:t>
        <a:bodyPr/>
        <a:lstStyle/>
        <a:p>
          <a:endParaRPr lang="vi-VN"/>
        </a:p>
      </dgm:t>
    </dgm:pt>
    <dgm:pt modelId="{C54D00E8-2FF5-4FF4-899C-46045DC8B02A}">
      <dgm:prSet phldrT="[Văn bản]" custT="1"/>
      <dgm:spPr/>
      <dgm:t>
        <a:bodyPr/>
        <a:lstStyle/>
        <a:p>
          <a:pPr algn="ctr"/>
          <a:r>
            <a:rPr lang="vi-VN" sz="1800" dirty="0" err="1">
              <a:latin typeface="+mj-lt"/>
            </a:rPr>
            <a:t>Người</a:t>
          </a:r>
          <a:r>
            <a:rPr lang="vi-VN" sz="1800" dirty="0">
              <a:latin typeface="+mj-lt"/>
            </a:rPr>
            <a:t> </a:t>
          </a:r>
          <a:r>
            <a:rPr lang="vi-VN" sz="1800" dirty="0" err="1">
              <a:latin typeface="+mj-lt"/>
            </a:rPr>
            <a:t>dùng</a:t>
          </a:r>
          <a:r>
            <a:rPr lang="vi-VN" sz="1800" dirty="0">
              <a:latin typeface="+mj-lt"/>
            </a:rPr>
            <a:t> </a:t>
          </a:r>
          <a:r>
            <a:rPr lang="vi-VN" sz="1800" dirty="0" err="1">
              <a:latin typeface="+mj-lt"/>
            </a:rPr>
            <a:t>chỉ</a:t>
          </a:r>
          <a:r>
            <a:rPr lang="vi-VN" sz="1800" dirty="0">
              <a:latin typeface="+mj-lt"/>
            </a:rPr>
            <a:t> </a:t>
          </a:r>
          <a:r>
            <a:rPr lang="vi-VN" sz="1800" dirty="0" err="1">
              <a:latin typeface="+mj-lt"/>
            </a:rPr>
            <a:t>có</a:t>
          </a:r>
          <a:r>
            <a:rPr lang="vi-VN" sz="1800" dirty="0">
              <a:latin typeface="+mj-lt"/>
            </a:rPr>
            <a:t> </a:t>
          </a:r>
          <a:r>
            <a:rPr lang="vi-VN" sz="1800" dirty="0" err="1">
              <a:latin typeface="+mj-lt"/>
            </a:rPr>
            <a:t>thể</a:t>
          </a:r>
          <a:r>
            <a:rPr lang="vi-VN" sz="1800" dirty="0">
              <a:latin typeface="+mj-lt"/>
            </a:rPr>
            <a:t> </a:t>
          </a:r>
          <a:r>
            <a:rPr lang="vi-VN" sz="1800" dirty="0" err="1">
              <a:latin typeface="+mj-lt"/>
            </a:rPr>
            <a:t>sử</a:t>
          </a:r>
          <a:r>
            <a:rPr lang="vi-VN" sz="1800" dirty="0">
              <a:latin typeface="+mj-lt"/>
            </a:rPr>
            <a:t> </a:t>
          </a:r>
          <a:r>
            <a:rPr lang="vi-VN" sz="1800" dirty="0" err="1">
              <a:latin typeface="+mj-lt"/>
            </a:rPr>
            <a:t>dụng</a:t>
          </a:r>
          <a:r>
            <a:rPr lang="vi-VN" sz="1800" dirty="0">
              <a:latin typeface="+mj-lt"/>
            </a:rPr>
            <a:t> </a:t>
          </a:r>
          <a:r>
            <a:rPr lang="vi-VN" sz="1800" dirty="0" err="1">
              <a:latin typeface="+mj-lt"/>
            </a:rPr>
            <a:t>phần</a:t>
          </a:r>
          <a:r>
            <a:rPr lang="vi-VN" sz="1800" dirty="0">
              <a:latin typeface="+mj-lt"/>
            </a:rPr>
            <a:t> </a:t>
          </a:r>
          <a:r>
            <a:rPr lang="vi-VN" sz="1800" dirty="0" err="1">
              <a:latin typeface="+mj-lt"/>
            </a:rPr>
            <a:t>mềm</a:t>
          </a:r>
          <a:r>
            <a:rPr lang="vi-VN" sz="1800" dirty="0">
              <a:latin typeface="+mj-lt"/>
            </a:rPr>
            <a:t> </a:t>
          </a:r>
          <a:r>
            <a:rPr lang="vi-VN" sz="1800" dirty="0" err="1">
              <a:latin typeface="+mj-lt"/>
            </a:rPr>
            <a:t>đã</a:t>
          </a:r>
          <a:r>
            <a:rPr lang="vi-VN" sz="1800" dirty="0">
              <a:latin typeface="+mj-lt"/>
            </a:rPr>
            <a:t> </a:t>
          </a:r>
          <a:r>
            <a:rPr lang="vi-VN" sz="1800" dirty="0" err="1">
              <a:latin typeface="+mj-lt"/>
            </a:rPr>
            <a:t>được</a:t>
          </a:r>
          <a:r>
            <a:rPr lang="vi-VN" sz="1800" dirty="0">
              <a:latin typeface="+mj-lt"/>
            </a:rPr>
            <a:t> </a:t>
          </a:r>
          <a:r>
            <a:rPr lang="vi-VN" sz="1800" dirty="0" err="1">
              <a:latin typeface="+mj-lt"/>
            </a:rPr>
            <a:t>quản</a:t>
          </a:r>
          <a:r>
            <a:rPr lang="vi-VN" sz="1800" dirty="0">
              <a:latin typeface="+mj-lt"/>
            </a:rPr>
            <a:t> </a:t>
          </a:r>
          <a:r>
            <a:rPr lang="vi-VN" sz="1800" dirty="0" err="1">
              <a:latin typeface="+mj-lt"/>
            </a:rPr>
            <a:t>trị</a:t>
          </a:r>
          <a:r>
            <a:rPr lang="vi-VN" sz="1800" dirty="0">
              <a:latin typeface="+mj-lt"/>
            </a:rPr>
            <a:t> viên </a:t>
          </a:r>
          <a:r>
            <a:rPr lang="vi-VN" sz="1800" dirty="0" err="1">
              <a:latin typeface="+mj-lt"/>
            </a:rPr>
            <a:t>cài</a:t>
          </a:r>
          <a:r>
            <a:rPr lang="vi-VN" sz="1800" dirty="0">
              <a:latin typeface="+mj-lt"/>
            </a:rPr>
            <a:t> </a:t>
          </a:r>
          <a:r>
            <a:rPr lang="vi-VN" sz="1800" dirty="0" err="1">
              <a:latin typeface="+mj-lt"/>
            </a:rPr>
            <a:t>đặt</a:t>
          </a:r>
          <a:r>
            <a:rPr lang="vi-VN" sz="1800" dirty="0">
              <a:latin typeface="+mj-lt"/>
            </a:rPr>
            <a:t> </a:t>
          </a:r>
          <a:r>
            <a:rPr lang="vi-VN" sz="1800" dirty="0" err="1">
              <a:latin typeface="+mj-lt"/>
            </a:rPr>
            <a:t>và</a:t>
          </a:r>
          <a:r>
            <a:rPr lang="vi-VN" sz="1800" dirty="0">
              <a:latin typeface="+mj-lt"/>
            </a:rPr>
            <a:t> thay </a:t>
          </a:r>
          <a:r>
            <a:rPr lang="vi-VN" sz="1800" dirty="0" err="1">
              <a:latin typeface="+mj-lt"/>
            </a:rPr>
            <a:t>đổi</a:t>
          </a:r>
          <a:r>
            <a:rPr lang="vi-VN" sz="1800" dirty="0">
              <a:latin typeface="+mj-lt"/>
            </a:rPr>
            <a:t> </a:t>
          </a:r>
          <a:r>
            <a:rPr lang="vi-VN" sz="1800" dirty="0" err="1">
              <a:latin typeface="+mj-lt"/>
            </a:rPr>
            <a:t>cài</a:t>
          </a:r>
          <a:r>
            <a:rPr lang="vi-VN" sz="1800" dirty="0">
              <a:latin typeface="+mj-lt"/>
            </a:rPr>
            <a:t> </a:t>
          </a:r>
          <a:r>
            <a:rPr lang="vi-VN" sz="1800" dirty="0" err="1">
              <a:latin typeface="+mj-lt"/>
            </a:rPr>
            <a:t>đặt</a:t>
          </a:r>
          <a:r>
            <a:rPr lang="vi-VN" sz="1800" dirty="0">
              <a:latin typeface="+mj-lt"/>
            </a:rPr>
            <a:t> </a:t>
          </a:r>
          <a:r>
            <a:rPr lang="vi-VN" sz="1800" dirty="0" err="1">
              <a:latin typeface="+mj-lt"/>
            </a:rPr>
            <a:t>hệ</a:t>
          </a:r>
          <a:r>
            <a:rPr lang="vi-VN" sz="1800" dirty="0">
              <a:latin typeface="+mj-lt"/>
            </a:rPr>
            <a:t> </a:t>
          </a:r>
          <a:r>
            <a:rPr lang="vi-VN" sz="1800" dirty="0" err="1">
              <a:latin typeface="+mj-lt"/>
            </a:rPr>
            <a:t>thống</a:t>
          </a:r>
          <a:r>
            <a:rPr lang="vi-VN" sz="1800" dirty="0">
              <a:latin typeface="+mj-lt"/>
            </a:rPr>
            <a:t> không </a:t>
          </a:r>
          <a:r>
            <a:rPr lang="vi-VN" sz="1800" dirty="0" err="1">
              <a:latin typeface="+mj-lt"/>
            </a:rPr>
            <a:t>ảnh</a:t>
          </a:r>
          <a:r>
            <a:rPr lang="vi-VN" sz="1800" dirty="0">
              <a:latin typeface="+mj-lt"/>
            </a:rPr>
            <a:t> </a:t>
          </a:r>
          <a:r>
            <a:rPr lang="vi-VN" sz="1800" dirty="0" err="1">
              <a:latin typeface="+mj-lt"/>
            </a:rPr>
            <a:t>hưởng</a:t>
          </a:r>
          <a:r>
            <a:rPr lang="vi-VN" sz="1800" dirty="0">
              <a:latin typeface="+mj-lt"/>
            </a:rPr>
            <a:t> </a:t>
          </a:r>
          <a:r>
            <a:rPr lang="vi-VN" sz="1800" dirty="0" err="1">
              <a:latin typeface="+mj-lt"/>
            </a:rPr>
            <a:t>đến</a:t>
          </a:r>
          <a:r>
            <a:rPr lang="vi-VN" sz="1800" dirty="0">
              <a:latin typeface="+mj-lt"/>
            </a:rPr>
            <a:t> </a:t>
          </a:r>
          <a:r>
            <a:rPr lang="vi-VN" sz="1800" dirty="0" err="1">
              <a:latin typeface="+mj-lt"/>
            </a:rPr>
            <a:t>người</a:t>
          </a:r>
          <a:r>
            <a:rPr lang="vi-VN" sz="1800" dirty="0">
              <a:latin typeface="+mj-lt"/>
            </a:rPr>
            <a:t> </a:t>
          </a:r>
          <a:r>
            <a:rPr lang="vi-VN" sz="1800" dirty="0" err="1">
              <a:latin typeface="+mj-lt"/>
            </a:rPr>
            <a:t>dùng</a:t>
          </a:r>
          <a:r>
            <a:rPr lang="vi-VN" sz="1800" dirty="0">
              <a:latin typeface="+mj-lt"/>
            </a:rPr>
            <a:t> </a:t>
          </a:r>
          <a:r>
            <a:rPr lang="vi-VN" sz="1800" dirty="0" err="1">
              <a:latin typeface="+mj-lt"/>
            </a:rPr>
            <a:t>khác</a:t>
          </a:r>
          <a:endParaRPr lang="vi-VN" sz="1800" dirty="0">
            <a:latin typeface="+mj-lt"/>
          </a:endParaRPr>
        </a:p>
      </dgm:t>
    </dgm:pt>
    <dgm:pt modelId="{58C6D725-9819-4FEF-A078-6440067C7196}" type="parTrans" cxnId="{0A30DAD2-684E-4BC1-935A-A8B1B94222C7}">
      <dgm:prSet/>
      <dgm:spPr/>
      <dgm:t>
        <a:bodyPr/>
        <a:lstStyle/>
        <a:p>
          <a:endParaRPr lang="vi-VN"/>
        </a:p>
      </dgm:t>
    </dgm:pt>
    <dgm:pt modelId="{C1FB33A1-1D1F-44C7-9803-D842B801FA3E}" type="sibTrans" cxnId="{0A30DAD2-684E-4BC1-935A-A8B1B94222C7}">
      <dgm:prSet/>
      <dgm:spPr/>
      <dgm:t>
        <a:bodyPr/>
        <a:lstStyle/>
        <a:p>
          <a:endParaRPr lang="vi-VN"/>
        </a:p>
      </dgm:t>
    </dgm:pt>
    <dgm:pt modelId="{B37C5D19-CEEC-489A-BBAA-529E639C09B9}">
      <dgm:prSet phldrT="[Văn bản]" custT="1"/>
      <dgm:spPr/>
      <dgm:t>
        <a:bodyPr/>
        <a:lstStyle/>
        <a:p>
          <a:r>
            <a:rPr lang="vi-VN" sz="2800" dirty="0" err="1">
              <a:solidFill>
                <a:schemeClr val="tx1"/>
              </a:solidFill>
              <a:latin typeface="+mj-lt"/>
            </a:rPr>
            <a:t>Trẻ</a:t>
          </a:r>
          <a:r>
            <a:rPr lang="vi-VN" sz="2800" dirty="0">
              <a:solidFill>
                <a:schemeClr val="tx1"/>
              </a:solidFill>
              <a:latin typeface="+mj-lt"/>
            </a:rPr>
            <a:t> em</a:t>
          </a:r>
        </a:p>
      </dgm:t>
    </dgm:pt>
    <dgm:pt modelId="{513C697B-3EA0-42AF-9C67-A3CFEEB02361}" type="parTrans" cxnId="{7E374EE8-4F67-493A-B101-EF0A8F22F539}">
      <dgm:prSet/>
      <dgm:spPr/>
      <dgm:t>
        <a:bodyPr/>
        <a:lstStyle/>
        <a:p>
          <a:endParaRPr lang="vi-VN"/>
        </a:p>
      </dgm:t>
    </dgm:pt>
    <dgm:pt modelId="{DB7B9779-184E-4987-B81B-7489BE9D7E04}" type="sibTrans" cxnId="{7E374EE8-4F67-493A-B101-EF0A8F22F539}">
      <dgm:prSet/>
      <dgm:spPr/>
      <dgm:t>
        <a:bodyPr/>
        <a:lstStyle/>
        <a:p>
          <a:endParaRPr lang="vi-VN"/>
        </a:p>
      </dgm:t>
    </dgm:pt>
    <dgm:pt modelId="{6F50FDD0-6524-4024-8F9A-A72DF8567E81}">
      <dgm:prSet phldrT="[Văn bản]" custT="1"/>
      <dgm:spPr/>
      <dgm:t>
        <a:bodyPr/>
        <a:lstStyle/>
        <a:p>
          <a:pPr algn="ctr"/>
          <a:r>
            <a:rPr lang="vi-VN" sz="1800" dirty="0" err="1">
              <a:latin typeface="+mj-lt"/>
            </a:rPr>
            <a:t>Tài</a:t>
          </a:r>
          <a:r>
            <a:rPr lang="vi-VN" sz="1800" dirty="0">
              <a:latin typeface="+mj-lt"/>
            </a:rPr>
            <a:t> </a:t>
          </a:r>
          <a:r>
            <a:rPr lang="vi-VN" sz="1800" dirty="0" err="1">
              <a:latin typeface="+mj-lt"/>
            </a:rPr>
            <a:t>khoản</a:t>
          </a:r>
          <a:r>
            <a:rPr lang="vi-VN" sz="1800" dirty="0">
              <a:latin typeface="+mj-lt"/>
            </a:rPr>
            <a:t> </a:t>
          </a:r>
          <a:r>
            <a:rPr lang="vi-VN" sz="1800" dirty="0" err="1">
              <a:latin typeface="+mj-lt"/>
            </a:rPr>
            <a:t>này</a:t>
          </a:r>
          <a:r>
            <a:rPr lang="vi-VN" sz="1800" dirty="0">
              <a:latin typeface="+mj-lt"/>
            </a:rPr>
            <a:t> </a:t>
          </a:r>
          <a:r>
            <a:rPr lang="vi-VN" sz="1800" dirty="0" err="1">
              <a:latin typeface="+mj-lt"/>
            </a:rPr>
            <a:t>giúp</a:t>
          </a:r>
          <a:r>
            <a:rPr lang="vi-VN" sz="1800" dirty="0">
              <a:latin typeface="+mj-lt"/>
            </a:rPr>
            <a:t> con </a:t>
          </a:r>
          <a:r>
            <a:rPr lang="vi-VN" sz="1800" dirty="0" err="1">
              <a:latin typeface="+mj-lt"/>
            </a:rPr>
            <a:t>bạn</a:t>
          </a:r>
          <a:r>
            <a:rPr lang="vi-VN" sz="1800" dirty="0">
              <a:latin typeface="+mj-lt"/>
            </a:rPr>
            <a:t> </a:t>
          </a:r>
          <a:r>
            <a:rPr lang="vi-VN" sz="1800" dirty="0" err="1">
              <a:latin typeface="+mj-lt"/>
            </a:rPr>
            <a:t>sử</a:t>
          </a:r>
          <a:r>
            <a:rPr lang="vi-VN" sz="1800" dirty="0">
              <a:latin typeface="+mj-lt"/>
            </a:rPr>
            <a:t> </a:t>
          </a:r>
          <a:r>
            <a:rPr lang="vi-VN" sz="1800" dirty="0" err="1">
              <a:latin typeface="+mj-lt"/>
            </a:rPr>
            <a:t>dụng</a:t>
          </a:r>
          <a:r>
            <a:rPr lang="vi-VN" sz="1800" dirty="0">
              <a:latin typeface="+mj-lt"/>
            </a:rPr>
            <a:t> </a:t>
          </a:r>
          <a:r>
            <a:rPr lang="vi-VN" sz="1800" dirty="0" err="1">
              <a:latin typeface="+mj-lt"/>
            </a:rPr>
            <a:t>máy</a:t>
          </a:r>
          <a:r>
            <a:rPr lang="vi-VN" sz="1800" dirty="0">
              <a:latin typeface="+mj-lt"/>
            </a:rPr>
            <a:t> </a:t>
          </a:r>
          <a:r>
            <a:rPr lang="vi-VN" sz="1800" dirty="0" err="1">
              <a:latin typeface="+mj-lt"/>
            </a:rPr>
            <a:t>tính</a:t>
          </a:r>
          <a:r>
            <a:rPr lang="vi-VN" sz="1800" dirty="0">
              <a:latin typeface="+mj-lt"/>
            </a:rPr>
            <a:t> an toan hơn khi truy </a:t>
          </a:r>
          <a:r>
            <a:rPr lang="vi-VN" sz="1800" dirty="0" err="1">
              <a:latin typeface="+mj-lt"/>
            </a:rPr>
            <a:t>cập</a:t>
          </a:r>
          <a:r>
            <a:rPr lang="vi-VN" sz="1800" dirty="0">
              <a:latin typeface="+mj-lt"/>
            </a:rPr>
            <a:t> </a:t>
          </a:r>
          <a:r>
            <a:rPr lang="vi-VN" sz="1800" dirty="0" err="1">
              <a:latin typeface="+mj-lt"/>
            </a:rPr>
            <a:t>Internet</a:t>
          </a:r>
          <a:endParaRPr lang="vi-VN" sz="1800" dirty="0">
            <a:latin typeface="+mj-lt"/>
          </a:endParaRPr>
        </a:p>
      </dgm:t>
    </dgm:pt>
    <dgm:pt modelId="{5CA75DB5-56C4-4A30-8A90-D120DC023ED4}" type="parTrans" cxnId="{3C48B1C9-DCF0-4C46-BA49-88645CA0A113}">
      <dgm:prSet/>
      <dgm:spPr/>
      <dgm:t>
        <a:bodyPr/>
        <a:lstStyle/>
        <a:p>
          <a:endParaRPr lang="vi-VN"/>
        </a:p>
      </dgm:t>
    </dgm:pt>
    <dgm:pt modelId="{25DBC9FE-A89A-4FCD-90F3-9548A90B7239}" type="sibTrans" cxnId="{3C48B1C9-DCF0-4C46-BA49-88645CA0A113}">
      <dgm:prSet/>
      <dgm:spPr/>
      <dgm:t>
        <a:bodyPr/>
        <a:lstStyle/>
        <a:p>
          <a:endParaRPr lang="vi-VN"/>
        </a:p>
      </dgm:t>
    </dgm:pt>
    <dgm:pt modelId="{3C0D3AC6-EF0C-4A61-BD1C-7B8947E18C00}">
      <dgm:prSet phldrT="[Văn bản]" custT="1"/>
      <dgm:spPr/>
      <dgm:t>
        <a:bodyPr/>
        <a:lstStyle/>
        <a:p>
          <a:r>
            <a:rPr lang="vi-VN" sz="2800" dirty="0" err="1">
              <a:solidFill>
                <a:schemeClr val="tx1"/>
              </a:solidFill>
              <a:latin typeface="+mj-lt"/>
            </a:rPr>
            <a:t>Khách</a:t>
          </a:r>
          <a:endParaRPr lang="vi-VN" sz="2800" dirty="0">
            <a:solidFill>
              <a:schemeClr val="tx1"/>
            </a:solidFill>
            <a:latin typeface="+mj-lt"/>
          </a:endParaRPr>
        </a:p>
      </dgm:t>
    </dgm:pt>
    <dgm:pt modelId="{92D52FDD-D945-4081-8ADC-9D245B628256}" type="parTrans" cxnId="{525F7133-23D4-4272-8531-6B7C6CE210B2}">
      <dgm:prSet/>
      <dgm:spPr/>
      <dgm:t>
        <a:bodyPr/>
        <a:lstStyle/>
        <a:p>
          <a:endParaRPr lang="vi-VN"/>
        </a:p>
      </dgm:t>
    </dgm:pt>
    <dgm:pt modelId="{A15E470C-6B68-4546-83B4-6F5887C346AE}" type="sibTrans" cxnId="{525F7133-23D4-4272-8531-6B7C6CE210B2}">
      <dgm:prSet/>
      <dgm:spPr/>
      <dgm:t>
        <a:bodyPr/>
        <a:lstStyle/>
        <a:p>
          <a:endParaRPr lang="vi-VN"/>
        </a:p>
      </dgm:t>
    </dgm:pt>
    <dgm:pt modelId="{780FF1BC-03DA-4459-BEA4-F53F4BB8A3ED}">
      <dgm:prSet custT="1"/>
      <dgm:spPr/>
      <dgm:t>
        <a:bodyPr/>
        <a:lstStyle/>
        <a:p>
          <a:pPr algn="ctr"/>
          <a:r>
            <a:rPr lang="vi-VN" sz="1800" dirty="0" err="1">
              <a:latin typeface="+mj-lt"/>
            </a:rPr>
            <a:t>Người</a:t>
          </a:r>
          <a:r>
            <a:rPr lang="vi-VN" sz="1800" dirty="0">
              <a:latin typeface="+mj-lt"/>
            </a:rPr>
            <a:t> </a:t>
          </a:r>
          <a:r>
            <a:rPr lang="vi-VN" sz="1800" dirty="0" err="1">
              <a:latin typeface="+mj-lt"/>
            </a:rPr>
            <a:t>dùng</a:t>
          </a:r>
          <a:r>
            <a:rPr lang="vi-VN" sz="1800" dirty="0">
              <a:latin typeface="+mj-lt"/>
            </a:rPr>
            <a:t> </a:t>
          </a:r>
          <a:r>
            <a:rPr lang="vi-VN" sz="1800" dirty="0" err="1">
              <a:latin typeface="+mj-lt"/>
            </a:rPr>
            <a:t>này</a:t>
          </a:r>
          <a:r>
            <a:rPr lang="vi-VN" sz="1800" dirty="0">
              <a:latin typeface="+mj-lt"/>
            </a:rPr>
            <a:t> </a:t>
          </a:r>
          <a:r>
            <a:rPr lang="vi-VN" sz="1800" dirty="0" err="1">
              <a:latin typeface="+mj-lt"/>
            </a:rPr>
            <a:t>chỉ</a:t>
          </a:r>
          <a:r>
            <a:rPr lang="vi-VN" sz="1800" dirty="0">
              <a:latin typeface="+mj-lt"/>
            </a:rPr>
            <a:t> </a:t>
          </a:r>
          <a:r>
            <a:rPr lang="vi-VN" sz="1800" dirty="0" err="1">
              <a:latin typeface="+mj-lt"/>
            </a:rPr>
            <a:t>có</a:t>
          </a:r>
          <a:r>
            <a:rPr lang="vi-VN" sz="1800" dirty="0">
              <a:latin typeface="+mj-lt"/>
            </a:rPr>
            <a:t> </a:t>
          </a:r>
          <a:r>
            <a:rPr lang="vi-VN" sz="1800" dirty="0" err="1">
              <a:latin typeface="+mj-lt"/>
            </a:rPr>
            <a:t>thể</a:t>
          </a:r>
          <a:r>
            <a:rPr lang="vi-VN" sz="1800" dirty="0">
              <a:latin typeface="+mj-lt"/>
            </a:rPr>
            <a:t> </a:t>
          </a:r>
          <a:r>
            <a:rPr lang="vi-VN" sz="1800" dirty="0" err="1">
              <a:latin typeface="+mj-lt"/>
            </a:rPr>
            <a:t>sử</a:t>
          </a:r>
          <a:r>
            <a:rPr lang="vi-VN" sz="1800" dirty="0">
              <a:latin typeface="+mj-lt"/>
            </a:rPr>
            <a:t> </a:t>
          </a:r>
          <a:r>
            <a:rPr lang="vi-VN" sz="1800" dirty="0" err="1">
              <a:latin typeface="+mj-lt"/>
            </a:rPr>
            <a:t>dụng</a:t>
          </a:r>
          <a:r>
            <a:rPr lang="vi-VN" sz="1800" dirty="0">
              <a:latin typeface="+mj-lt"/>
            </a:rPr>
            <a:t> </a:t>
          </a:r>
          <a:r>
            <a:rPr lang="vi-VN" sz="1800" dirty="0" err="1">
              <a:latin typeface="+mj-lt"/>
            </a:rPr>
            <a:t>phần</a:t>
          </a:r>
          <a:r>
            <a:rPr lang="vi-VN" sz="1800" dirty="0">
              <a:latin typeface="+mj-lt"/>
            </a:rPr>
            <a:t> </a:t>
          </a:r>
          <a:r>
            <a:rPr lang="vi-VN" sz="1800" dirty="0" err="1">
              <a:latin typeface="+mj-lt"/>
            </a:rPr>
            <a:t>mềm</a:t>
          </a:r>
          <a:r>
            <a:rPr lang="vi-VN" sz="1800" dirty="0">
              <a:latin typeface="+mj-lt"/>
            </a:rPr>
            <a:t> </a:t>
          </a:r>
          <a:r>
            <a:rPr lang="vi-VN" sz="1800" dirty="0" err="1">
              <a:latin typeface="+mj-lt"/>
            </a:rPr>
            <a:t>đã</a:t>
          </a:r>
          <a:r>
            <a:rPr lang="vi-VN" sz="1800" dirty="0">
              <a:latin typeface="+mj-lt"/>
            </a:rPr>
            <a:t> </a:t>
          </a:r>
          <a:r>
            <a:rPr lang="vi-VN" sz="1800" dirty="0" err="1">
              <a:latin typeface="+mj-lt"/>
            </a:rPr>
            <a:t>được</a:t>
          </a:r>
          <a:r>
            <a:rPr lang="vi-VN" sz="1800" dirty="0">
              <a:latin typeface="+mj-lt"/>
            </a:rPr>
            <a:t> </a:t>
          </a:r>
          <a:r>
            <a:rPr lang="vi-VN" sz="1800" dirty="0" err="1">
              <a:latin typeface="+mj-lt"/>
            </a:rPr>
            <a:t>quản</a:t>
          </a:r>
          <a:r>
            <a:rPr lang="vi-VN" sz="1800" dirty="0">
              <a:latin typeface="+mj-lt"/>
            </a:rPr>
            <a:t> </a:t>
          </a:r>
          <a:r>
            <a:rPr lang="vi-VN" sz="1800" dirty="0" err="1">
              <a:latin typeface="+mj-lt"/>
            </a:rPr>
            <a:t>trị</a:t>
          </a:r>
          <a:r>
            <a:rPr lang="vi-VN" sz="1800" dirty="0">
              <a:latin typeface="+mj-lt"/>
            </a:rPr>
            <a:t> viên </a:t>
          </a:r>
          <a:r>
            <a:rPr lang="vi-VN" sz="1800" dirty="0" err="1">
              <a:latin typeface="+mj-lt"/>
            </a:rPr>
            <a:t>cài</a:t>
          </a:r>
          <a:r>
            <a:rPr lang="vi-VN" sz="1800" dirty="0">
              <a:latin typeface="+mj-lt"/>
            </a:rPr>
            <a:t> </a:t>
          </a:r>
          <a:r>
            <a:rPr lang="vi-VN" sz="1800" dirty="0" err="1">
              <a:latin typeface="+mj-lt"/>
            </a:rPr>
            <a:t>đặt</a:t>
          </a:r>
          <a:r>
            <a:rPr lang="vi-VN" sz="1800" dirty="0">
              <a:latin typeface="+mj-lt"/>
            </a:rPr>
            <a:t> </a:t>
          </a:r>
          <a:r>
            <a:rPr lang="vi-VN" sz="1800" dirty="0" err="1">
              <a:latin typeface="+mj-lt"/>
            </a:rPr>
            <a:t>và</a:t>
          </a:r>
          <a:r>
            <a:rPr lang="vi-VN" sz="1800" dirty="0">
              <a:latin typeface="+mj-lt"/>
            </a:rPr>
            <a:t> không </a:t>
          </a:r>
          <a:r>
            <a:rPr lang="vi-VN" sz="1800" dirty="0" err="1">
              <a:latin typeface="+mj-lt"/>
            </a:rPr>
            <a:t>thể</a:t>
          </a:r>
          <a:r>
            <a:rPr lang="vi-VN" sz="1800" dirty="0">
              <a:latin typeface="+mj-lt"/>
            </a:rPr>
            <a:t> </a:t>
          </a:r>
          <a:r>
            <a:rPr lang="vi-VN" sz="1800" dirty="0" err="1">
              <a:latin typeface="+mj-lt"/>
            </a:rPr>
            <a:t>thực</a:t>
          </a:r>
          <a:r>
            <a:rPr lang="vi-VN" sz="1800" dirty="0">
              <a:latin typeface="+mj-lt"/>
            </a:rPr>
            <a:t> </a:t>
          </a:r>
          <a:r>
            <a:rPr lang="vi-VN" sz="1800" dirty="0" err="1">
              <a:latin typeface="+mj-lt"/>
            </a:rPr>
            <a:t>hiện</a:t>
          </a:r>
          <a:r>
            <a:rPr lang="vi-VN" sz="1800" dirty="0">
              <a:latin typeface="+mj-lt"/>
            </a:rPr>
            <a:t> </a:t>
          </a:r>
          <a:r>
            <a:rPr lang="vi-VN" sz="1800" dirty="0" err="1">
              <a:latin typeface="+mj-lt"/>
            </a:rPr>
            <a:t>bất</a:t>
          </a:r>
          <a:r>
            <a:rPr lang="vi-VN" sz="1800" dirty="0">
              <a:latin typeface="+mj-lt"/>
            </a:rPr>
            <a:t> </a:t>
          </a:r>
          <a:r>
            <a:rPr lang="vi-VN" sz="1800" dirty="0" err="1">
              <a:latin typeface="+mj-lt"/>
            </a:rPr>
            <a:t>kì</a:t>
          </a:r>
          <a:r>
            <a:rPr lang="vi-VN" sz="1800" dirty="0">
              <a:latin typeface="+mj-lt"/>
            </a:rPr>
            <a:t> thay </a:t>
          </a:r>
          <a:r>
            <a:rPr lang="vi-VN" sz="1800" dirty="0" err="1">
              <a:latin typeface="+mj-lt"/>
            </a:rPr>
            <a:t>đổi</a:t>
          </a:r>
          <a:r>
            <a:rPr lang="vi-VN" sz="1800" dirty="0">
              <a:latin typeface="+mj-lt"/>
            </a:rPr>
            <a:t> </a:t>
          </a:r>
          <a:r>
            <a:rPr lang="vi-VN" sz="1800" dirty="0" err="1">
              <a:latin typeface="+mj-lt"/>
            </a:rPr>
            <a:t>nào</a:t>
          </a:r>
          <a:r>
            <a:rPr lang="vi-VN" sz="1800" dirty="0">
              <a:latin typeface="+mj-lt"/>
            </a:rPr>
            <a:t> </a:t>
          </a:r>
          <a:r>
            <a:rPr lang="vi-VN" sz="1800" dirty="0" err="1">
              <a:latin typeface="+mj-lt"/>
            </a:rPr>
            <a:t>đối</a:t>
          </a:r>
          <a:r>
            <a:rPr lang="vi-VN" sz="1800" dirty="0">
              <a:latin typeface="+mj-lt"/>
            </a:rPr>
            <a:t> </a:t>
          </a:r>
          <a:r>
            <a:rPr lang="vi-VN" sz="1800" dirty="0" err="1">
              <a:latin typeface="+mj-lt"/>
            </a:rPr>
            <a:t>với</a:t>
          </a:r>
          <a:r>
            <a:rPr lang="vi-VN" sz="1800" dirty="0">
              <a:latin typeface="+mj-lt"/>
            </a:rPr>
            <a:t> </a:t>
          </a:r>
          <a:r>
            <a:rPr lang="vi-VN" sz="1800" dirty="0" err="1">
              <a:latin typeface="+mj-lt"/>
            </a:rPr>
            <a:t>cài</a:t>
          </a:r>
          <a:r>
            <a:rPr lang="vi-VN" sz="1800" dirty="0">
              <a:latin typeface="+mj-lt"/>
            </a:rPr>
            <a:t> </a:t>
          </a:r>
          <a:r>
            <a:rPr lang="vi-VN" sz="1800" dirty="0" err="1">
              <a:latin typeface="+mj-lt"/>
            </a:rPr>
            <a:t>đặt</a:t>
          </a:r>
          <a:r>
            <a:rPr lang="vi-VN" sz="1800" dirty="0">
              <a:latin typeface="+mj-lt"/>
            </a:rPr>
            <a:t> </a:t>
          </a:r>
          <a:r>
            <a:rPr lang="vi-VN" sz="1800" dirty="0" err="1">
              <a:latin typeface="+mj-lt"/>
            </a:rPr>
            <a:t>hệ</a:t>
          </a:r>
          <a:r>
            <a:rPr lang="vi-VN" sz="1800" dirty="0">
              <a:latin typeface="+mj-lt"/>
            </a:rPr>
            <a:t> </a:t>
          </a:r>
          <a:r>
            <a:rPr lang="vi-VN" sz="1800" dirty="0" err="1">
              <a:latin typeface="+mj-lt"/>
            </a:rPr>
            <a:t>thống</a:t>
          </a:r>
          <a:endParaRPr lang="vi-VN" sz="1800" dirty="0">
            <a:latin typeface="+mj-lt"/>
          </a:endParaRPr>
        </a:p>
      </dgm:t>
    </dgm:pt>
    <dgm:pt modelId="{6F1C1051-BFB7-44A7-B999-45221CFFD8B8}" type="parTrans" cxnId="{FB13A7DA-3631-467A-94F1-3A80513D37D7}">
      <dgm:prSet/>
      <dgm:spPr/>
      <dgm:t>
        <a:bodyPr/>
        <a:lstStyle/>
        <a:p>
          <a:endParaRPr lang="vi-VN"/>
        </a:p>
      </dgm:t>
    </dgm:pt>
    <dgm:pt modelId="{9423B562-D0B9-41FB-BA53-50893E9C7B7E}" type="sibTrans" cxnId="{FB13A7DA-3631-467A-94F1-3A80513D37D7}">
      <dgm:prSet/>
      <dgm:spPr/>
      <dgm:t>
        <a:bodyPr/>
        <a:lstStyle/>
        <a:p>
          <a:endParaRPr lang="vi-VN"/>
        </a:p>
      </dgm:t>
    </dgm:pt>
    <dgm:pt modelId="{DDEBFB82-FD6A-4A64-8646-F22618BC28DB}">
      <dgm:prSet custT="1"/>
      <dgm:spPr/>
      <dgm:t>
        <a:bodyPr/>
        <a:lstStyle/>
        <a:p>
          <a:r>
            <a:rPr lang="vi-VN" sz="2800" dirty="0" err="1">
              <a:solidFill>
                <a:schemeClr val="tx1"/>
              </a:solidFill>
              <a:latin typeface="+mj-lt"/>
            </a:rPr>
            <a:t>Người</a:t>
          </a:r>
          <a:r>
            <a:rPr lang="vi-VN" sz="2800" dirty="0">
              <a:solidFill>
                <a:schemeClr val="tx1"/>
              </a:solidFill>
              <a:latin typeface="+mj-lt"/>
            </a:rPr>
            <a:t> </a:t>
          </a:r>
          <a:r>
            <a:rPr lang="vi-VN" sz="2800" dirty="0" err="1">
              <a:solidFill>
                <a:schemeClr val="tx1"/>
              </a:solidFill>
              <a:latin typeface="+mj-lt"/>
            </a:rPr>
            <a:t>quản</a:t>
          </a:r>
          <a:r>
            <a:rPr lang="vi-VN" sz="2800" dirty="0">
              <a:solidFill>
                <a:schemeClr val="tx1"/>
              </a:solidFill>
              <a:latin typeface="+mj-lt"/>
            </a:rPr>
            <a:t> </a:t>
          </a:r>
          <a:r>
            <a:rPr lang="vi-VN" sz="2800" dirty="0" err="1">
              <a:solidFill>
                <a:schemeClr val="tx1"/>
              </a:solidFill>
              <a:latin typeface="+mj-lt"/>
            </a:rPr>
            <a:t>lí</a:t>
          </a:r>
          <a:endParaRPr lang="vi-VN" sz="2800" dirty="0">
            <a:solidFill>
              <a:schemeClr val="tx1"/>
            </a:solidFill>
            <a:latin typeface="+mj-lt"/>
          </a:endParaRPr>
        </a:p>
      </dgm:t>
    </dgm:pt>
    <dgm:pt modelId="{78D7BF47-61CA-4B80-8C00-51760B6361AA}" type="parTrans" cxnId="{E3DEF9D2-0845-4F2D-BB20-395E3DFDF236}">
      <dgm:prSet/>
      <dgm:spPr/>
      <dgm:t>
        <a:bodyPr/>
        <a:lstStyle/>
        <a:p>
          <a:endParaRPr lang="vi-VN"/>
        </a:p>
      </dgm:t>
    </dgm:pt>
    <dgm:pt modelId="{A55CD7CA-151C-4C6D-9B63-FD86918ECBDC}" type="sibTrans" cxnId="{E3DEF9D2-0845-4F2D-BB20-395E3DFDF236}">
      <dgm:prSet/>
      <dgm:spPr/>
      <dgm:t>
        <a:bodyPr/>
        <a:lstStyle/>
        <a:p>
          <a:endParaRPr lang="vi-VN"/>
        </a:p>
      </dgm:t>
    </dgm:pt>
    <dgm:pt modelId="{285070B0-58A7-4109-AAA3-E4ED600716D1}">
      <dgm:prSet custT="1"/>
      <dgm:spPr/>
      <dgm:t>
        <a:bodyPr/>
        <a:lstStyle/>
        <a:p>
          <a:pPr algn="ctr"/>
          <a:r>
            <a:rPr lang="vi-VN" sz="1800" dirty="0" err="1">
              <a:latin typeface="+mj-lt"/>
            </a:rPr>
            <a:t>Người</a:t>
          </a:r>
          <a:r>
            <a:rPr lang="vi-VN" sz="1800" dirty="0">
              <a:latin typeface="+mj-lt"/>
            </a:rPr>
            <a:t> </a:t>
          </a:r>
          <a:r>
            <a:rPr lang="vi-VN" sz="1800" dirty="0" err="1">
              <a:latin typeface="+mj-lt"/>
            </a:rPr>
            <a:t>đó</a:t>
          </a:r>
          <a:r>
            <a:rPr lang="vi-VN" sz="1800" dirty="0">
              <a:latin typeface="+mj-lt"/>
            </a:rPr>
            <a:t> </a:t>
          </a:r>
          <a:r>
            <a:rPr lang="vi-VN" sz="1800" dirty="0" err="1">
              <a:latin typeface="+mj-lt"/>
            </a:rPr>
            <a:t>có</a:t>
          </a:r>
          <a:r>
            <a:rPr lang="vi-VN" sz="1800" dirty="0">
              <a:latin typeface="+mj-lt"/>
            </a:rPr>
            <a:t> </a:t>
          </a:r>
          <a:r>
            <a:rPr lang="vi-VN" sz="1800" dirty="0" err="1">
              <a:latin typeface="+mj-lt"/>
            </a:rPr>
            <a:t>thể</a:t>
          </a:r>
          <a:r>
            <a:rPr lang="vi-VN" sz="1800" dirty="0">
              <a:latin typeface="+mj-lt"/>
            </a:rPr>
            <a:t> </a:t>
          </a:r>
          <a:r>
            <a:rPr lang="vi-VN" sz="1800" dirty="0" err="1">
              <a:latin typeface="+mj-lt"/>
            </a:rPr>
            <a:t>cài</a:t>
          </a:r>
          <a:r>
            <a:rPr lang="vi-VN" sz="1800" dirty="0">
              <a:latin typeface="+mj-lt"/>
            </a:rPr>
            <a:t> </a:t>
          </a:r>
          <a:r>
            <a:rPr lang="vi-VN" sz="1800" dirty="0" err="1">
              <a:latin typeface="+mj-lt"/>
            </a:rPr>
            <a:t>đặt</a:t>
          </a:r>
          <a:r>
            <a:rPr lang="vi-VN" sz="1800" dirty="0">
              <a:latin typeface="+mj-lt"/>
            </a:rPr>
            <a:t> </a:t>
          </a:r>
          <a:r>
            <a:rPr lang="vi-VN" sz="1800" dirty="0" err="1">
              <a:latin typeface="+mj-lt"/>
            </a:rPr>
            <a:t>bất</a:t>
          </a:r>
          <a:r>
            <a:rPr lang="vi-VN" sz="1800" dirty="0">
              <a:latin typeface="+mj-lt"/>
            </a:rPr>
            <a:t> </a:t>
          </a:r>
          <a:r>
            <a:rPr lang="vi-VN" sz="1800" dirty="0" err="1">
              <a:latin typeface="+mj-lt"/>
            </a:rPr>
            <a:t>cứ</a:t>
          </a:r>
          <a:r>
            <a:rPr lang="vi-VN" sz="1800" dirty="0">
              <a:latin typeface="+mj-lt"/>
            </a:rPr>
            <a:t> </a:t>
          </a:r>
          <a:r>
            <a:rPr lang="vi-VN" sz="1800" dirty="0" err="1">
              <a:latin typeface="+mj-lt"/>
            </a:rPr>
            <a:t>thứ</a:t>
          </a:r>
          <a:r>
            <a:rPr lang="vi-VN" sz="1800" dirty="0">
              <a:latin typeface="+mj-lt"/>
            </a:rPr>
            <a:t> </a:t>
          </a:r>
          <a:r>
            <a:rPr lang="vi-VN" sz="1800" dirty="0" err="1">
              <a:latin typeface="+mj-lt"/>
            </a:rPr>
            <a:t>gì</a:t>
          </a:r>
          <a:r>
            <a:rPr lang="vi-VN" sz="1800" dirty="0">
              <a:latin typeface="+mj-lt"/>
            </a:rPr>
            <a:t> </a:t>
          </a:r>
          <a:r>
            <a:rPr lang="vi-VN" sz="1800" dirty="0" err="1">
              <a:latin typeface="+mj-lt"/>
            </a:rPr>
            <a:t>và</a:t>
          </a:r>
          <a:r>
            <a:rPr lang="vi-VN" sz="1800" dirty="0">
              <a:latin typeface="+mj-lt"/>
            </a:rPr>
            <a:t> </a:t>
          </a:r>
          <a:r>
            <a:rPr lang="vi-VN" sz="1800" dirty="0" err="1">
              <a:latin typeface="+mj-lt"/>
            </a:rPr>
            <a:t>thực</a:t>
          </a:r>
          <a:r>
            <a:rPr lang="vi-VN" sz="1800" dirty="0">
              <a:latin typeface="+mj-lt"/>
            </a:rPr>
            <a:t> </a:t>
          </a:r>
          <a:r>
            <a:rPr lang="vi-VN" sz="1800" dirty="0" err="1">
              <a:latin typeface="+mj-lt"/>
            </a:rPr>
            <a:t>hiện</a:t>
          </a:r>
          <a:r>
            <a:rPr lang="vi-VN" sz="1800" dirty="0">
              <a:latin typeface="+mj-lt"/>
            </a:rPr>
            <a:t> thay </a:t>
          </a:r>
          <a:r>
            <a:rPr lang="vi-VN" sz="1800" dirty="0" err="1">
              <a:latin typeface="+mj-lt"/>
            </a:rPr>
            <a:t>đổi</a:t>
          </a:r>
          <a:r>
            <a:rPr lang="vi-VN" sz="1800" dirty="0">
              <a:latin typeface="+mj-lt"/>
            </a:rPr>
            <a:t> </a:t>
          </a:r>
          <a:r>
            <a:rPr lang="vi-VN" sz="1800" dirty="0" err="1">
              <a:latin typeface="+mj-lt"/>
            </a:rPr>
            <a:t>ảnh</a:t>
          </a:r>
          <a:r>
            <a:rPr lang="vi-VN" sz="1800" dirty="0">
              <a:latin typeface="+mj-lt"/>
            </a:rPr>
            <a:t> </a:t>
          </a:r>
          <a:r>
            <a:rPr lang="vi-VN" sz="1800" dirty="0" err="1">
              <a:latin typeface="+mj-lt"/>
            </a:rPr>
            <a:t>hưởng</a:t>
          </a:r>
          <a:r>
            <a:rPr lang="vi-VN" sz="1800" dirty="0">
              <a:latin typeface="+mj-lt"/>
            </a:rPr>
            <a:t> </a:t>
          </a:r>
          <a:r>
            <a:rPr lang="vi-VN" sz="1800" dirty="0" err="1">
              <a:latin typeface="+mj-lt"/>
            </a:rPr>
            <a:t>đến</a:t>
          </a:r>
          <a:r>
            <a:rPr lang="vi-VN" sz="1800" dirty="0">
              <a:latin typeface="+mj-lt"/>
            </a:rPr>
            <a:t> </a:t>
          </a:r>
          <a:r>
            <a:rPr lang="vi-VN" sz="1800" dirty="0" err="1">
              <a:latin typeface="+mj-lt"/>
            </a:rPr>
            <a:t>tất</a:t>
          </a:r>
          <a:r>
            <a:rPr lang="vi-VN" sz="1800" dirty="0">
              <a:latin typeface="+mj-lt"/>
            </a:rPr>
            <a:t> </a:t>
          </a:r>
          <a:r>
            <a:rPr lang="vi-VN" sz="1800" dirty="0" err="1">
              <a:latin typeface="+mj-lt"/>
            </a:rPr>
            <a:t>cả</a:t>
          </a:r>
          <a:r>
            <a:rPr lang="vi-VN" sz="1800" dirty="0">
              <a:latin typeface="+mj-lt"/>
            </a:rPr>
            <a:t> </a:t>
          </a:r>
          <a:r>
            <a:rPr lang="vi-VN" sz="1800" dirty="0" err="1">
              <a:latin typeface="+mj-lt"/>
            </a:rPr>
            <a:t>người</a:t>
          </a:r>
          <a:r>
            <a:rPr lang="vi-VN" sz="1800" dirty="0">
              <a:latin typeface="+mj-lt"/>
            </a:rPr>
            <a:t> </a:t>
          </a:r>
          <a:r>
            <a:rPr lang="vi-VN" sz="1800" dirty="0" err="1">
              <a:latin typeface="+mj-lt"/>
            </a:rPr>
            <a:t>dùng</a:t>
          </a:r>
          <a:r>
            <a:rPr lang="vi-VN" sz="1800" dirty="0">
              <a:latin typeface="+mj-lt"/>
            </a:rPr>
            <a:t> </a:t>
          </a:r>
          <a:r>
            <a:rPr lang="vi-VN" sz="1800" dirty="0" err="1">
              <a:latin typeface="+mj-lt"/>
            </a:rPr>
            <a:t>của</a:t>
          </a:r>
          <a:r>
            <a:rPr lang="vi-VN" sz="1800" dirty="0">
              <a:latin typeface="+mj-lt"/>
            </a:rPr>
            <a:t> PC </a:t>
          </a:r>
          <a:r>
            <a:rPr lang="vi-VN" sz="1800" dirty="0" err="1">
              <a:latin typeface="+mj-lt"/>
            </a:rPr>
            <a:t>đó</a:t>
          </a:r>
          <a:r>
            <a:rPr lang="vi-VN" sz="1800" dirty="0">
              <a:latin typeface="+mj-lt"/>
            </a:rPr>
            <a:t>    </a:t>
          </a:r>
        </a:p>
      </dgm:t>
    </dgm:pt>
    <dgm:pt modelId="{85F0C7D7-AB02-4FC1-8539-456435561A9B}" type="parTrans" cxnId="{08FE9645-BA37-4560-B377-7CC4FBCE9C0E}">
      <dgm:prSet/>
      <dgm:spPr/>
      <dgm:t>
        <a:bodyPr/>
        <a:lstStyle/>
        <a:p>
          <a:endParaRPr lang="vi-VN"/>
        </a:p>
      </dgm:t>
    </dgm:pt>
    <dgm:pt modelId="{B5985A3A-B4CC-4AAD-884A-DEB4113D1425}" type="sibTrans" cxnId="{08FE9645-BA37-4560-B377-7CC4FBCE9C0E}">
      <dgm:prSet/>
      <dgm:spPr/>
      <dgm:t>
        <a:bodyPr/>
        <a:lstStyle/>
        <a:p>
          <a:endParaRPr lang="vi-VN"/>
        </a:p>
      </dgm:t>
    </dgm:pt>
    <dgm:pt modelId="{89F8F30B-1CA3-4076-8D72-9874D0D2F7CC}" type="pres">
      <dgm:prSet presAssocID="{5429BE7C-9E27-4A0A-8D2B-A4F705CE7228}" presName="Name0" presStyleCnt="0">
        <dgm:presLayoutVars>
          <dgm:dir/>
          <dgm:animLvl val="lvl"/>
          <dgm:resizeHandles/>
        </dgm:presLayoutVars>
      </dgm:prSet>
      <dgm:spPr/>
    </dgm:pt>
    <dgm:pt modelId="{C94483C9-52FA-48BA-B551-1E8C5620F5C3}" type="pres">
      <dgm:prSet presAssocID="{DDEBFB82-FD6A-4A64-8646-F22618BC28DB}" presName="linNode" presStyleCnt="0"/>
      <dgm:spPr/>
    </dgm:pt>
    <dgm:pt modelId="{51E13883-8103-46D5-9DCB-9304EA6C23C4}" type="pres">
      <dgm:prSet presAssocID="{DDEBFB82-FD6A-4A64-8646-F22618BC28DB}" presName="parentShp" presStyleLbl="node1" presStyleIdx="0" presStyleCnt="4" custScaleX="100667" custLinFactNeighborX="-1694" custLinFactNeighborY="4093">
        <dgm:presLayoutVars>
          <dgm:bulletEnabled val="1"/>
        </dgm:presLayoutVars>
      </dgm:prSet>
      <dgm:spPr/>
    </dgm:pt>
    <dgm:pt modelId="{911A210F-6DE7-480D-A9BF-0A8F53EE5724}" type="pres">
      <dgm:prSet presAssocID="{DDEBFB82-FD6A-4A64-8646-F22618BC28DB}" presName="childShp" presStyleLbl="bgAccFollowNode1" presStyleIdx="0" presStyleCnt="4" custScaleX="99110" custLinFactNeighborX="334" custLinFactNeighborY="4093">
        <dgm:presLayoutVars>
          <dgm:bulletEnabled val="1"/>
        </dgm:presLayoutVars>
      </dgm:prSet>
      <dgm:spPr/>
    </dgm:pt>
    <dgm:pt modelId="{D76CAAA9-FC9F-4184-8518-88D919C55A0C}" type="pres">
      <dgm:prSet presAssocID="{A55CD7CA-151C-4C6D-9B63-FD86918ECBDC}" presName="spacing" presStyleCnt="0"/>
      <dgm:spPr/>
    </dgm:pt>
    <dgm:pt modelId="{2909B243-ECBF-4BAB-86F6-93978761527A}" type="pres">
      <dgm:prSet presAssocID="{074F9C58-85B3-47BD-8A9E-9AE6D46138C9}" presName="linNode" presStyleCnt="0"/>
      <dgm:spPr/>
    </dgm:pt>
    <dgm:pt modelId="{B6CC590F-E02A-4032-A89A-1CFF0430E1D8}" type="pres">
      <dgm:prSet presAssocID="{074F9C58-85B3-47BD-8A9E-9AE6D46138C9}" presName="parentShp" presStyleLbl="node1" presStyleIdx="1" presStyleCnt="4">
        <dgm:presLayoutVars>
          <dgm:bulletEnabled val="1"/>
        </dgm:presLayoutVars>
      </dgm:prSet>
      <dgm:spPr/>
    </dgm:pt>
    <dgm:pt modelId="{071430D4-C3CE-4950-A686-C756BCE8EA8B}" type="pres">
      <dgm:prSet presAssocID="{074F9C58-85B3-47BD-8A9E-9AE6D46138C9}" presName="childShp" presStyleLbl="bgAccFollowNode1" presStyleIdx="1" presStyleCnt="4">
        <dgm:presLayoutVars>
          <dgm:bulletEnabled val="1"/>
        </dgm:presLayoutVars>
      </dgm:prSet>
      <dgm:spPr/>
    </dgm:pt>
    <dgm:pt modelId="{D421A3FE-B3A6-41FE-BBAE-34B7C9049F94}" type="pres">
      <dgm:prSet presAssocID="{E8A3EC91-7DE6-43AB-8BEC-49BB6D7CC6E1}" presName="spacing" presStyleCnt="0"/>
      <dgm:spPr/>
    </dgm:pt>
    <dgm:pt modelId="{21439B0B-CDDF-4BB5-A28F-39A1577EFB6D}" type="pres">
      <dgm:prSet presAssocID="{B37C5D19-CEEC-489A-BBAA-529E639C09B9}" presName="linNode" presStyleCnt="0"/>
      <dgm:spPr/>
    </dgm:pt>
    <dgm:pt modelId="{7ACB5B7D-2284-41EF-AD88-ABE7C056C1F4}" type="pres">
      <dgm:prSet presAssocID="{B37C5D19-CEEC-489A-BBAA-529E639C09B9}" presName="parentShp" presStyleLbl="node1" presStyleIdx="2" presStyleCnt="4" custLinFactNeighborX="-431" custLinFactNeighborY="-3023">
        <dgm:presLayoutVars>
          <dgm:bulletEnabled val="1"/>
        </dgm:presLayoutVars>
      </dgm:prSet>
      <dgm:spPr/>
    </dgm:pt>
    <dgm:pt modelId="{D881D6CF-13D8-4A28-88E3-0338B5C068C5}" type="pres">
      <dgm:prSet presAssocID="{B37C5D19-CEEC-489A-BBAA-529E639C09B9}" presName="childShp" presStyleLbl="bgAccFollowNode1" presStyleIdx="2" presStyleCnt="4">
        <dgm:presLayoutVars>
          <dgm:bulletEnabled val="1"/>
        </dgm:presLayoutVars>
      </dgm:prSet>
      <dgm:spPr/>
    </dgm:pt>
    <dgm:pt modelId="{856493A3-B107-45FC-A065-51B49851DCA6}" type="pres">
      <dgm:prSet presAssocID="{DB7B9779-184E-4987-B81B-7489BE9D7E04}" presName="spacing" presStyleCnt="0"/>
      <dgm:spPr/>
    </dgm:pt>
    <dgm:pt modelId="{D9B5BDC5-9B5B-4E29-AEE4-EBC465783745}" type="pres">
      <dgm:prSet presAssocID="{3C0D3AC6-EF0C-4A61-BD1C-7B8947E18C00}" presName="linNode" presStyleCnt="0"/>
      <dgm:spPr/>
    </dgm:pt>
    <dgm:pt modelId="{DABC5094-7E6E-49B4-B617-BB31C929ABFF}" type="pres">
      <dgm:prSet presAssocID="{3C0D3AC6-EF0C-4A61-BD1C-7B8947E18C00}" presName="parentShp" presStyleLbl="node1" presStyleIdx="3" presStyleCnt="4" custLinFactNeighborX="-143" custLinFactNeighborY="-758">
        <dgm:presLayoutVars>
          <dgm:bulletEnabled val="1"/>
        </dgm:presLayoutVars>
      </dgm:prSet>
      <dgm:spPr/>
    </dgm:pt>
    <dgm:pt modelId="{3886155E-9EE7-41A0-80C9-E694960DE925}" type="pres">
      <dgm:prSet presAssocID="{3C0D3AC6-EF0C-4A61-BD1C-7B8947E18C00}" presName="childShp" presStyleLbl="bgAccFollowNode1" presStyleIdx="3" presStyleCnt="4">
        <dgm:presLayoutVars>
          <dgm:bulletEnabled val="1"/>
        </dgm:presLayoutVars>
      </dgm:prSet>
      <dgm:spPr/>
    </dgm:pt>
  </dgm:ptLst>
  <dgm:cxnLst>
    <dgm:cxn modelId="{8F2F2502-00FA-4B23-8E10-A5EC71A4128C}" type="presOf" srcId="{5429BE7C-9E27-4A0A-8D2B-A4F705CE7228}" destId="{89F8F30B-1CA3-4076-8D72-9874D0D2F7CC}" srcOrd="0" destOrd="0" presId="urn:microsoft.com/office/officeart/2005/8/layout/vList6"/>
    <dgm:cxn modelId="{485A8D23-AF8B-4430-A2F9-7C9E6CEBEF64}" type="presOf" srcId="{DDEBFB82-FD6A-4A64-8646-F22618BC28DB}" destId="{51E13883-8103-46D5-9DCB-9304EA6C23C4}" srcOrd="0" destOrd="0" presId="urn:microsoft.com/office/officeart/2005/8/layout/vList6"/>
    <dgm:cxn modelId="{6748FD2A-FA4D-400A-898E-70E1A2E41466}" type="presOf" srcId="{B37C5D19-CEEC-489A-BBAA-529E639C09B9}" destId="{7ACB5B7D-2284-41EF-AD88-ABE7C056C1F4}" srcOrd="0" destOrd="0" presId="urn:microsoft.com/office/officeart/2005/8/layout/vList6"/>
    <dgm:cxn modelId="{0E3A9331-997B-4FEE-A3E1-F544AEDB4F3B}" type="presOf" srcId="{285070B0-58A7-4109-AAA3-E4ED600716D1}" destId="{911A210F-6DE7-480D-A9BF-0A8F53EE5724}" srcOrd="0" destOrd="0" presId="urn:microsoft.com/office/officeart/2005/8/layout/vList6"/>
    <dgm:cxn modelId="{525F7133-23D4-4272-8531-6B7C6CE210B2}" srcId="{5429BE7C-9E27-4A0A-8D2B-A4F705CE7228}" destId="{3C0D3AC6-EF0C-4A61-BD1C-7B8947E18C00}" srcOrd="3" destOrd="0" parTransId="{92D52FDD-D945-4081-8ADC-9D245B628256}" sibTransId="{A15E470C-6B68-4546-83B4-6F5887C346AE}"/>
    <dgm:cxn modelId="{9BB24F64-5BF6-4561-87A5-35060899217D}" type="presOf" srcId="{C54D00E8-2FF5-4FF4-899C-46045DC8B02A}" destId="{071430D4-C3CE-4950-A686-C756BCE8EA8B}" srcOrd="0" destOrd="0" presId="urn:microsoft.com/office/officeart/2005/8/layout/vList6"/>
    <dgm:cxn modelId="{08FE9645-BA37-4560-B377-7CC4FBCE9C0E}" srcId="{DDEBFB82-FD6A-4A64-8646-F22618BC28DB}" destId="{285070B0-58A7-4109-AAA3-E4ED600716D1}" srcOrd="0" destOrd="0" parTransId="{85F0C7D7-AB02-4FC1-8539-456435561A9B}" sibTransId="{B5985A3A-B4CC-4AAD-884A-DEB4113D1425}"/>
    <dgm:cxn modelId="{CA265C71-4B5B-4C94-8783-FD1521ED4AAC}" type="presOf" srcId="{3C0D3AC6-EF0C-4A61-BD1C-7B8947E18C00}" destId="{DABC5094-7E6E-49B4-B617-BB31C929ABFF}" srcOrd="0" destOrd="0" presId="urn:microsoft.com/office/officeart/2005/8/layout/vList6"/>
    <dgm:cxn modelId="{43FED772-8B12-4C53-8393-0114BCC0B7D0}" type="presOf" srcId="{074F9C58-85B3-47BD-8A9E-9AE6D46138C9}" destId="{B6CC590F-E02A-4032-A89A-1CFF0430E1D8}" srcOrd="0" destOrd="0" presId="urn:microsoft.com/office/officeart/2005/8/layout/vList6"/>
    <dgm:cxn modelId="{0BB73653-BE16-46DD-BC1D-76622A68F89C}" type="presOf" srcId="{780FF1BC-03DA-4459-BEA4-F53F4BB8A3ED}" destId="{3886155E-9EE7-41A0-80C9-E694960DE925}" srcOrd="0" destOrd="0" presId="urn:microsoft.com/office/officeart/2005/8/layout/vList6"/>
    <dgm:cxn modelId="{D342A09E-61C9-4E05-9DA7-36935DF1B831}" srcId="{5429BE7C-9E27-4A0A-8D2B-A4F705CE7228}" destId="{074F9C58-85B3-47BD-8A9E-9AE6D46138C9}" srcOrd="1" destOrd="0" parTransId="{A5760DA4-304E-4B7C-9D9E-852F00C1C2AF}" sibTransId="{E8A3EC91-7DE6-43AB-8BEC-49BB6D7CC6E1}"/>
    <dgm:cxn modelId="{E901C8B1-FA86-4D9D-8A1C-144FB92B3C9A}" type="presOf" srcId="{6F50FDD0-6524-4024-8F9A-A72DF8567E81}" destId="{D881D6CF-13D8-4A28-88E3-0338B5C068C5}" srcOrd="0" destOrd="0" presId="urn:microsoft.com/office/officeart/2005/8/layout/vList6"/>
    <dgm:cxn modelId="{3C48B1C9-DCF0-4C46-BA49-88645CA0A113}" srcId="{B37C5D19-CEEC-489A-BBAA-529E639C09B9}" destId="{6F50FDD0-6524-4024-8F9A-A72DF8567E81}" srcOrd="0" destOrd="0" parTransId="{5CA75DB5-56C4-4A30-8A90-D120DC023ED4}" sibTransId="{25DBC9FE-A89A-4FCD-90F3-9548A90B7239}"/>
    <dgm:cxn modelId="{0A30DAD2-684E-4BC1-935A-A8B1B94222C7}" srcId="{074F9C58-85B3-47BD-8A9E-9AE6D46138C9}" destId="{C54D00E8-2FF5-4FF4-899C-46045DC8B02A}" srcOrd="0" destOrd="0" parTransId="{58C6D725-9819-4FEF-A078-6440067C7196}" sibTransId="{C1FB33A1-1D1F-44C7-9803-D842B801FA3E}"/>
    <dgm:cxn modelId="{E3DEF9D2-0845-4F2D-BB20-395E3DFDF236}" srcId="{5429BE7C-9E27-4A0A-8D2B-A4F705CE7228}" destId="{DDEBFB82-FD6A-4A64-8646-F22618BC28DB}" srcOrd="0" destOrd="0" parTransId="{78D7BF47-61CA-4B80-8C00-51760B6361AA}" sibTransId="{A55CD7CA-151C-4C6D-9B63-FD86918ECBDC}"/>
    <dgm:cxn modelId="{FB13A7DA-3631-467A-94F1-3A80513D37D7}" srcId="{3C0D3AC6-EF0C-4A61-BD1C-7B8947E18C00}" destId="{780FF1BC-03DA-4459-BEA4-F53F4BB8A3ED}" srcOrd="0" destOrd="0" parTransId="{6F1C1051-BFB7-44A7-B999-45221CFFD8B8}" sibTransId="{9423B562-D0B9-41FB-BA53-50893E9C7B7E}"/>
    <dgm:cxn modelId="{7E374EE8-4F67-493A-B101-EF0A8F22F539}" srcId="{5429BE7C-9E27-4A0A-8D2B-A4F705CE7228}" destId="{B37C5D19-CEEC-489A-BBAA-529E639C09B9}" srcOrd="2" destOrd="0" parTransId="{513C697B-3EA0-42AF-9C67-A3CFEEB02361}" sibTransId="{DB7B9779-184E-4987-B81B-7489BE9D7E04}"/>
    <dgm:cxn modelId="{24F5FAAE-A04F-4293-856B-F3DCF7ED0020}" type="presParOf" srcId="{89F8F30B-1CA3-4076-8D72-9874D0D2F7CC}" destId="{C94483C9-52FA-48BA-B551-1E8C5620F5C3}" srcOrd="0" destOrd="0" presId="urn:microsoft.com/office/officeart/2005/8/layout/vList6"/>
    <dgm:cxn modelId="{96A592F6-0B97-47C7-A3C5-C9296A5E4F31}" type="presParOf" srcId="{C94483C9-52FA-48BA-B551-1E8C5620F5C3}" destId="{51E13883-8103-46D5-9DCB-9304EA6C23C4}" srcOrd="0" destOrd="0" presId="urn:microsoft.com/office/officeart/2005/8/layout/vList6"/>
    <dgm:cxn modelId="{F77AB9B0-087D-4E2C-8053-BA8A40C921B2}" type="presParOf" srcId="{C94483C9-52FA-48BA-B551-1E8C5620F5C3}" destId="{911A210F-6DE7-480D-A9BF-0A8F53EE5724}" srcOrd="1" destOrd="0" presId="urn:microsoft.com/office/officeart/2005/8/layout/vList6"/>
    <dgm:cxn modelId="{949AB09C-DD6C-4053-9EBC-6CE386FE4D97}" type="presParOf" srcId="{89F8F30B-1CA3-4076-8D72-9874D0D2F7CC}" destId="{D76CAAA9-FC9F-4184-8518-88D919C55A0C}" srcOrd="1" destOrd="0" presId="urn:microsoft.com/office/officeart/2005/8/layout/vList6"/>
    <dgm:cxn modelId="{C4931334-B18E-48A7-BF79-E1DFA595235D}" type="presParOf" srcId="{89F8F30B-1CA3-4076-8D72-9874D0D2F7CC}" destId="{2909B243-ECBF-4BAB-86F6-93978761527A}" srcOrd="2" destOrd="0" presId="urn:microsoft.com/office/officeart/2005/8/layout/vList6"/>
    <dgm:cxn modelId="{79F6CAB1-7F84-4CA1-B27E-E5582B4414DC}" type="presParOf" srcId="{2909B243-ECBF-4BAB-86F6-93978761527A}" destId="{B6CC590F-E02A-4032-A89A-1CFF0430E1D8}" srcOrd="0" destOrd="0" presId="urn:microsoft.com/office/officeart/2005/8/layout/vList6"/>
    <dgm:cxn modelId="{830AB2EC-CF96-4CC6-9230-BE2086F6B722}" type="presParOf" srcId="{2909B243-ECBF-4BAB-86F6-93978761527A}" destId="{071430D4-C3CE-4950-A686-C756BCE8EA8B}" srcOrd="1" destOrd="0" presId="urn:microsoft.com/office/officeart/2005/8/layout/vList6"/>
    <dgm:cxn modelId="{5BAA336A-0A9D-4442-A9D7-92A2E4C09128}" type="presParOf" srcId="{89F8F30B-1CA3-4076-8D72-9874D0D2F7CC}" destId="{D421A3FE-B3A6-41FE-BBAE-34B7C9049F94}" srcOrd="3" destOrd="0" presId="urn:microsoft.com/office/officeart/2005/8/layout/vList6"/>
    <dgm:cxn modelId="{85398D6C-1216-4C72-9C49-90E98F32D34E}" type="presParOf" srcId="{89F8F30B-1CA3-4076-8D72-9874D0D2F7CC}" destId="{21439B0B-CDDF-4BB5-A28F-39A1577EFB6D}" srcOrd="4" destOrd="0" presId="urn:microsoft.com/office/officeart/2005/8/layout/vList6"/>
    <dgm:cxn modelId="{0877B516-F0F2-4216-8619-07AF28D6DA35}" type="presParOf" srcId="{21439B0B-CDDF-4BB5-A28F-39A1577EFB6D}" destId="{7ACB5B7D-2284-41EF-AD88-ABE7C056C1F4}" srcOrd="0" destOrd="0" presId="urn:microsoft.com/office/officeart/2005/8/layout/vList6"/>
    <dgm:cxn modelId="{D355B384-FD70-4EBE-B6DA-63CF16564140}" type="presParOf" srcId="{21439B0B-CDDF-4BB5-A28F-39A1577EFB6D}" destId="{D881D6CF-13D8-4A28-88E3-0338B5C068C5}" srcOrd="1" destOrd="0" presId="urn:microsoft.com/office/officeart/2005/8/layout/vList6"/>
    <dgm:cxn modelId="{B534F069-27A6-4B1D-9345-F1FC29DD000D}" type="presParOf" srcId="{89F8F30B-1CA3-4076-8D72-9874D0D2F7CC}" destId="{856493A3-B107-45FC-A065-51B49851DCA6}" srcOrd="5" destOrd="0" presId="urn:microsoft.com/office/officeart/2005/8/layout/vList6"/>
    <dgm:cxn modelId="{62D3610C-02FF-4D0D-A00D-4F846C84F4D2}" type="presParOf" srcId="{89F8F30B-1CA3-4076-8D72-9874D0D2F7CC}" destId="{D9B5BDC5-9B5B-4E29-AEE4-EBC465783745}" srcOrd="6" destOrd="0" presId="urn:microsoft.com/office/officeart/2005/8/layout/vList6"/>
    <dgm:cxn modelId="{AEF76CE9-FF07-430D-B839-8081F908D6FE}" type="presParOf" srcId="{D9B5BDC5-9B5B-4E29-AEE4-EBC465783745}" destId="{DABC5094-7E6E-49B4-B617-BB31C929ABFF}" srcOrd="0" destOrd="0" presId="urn:microsoft.com/office/officeart/2005/8/layout/vList6"/>
    <dgm:cxn modelId="{4F7557A7-6647-4554-90F6-14C9BE107B91}" type="presParOf" srcId="{D9B5BDC5-9B5B-4E29-AEE4-EBC465783745}" destId="{3886155E-9EE7-41A0-80C9-E694960DE925}"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29BE7C-9E27-4A0A-8D2B-A4F705CE7228}" type="doc">
      <dgm:prSet loTypeId="urn:microsoft.com/office/officeart/2005/8/layout/vList6" loCatId="process" qsTypeId="urn:microsoft.com/office/officeart/2005/8/quickstyle/simple1" qsCatId="simple" csTypeId="urn:microsoft.com/office/officeart/2005/8/colors/colorful3" csCatId="colorful" phldr="1"/>
      <dgm:spPr/>
      <dgm:t>
        <a:bodyPr/>
        <a:lstStyle/>
        <a:p>
          <a:endParaRPr lang="vi-VN"/>
        </a:p>
      </dgm:t>
    </dgm:pt>
    <dgm:pt modelId="{074F9C58-85B3-47BD-8A9E-9AE6D46138C9}">
      <dgm:prSet phldrT="[Văn bản]" custT="1"/>
      <dgm:spPr/>
      <dgm:t>
        <a:bodyPr/>
        <a:lstStyle/>
        <a:p>
          <a:r>
            <a:rPr lang="vi-VN" sz="2400" dirty="0" err="1">
              <a:solidFill>
                <a:schemeClr val="tx1"/>
              </a:solidFill>
              <a:latin typeface="+mj-lt"/>
            </a:rPr>
            <a:t>Người</a:t>
          </a:r>
          <a:r>
            <a:rPr lang="vi-VN" sz="2400" dirty="0">
              <a:solidFill>
                <a:schemeClr val="tx1"/>
              </a:solidFill>
              <a:latin typeface="+mj-lt"/>
            </a:rPr>
            <a:t> </a:t>
          </a:r>
          <a:r>
            <a:rPr lang="vi-VN" sz="2400" dirty="0" err="1">
              <a:solidFill>
                <a:schemeClr val="tx1"/>
              </a:solidFill>
              <a:latin typeface="+mj-lt"/>
            </a:rPr>
            <a:t>dùng</a:t>
          </a:r>
          <a:r>
            <a:rPr lang="vi-VN" sz="2400" dirty="0">
              <a:solidFill>
                <a:schemeClr val="tx1"/>
              </a:solidFill>
              <a:latin typeface="+mj-lt"/>
            </a:rPr>
            <a:t> </a:t>
          </a:r>
          <a:r>
            <a:rPr lang="vi-VN" sz="2400" dirty="0" err="1">
              <a:solidFill>
                <a:schemeClr val="tx1"/>
              </a:solidFill>
              <a:latin typeface="+mj-lt"/>
            </a:rPr>
            <a:t>thường</a:t>
          </a:r>
          <a:r>
            <a:rPr lang="vi-VN" sz="2400" dirty="0">
              <a:solidFill>
                <a:schemeClr val="tx1"/>
              </a:solidFill>
              <a:latin typeface="+mj-lt"/>
            </a:rPr>
            <a:t> xuyên</a:t>
          </a:r>
        </a:p>
      </dgm:t>
    </dgm:pt>
    <dgm:pt modelId="{A5760DA4-304E-4B7C-9D9E-852F00C1C2AF}" type="parTrans" cxnId="{D342A09E-61C9-4E05-9DA7-36935DF1B831}">
      <dgm:prSet/>
      <dgm:spPr/>
      <dgm:t>
        <a:bodyPr/>
        <a:lstStyle/>
        <a:p>
          <a:endParaRPr lang="vi-VN"/>
        </a:p>
      </dgm:t>
    </dgm:pt>
    <dgm:pt modelId="{E8A3EC91-7DE6-43AB-8BEC-49BB6D7CC6E1}" type="sibTrans" cxnId="{D342A09E-61C9-4E05-9DA7-36935DF1B831}">
      <dgm:prSet/>
      <dgm:spPr/>
      <dgm:t>
        <a:bodyPr/>
        <a:lstStyle/>
        <a:p>
          <a:endParaRPr lang="vi-VN"/>
        </a:p>
      </dgm:t>
    </dgm:pt>
    <dgm:pt modelId="{B37C5D19-CEEC-489A-BBAA-529E639C09B9}">
      <dgm:prSet phldrT="[Văn bản]" custT="1"/>
      <dgm:spPr/>
      <dgm:t>
        <a:bodyPr/>
        <a:lstStyle/>
        <a:p>
          <a:r>
            <a:rPr lang="vi-VN" sz="2400" dirty="0" err="1">
              <a:solidFill>
                <a:schemeClr val="tx1"/>
              </a:solidFill>
              <a:latin typeface="+mj-lt"/>
            </a:rPr>
            <a:t>Người</a:t>
          </a:r>
          <a:r>
            <a:rPr lang="vi-VN" sz="2400" dirty="0">
              <a:solidFill>
                <a:schemeClr val="tx1"/>
              </a:solidFill>
              <a:latin typeface="+mj-lt"/>
            </a:rPr>
            <a:t> </a:t>
          </a:r>
          <a:r>
            <a:rPr lang="vi-VN" sz="2400" dirty="0" err="1">
              <a:solidFill>
                <a:schemeClr val="tx1"/>
              </a:solidFill>
              <a:latin typeface="+mj-lt"/>
            </a:rPr>
            <a:t>dùng</a:t>
          </a:r>
          <a:r>
            <a:rPr lang="vi-VN" sz="2400" dirty="0">
              <a:solidFill>
                <a:schemeClr val="tx1"/>
              </a:solidFill>
              <a:latin typeface="+mj-lt"/>
            </a:rPr>
            <a:t> </a:t>
          </a:r>
          <a:r>
            <a:rPr lang="vi-VN" sz="2400" dirty="0" err="1">
              <a:solidFill>
                <a:schemeClr val="tx1"/>
              </a:solidFill>
              <a:latin typeface="+mj-lt"/>
            </a:rPr>
            <a:t>hệ</a:t>
          </a:r>
          <a:r>
            <a:rPr lang="vi-VN" sz="2400" dirty="0">
              <a:solidFill>
                <a:schemeClr val="tx1"/>
              </a:solidFill>
              <a:latin typeface="+mj-lt"/>
            </a:rPr>
            <a:t> </a:t>
          </a:r>
          <a:r>
            <a:rPr lang="vi-VN" sz="2400" dirty="0" err="1">
              <a:solidFill>
                <a:schemeClr val="tx1"/>
              </a:solidFill>
              <a:latin typeface="+mj-lt"/>
            </a:rPr>
            <a:t>thống</a:t>
          </a:r>
          <a:endParaRPr lang="vi-VN" sz="2400" dirty="0">
            <a:solidFill>
              <a:schemeClr val="tx1"/>
            </a:solidFill>
            <a:latin typeface="+mj-lt"/>
          </a:endParaRPr>
        </a:p>
      </dgm:t>
    </dgm:pt>
    <dgm:pt modelId="{513C697B-3EA0-42AF-9C67-A3CFEEB02361}" type="parTrans" cxnId="{7E374EE8-4F67-493A-B101-EF0A8F22F539}">
      <dgm:prSet/>
      <dgm:spPr/>
      <dgm:t>
        <a:bodyPr/>
        <a:lstStyle/>
        <a:p>
          <a:endParaRPr lang="vi-VN"/>
        </a:p>
      </dgm:t>
    </dgm:pt>
    <dgm:pt modelId="{DB7B9779-184E-4987-B81B-7489BE9D7E04}" type="sibTrans" cxnId="{7E374EE8-4F67-493A-B101-EF0A8F22F539}">
      <dgm:prSet/>
      <dgm:spPr/>
      <dgm:t>
        <a:bodyPr/>
        <a:lstStyle/>
        <a:p>
          <a:endParaRPr lang="vi-VN"/>
        </a:p>
      </dgm:t>
    </dgm:pt>
    <dgm:pt modelId="{6F50FDD0-6524-4024-8F9A-A72DF8567E81}">
      <dgm:prSet phldrT="[Văn bản]" custT="1"/>
      <dgm:spPr/>
      <dgm:t>
        <a:bodyPr/>
        <a:lstStyle/>
        <a:p>
          <a:pPr algn="ctr"/>
          <a:r>
            <a:rPr lang="vi-VN" sz="2000" dirty="0" err="1">
              <a:latin typeface="+mj-lt"/>
            </a:rPr>
            <a:t>Được</a:t>
          </a:r>
          <a:r>
            <a:rPr lang="vi-VN" sz="2000" dirty="0">
              <a:latin typeface="+mj-lt"/>
            </a:rPr>
            <a:t> </a:t>
          </a:r>
          <a:r>
            <a:rPr lang="vi-VN" sz="2000" dirty="0" err="1">
              <a:latin typeface="+mj-lt"/>
            </a:rPr>
            <a:t>tạo</a:t>
          </a:r>
          <a:r>
            <a:rPr lang="vi-VN" sz="2000" dirty="0">
              <a:latin typeface="+mj-lt"/>
            </a:rPr>
            <a:t> ra </a:t>
          </a:r>
          <a:r>
            <a:rPr lang="vi-VN" sz="2000" dirty="0" err="1">
              <a:latin typeface="+mj-lt"/>
            </a:rPr>
            <a:t>bởi</a:t>
          </a:r>
          <a:r>
            <a:rPr lang="vi-VN" sz="2000" dirty="0">
              <a:latin typeface="+mj-lt"/>
            </a:rPr>
            <a:t> </a:t>
          </a:r>
          <a:r>
            <a:rPr lang="vi-VN" sz="2000" dirty="0" err="1">
              <a:latin typeface="+mj-lt"/>
            </a:rPr>
            <a:t>hệ</a:t>
          </a:r>
          <a:r>
            <a:rPr lang="vi-VN" sz="2000" dirty="0">
              <a:latin typeface="+mj-lt"/>
            </a:rPr>
            <a:t> </a:t>
          </a:r>
          <a:r>
            <a:rPr lang="vi-VN" sz="2000" dirty="0" err="1">
              <a:latin typeface="+mj-lt"/>
            </a:rPr>
            <a:t>thống</a:t>
          </a:r>
          <a:r>
            <a:rPr lang="vi-VN" sz="2000" dirty="0">
              <a:latin typeface="+mj-lt"/>
            </a:rPr>
            <a:t> </a:t>
          </a:r>
          <a:r>
            <a:rPr lang="vi-VN" sz="2000" dirty="0" err="1">
              <a:latin typeface="+mj-lt"/>
            </a:rPr>
            <a:t>để</a:t>
          </a:r>
          <a:r>
            <a:rPr lang="vi-VN" sz="2000" dirty="0">
              <a:latin typeface="+mj-lt"/>
            </a:rPr>
            <a:t> </a:t>
          </a:r>
          <a:r>
            <a:rPr lang="vi-VN" sz="2000" dirty="0" err="1">
              <a:latin typeface="+mj-lt"/>
            </a:rPr>
            <a:t>chạy</a:t>
          </a:r>
          <a:r>
            <a:rPr lang="vi-VN" sz="2000" dirty="0">
              <a:latin typeface="+mj-lt"/>
            </a:rPr>
            <a:t> </a:t>
          </a:r>
          <a:r>
            <a:rPr lang="vi-VN" sz="2000" dirty="0" err="1">
              <a:latin typeface="+mj-lt"/>
            </a:rPr>
            <a:t>các</a:t>
          </a:r>
          <a:r>
            <a:rPr lang="vi-VN" sz="2000" dirty="0">
              <a:latin typeface="+mj-lt"/>
            </a:rPr>
            <a:t> </a:t>
          </a:r>
          <a:r>
            <a:rPr lang="vi-VN" sz="2000" dirty="0" err="1">
              <a:latin typeface="+mj-lt"/>
            </a:rPr>
            <a:t>processes</a:t>
          </a:r>
          <a:r>
            <a:rPr lang="vi-VN" sz="2000" dirty="0">
              <a:latin typeface="+mj-lt"/>
            </a:rPr>
            <a:t> </a:t>
          </a:r>
          <a:r>
            <a:rPr lang="vi-VN" sz="2000" dirty="0" err="1">
              <a:latin typeface="+mj-lt"/>
            </a:rPr>
            <a:t>hoặc</a:t>
          </a:r>
          <a:r>
            <a:rPr lang="vi-VN" sz="2000" dirty="0">
              <a:latin typeface="+mj-lt"/>
            </a:rPr>
            <a:t> </a:t>
          </a:r>
          <a:r>
            <a:rPr lang="vi-VN" sz="2000" dirty="0" err="1">
              <a:latin typeface="+mj-lt"/>
            </a:rPr>
            <a:t>daemons.Mỗi</a:t>
          </a:r>
          <a:r>
            <a:rPr lang="vi-VN" sz="2000" dirty="0">
              <a:latin typeface="+mj-lt"/>
            </a:rPr>
            <a:t> </a:t>
          </a:r>
          <a:r>
            <a:rPr lang="vi-VN" sz="2000" dirty="0" err="1">
              <a:latin typeface="+mj-lt"/>
            </a:rPr>
            <a:t>user</a:t>
          </a:r>
          <a:r>
            <a:rPr lang="vi-VN" sz="2000" dirty="0">
              <a:latin typeface="+mj-lt"/>
            </a:rPr>
            <a:t> </a:t>
          </a:r>
          <a:r>
            <a:rPr lang="vi-VN" sz="2000" dirty="0" err="1">
              <a:latin typeface="+mj-lt"/>
            </a:rPr>
            <a:t>có</a:t>
          </a:r>
          <a:r>
            <a:rPr lang="vi-VN" sz="2000" dirty="0">
              <a:latin typeface="+mj-lt"/>
            </a:rPr>
            <a:t> </a:t>
          </a:r>
          <a:r>
            <a:rPr lang="vi-VN" sz="2000" dirty="0" err="1">
              <a:latin typeface="+mj-lt"/>
            </a:rPr>
            <a:t>những</a:t>
          </a:r>
          <a:r>
            <a:rPr lang="vi-VN" sz="2000" dirty="0">
              <a:latin typeface="+mj-lt"/>
            </a:rPr>
            <a:t> </a:t>
          </a:r>
          <a:r>
            <a:rPr lang="vi-VN" sz="2000" dirty="0" err="1">
              <a:latin typeface="+mj-lt"/>
            </a:rPr>
            <a:t>file</a:t>
          </a:r>
          <a:r>
            <a:rPr lang="vi-VN" sz="2000" dirty="0">
              <a:latin typeface="+mj-lt"/>
            </a:rPr>
            <a:t> </a:t>
          </a:r>
          <a:r>
            <a:rPr lang="vi-VN" sz="2000" dirty="0" err="1">
              <a:latin typeface="+mj-lt"/>
            </a:rPr>
            <a:t>và</a:t>
          </a:r>
          <a:r>
            <a:rPr lang="vi-VN" sz="2000" dirty="0">
              <a:latin typeface="+mj-lt"/>
            </a:rPr>
            <a:t> </a:t>
          </a:r>
          <a:r>
            <a:rPr lang="vi-VN" sz="2000" dirty="0" err="1">
              <a:latin typeface="+mj-lt"/>
            </a:rPr>
            <a:t>resources</a:t>
          </a:r>
          <a:r>
            <a:rPr lang="vi-VN" sz="2000" dirty="0">
              <a:latin typeface="+mj-lt"/>
            </a:rPr>
            <a:t> riêng</a:t>
          </a:r>
        </a:p>
      </dgm:t>
    </dgm:pt>
    <dgm:pt modelId="{5CA75DB5-56C4-4A30-8A90-D120DC023ED4}" type="parTrans" cxnId="{3C48B1C9-DCF0-4C46-BA49-88645CA0A113}">
      <dgm:prSet/>
      <dgm:spPr/>
      <dgm:t>
        <a:bodyPr/>
        <a:lstStyle/>
        <a:p>
          <a:endParaRPr lang="vi-VN"/>
        </a:p>
      </dgm:t>
    </dgm:pt>
    <dgm:pt modelId="{25DBC9FE-A89A-4FCD-90F3-9548A90B7239}" type="sibTrans" cxnId="{3C48B1C9-DCF0-4C46-BA49-88645CA0A113}">
      <dgm:prSet/>
      <dgm:spPr/>
      <dgm:t>
        <a:bodyPr/>
        <a:lstStyle/>
        <a:p>
          <a:endParaRPr lang="vi-VN"/>
        </a:p>
      </dgm:t>
    </dgm:pt>
    <dgm:pt modelId="{DDEBFB82-FD6A-4A64-8646-F22618BC28DB}">
      <dgm:prSet custT="1"/>
      <dgm:spPr/>
      <dgm:t>
        <a:bodyPr/>
        <a:lstStyle/>
        <a:p>
          <a:r>
            <a:rPr lang="vi-VN" sz="2400" dirty="0" err="1">
              <a:solidFill>
                <a:schemeClr val="tx1"/>
              </a:solidFill>
              <a:latin typeface="+mj-lt"/>
            </a:rPr>
            <a:t>Người</a:t>
          </a:r>
          <a:r>
            <a:rPr lang="vi-VN" sz="2400" dirty="0">
              <a:solidFill>
                <a:schemeClr val="tx1"/>
              </a:solidFill>
              <a:latin typeface="+mj-lt"/>
            </a:rPr>
            <a:t> </a:t>
          </a:r>
          <a:r>
            <a:rPr lang="vi-VN" sz="2400" dirty="0" err="1">
              <a:solidFill>
                <a:schemeClr val="tx1"/>
              </a:solidFill>
              <a:latin typeface="+mj-lt"/>
            </a:rPr>
            <a:t>dùng</a:t>
          </a:r>
          <a:r>
            <a:rPr lang="vi-VN" sz="2400" dirty="0">
              <a:solidFill>
                <a:schemeClr val="tx1"/>
              </a:solidFill>
              <a:latin typeface="+mj-lt"/>
            </a:rPr>
            <a:t> </a:t>
          </a:r>
          <a:r>
            <a:rPr lang="vi-VN" sz="2400" dirty="0" err="1">
              <a:solidFill>
                <a:schemeClr val="tx1"/>
              </a:solidFill>
              <a:latin typeface="+mj-lt"/>
            </a:rPr>
            <a:t>root</a:t>
          </a:r>
          <a:endParaRPr lang="vi-VN" sz="2400" dirty="0">
            <a:solidFill>
              <a:schemeClr val="tx1"/>
            </a:solidFill>
            <a:latin typeface="+mj-lt"/>
          </a:endParaRPr>
        </a:p>
      </dgm:t>
    </dgm:pt>
    <dgm:pt modelId="{78D7BF47-61CA-4B80-8C00-51760B6361AA}" type="parTrans" cxnId="{E3DEF9D2-0845-4F2D-BB20-395E3DFDF236}">
      <dgm:prSet/>
      <dgm:spPr/>
      <dgm:t>
        <a:bodyPr/>
        <a:lstStyle/>
        <a:p>
          <a:endParaRPr lang="vi-VN"/>
        </a:p>
      </dgm:t>
    </dgm:pt>
    <dgm:pt modelId="{A55CD7CA-151C-4C6D-9B63-FD86918ECBDC}" type="sibTrans" cxnId="{E3DEF9D2-0845-4F2D-BB20-395E3DFDF236}">
      <dgm:prSet/>
      <dgm:spPr/>
      <dgm:t>
        <a:bodyPr/>
        <a:lstStyle/>
        <a:p>
          <a:endParaRPr lang="vi-VN"/>
        </a:p>
      </dgm:t>
    </dgm:pt>
    <dgm:pt modelId="{948FE38F-D129-4405-9D92-F5383409FE9B}">
      <dgm:prSet custT="1"/>
      <dgm:spPr/>
      <dgm:t>
        <a:bodyPr/>
        <a:lstStyle/>
        <a:p>
          <a:pPr algn="l"/>
          <a:endParaRPr lang="vi-VN" sz="1600" dirty="0">
            <a:latin typeface="+mj-lt"/>
          </a:endParaRPr>
        </a:p>
      </dgm:t>
    </dgm:pt>
    <dgm:pt modelId="{868AFBEB-541C-4345-8F26-8E0423330588}" type="parTrans" cxnId="{E200043A-BF47-4C64-B0E9-FE239268C46A}">
      <dgm:prSet/>
      <dgm:spPr/>
      <dgm:t>
        <a:bodyPr/>
        <a:lstStyle/>
        <a:p>
          <a:endParaRPr lang="vi-VN"/>
        </a:p>
      </dgm:t>
    </dgm:pt>
    <dgm:pt modelId="{65D3332D-683E-4F82-AE25-782A03BD8D77}" type="sibTrans" cxnId="{E200043A-BF47-4C64-B0E9-FE239268C46A}">
      <dgm:prSet/>
      <dgm:spPr/>
      <dgm:t>
        <a:bodyPr/>
        <a:lstStyle/>
        <a:p>
          <a:endParaRPr lang="vi-VN"/>
        </a:p>
      </dgm:t>
    </dgm:pt>
    <dgm:pt modelId="{A29D4FD1-3058-43AA-BC9B-DE1C7CFCE727}">
      <dgm:prSet custT="1"/>
      <dgm:spPr/>
      <dgm:t>
        <a:bodyPr/>
        <a:lstStyle/>
        <a:p>
          <a:pPr algn="ctr"/>
          <a:r>
            <a:rPr lang="vi-VN" sz="2000" dirty="0" err="1">
              <a:latin typeface="+mj-lt"/>
            </a:rPr>
            <a:t>Có</a:t>
          </a:r>
          <a:r>
            <a:rPr lang="vi-VN" sz="2000" dirty="0">
              <a:latin typeface="+mj-lt"/>
            </a:rPr>
            <a:t> </a:t>
          </a:r>
          <a:r>
            <a:rPr lang="vi-VN" sz="2000" dirty="0" err="1">
              <a:latin typeface="+mj-lt"/>
            </a:rPr>
            <a:t>quyền</a:t>
          </a:r>
          <a:r>
            <a:rPr lang="vi-VN" sz="2000" dirty="0">
              <a:latin typeface="+mj-lt"/>
            </a:rPr>
            <a:t> cao </a:t>
          </a:r>
          <a:r>
            <a:rPr lang="vi-VN" sz="2000" dirty="0" err="1">
              <a:latin typeface="+mj-lt"/>
            </a:rPr>
            <a:t>nhất</a:t>
          </a:r>
          <a:r>
            <a:rPr lang="vi-VN" sz="2000" dirty="0">
              <a:latin typeface="+mj-lt"/>
            </a:rPr>
            <a:t> trên </a:t>
          </a:r>
          <a:r>
            <a:rPr lang="vi-VN" sz="2000" dirty="0" err="1">
              <a:latin typeface="+mj-lt"/>
            </a:rPr>
            <a:t>hệ</a:t>
          </a:r>
          <a:r>
            <a:rPr lang="vi-VN" sz="2000" dirty="0">
              <a:latin typeface="+mj-lt"/>
            </a:rPr>
            <a:t> thông </a:t>
          </a:r>
          <a:r>
            <a:rPr lang="vi-VN" sz="2000" dirty="0" err="1">
              <a:latin typeface="+mj-lt"/>
            </a:rPr>
            <a:t>Linux</a:t>
          </a:r>
          <a:r>
            <a:rPr lang="vi-VN" sz="2000" dirty="0">
              <a:latin typeface="+mj-lt"/>
            </a:rPr>
            <a:t> </a:t>
          </a:r>
          <a:r>
            <a:rPr lang="vi-VN" sz="2000" dirty="0" err="1">
              <a:latin typeface="+mj-lt"/>
            </a:rPr>
            <a:t>thực</a:t>
          </a:r>
          <a:r>
            <a:rPr lang="vi-VN" sz="2000" dirty="0">
              <a:latin typeface="+mj-lt"/>
            </a:rPr>
            <a:t> </a:t>
          </a:r>
          <a:r>
            <a:rPr lang="vi-VN" sz="2000" dirty="0" err="1">
              <a:latin typeface="+mj-lt"/>
            </a:rPr>
            <a:t>hiện</a:t>
          </a:r>
          <a:r>
            <a:rPr lang="vi-VN" sz="2000" dirty="0">
              <a:latin typeface="+mj-lt"/>
            </a:rPr>
            <a:t> </a:t>
          </a:r>
          <a:r>
            <a:rPr lang="vi-VN" sz="2000" dirty="0" err="1">
              <a:latin typeface="+mj-lt"/>
            </a:rPr>
            <a:t>quản</a:t>
          </a:r>
          <a:r>
            <a:rPr lang="vi-VN" sz="2000" dirty="0">
              <a:latin typeface="+mj-lt"/>
            </a:rPr>
            <a:t> </a:t>
          </a:r>
          <a:r>
            <a:rPr lang="vi-VN" sz="2000" dirty="0" err="1">
              <a:latin typeface="+mj-lt"/>
            </a:rPr>
            <a:t>trị</a:t>
          </a:r>
          <a:r>
            <a:rPr lang="vi-VN" sz="2000" dirty="0">
              <a:latin typeface="+mj-lt"/>
            </a:rPr>
            <a:t> </a:t>
          </a:r>
          <a:r>
            <a:rPr lang="vi-VN" sz="2000" dirty="0" err="1">
              <a:latin typeface="+mj-lt"/>
            </a:rPr>
            <a:t>hệ</a:t>
          </a:r>
          <a:r>
            <a:rPr lang="vi-VN" sz="2000" dirty="0">
              <a:latin typeface="+mj-lt"/>
            </a:rPr>
            <a:t> </a:t>
          </a:r>
          <a:r>
            <a:rPr lang="vi-VN" sz="2000" dirty="0" err="1">
              <a:latin typeface="+mj-lt"/>
            </a:rPr>
            <a:t>thống</a:t>
          </a:r>
          <a:endParaRPr lang="vi-VN" sz="2000" dirty="0">
            <a:latin typeface="+mj-lt"/>
          </a:endParaRPr>
        </a:p>
      </dgm:t>
    </dgm:pt>
    <dgm:pt modelId="{EEA8942E-B2D9-4727-AA3F-2F9257FCA6D3}" type="parTrans" cxnId="{DA51DC46-B498-4FAA-95F2-0B670CCFB142}">
      <dgm:prSet/>
      <dgm:spPr/>
      <dgm:t>
        <a:bodyPr/>
        <a:lstStyle/>
        <a:p>
          <a:endParaRPr lang="vi-VN"/>
        </a:p>
      </dgm:t>
    </dgm:pt>
    <dgm:pt modelId="{A03944B3-9F93-45E4-8F06-1AA69A0EDEBD}" type="sibTrans" cxnId="{DA51DC46-B498-4FAA-95F2-0B670CCFB142}">
      <dgm:prSet/>
      <dgm:spPr/>
      <dgm:t>
        <a:bodyPr/>
        <a:lstStyle/>
        <a:p>
          <a:endParaRPr lang="vi-VN"/>
        </a:p>
      </dgm:t>
    </dgm:pt>
    <dgm:pt modelId="{9F8BE3DC-45C2-4910-AF45-897A1C5EFA5A}">
      <dgm:prSet phldrT="[Văn bản]" custT="1"/>
      <dgm:spPr/>
      <dgm:t>
        <a:bodyPr/>
        <a:lstStyle/>
        <a:p>
          <a:pPr algn="ctr"/>
          <a:r>
            <a:rPr lang="vi-VN" sz="2000" dirty="0" err="1">
              <a:latin typeface="+mj-lt"/>
            </a:rPr>
            <a:t>Để</a:t>
          </a:r>
          <a:r>
            <a:rPr lang="vi-VN" sz="2000" dirty="0">
              <a:latin typeface="+mj-lt"/>
            </a:rPr>
            <a:t> </a:t>
          </a:r>
          <a:r>
            <a:rPr lang="vi-VN" sz="2000" dirty="0" err="1">
              <a:latin typeface="+mj-lt"/>
            </a:rPr>
            <a:t>hoàn</a:t>
          </a:r>
          <a:r>
            <a:rPr lang="vi-VN" sz="2000" dirty="0">
              <a:latin typeface="+mj-lt"/>
            </a:rPr>
            <a:t> </a:t>
          </a:r>
          <a:r>
            <a:rPr lang="vi-VN" sz="2000" dirty="0" err="1">
              <a:latin typeface="+mj-lt"/>
            </a:rPr>
            <a:t>thiện</a:t>
          </a:r>
          <a:r>
            <a:rPr lang="vi-VN" sz="2000" dirty="0">
              <a:latin typeface="+mj-lt"/>
            </a:rPr>
            <a:t> </a:t>
          </a:r>
          <a:r>
            <a:rPr lang="vi-VN" sz="2000" dirty="0" err="1">
              <a:latin typeface="+mj-lt"/>
            </a:rPr>
            <a:t>những</a:t>
          </a:r>
          <a:r>
            <a:rPr lang="vi-VN" sz="2000" dirty="0">
              <a:latin typeface="+mj-lt"/>
            </a:rPr>
            <a:t> công </a:t>
          </a:r>
          <a:r>
            <a:rPr lang="vi-VN" sz="2000" dirty="0" err="1">
              <a:latin typeface="+mj-lt"/>
            </a:rPr>
            <a:t>việc</a:t>
          </a:r>
          <a:r>
            <a:rPr lang="vi-VN" sz="2000" dirty="0">
              <a:latin typeface="+mj-lt"/>
            </a:rPr>
            <a:t> </a:t>
          </a:r>
          <a:r>
            <a:rPr lang="vi-VN" sz="2000" dirty="0" err="1">
              <a:latin typeface="+mj-lt"/>
            </a:rPr>
            <a:t>hàng</a:t>
          </a:r>
          <a:r>
            <a:rPr lang="vi-VN" sz="2000" dirty="0">
              <a:latin typeface="+mj-lt"/>
            </a:rPr>
            <a:t> </a:t>
          </a:r>
          <a:r>
            <a:rPr lang="vi-VN" sz="2000" dirty="0" err="1">
              <a:latin typeface="+mj-lt"/>
            </a:rPr>
            <a:t>ngày.Họ</a:t>
          </a:r>
          <a:r>
            <a:rPr lang="vi-VN" sz="2000" dirty="0">
              <a:latin typeface="+mj-lt"/>
            </a:rPr>
            <a:t> </a:t>
          </a:r>
          <a:r>
            <a:rPr lang="vi-VN" sz="2000" dirty="0" err="1">
              <a:latin typeface="+mj-lt"/>
            </a:rPr>
            <a:t>bị</a:t>
          </a:r>
          <a:r>
            <a:rPr lang="vi-VN" sz="2000" dirty="0">
              <a:latin typeface="+mj-lt"/>
            </a:rPr>
            <a:t> </a:t>
          </a:r>
          <a:r>
            <a:rPr lang="vi-VN" sz="2000" dirty="0" err="1">
              <a:latin typeface="+mj-lt"/>
            </a:rPr>
            <a:t>giới</a:t>
          </a:r>
          <a:r>
            <a:rPr lang="vi-VN" sz="2000" dirty="0">
              <a:latin typeface="+mj-lt"/>
            </a:rPr>
            <a:t> </a:t>
          </a:r>
          <a:r>
            <a:rPr lang="vi-VN" sz="2000" dirty="0" err="1">
              <a:latin typeface="+mj-lt"/>
            </a:rPr>
            <a:t>hạn</a:t>
          </a:r>
          <a:r>
            <a:rPr lang="vi-VN" sz="2000" dirty="0">
              <a:latin typeface="+mj-lt"/>
            </a:rPr>
            <a:t> trong </a:t>
          </a:r>
          <a:r>
            <a:rPr lang="vi-VN" sz="2000" dirty="0" err="1">
              <a:latin typeface="+mj-lt"/>
            </a:rPr>
            <a:t>quyền</a:t>
          </a:r>
          <a:r>
            <a:rPr lang="vi-VN" sz="2000" dirty="0">
              <a:latin typeface="+mj-lt"/>
            </a:rPr>
            <a:t> truy </a:t>
          </a:r>
          <a:r>
            <a:rPr lang="vi-VN" sz="2000" dirty="0" err="1">
              <a:latin typeface="+mj-lt"/>
            </a:rPr>
            <a:t>cập</a:t>
          </a:r>
          <a:r>
            <a:rPr lang="vi-VN" sz="2000" dirty="0">
              <a:latin typeface="+mj-lt"/>
            </a:rPr>
            <a:t> </a:t>
          </a:r>
          <a:r>
            <a:rPr lang="vi-VN" sz="2000" dirty="0" err="1">
              <a:latin typeface="+mj-lt"/>
            </a:rPr>
            <a:t>vào</a:t>
          </a:r>
          <a:r>
            <a:rPr lang="vi-VN" sz="2000" dirty="0">
              <a:latin typeface="+mj-lt"/>
            </a:rPr>
            <a:t> </a:t>
          </a:r>
          <a:r>
            <a:rPr lang="vi-VN" sz="2000" dirty="0" err="1">
              <a:latin typeface="+mj-lt"/>
            </a:rPr>
            <a:t>hệ</a:t>
          </a:r>
          <a:r>
            <a:rPr lang="vi-VN" sz="2000" dirty="0">
              <a:latin typeface="+mj-lt"/>
            </a:rPr>
            <a:t> </a:t>
          </a:r>
          <a:r>
            <a:rPr lang="vi-VN" sz="2000" dirty="0" err="1">
              <a:latin typeface="+mj-lt"/>
            </a:rPr>
            <a:t>thống</a:t>
          </a:r>
          <a:r>
            <a:rPr lang="vi-VN" sz="2000" dirty="0">
              <a:latin typeface="+mj-lt"/>
            </a:rPr>
            <a:t> </a:t>
          </a:r>
          <a:r>
            <a:rPr lang="vi-VN" sz="2000" dirty="0" err="1">
              <a:latin typeface="+mj-lt"/>
            </a:rPr>
            <a:t>và</a:t>
          </a:r>
          <a:r>
            <a:rPr lang="vi-VN" sz="2000" dirty="0">
              <a:latin typeface="+mj-lt"/>
            </a:rPr>
            <a:t> </a:t>
          </a:r>
          <a:r>
            <a:rPr lang="vi-VN" sz="2000" dirty="0" err="1">
              <a:latin typeface="+mj-lt"/>
            </a:rPr>
            <a:t>phải</a:t>
          </a:r>
          <a:r>
            <a:rPr lang="vi-VN" sz="2000" dirty="0">
              <a:latin typeface="+mj-lt"/>
            </a:rPr>
            <a:t> </a:t>
          </a:r>
          <a:r>
            <a:rPr lang="vi-VN" sz="2000" dirty="0" err="1">
              <a:latin typeface="+mj-lt"/>
            </a:rPr>
            <a:t>dùng</a:t>
          </a:r>
          <a:r>
            <a:rPr lang="vi-VN" sz="2000" dirty="0">
              <a:latin typeface="+mj-lt"/>
            </a:rPr>
            <a:t> </a:t>
          </a:r>
          <a:r>
            <a:rPr lang="vi-VN" sz="2000" dirty="0" err="1">
              <a:latin typeface="+mj-lt"/>
            </a:rPr>
            <a:t>quyền</a:t>
          </a:r>
          <a:r>
            <a:rPr lang="vi-VN" sz="2000" dirty="0">
              <a:latin typeface="+mj-lt"/>
            </a:rPr>
            <a:t> </a:t>
          </a:r>
          <a:r>
            <a:rPr lang="vi-VN" sz="2000" dirty="0" err="1">
              <a:latin typeface="+mj-lt"/>
            </a:rPr>
            <a:t>của</a:t>
          </a:r>
          <a:r>
            <a:rPr lang="vi-VN" sz="2000" dirty="0">
              <a:latin typeface="+mj-lt"/>
            </a:rPr>
            <a:t> </a:t>
          </a:r>
          <a:r>
            <a:rPr lang="vi-VN" sz="2000" dirty="0" err="1">
              <a:latin typeface="+mj-lt"/>
            </a:rPr>
            <a:t>sudo</a:t>
          </a:r>
          <a:r>
            <a:rPr lang="vi-VN" sz="2000" dirty="0">
              <a:latin typeface="+mj-lt"/>
            </a:rPr>
            <a:t> </a:t>
          </a:r>
          <a:r>
            <a:rPr lang="vi-VN" sz="2000" dirty="0" err="1">
              <a:latin typeface="+mj-lt"/>
            </a:rPr>
            <a:t>để</a:t>
          </a:r>
          <a:r>
            <a:rPr lang="vi-VN" sz="2000" dirty="0">
              <a:latin typeface="+mj-lt"/>
            </a:rPr>
            <a:t> </a:t>
          </a:r>
          <a:r>
            <a:rPr lang="vi-VN" sz="2000" dirty="0" err="1">
              <a:latin typeface="+mj-lt"/>
            </a:rPr>
            <a:t>thực</a:t>
          </a:r>
          <a:r>
            <a:rPr lang="vi-VN" sz="2000" dirty="0">
              <a:latin typeface="+mj-lt"/>
            </a:rPr>
            <a:t> </a:t>
          </a:r>
          <a:r>
            <a:rPr lang="vi-VN" sz="2000" dirty="0" err="1">
              <a:latin typeface="+mj-lt"/>
            </a:rPr>
            <a:t>hiện</a:t>
          </a:r>
          <a:r>
            <a:rPr lang="vi-VN" sz="2000" dirty="0">
              <a:latin typeface="+mj-lt"/>
            </a:rPr>
            <a:t> </a:t>
          </a:r>
          <a:r>
            <a:rPr lang="vi-VN" sz="2000" dirty="0" err="1">
              <a:latin typeface="+mj-lt"/>
            </a:rPr>
            <a:t>những</a:t>
          </a:r>
          <a:r>
            <a:rPr lang="vi-VN" sz="2000" dirty="0">
              <a:latin typeface="+mj-lt"/>
            </a:rPr>
            <a:t> </a:t>
          </a:r>
          <a:r>
            <a:rPr lang="vi-VN" sz="2000" dirty="0" err="1">
              <a:latin typeface="+mj-lt"/>
            </a:rPr>
            <a:t>tác</a:t>
          </a:r>
          <a:r>
            <a:rPr lang="vi-VN" sz="2000" dirty="0">
              <a:latin typeface="+mj-lt"/>
            </a:rPr>
            <a:t> </a:t>
          </a:r>
          <a:r>
            <a:rPr lang="vi-VN" sz="2000" dirty="0" err="1">
              <a:latin typeface="+mj-lt"/>
            </a:rPr>
            <a:t>vụ</a:t>
          </a:r>
          <a:r>
            <a:rPr lang="vi-VN" sz="2000" dirty="0">
              <a:latin typeface="+mj-lt"/>
            </a:rPr>
            <a:t> </a:t>
          </a:r>
          <a:r>
            <a:rPr lang="vi-VN" sz="2000" dirty="0" err="1">
              <a:latin typeface="+mj-lt"/>
            </a:rPr>
            <a:t>của</a:t>
          </a:r>
          <a:r>
            <a:rPr lang="vi-VN" sz="2000" dirty="0">
              <a:latin typeface="+mj-lt"/>
            </a:rPr>
            <a:t> </a:t>
          </a:r>
          <a:r>
            <a:rPr lang="vi-VN" sz="2000" dirty="0" err="1">
              <a:latin typeface="+mj-lt"/>
            </a:rPr>
            <a:t>quản</a:t>
          </a:r>
          <a:r>
            <a:rPr lang="vi-VN" sz="2000" dirty="0">
              <a:latin typeface="+mj-lt"/>
            </a:rPr>
            <a:t> </a:t>
          </a:r>
          <a:r>
            <a:rPr lang="vi-VN" sz="2000" dirty="0" err="1">
              <a:latin typeface="+mj-lt"/>
            </a:rPr>
            <a:t>trj</a:t>
          </a:r>
          <a:endParaRPr lang="vi-VN" sz="2000" dirty="0">
            <a:latin typeface="+mj-lt"/>
          </a:endParaRPr>
        </a:p>
      </dgm:t>
    </dgm:pt>
    <dgm:pt modelId="{61C0488F-0A1D-4805-9058-A287EED1B2F7}" type="parTrans" cxnId="{B02D5554-6BEF-45EF-BF2D-CA9248888B0C}">
      <dgm:prSet/>
      <dgm:spPr/>
      <dgm:t>
        <a:bodyPr/>
        <a:lstStyle/>
        <a:p>
          <a:endParaRPr lang="vi-VN"/>
        </a:p>
      </dgm:t>
    </dgm:pt>
    <dgm:pt modelId="{569E94FB-5109-4842-BFA2-D92F0D0DB866}" type="sibTrans" cxnId="{B02D5554-6BEF-45EF-BF2D-CA9248888B0C}">
      <dgm:prSet/>
      <dgm:spPr/>
      <dgm:t>
        <a:bodyPr/>
        <a:lstStyle/>
        <a:p>
          <a:endParaRPr lang="vi-VN"/>
        </a:p>
      </dgm:t>
    </dgm:pt>
    <dgm:pt modelId="{89F8F30B-1CA3-4076-8D72-9874D0D2F7CC}" type="pres">
      <dgm:prSet presAssocID="{5429BE7C-9E27-4A0A-8D2B-A4F705CE7228}" presName="Name0" presStyleCnt="0">
        <dgm:presLayoutVars>
          <dgm:dir/>
          <dgm:animLvl val="lvl"/>
          <dgm:resizeHandles/>
        </dgm:presLayoutVars>
      </dgm:prSet>
      <dgm:spPr/>
    </dgm:pt>
    <dgm:pt modelId="{C94483C9-52FA-48BA-B551-1E8C5620F5C3}" type="pres">
      <dgm:prSet presAssocID="{DDEBFB82-FD6A-4A64-8646-F22618BC28DB}" presName="linNode" presStyleCnt="0"/>
      <dgm:spPr/>
    </dgm:pt>
    <dgm:pt modelId="{51E13883-8103-46D5-9DCB-9304EA6C23C4}" type="pres">
      <dgm:prSet presAssocID="{DDEBFB82-FD6A-4A64-8646-F22618BC28DB}" presName="parentShp" presStyleLbl="node1" presStyleIdx="0" presStyleCnt="3" custScaleX="100667" custLinFactNeighborX="-1694" custLinFactNeighborY="4093">
        <dgm:presLayoutVars>
          <dgm:bulletEnabled val="1"/>
        </dgm:presLayoutVars>
      </dgm:prSet>
      <dgm:spPr/>
    </dgm:pt>
    <dgm:pt modelId="{911A210F-6DE7-480D-A9BF-0A8F53EE5724}" type="pres">
      <dgm:prSet presAssocID="{DDEBFB82-FD6A-4A64-8646-F22618BC28DB}" presName="childShp" presStyleLbl="bgAccFollowNode1" presStyleIdx="0" presStyleCnt="3" custScaleX="99110" custLinFactNeighborX="334" custLinFactNeighborY="4093">
        <dgm:presLayoutVars>
          <dgm:bulletEnabled val="1"/>
        </dgm:presLayoutVars>
      </dgm:prSet>
      <dgm:spPr/>
    </dgm:pt>
    <dgm:pt modelId="{D76CAAA9-FC9F-4184-8518-88D919C55A0C}" type="pres">
      <dgm:prSet presAssocID="{A55CD7CA-151C-4C6D-9B63-FD86918ECBDC}" presName="spacing" presStyleCnt="0"/>
      <dgm:spPr/>
    </dgm:pt>
    <dgm:pt modelId="{2909B243-ECBF-4BAB-86F6-93978761527A}" type="pres">
      <dgm:prSet presAssocID="{074F9C58-85B3-47BD-8A9E-9AE6D46138C9}" presName="linNode" presStyleCnt="0"/>
      <dgm:spPr/>
    </dgm:pt>
    <dgm:pt modelId="{B6CC590F-E02A-4032-A89A-1CFF0430E1D8}" type="pres">
      <dgm:prSet presAssocID="{074F9C58-85B3-47BD-8A9E-9AE6D46138C9}" presName="parentShp" presStyleLbl="node1" presStyleIdx="1" presStyleCnt="3">
        <dgm:presLayoutVars>
          <dgm:bulletEnabled val="1"/>
        </dgm:presLayoutVars>
      </dgm:prSet>
      <dgm:spPr/>
    </dgm:pt>
    <dgm:pt modelId="{071430D4-C3CE-4950-A686-C756BCE8EA8B}" type="pres">
      <dgm:prSet presAssocID="{074F9C58-85B3-47BD-8A9E-9AE6D46138C9}" presName="childShp" presStyleLbl="bgAccFollowNode1" presStyleIdx="1" presStyleCnt="3">
        <dgm:presLayoutVars>
          <dgm:bulletEnabled val="1"/>
        </dgm:presLayoutVars>
      </dgm:prSet>
      <dgm:spPr/>
    </dgm:pt>
    <dgm:pt modelId="{D421A3FE-B3A6-41FE-BBAE-34B7C9049F94}" type="pres">
      <dgm:prSet presAssocID="{E8A3EC91-7DE6-43AB-8BEC-49BB6D7CC6E1}" presName="spacing" presStyleCnt="0"/>
      <dgm:spPr/>
    </dgm:pt>
    <dgm:pt modelId="{21439B0B-CDDF-4BB5-A28F-39A1577EFB6D}" type="pres">
      <dgm:prSet presAssocID="{B37C5D19-CEEC-489A-BBAA-529E639C09B9}" presName="linNode" presStyleCnt="0"/>
      <dgm:spPr/>
    </dgm:pt>
    <dgm:pt modelId="{7ACB5B7D-2284-41EF-AD88-ABE7C056C1F4}" type="pres">
      <dgm:prSet presAssocID="{B37C5D19-CEEC-489A-BBAA-529E639C09B9}" presName="parentShp" presStyleLbl="node1" presStyleIdx="2" presStyleCnt="3">
        <dgm:presLayoutVars>
          <dgm:bulletEnabled val="1"/>
        </dgm:presLayoutVars>
      </dgm:prSet>
      <dgm:spPr/>
    </dgm:pt>
    <dgm:pt modelId="{D881D6CF-13D8-4A28-88E3-0338B5C068C5}" type="pres">
      <dgm:prSet presAssocID="{B37C5D19-CEEC-489A-BBAA-529E639C09B9}" presName="childShp" presStyleLbl="bgAccFollowNode1" presStyleIdx="2" presStyleCnt="3" custScaleX="98583" custScaleY="93791" custLinFactNeighborX="418" custLinFactNeighborY="1210">
        <dgm:presLayoutVars>
          <dgm:bulletEnabled val="1"/>
        </dgm:presLayoutVars>
      </dgm:prSet>
      <dgm:spPr/>
    </dgm:pt>
  </dgm:ptLst>
  <dgm:cxnLst>
    <dgm:cxn modelId="{8F2F2502-00FA-4B23-8E10-A5EC71A4128C}" type="presOf" srcId="{5429BE7C-9E27-4A0A-8D2B-A4F705CE7228}" destId="{89F8F30B-1CA3-4076-8D72-9874D0D2F7CC}" srcOrd="0" destOrd="0" presId="urn:microsoft.com/office/officeart/2005/8/layout/vList6"/>
    <dgm:cxn modelId="{485A8D23-AF8B-4430-A2F9-7C9E6CEBEF64}" type="presOf" srcId="{DDEBFB82-FD6A-4A64-8646-F22618BC28DB}" destId="{51E13883-8103-46D5-9DCB-9304EA6C23C4}" srcOrd="0" destOrd="0" presId="urn:microsoft.com/office/officeart/2005/8/layout/vList6"/>
    <dgm:cxn modelId="{6748FD2A-FA4D-400A-898E-70E1A2E41466}" type="presOf" srcId="{B37C5D19-CEEC-489A-BBAA-529E639C09B9}" destId="{7ACB5B7D-2284-41EF-AD88-ABE7C056C1F4}" srcOrd="0" destOrd="0" presId="urn:microsoft.com/office/officeart/2005/8/layout/vList6"/>
    <dgm:cxn modelId="{0351C62B-E581-449B-BBB4-5356B640E4A7}" type="presOf" srcId="{9F8BE3DC-45C2-4910-AF45-897A1C5EFA5A}" destId="{071430D4-C3CE-4950-A686-C756BCE8EA8B}" srcOrd="0" destOrd="0" presId="urn:microsoft.com/office/officeart/2005/8/layout/vList6"/>
    <dgm:cxn modelId="{E200043A-BF47-4C64-B0E9-FE239268C46A}" srcId="{DDEBFB82-FD6A-4A64-8646-F22618BC28DB}" destId="{948FE38F-D129-4405-9D92-F5383409FE9B}" srcOrd="0" destOrd="0" parTransId="{868AFBEB-541C-4345-8F26-8E0423330588}" sibTransId="{65D3332D-683E-4F82-AE25-782A03BD8D77}"/>
    <dgm:cxn modelId="{DA51DC46-B498-4FAA-95F2-0B670CCFB142}" srcId="{DDEBFB82-FD6A-4A64-8646-F22618BC28DB}" destId="{A29D4FD1-3058-43AA-BC9B-DE1C7CFCE727}" srcOrd="1" destOrd="0" parTransId="{EEA8942E-B2D9-4727-AA3F-2F9257FCA6D3}" sibTransId="{A03944B3-9F93-45E4-8F06-1AA69A0EDEBD}"/>
    <dgm:cxn modelId="{43FED772-8B12-4C53-8393-0114BCC0B7D0}" type="presOf" srcId="{074F9C58-85B3-47BD-8A9E-9AE6D46138C9}" destId="{B6CC590F-E02A-4032-A89A-1CFF0430E1D8}" srcOrd="0" destOrd="0" presId="urn:microsoft.com/office/officeart/2005/8/layout/vList6"/>
    <dgm:cxn modelId="{B02D5554-6BEF-45EF-BF2D-CA9248888B0C}" srcId="{074F9C58-85B3-47BD-8A9E-9AE6D46138C9}" destId="{9F8BE3DC-45C2-4910-AF45-897A1C5EFA5A}" srcOrd="0" destOrd="0" parTransId="{61C0488F-0A1D-4805-9058-A287EED1B2F7}" sibTransId="{569E94FB-5109-4842-BFA2-D92F0D0DB866}"/>
    <dgm:cxn modelId="{D342A09E-61C9-4E05-9DA7-36935DF1B831}" srcId="{5429BE7C-9E27-4A0A-8D2B-A4F705CE7228}" destId="{074F9C58-85B3-47BD-8A9E-9AE6D46138C9}" srcOrd="1" destOrd="0" parTransId="{A5760DA4-304E-4B7C-9D9E-852F00C1C2AF}" sibTransId="{E8A3EC91-7DE6-43AB-8BEC-49BB6D7CC6E1}"/>
    <dgm:cxn modelId="{E901C8B1-FA86-4D9D-8A1C-144FB92B3C9A}" type="presOf" srcId="{6F50FDD0-6524-4024-8F9A-A72DF8567E81}" destId="{D881D6CF-13D8-4A28-88E3-0338B5C068C5}" srcOrd="0" destOrd="0" presId="urn:microsoft.com/office/officeart/2005/8/layout/vList6"/>
    <dgm:cxn modelId="{30063EC7-63C5-420D-B71C-CA28D8300846}" type="presOf" srcId="{A29D4FD1-3058-43AA-BC9B-DE1C7CFCE727}" destId="{911A210F-6DE7-480D-A9BF-0A8F53EE5724}" srcOrd="0" destOrd="1" presId="urn:microsoft.com/office/officeart/2005/8/layout/vList6"/>
    <dgm:cxn modelId="{3C48B1C9-DCF0-4C46-BA49-88645CA0A113}" srcId="{B37C5D19-CEEC-489A-BBAA-529E639C09B9}" destId="{6F50FDD0-6524-4024-8F9A-A72DF8567E81}" srcOrd="0" destOrd="0" parTransId="{5CA75DB5-56C4-4A30-8A90-D120DC023ED4}" sibTransId="{25DBC9FE-A89A-4FCD-90F3-9548A90B7239}"/>
    <dgm:cxn modelId="{E3DEF9D2-0845-4F2D-BB20-395E3DFDF236}" srcId="{5429BE7C-9E27-4A0A-8D2B-A4F705CE7228}" destId="{DDEBFB82-FD6A-4A64-8646-F22618BC28DB}" srcOrd="0" destOrd="0" parTransId="{78D7BF47-61CA-4B80-8C00-51760B6361AA}" sibTransId="{A55CD7CA-151C-4C6D-9B63-FD86918ECBDC}"/>
    <dgm:cxn modelId="{7E374EE8-4F67-493A-B101-EF0A8F22F539}" srcId="{5429BE7C-9E27-4A0A-8D2B-A4F705CE7228}" destId="{B37C5D19-CEEC-489A-BBAA-529E639C09B9}" srcOrd="2" destOrd="0" parTransId="{513C697B-3EA0-42AF-9C67-A3CFEEB02361}" sibTransId="{DB7B9779-184E-4987-B81B-7489BE9D7E04}"/>
    <dgm:cxn modelId="{E7BC5FEA-B5E4-456C-A89E-DD3304DB12AE}" type="presOf" srcId="{948FE38F-D129-4405-9D92-F5383409FE9B}" destId="{911A210F-6DE7-480D-A9BF-0A8F53EE5724}" srcOrd="0" destOrd="0" presId="urn:microsoft.com/office/officeart/2005/8/layout/vList6"/>
    <dgm:cxn modelId="{24F5FAAE-A04F-4293-856B-F3DCF7ED0020}" type="presParOf" srcId="{89F8F30B-1CA3-4076-8D72-9874D0D2F7CC}" destId="{C94483C9-52FA-48BA-B551-1E8C5620F5C3}" srcOrd="0" destOrd="0" presId="urn:microsoft.com/office/officeart/2005/8/layout/vList6"/>
    <dgm:cxn modelId="{96A592F6-0B97-47C7-A3C5-C9296A5E4F31}" type="presParOf" srcId="{C94483C9-52FA-48BA-B551-1E8C5620F5C3}" destId="{51E13883-8103-46D5-9DCB-9304EA6C23C4}" srcOrd="0" destOrd="0" presId="urn:microsoft.com/office/officeart/2005/8/layout/vList6"/>
    <dgm:cxn modelId="{F77AB9B0-087D-4E2C-8053-BA8A40C921B2}" type="presParOf" srcId="{C94483C9-52FA-48BA-B551-1E8C5620F5C3}" destId="{911A210F-6DE7-480D-A9BF-0A8F53EE5724}" srcOrd="1" destOrd="0" presId="urn:microsoft.com/office/officeart/2005/8/layout/vList6"/>
    <dgm:cxn modelId="{949AB09C-DD6C-4053-9EBC-6CE386FE4D97}" type="presParOf" srcId="{89F8F30B-1CA3-4076-8D72-9874D0D2F7CC}" destId="{D76CAAA9-FC9F-4184-8518-88D919C55A0C}" srcOrd="1" destOrd="0" presId="urn:microsoft.com/office/officeart/2005/8/layout/vList6"/>
    <dgm:cxn modelId="{C4931334-B18E-48A7-BF79-E1DFA595235D}" type="presParOf" srcId="{89F8F30B-1CA3-4076-8D72-9874D0D2F7CC}" destId="{2909B243-ECBF-4BAB-86F6-93978761527A}" srcOrd="2" destOrd="0" presId="urn:microsoft.com/office/officeart/2005/8/layout/vList6"/>
    <dgm:cxn modelId="{79F6CAB1-7F84-4CA1-B27E-E5582B4414DC}" type="presParOf" srcId="{2909B243-ECBF-4BAB-86F6-93978761527A}" destId="{B6CC590F-E02A-4032-A89A-1CFF0430E1D8}" srcOrd="0" destOrd="0" presId="urn:microsoft.com/office/officeart/2005/8/layout/vList6"/>
    <dgm:cxn modelId="{830AB2EC-CF96-4CC6-9230-BE2086F6B722}" type="presParOf" srcId="{2909B243-ECBF-4BAB-86F6-93978761527A}" destId="{071430D4-C3CE-4950-A686-C756BCE8EA8B}" srcOrd="1" destOrd="0" presId="urn:microsoft.com/office/officeart/2005/8/layout/vList6"/>
    <dgm:cxn modelId="{5BAA336A-0A9D-4442-A9D7-92A2E4C09128}" type="presParOf" srcId="{89F8F30B-1CA3-4076-8D72-9874D0D2F7CC}" destId="{D421A3FE-B3A6-41FE-BBAE-34B7C9049F94}" srcOrd="3" destOrd="0" presId="urn:microsoft.com/office/officeart/2005/8/layout/vList6"/>
    <dgm:cxn modelId="{85398D6C-1216-4C72-9C49-90E98F32D34E}" type="presParOf" srcId="{89F8F30B-1CA3-4076-8D72-9874D0D2F7CC}" destId="{21439B0B-CDDF-4BB5-A28F-39A1577EFB6D}" srcOrd="4" destOrd="0" presId="urn:microsoft.com/office/officeart/2005/8/layout/vList6"/>
    <dgm:cxn modelId="{0877B516-F0F2-4216-8619-07AF28D6DA35}" type="presParOf" srcId="{21439B0B-CDDF-4BB5-A28F-39A1577EFB6D}" destId="{7ACB5B7D-2284-41EF-AD88-ABE7C056C1F4}" srcOrd="0" destOrd="0" presId="urn:microsoft.com/office/officeart/2005/8/layout/vList6"/>
    <dgm:cxn modelId="{D355B384-FD70-4EBE-B6DA-63CF16564140}" type="presParOf" srcId="{21439B0B-CDDF-4BB5-A28F-39A1577EFB6D}" destId="{D881D6CF-13D8-4A28-88E3-0338B5C068C5}"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186392-2C64-4316-9603-02AFE2F51CE3}" type="doc">
      <dgm:prSet loTypeId="urn:microsoft.com/office/officeart/2008/layout/VerticalCurvedList" loCatId="list" qsTypeId="urn:microsoft.com/office/officeart/2005/8/quickstyle/simple5" qsCatId="simple" csTypeId="urn:microsoft.com/office/officeart/2005/8/colors/colorful2" csCatId="colorful" phldr="1"/>
      <dgm:spPr/>
      <dgm:t>
        <a:bodyPr/>
        <a:lstStyle/>
        <a:p>
          <a:endParaRPr lang="vi-VN"/>
        </a:p>
      </dgm:t>
    </dgm:pt>
    <dgm:pt modelId="{1606BCBD-8157-4873-95BF-045A26A233B6}">
      <dgm:prSet phldrT="[Văn bản]" custT="1"/>
      <dgm:spPr/>
      <dgm:t>
        <a:bodyPr/>
        <a:lstStyle/>
        <a:p>
          <a:r>
            <a:rPr lang="vi-VN" sz="2400" dirty="0">
              <a:solidFill>
                <a:schemeClr val="tx1"/>
              </a:solidFill>
              <a:latin typeface="+mj-lt"/>
            </a:rPr>
            <a:t>IIS </a:t>
          </a:r>
          <a:r>
            <a:rPr lang="vi-VN" sz="2400" dirty="0" err="1">
              <a:solidFill>
                <a:schemeClr val="tx1"/>
              </a:solidFill>
              <a:latin typeface="+mj-lt"/>
            </a:rPr>
            <a:t>là</a:t>
          </a:r>
          <a:r>
            <a:rPr lang="vi-VN" sz="2400" dirty="0">
              <a:solidFill>
                <a:schemeClr val="tx1"/>
              </a:solidFill>
              <a:latin typeface="+mj-lt"/>
            </a:rPr>
            <a:t> </a:t>
          </a:r>
          <a:r>
            <a:rPr lang="vi-VN" sz="2400" dirty="0" err="1">
              <a:solidFill>
                <a:schemeClr val="tx1"/>
              </a:solidFill>
              <a:latin typeface="+mj-lt"/>
            </a:rPr>
            <a:t>một</a:t>
          </a:r>
          <a:r>
            <a:rPr lang="vi-VN" sz="2400" dirty="0">
              <a:solidFill>
                <a:schemeClr val="tx1"/>
              </a:solidFill>
              <a:latin typeface="+mj-lt"/>
            </a:rPr>
            <a:t> </a:t>
          </a:r>
          <a:r>
            <a:rPr lang="vi-VN" sz="2400" dirty="0" err="1">
              <a:solidFill>
                <a:schemeClr val="tx1"/>
              </a:solidFill>
              <a:latin typeface="+mj-lt"/>
            </a:rPr>
            <a:t>sản</a:t>
          </a:r>
          <a:r>
            <a:rPr lang="vi-VN" sz="2400" dirty="0">
              <a:solidFill>
                <a:schemeClr val="tx1"/>
              </a:solidFill>
              <a:latin typeface="+mj-lt"/>
            </a:rPr>
            <a:t> </a:t>
          </a:r>
          <a:r>
            <a:rPr lang="vi-VN" sz="2400" dirty="0" err="1">
              <a:solidFill>
                <a:schemeClr val="tx1"/>
              </a:solidFill>
              <a:latin typeface="+mj-lt"/>
            </a:rPr>
            <a:t>phẩm</a:t>
          </a:r>
          <a:r>
            <a:rPr lang="vi-VN" sz="2400" dirty="0">
              <a:solidFill>
                <a:schemeClr val="tx1"/>
              </a:solidFill>
              <a:latin typeface="+mj-lt"/>
            </a:rPr>
            <a:t> </a:t>
          </a:r>
          <a:r>
            <a:rPr lang="vi-VN" sz="2400" dirty="0" err="1">
              <a:solidFill>
                <a:schemeClr val="tx1"/>
              </a:solidFill>
              <a:latin typeface="+mj-lt"/>
            </a:rPr>
            <a:t>của</a:t>
          </a:r>
          <a:r>
            <a:rPr lang="vi-VN" sz="2400" dirty="0">
              <a:solidFill>
                <a:schemeClr val="tx1"/>
              </a:solidFill>
              <a:latin typeface="+mj-lt"/>
            </a:rPr>
            <a:t> Microsoft</a:t>
          </a:r>
        </a:p>
      </dgm:t>
    </dgm:pt>
    <dgm:pt modelId="{7E3A3805-9791-4C72-A2F5-5EF077968583}" type="parTrans" cxnId="{BA26D9B4-C9A2-4705-BB52-F80A9ABD63D6}">
      <dgm:prSet/>
      <dgm:spPr/>
      <dgm:t>
        <a:bodyPr/>
        <a:lstStyle/>
        <a:p>
          <a:endParaRPr lang="vi-VN"/>
        </a:p>
      </dgm:t>
    </dgm:pt>
    <dgm:pt modelId="{2C6C82C3-F508-44D1-8B59-63327F27FA47}" type="sibTrans" cxnId="{BA26D9B4-C9A2-4705-BB52-F80A9ABD63D6}">
      <dgm:prSet/>
      <dgm:spPr/>
      <dgm:t>
        <a:bodyPr/>
        <a:lstStyle/>
        <a:p>
          <a:endParaRPr lang="vi-VN"/>
        </a:p>
      </dgm:t>
    </dgm:pt>
    <dgm:pt modelId="{F1C088F1-5597-48A3-9BFF-BFCAB843C984}">
      <dgm:prSet phldrT="[Văn bản]" custT="1"/>
      <dgm:spPr/>
      <dgm:t>
        <a:bodyPr/>
        <a:lstStyle/>
        <a:p>
          <a:r>
            <a:rPr lang="vi-VN" sz="2400" dirty="0" err="1">
              <a:solidFill>
                <a:schemeClr val="tx1"/>
              </a:solidFill>
              <a:latin typeface="+mj-lt"/>
            </a:rPr>
            <a:t>Chạy</a:t>
          </a:r>
          <a:r>
            <a:rPr lang="vi-VN" sz="2400" dirty="0">
              <a:solidFill>
                <a:schemeClr val="tx1"/>
              </a:solidFill>
              <a:latin typeface="+mj-lt"/>
            </a:rPr>
            <a:t> trên </a:t>
          </a:r>
          <a:r>
            <a:rPr lang="vi-VN" sz="2400" dirty="0" err="1">
              <a:solidFill>
                <a:schemeClr val="tx1"/>
              </a:solidFill>
              <a:latin typeface="+mj-lt"/>
            </a:rPr>
            <a:t>tất</a:t>
          </a:r>
          <a:r>
            <a:rPr lang="vi-VN" sz="2400" dirty="0">
              <a:solidFill>
                <a:schemeClr val="tx1"/>
              </a:solidFill>
              <a:latin typeface="+mj-lt"/>
            </a:rPr>
            <a:t> </a:t>
          </a:r>
          <a:r>
            <a:rPr lang="vi-VN" sz="2400" dirty="0" err="1">
              <a:solidFill>
                <a:schemeClr val="tx1"/>
              </a:solidFill>
              <a:latin typeface="+mj-lt"/>
            </a:rPr>
            <a:t>cả</a:t>
          </a:r>
          <a:r>
            <a:rPr lang="vi-VN" sz="2400" dirty="0">
              <a:solidFill>
                <a:schemeClr val="tx1"/>
              </a:solidFill>
              <a:latin typeface="+mj-lt"/>
            </a:rPr>
            <a:t> </a:t>
          </a:r>
          <a:r>
            <a:rPr lang="vi-VN" sz="2400" dirty="0" err="1">
              <a:solidFill>
                <a:schemeClr val="tx1"/>
              </a:solidFill>
              <a:latin typeface="+mj-lt"/>
            </a:rPr>
            <a:t>các</a:t>
          </a:r>
          <a:r>
            <a:rPr lang="vi-VN" sz="2400" dirty="0">
              <a:solidFill>
                <a:schemeClr val="tx1"/>
              </a:solidFill>
              <a:latin typeface="+mj-lt"/>
            </a:rPr>
            <a:t> </a:t>
          </a:r>
          <a:r>
            <a:rPr lang="vi-VN" sz="2400" dirty="0" err="1">
              <a:solidFill>
                <a:schemeClr val="tx1"/>
              </a:solidFill>
              <a:latin typeface="+mj-lt"/>
            </a:rPr>
            <a:t>nền</a:t>
          </a:r>
          <a:r>
            <a:rPr lang="vi-VN" sz="2400" dirty="0">
              <a:solidFill>
                <a:schemeClr val="tx1"/>
              </a:solidFill>
              <a:latin typeface="+mj-lt"/>
            </a:rPr>
            <a:t> </a:t>
          </a:r>
          <a:r>
            <a:rPr lang="vi-VN" sz="2400" dirty="0" err="1">
              <a:solidFill>
                <a:schemeClr val="tx1"/>
              </a:solidFill>
              <a:latin typeface="+mj-lt"/>
            </a:rPr>
            <a:t>tảng</a:t>
          </a:r>
          <a:r>
            <a:rPr lang="vi-VN" sz="2400" dirty="0">
              <a:solidFill>
                <a:schemeClr val="tx1"/>
              </a:solidFill>
              <a:latin typeface="+mj-lt"/>
            </a:rPr>
            <a:t> </a:t>
          </a:r>
          <a:r>
            <a:rPr lang="vi-VN" sz="2400" dirty="0" err="1">
              <a:solidFill>
                <a:schemeClr val="tx1"/>
              </a:solidFill>
              <a:latin typeface="+mj-lt"/>
            </a:rPr>
            <a:t>điều</a:t>
          </a:r>
          <a:r>
            <a:rPr lang="vi-VN" sz="2400" dirty="0">
              <a:solidFill>
                <a:schemeClr val="tx1"/>
              </a:solidFill>
              <a:latin typeface="+mj-lt"/>
            </a:rPr>
            <a:t> </a:t>
          </a:r>
          <a:r>
            <a:rPr lang="vi-VN" sz="2400" dirty="0" err="1">
              <a:solidFill>
                <a:schemeClr val="tx1"/>
              </a:solidFill>
              <a:latin typeface="+mj-lt"/>
            </a:rPr>
            <a:t>hành</a:t>
          </a:r>
          <a:r>
            <a:rPr lang="vi-VN" sz="2400" dirty="0">
              <a:solidFill>
                <a:schemeClr val="tx1"/>
              </a:solidFill>
              <a:latin typeface="+mj-lt"/>
            </a:rPr>
            <a:t> </a:t>
          </a:r>
          <a:r>
            <a:rPr lang="vi-VN" sz="2400" dirty="0" err="1">
              <a:solidFill>
                <a:schemeClr val="tx1"/>
              </a:solidFill>
              <a:latin typeface="+mj-lt"/>
            </a:rPr>
            <a:t>window</a:t>
          </a:r>
          <a:endParaRPr lang="vi-VN" sz="2400" dirty="0">
            <a:solidFill>
              <a:schemeClr val="tx1"/>
            </a:solidFill>
            <a:latin typeface="+mj-lt"/>
          </a:endParaRPr>
        </a:p>
      </dgm:t>
    </dgm:pt>
    <dgm:pt modelId="{CC271A21-D9BC-45BF-AC37-CE22CC390B48}" type="parTrans" cxnId="{89FDA166-2407-4CAB-8C9C-9B32C4645D2F}">
      <dgm:prSet/>
      <dgm:spPr/>
      <dgm:t>
        <a:bodyPr/>
        <a:lstStyle/>
        <a:p>
          <a:endParaRPr lang="vi-VN"/>
        </a:p>
      </dgm:t>
    </dgm:pt>
    <dgm:pt modelId="{0E98516E-38C0-4128-8C69-69379BE199BA}" type="sibTrans" cxnId="{89FDA166-2407-4CAB-8C9C-9B32C4645D2F}">
      <dgm:prSet/>
      <dgm:spPr/>
      <dgm:t>
        <a:bodyPr/>
        <a:lstStyle/>
        <a:p>
          <a:endParaRPr lang="vi-VN"/>
        </a:p>
      </dgm:t>
    </dgm:pt>
    <dgm:pt modelId="{75EAA41E-62FF-45C8-9E58-1271B7591989}">
      <dgm:prSet phldrT="[Văn bản]" custT="1"/>
      <dgm:spPr/>
      <dgm:t>
        <a:bodyPr/>
        <a:lstStyle/>
        <a:p>
          <a:r>
            <a:rPr lang="vi-VN" sz="2400" dirty="0" err="1">
              <a:solidFill>
                <a:schemeClr val="tx1"/>
              </a:solidFill>
              <a:latin typeface="+mj-lt"/>
            </a:rPr>
            <a:t>Được</a:t>
          </a:r>
          <a:r>
            <a:rPr lang="vi-VN" sz="2400" dirty="0">
              <a:solidFill>
                <a:schemeClr val="tx1"/>
              </a:solidFill>
              <a:latin typeface="+mj-lt"/>
            </a:rPr>
            <a:t> Microsoft cung </a:t>
          </a:r>
          <a:r>
            <a:rPr lang="vi-VN" sz="2400" dirty="0" err="1">
              <a:solidFill>
                <a:schemeClr val="tx1"/>
              </a:solidFill>
              <a:latin typeface="+mj-lt"/>
            </a:rPr>
            <a:t>cấp</a:t>
          </a:r>
          <a:r>
            <a:rPr lang="vi-VN" sz="2400" dirty="0">
              <a:solidFill>
                <a:schemeClr val="tx1"/>
              </a:solidFill>
              <a:latin typeface="+mj-lt"/>
            </a:rPr>
            <a:t> </a:t>
          </a:r>
          <a:r>
            <a:rPr lang="vi-VN" sz="2400" dirty="0" err="1">
              <a:solidFill>
                <a:schemeClr val="tx1"/>
              </a:solidFill>
              <a:latin typeface="+mj-lt"/>
            </a:rPr>
            <a:t>các</a:t>
          </a:r>
          <a:r>
            <a:rPr lang="vi-VN" sz="2400" dirty="0">
              <a:solidFill>
                <a:schemeClr val="tx1"/>
              </a:solidFill>
              <a:latin typeface="+mj-lt"/>
            </a:rPr>
            <a:t> </a:t>
          </a:r>
          <a:r>
            <a:rPr lang="vi-VN" sz="2400" dirty="0" err="1">
              <a:solidFill>
                <a:schemeClr val="tx1"/>
              </a:solidFill>
              <a:latin typeface="+mj-lt"/>
            </a:rPr>
            <a:t>hỗ</a:t>
          </a:r>
          <a:r>
            <a:rPr lang="vi-VN" sz="2400" dirty="0">
              <a:solidFill>
                <a:schemeClr val="tx1"/>
              </a:solidFill>
              <a:latin typeface="+mj-lt"/>
            </a:rPr>
            <a:t> </a:t>
          </a:r>
          <a:r>
            <a:rPr lang="vi-VN" sz="2400" dirty="0" err="1">
              <a:solidFill>
                <a:schemeClr val="tx1"/>
              </a:solidFill>
              <a:latin typeface="+mj-lt"/>
            </a:rPr>
            <a:t>trọ</a:t>
          </a:r>
          <a:r>
            <a:rPr lang="vi-VN" sz="2400" dirty="0">
              <a:solidFill>
                <a:schemeClr val="tx1"/>
              </a:solidFill>
              <a:latin typeface="+mj-lt"/>
            </a:rPr>
            <a:t> </a:t>
          </a:r>
          <a:r>
            <a:rPr lang="vi-VN" sz="2400" dirty="0" err="1">
              <a:solidFill>
                <a:schemeClr val="tx1"/>
              </a:solidFill>
              <a:latin typeface="+mj-lt"/>
            </a:rPr>
            <a:t>khách</a:t>
          </a:r>
          <a:r>
            <a:rPr lang="vi-VN" sz="2400" dirty="0">
              <a:solidFill>
                <a:schemeClr val="tx1"/>
              </a:solidFill>
              <a:latin typeface="+mj-lt"/>
            </a:rPr>
            <a:t> </a:t>
          </a:r>
          <a:r>
            <a:rPr lang="vi-VN" sz="2400" dirty="0" err="1">
              <a:solidFill>
                <a:schemeClr val="tx1"/>
              </a:solidFill>
              <a:latin typeface="+mj-lt"/>
            </a:rPr>
            <a:t>hàng</a:t>
          </a:r>
          <a:r>
            <a:rPr lang="vi-VN" sz="2400" dirty="0">
              <a:solidFill>
                <a:schemeClr val="tx1"/>
              </a:solidFill>
              <a:latin typeface="+mj-lt"/>
            </a:rPr>
            <a:t> chu </a:t>
          </a:r>
          <a:r>
            <a:rPr lang="vi-VN" sz="2400" dirty="0" err="1">
              <a:solidFill>
                <a:schemeClr val="tx1"/>
              </a:solidFill>
              <a:latin typeface="+mj-lt"/>
            </a:rPr>
            <a:t>đáo</a:t>
          </a:r>
          <a:r>
            <a:rPr lang="vi-VN" sz="2400" dirty="0">
              <a:solidFill>
                <a:schemeClr val="tx1"/>
              </a:solidFill>
              <a:latin typeface="+mj-lt"/>
            </a:rPr>
            <a:t> khi </a:t>
          </a:r>
          <a:r>
            <a:rPr lang="vi-VN" sz="2400" dirty="0" err="1">
              <a:solidFill>
                <a:schemeClr val="tx1"/>
              </a:solidFill>
              <a:latin typeface="+mj-lt"/>
            </a:rPr>
            <a:t>có</a:t>
          </a:r>
          <a:r>
            <a:rPr lang="vi-VN" sz="2400" dirty="0">
              <a:solidFill>
                <a:schemeClr val="tx1"/>
              </a:solidFill>
              <a:latin typeface="+mj-lt"/>
            </a:rPr>
            <a:t> </a:t>
          </a:r>
          <a:r>
            <a:rPr lang="vi-VN" sz="2400" dirty="0" err="1">
              <a:solidFill>
                <a:schemeClr val="tx1"/>
              </a:solidFill>
              <a:latin typeface="+mj-lt"/>
            </a:rPr>
            <a:t>bất</a:t>
          </a:r>
          <a:r>
            <a:rPr lang="vi-VN" sz="2400" dirty="0">
              <a:solidFill>
                <a:schemeClr val="tx1"/>
              </a:solidFill>
              <a:latin typeface="+mj-lt"/>
            </a:rPr>
            <a:t> </a:t>
          </a:r>
          <a:r>
            <a:rPr lang="vi-VN" sz="2400" dirty="0" err="1">
              <a:solidFill>
                <a:schemeClr val="tx1"/>
              </a:solidFill>
              <a:latin typeface="+mj-lt"/>
            </a:rPr>
            <a:t>kì</a:t>
          </a:r>
          <a:r>
            <a:rPr lang="vi-VN" sz="2400" dirty="0">
              <a:solidFill>
                <a:schemeClr val="tx1"/>
              </a:solidFill>
              <a:latin typeface="+mj-lt"/>
            </a:rPr>
            <a:t> </a:t>
          </a:r>
          <a:r>
            <a:rPr lang="vi-VN" sz="2400" dirty="0" err="1">
              <a:solidFill>
                <a:schemeClr val="tx1"/>
              </a:solidFill>
              <a:latin typeface="+mj-lt"/>
            </a:rPr>
            <a:t>sự</a:t>
          </a:r>
          <a:r>
            <a:rPr lang="vi-VN" sz="2400" dirty="0">
              <a:solidFill>
                <a:schemeClr val="tx1"/>
              </a:solidFill>
              <a:latin typeface="+mj-lt"/>
            </a:rPr>
            <a:t> </a:t>
          </a:r>
          <a:r>
            <a:rPr lang="vi-VN" sz="2400" dirty="0" err="1">
              <a:solidFill>
                <a:schemeClr val="tx1"/>
              </a:solidFill>
              <a:latin typeface="+mj-lt"/>
            </a:rPr>
            <a:t>cố</a:t>
          </a:r>
          <a:r>
            <a:rPr lang="vi-VN" sz="2400" dirty="0">
              <a:solidFill>
                <a:schemeClr val="tx1"/>
              </a:solidFill>
              <a:latin typeface="+mj-lt"/>
            </a:rPr>
            <a:t> </a:t>
          </a:r>
          <a:r>
            <a:rPr lang="vi-VN" sz="2400" dirty="0" err="1">
              <a:solidFill>
                <a:schemeClr val="tx1"/>
              </a:solidFill>
              <a:latin typeface="+mj-lt"/>
            </a:rPr>
            <a:t>nào</a:t>
          </a:r>
          <a:r>
            <a:rPr lang="vi-VN" sz="2400" dirty="0">
              <a:solidFill>
                <a:schemeClr val="tx1"/>
              </a:solidFill>
              <a:latin typeface="+mj-lt"/>
            </a:rPr>
            <a:t> </a:t>
          </a:r>
        </a:p>
      </dgm:t>
    </dgm:pt>
    <dgm:pt modelId="{A1BDD0D6-AB36-4C68-86F1-6DC41D32EFE3}" type="parTrans" cxnId="{6D312183-8759-4A41-A484-65C03EDA1949}">
      <dgm:prSet/>
      <dgm:spPr/>
      <dgm:t>
        <a:bodyPr/>
        <a:lstStyle/>
        <a:p>
          <a:endParaRPr lang="vi-VN"/>
        </a:p>
      </dgm:t>
    </dgm:pt>
    <dgm:pt modelId="{0B504BFC-2F71-4B5A-944C-9752AF4F6AD1}" type="sibTrans" cxnId="{6D312183-8759-4A41-A484-65C03EDA1949}">
      <dgm:prSet/>
      <dgm:spPr/>
      <dgm:t>
        <a:bodyPr/>
        <a:lstStyle/>
        <a:p>
          <a:endParaRPr lang="vi-VN"/>
        </a:p>
      </dgm:t>
    </dgm:pt>
    <dgm:pt modelId="{89CEF657-4437-4A37-8F5D-0609AF935D91}">
      <dgm:prSet phldrT="[Văn bản]" custT="1"/>
      <dgm:spPr/>
      <dgm:t>
        <a:bodyPr/>
        <a:lstStyle/>
        <a:p>
          <a:r>
            <a:rPr lang="vi-VN" sz="2400" dirty="0" err="1">
              <a:solidFill>
                <a:schemeClr val="tx1"/>
              </a:solidFill>
              <a:latin typeface="+mj-lt"/>
            </a:rPr>
            <a:t>Là</a:t>
          </a:r>
          <a:r>
            <a:rPr lang="vi-VN" sz="2400" dirty="0">
              <a:solidFill>
                <a:schemeClr val="tx1"/>
              </a:solidFill>
              <a:latin typeface="+mj-lt"/>
            </a:rPr>
            <a:t> </a:t>
          </a:r>
          <a:r>
            <a:rPr lang="vi-VN" sz="2400" dirty="0" err="1">
              <a:solidFill>
                <a:schemeClr val="tx1"/>
              </a:solidFill>
              <a:latin typeface="+mj-lt"/>
            </a:rPr>
            <a:t>phần</a:t>
          </a:r>
          <a:r>
            <a:rPr lang="vi-VN" sz="2400" dirty="0">
              <a:solidFill>
                <a:schemeClr val="tx1"/>
              </a:solidFill>
              <a:latin typeface="+mj-lt"/>
            </a:rPr>
            <a:t> </a:t>
          </a:r>
          <a:r>
            <a:rPr lang="vi-VN" sz="2400" dirty="0" err="1">
              <a:solidFill>
                <a:schemeClr val="tx1"/>
              </a:solidFill>
              <a:latin typeface="+mj-lt"/>
            </a:rPr>
            <a:t>mềm</a:t>
          </a:r>
          <a:r>
            <a:rPr lang="vi-VN" sz="2400" dirty="0">
              <a:solidFill>
                <a:schemeClr val="tx1"/>
              </a:solidFill>
              <a:latin typeface="+mj-lt"/>
            </a:rPr>
            <a:t> </a:t>
          </a:r>
          <a:r>
            <a:rPr lang="vi-VN" sz="2400" dirty="0" err="1">
              <a:solidFill>
                <a:schemeClr val="tx1"/>
              </a:solidFill>
              <a:latin typeface="+mj-lt"/>
            </a:rPr>
            <a:t>khép</a:t>
          </a:r>
          <a:r>
            <a:rPr lang="vi-VN" sz="2400" dirty="0">
              <a:solidFill>
                <a:schemeClr val="tx1"/>
              </a:solidFill>
              <a:latin typeface="+mj-lt"/>
            </a:rPr>
            <a:t> </a:t>
          </a:r>
          <a:r>
            <a:rPr lang="vi-VN" sz="2400" dirty="0" err="1">
              <a:solidFill>
                <a:schemeClr val="tx1"/>
              </a:solidFill>
              <a:latin typeface="+mj-lt"/>
            </a:rPr>
            <a:t>kín,đóng</a:t>
          </a:r>
          <a:r>
            <a:rPr lang="vi-VN" sz="2400" dirty="0">
              <a:solidFill>
                <a:schemeClr val="tx1"/>
              </a:solidFill>
              <a:latin typeface="+mj-lt"/>
            </a:rPr>
            <a:t> </a:t>
          </a:r>
          <a:r>
            <a:rPr lang="vi-VN" sz="2400" dirty="0" err="1">
              <a:solidFill>
                <a:schemeClr val="tx1"/>
              </a:solidFill>
              <a:latin typeface="+mj-lt"/>
            </a:rPr>
            <a:t>gói</a:t>
          </a:r>
          <a:r>
            <a:rPr lang="vi-VN" sz="2400" dirty="0">
              <a:solidFill>
                <a:schemeClr val="tx1"/>
              </a:solidFill>
              <a:latin typeface="+mj-lt"/>
            </a:rPr>
            <a:t> theo </a:t>
          </a:r>
          <a:r>
            <a:rPr lang="vi-VN" sz="2400" dirty="0" err="1">
              <a:solidFill>
                <a:schemeClr val="tx1"/>
              </a:solidFill>
              <a:latin typeface="+mj-lt"/>
            </a:rPr>
            <a:t>hệ</a:t>
          </a:r>
          <a:r>
            <a:rPr lang="vi-VN" sz="2400" dirty="0">
              <a:solidFill>
                <a:schemeClr val="tx1"/>
              </a:solidFill>
              <a:latin typeface="+mj-lt"/>
            </a:rPr>
            <a:t> </a:t>
          </a:r>
          <a:r>
            <a:rPr lang="vi-VN" sz="2400" dirty="0" err="1">
              <a:solidFill>
                <a:schemeClr val="tx1"/>
              </a:solidFill>
              <a:latin typeface="+mj-lt"/>
            </a:rPr>
            <a:t>điều</a:t>
          </a:r>
          <a:r>
            <a:rPr lang="vi-VN" sz="2400" dirty="0">
              <a:solidFill>
                <a:schemeClr val="tx1"/>
              </a:solidFill>
              <a:latin typeface="+mj-lt"/>
            </a:rPr>
            <a:t> </a:t>
          </a:r>
          <a:r>
            <a:rPr lang="vi-VN" sz="2400" dirty="0" err="1">
              <a:solidFill>
                <a:schemeClr val="tx1"/>
              </a:solidFill>
              <a:latin typeface="+mj-lt"/>
            </a:rPr>
            <a:t>hành</a:t>
          </a:r>
          <a:r>
            <a:rPr lang="vi-VN" sz="2400" dirty="0">
              <a:solidFill>
                <a:schemeClr val="tx1"/>
              </a:solidFill>
              <a:latin typeface="+mj-lt"/>
            </a:rPr>
            <a:t> </a:t>
          </a:r>
        </a:p>
      </dgm:t>
    </dgm:pt>
    <dgm:pt modelId="{532D1AC7-0EDE-429E-B3B9-3C847536C27B}" type="parTrans" cxnId="{D7AB55BD-36F9-4395-AE50-952589F21B20}">
      <dgm:prSet/>
      <dgm:spPr/>
      <dgm:t>
        <a:bodyPr/>
        <a:lstStyle/>
        <a:p>
          <a:endParaRPr lang="vi-VN"/>
        </a:p>
      </dgm:t>
    </dgm:pt>
    <dgm:pt modelId="{7EAD15F1-4816-4D48-B226-D844EA60F184}" type="sibTrans" cxnId="{D7AB55BD-36F9-4395-AE50-952589F21B20}">
      <dgm:prSet/>
      <dgm:spPr/>
      <dgm:t>
        <a:bodyPr/>
        <a:lstStyle/>
        <a:p>
          <a:endParaRPr lang="vi-VN"/>
        </a:p>
      </dgm:t>
    </dgm:pt>
    <dgm:pt modelId="{33CEC387-6D7D-414A-B1F6-EBE9CAE86F06}" type="pres">
      <dgm:prSet presAssocID="{35186392-2C64-4316-9603-02AFE2F51CE3}" presName="Name0" presStyleCnt="0">
        <dgm:presLayoutVars>
          <dgm:chMax val="7"/>
          <dgm:chPref val="7"/>
          <dgm:dir/>
        </dgm:presLayoutVars>
      </dgm:prSet>
      <dgm:spPr/>
    </dgm:pt>
    <dgm:pt modelId="{52A5F12B-8677-4FEA-9632-3053B05B325C}" type="pres">
      <dgm:prSet presAssocID="{35186392-2C64-4316-9603-02AFE2F51CE3}" presName="Name1" presStyleCnt="0"/>
      <dgm:spPr/>
    </dgm:pt>
    <dgm:pt modelId="{FF22B640-26FF-4539-8C34-1590851825B2}" type="pres">
      <dgm:prSet presAssocID="{35186392-2C64-4316-9603-02AFE2F51CE3}" presName="cycle" presStyleCnt="0"/>
      <dgm:spPr/>
    </dgm:pt>
    <dgm:pt modelId="{639D8588-1A2E-4009-949F-EBC3FB62E83A}" type="pres">
      <dgm:prSet presAssocID="{35186392-2C64-4316-9603-02AFE2F51CE3}" presName="srcNode" presStyleLbl="node1" presStyleIdx="0" presStyleCnt="4"/>
      <dgm:spPr/>
    </dgm:pt>
    <dgm:pt modelId="{878FF6D2-6B08-456D-B5BA-32E9D95EE08E}" type="pres">
      <dgm:prSet presAssocID="{35186392-2C64-4316-9603-02AFE2F51CE3}" presName="conn" presStyleLbl="parChTrans1D2" presStyleIdx="0" presStyleCnt="1"/>
      <dgm:spPr/>
    </dgm:pt>
    <dgm:pt modelId="{092231F1-29DB-424D-9D74-78FAE84E4C2B}" type="pres">
      <dgm:prSet presAssocID="{35186392-2C64-4316-9603-02AFE2F51CE3}" presName="extraNode" presStyleLbl="node1" presStyleIdx="0" presStyleCnt="4"/>
      <dgm:spPr/>
    </dgm:pt>
    <dgm:pt modelId="{472728EE-C869-45C9-86AF-79D48A23EC8E}" type="pres">
      <dgm:prSet presAssocID="{35186392-2C64-4316-9603-02AFE2F51CE3}" presName="dstNode" presStyleLbl="node1" presStyleIdx="0" presStyleCnt="4"/>
      <dgm:spPr/>
    </dgm:pt>
    <dgm:pt modelId="{69A7C0F7-1889-45D6-BB24-72FF70111629}" type="pres">
      <dgm:prSet presAssocID="{1606BCBD-8157-4873-95BF-045A26A233B6}" presName="text_1" presStyleLbl="node1" presStyleIdx="0" presStyleCnt="4">
        <dgm:presLayoutVars>
          <dgm:bulletEnabled val="1"/>
        </dgm:presLayoutVars>
      </dgm:prSet>
      <dgm:spPr/>
    </dgm:pt>
    <dgm:pt modelId="{B156E438-699F-4194-8337-D73C70D8FC18}" type="pres">
      <dgm:prSet presAssocID="{1606BCBD-8157-4873-95BF-045A26A233B6}" presName="accent_1" presStyleCnt="0"/>
      <dgm:spPr/>
    </dgm:pt>
    <dgm:pt modelId="{ED015529-0E1F-4498-9723-1C6D658D3161}" type="pres">
      <dgm:prSet presAssocID="{1606BCBD-8157-4873-95BF-045A26A233B6}" presName="accentRepeatNode" presStyleLbl="solidFgAcc1" presStyleIdx="0" presStyleCnt="4"/>
      <dgm:spPr/>
    </dgm:pt>
    <dgm:pt modelId="{2CD4049C-AF04-4A98-BE34-195F7C951F72}" type="pres">
      <dgm:prSet presAssocID="{F1C088F1-5597-48A3-9BFF-BFCAB843C984}" presName="text_2" presStyleLbl="node1" presStyleIdx="1" presStyleCnt="4">
        <dgm:presLayoutVars>
          <dgm:bulletEnabled val="1"/>
        </dgm:presLayoutVars>
      </dgm:prSet>
      <dgm:spPr/>
    </dgm:pt>
    <dgm:pt modelId="{88B2D7F3-D518-42EC-955F-484266BC9F7F}" type="pres">
      <dgm:prSet presAssocID="{F1C088F1-5597-48A3-9BFF-BFCAB843C984}" presName="accent_2" presStyleCnt="0"/>
      <dgm:spPr/>
    </dgm:pt>
    <dgm:pt modelId="{B8A60249-FD4A-4E46-B322-D0CE1E2C9F19}" type="pres">
      <dgm:prSet presAssocID="{F1C088F1-5597-48A3-9BFF-BFCAB843C984}" presName="accentRepeatNode" presStyleLbl="solidFgAcc1" presStyleIdx="1" presStyleCnt="4"/>
      <dgm:spPr/>
    </dgm:pt>
    <dgm:pt modelId="{C64C7018-5C50-43B3-B268-DA391B0D8334}" type="pres">
      <dgm:prSet presAssocID="{89CEF657-4437-4A37-8F5D-0609AF935D91}" presName="text_3" presStyleLbl="node1" presStyleIdx="2" presStyleCnt="4">
        <dgm:presLayoutVars>
          <dgm:bulletEnabled val="1"/>
        </dgm:presLayoutVars>
      </dgm:prSet>
      <dgm:spPr/>
    </dgm:pt>
    <dgm:pt modelId="{0241F9B6-99B6-4D4A-8DB1-0539BC85B856}" type="pres">
      <dgm:prSet presAssocID="{89CEF657-4437-4A37-8F5D-0609AF935D91}" presName="accent_3" presStyleCnt="0"/>
      <dgm:spPr/>
    </dgm:pt>
    <dgm:pt modelId="{C598EA6F-CE44-4450-9961-03FABA4C5C27}" type="pres">
      <dgm:prSet presAssocID="{89CEF657-4437-4A37-8F5D-0609AF935D91}" presName="accentRepeatNode" presStyleLbl="solidFgAcc1" presStyleIdx="2" presStyleCnt="4"/>
      <dgm:spPr/>
    </dgm:pt>
    <dgm:pt modelId="{EC2CF414-1571-4D09-BF48-1354107703FB}" type="pres">
      <dgm:prSet presAssocID="{75EAA41E-62FF-45C8-9E58-1271B7591989}" presName="text_4" presStyleLbl="node1" presStyleIdx="3" presStyleCnt="4">
        <dgm:presLayoutVars>
          <dgm:bulletEnabled val="1"/>
        </dgm:presLayoutVars>
      </dgm:prSet>
      <dgm:spPr/>
    </dgm:pt>
    <dgm:pt modelId="{4041A893-371C-4C68-88BB-82E101127260}" type="pres">
      <dgm:prSet presAssocID="{75EAA41E-62FF-45C8-9E58-1271B7591989}" presName="accent_4" presStyleCnt="0"/>
      <dgm:spPr/>
    </dgm:pt>
    <dgm:pt modelId="{B72EDD52-CC0F-4087-83ED-726DAC155D99}" type="pres">
      <dgm:prSet presAssocID="{75EAA41E-62FF-45C8-9E58-1271B7591989}" presName="accentRepeatNode" presStyleLbl="solidFgAcc1" presStyleIdx="3" presStyleCnt="4"/>
      <dgm:spPr/>
    </dgm:pt>
  </dgm:ptLst>
  <dgm:cxnLst>
    <dgm:cxn modelId="{0CC3740F-22C2-4383-BE75-E5182FB7A63F}" type="presOf" srcId="{F1C088F1-5597-48A3-9BFF-BFCAB843C984}" destId="{2CD4049C-AF04-4A98-BE34-195F7C951F72}" srcOrd="0" destOrd="0" presId="urn:microsoft.com/office/officeart/2008/layout/VerticalCurvedList"/>
    <dgm:cxn modelId="{158EEE28-BC38-4F0B-983C-FFB607966FEA}" type="presOf" srcId="{35186392-2C64-4316-9603-02AFE2F51CE3}" destId="{33CEC387-6D7D-414A-B1F6-EBE9CAE86F06}" srcOrd="0" destOrd="0" presId="urn:microsoft.com/office/officeart/2008/layout/VerticalCurvedList"/>
    <dgm:cxn modelId="{89FDA166-2407-4CAB-8C9C-9B32C4645D2F}" srcId="{35186392-2C64-4316-9603-02AFE2F51CE3}" destId="{F1C088F1-5597-48A3-9BFF-BFCAB843C984}" srcOrd="1" destOrd="0" parTransId="{CC271A21-D9BC-45BF-AC37-CE22CC390B48}" sibTransId="{0E98516E-38C0-4128-8C69-69379BE199BA}"/>
    <dgm:cxn modelId="{6D312183-8759-4A41-A484-65C03EDA1949}" srcId="{35186392-2C64-4316-9603-02AFE2F51CE3}" destId="{75EAA41E-62FF-45C8-9E58-1271B7591989}" srcOrd="3" destOrd="0" parTransId="{A1BDD0D6-AB36-4C68-86F1-6DC41D32EFE3}" sibTransId="{0B504BFC-2F71-4B5A-944C-9752AF4F6AD1}"/>
    <dgm:cxn modelId="{E8EF3D9B-8C04-4BC4-883D-312E0B056587}" type="presOf" srcId="{89CEF657-4437-4A37-8F5D-0609AF935D91}" destId="{C64C7018-5C50-43B3-B268-DA391B0D8334}" srcOrd="0" destOrd="0" presId="urn:microsoft.com/office/officeart/2008/layout/VerticalCurvedList"/>
    <dgm:cxn modelId="{3CB9E09D-6552-48F4-90EC-98DB7D9A18A7}" type="presOf" srcId="{75EAA41E-62FF-45C8-9E58-1271B7591989}" destId="{EC2CF414-1571-4D09-BF48-1354107703FB}" srcOrd="0" destOrd="0" presId="urn:microsoft.com/office/officeart/2008/layout/VerticalCurvedList"/>
    <dgm:cxn modelId="{09EBCCB1-24E4-4D40-BD68-AEA58BD65C60}" type="presOf" srcId="{2C6C82C3-F508-44D1-8B59-63327F27FA47}" destId="{878FF6D2-6B08-456D-B5BA-32E9D95EE08E}" srcOrd="0" destOrd="0" presId="urn:microsoft.com/office/officeart/2008/layout/VerticalCurvedList"/>
    <dgm:cxn modelId="{BA26D9B4-C9A2-4705-BB52-F80A9ABD63D6}" srcId="{35186392-2C64-4316-9603-02AFE2F51CE3}" destId="{1606BCBD-8157-4873-95BF-045A26A233B6}" srcOrd="0" destOrd="0" parTransId="{7E3A3805-9791-4C72-A2F5-5EF077968583}" sibTransId="{2C6C82C3-F508-44D1-8B59-63327F27FA47}"/>
    <dgm:cxn modelId="{D7AB55BD-36F9-4395-AE50-952589F21B20}" srcId="{35186392-2C64-4316-9603-02AFE2F51CE3}" destId="{89CEF657-4437-4A37-8F5D-0609AF935D91}" srcOrd="2" destOrd="0" parTransId="{532D1AC7-0EDE-429E-B3B9-3C847536C27B}" sibTransId="{7EAD15F1-4816-4D48-B226-D844EA60F184}"/>
    <dgm:cxn modelId="{2B9A18EC-BCB9-4F13-B1AA-6DD1D51AB2BA}" type="presOf" srcId="{1606BCBD-8157-4873-95BF-045A26A233B6}" destId="{69A7C0F7-1889-45D6-BB24-72FF70111629}" srcOrd="0" destOrd="0" presId="urn:microsoft.com/office/officeart/2008/layout/VerticalCurvedList"/>
    <dgm:cxn modelId="{021DF3B1-22B4-41AC-B550-EA4291F70796}" type="presParOf" srcId="{33CEC387-6D7D-414A-B1F6-EBE9CAE86F06}" destId="{52A5F12B-8677-4FEA-9632-3053B05B325C}" srcOrd="0" destOrd="0" presId="urn:microsoft.com/office/officeart/2008/layout/VerticalCurvedList"/>
    <dgm:cxn modelId="{1669F065-150D-4DA7-87D2-9918B91C7D21}" type="presParOf" srcId="{52A5F12B-8677-4FEA-9632-3053B05B325C}" destId="{FF22B640-26FF-4539-8C34-1590851825B2}" srcOrd="0" destOrd="0" presId="urn:microsoft.com/office/officeart/2008/layout/VerticalCurvedList"/>
    <dgm:cxn modelId="{DC106F5D-EE11-4117-825E-724F284A9987}" type="presParOf" srcId="{FF22B640-26FF-4539-8C34-1590851825B2}" destId="{639D8588-1A2E-4009-949F-EBC3FB62E83A}" srcOrd="0" destOrd="0" presId="urn:microsoft.com/office/officeart/2008/layout/VerticalCurvedList"/>
    <dgm:cxn modelId="{C51C0E88-C363-4C57-89F8-FAB8BC042928}" type="presParOf" srcId="{FF22B640-26FF-4539-8C34-1590851825B2}" destId="{878FF6D2-6B08-456D-B5BA-32E9D95EE08E}" srcOrd="1" destOrd="0" presId="urn:microsoft.com/office/officeart/2008/layout/VerticalCurvedList"/>
    <dgm:cxn modelId="{83BFD7C3-8CBB-4F82-ACCC-E7901D9D9801}" type="presParOf" srcId="{FF22B640-26FF-4539-8C34-1590851825B2}" destId="{092231F1-29DB-424D-9D74-78FAE84E4C2B}" srcOrd="2" destOrd="0" presId="urn:microsoft.com/office/officeart/2008/layout/VerticalCurvedList"/>
    <dgm:cxn modelId="{F65B61F3-7EB7-4ED1-92C9-FDA2E8C29A25}" type="presParOf" srcId="{FF22B640-26FF-4539-8C34-1590851825B2}" destId="{472728EE-C869-45C9-86AF-79D48A23EC8E}" srcOrd="3" destOrd="0" presId="urn:microsoft.com/office/officeart/2008/layout/VerticalCurvedList"/>
    <dgm:cxn modelId="{E5166720-9A76-4E07-B236-3395A0DA0E99}" type="presParOf" srcId="{52A5F12B-8677-4FEA-9632-3053B05B325C}" destId="{69A7C0F7-1889-45D6-BB24-72FF70111629}" srcOrd="1" destOrd="0" presId="urn:microsoft.com/office/officeart/2008/layout/VerticalCurvedList"/>
    <dgm:cxn modelId="{65E8B298-EDAD-4D5E-AEB6-26126A3ECC74}" type="presParOf" srcId="{52A5F12B-8677-4FEA-9632-3053B05B325C}" destId="{B156E438-699F-4194-8337-D73C70D8FC18}" srcOrd="2" destOrd="0" presId="urn:microsoft.com/office/officeart/2008/layout/VerticalCurvedList"/>
    <dgm:cxn modelId="{15A47F58-C050-44BC-A83B-DB659867DEB7}" type="presParOf" srcId="{B156E438-699F-4194-8337-D73C70D8FC18}" destId="{ED015529-0E1F-4498-9723-1C6D658D3161}" srcOrd="0" destOrd="0" presId="urn:microsoft.com/office/officeart/2008/layout/VerticalCurvedList"/>
    <dgm:cxn modelId="{A4B42178-3DCC-43EF-9B53-8C3B8E6F4125}" type="presParOf" srcId="{52A5F12B-8677-4FEA-9632-3053B05B325C}" destId="{2CD4049C-AF04-4A98-BE34-195F7C951F72}" srcOrd="3" destOrd="0" presId="urn:microsoft.com/office/officeart/2008/layout/VerticalCurvedList"/>
    <dgm:cxn modelId="{6CA37851-CB5F-4333-B9D2-8571A006DFCC}" type="presParOf" srcId="{52A5F12B-8677-4FEA-9632-3053B05B325C}" destId="{88B2D7F3-D518-42EC-955F-484266BC9F7F}" srcOrd="4" destOrd="0" presId="urn:microsoft.com/office/officeart/2008/layout/VerticalCurvedList"/>
    <dgm:cxn modelId="{F35B198B-8261-42AD-AFB2-50AB0799B67A}" type="presParOf" srcId="{88B2D7F3-D518-42EC-955F-484266BC9F7F}" destId="{B8A60249-FD4A-4E46-B322-D0CE1E2C9F19}" srcOrd="0" destOrd="0" presId="urn:microsoft.com/office/officeart/2008/layout/VerticalCurvedList"/>
    <dgm:cxn modelId="{E711E0D7-FF3E-4160-87A0-C979A789455B}" type="presParOf" srcId="{52A5F12B-8677-4FEA-9632-3053B05B325C}" destId="{C64C7018-5C50-43B3-B268-DA391B0D8334}" srcOrd="5" destOrd="0" presId="urn:microsoft.com/office/officeart/2008/layout/VerticalCurvedList"/>
    <dgm:cxn modelId="{5CFD5193-D9C5-4CA5-B7FD-CC3B427765FF}" type="presParOf" srcId="{52A5F12B-8677-4FEA-9632-3053B05B325C}" destId="{0241F9B6-99B6-4D4A-8DB1-0539BC85B856}" srcOrd="6" destOrd="0" presId="urn:microsoft.com/office/officeart/2008/layout/VerticalCurvedList"/>
    <dgm:cxn modelId="{96F51271-11CA-4D08-94BA-BA560CCBFE1E}" type="presParOf" srcId="{0241F9B6-99B6-4D4A-8DB1-0539BC85B856}" destId="{C598EA6F-CE44-4450-9961-03FABA4C5C27}" srcOrd="0" destOrd="0" presId="urn:microsoft.com/office/officeart/2008/layout/VerticalCurvedList"/>
    <dgm:cxn modelId="{7CD4CD48-DA95-44C1-92B6-23949C1404B6}" type="presParOf" srcId="{52A5F12B-8677-4FEA-9632-3053B05B325C}" destId="{EC2CF414-1571-4D09-BF48-1354107703FB}" srcOrd="7" destOrd="0" presId="urn:microsoft.com/office/officeart/2008/layout/VerticalCurvedList"/>
    <dgm:cxn modelId="{711028C0-A039-4A33-89C8-DE813311F45C}" type="presParOf" srcId="{52A5F12B-8677-4FEA-9632-3053B05B325C}" destId="{4041A893-371C-4C68-88BB-82E101127260}" srcOrd="8" destOrd="0" presId="urn:microsoft.com/office/officeart/2008/layout/VerticalCurvedList"/>
    <dgm:cxn modelId="{124BC0AF-5ED1-46DC-89CC-B2E97C357ABD}" type="presParOf" srcId="{4041A893-371C-4C68-88BB-82E101127260}" destId="{B72EDD52-CC0F-4087-83ED-726DAC155D9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BD7C70-386A-494D-93E8-F75EBADE5803}" type="doc">
      <dgm:prSet loTypeId="urn:microsoft.com/office/officeart/2005/8/layout/vList3" loCatId="list" qsTypeId="urn:microsoft.com/office/officeart/2005/8/quickstyle/simple1" qsCatId="simple" csTypeId="urn:microsoft.com/office/officeart/2005/8/colors/accent3_1" csCatId="accent3" phldr="1"/>
      <dgm:spPr/>
    </dgm:pt>
    <dgm:pt modelId="{DB9DD0E8-5CE0-4EAF-A8CD-F57B73AF01FD}">
      <dgm:prSet phldrT="[Văn bản]" custT="1"/>
      <dgm:spPr/>
      <dgm:t>
        <a:bodyPr/>
        <a:lstStyle/>
        <a:p>
          <a:r>
            <a:rPr lang="vi-VN" sz="2000" dirty="0">
              <a:latin typeface="+mj-lt"/>
            </a:rPr>
            <a:t>Tuy </a:t>
          </a:r>
          <a:r>
            <a:rPr lang="vi-VN" sz="2000" dirty="0" err="1">
              <a:latin typeface="+mj-lt"/>
            </a:rPr>
            <a:t>được</a:t>
          </a:r>
          <a:r>
            <a:rPr lang="vi-VN" sz="2000" dirty="0">
              <a:latin typeface="+mj-lt"/>
            </a:rPr>
            <a:t> </a:t>
          </a:r>
          <a:r>
            <a:rPr lang="vi-VN" sz="2000" dirty="0" err="1">
              <a:latin typeface="+mj-lt"/>
            </a:rPr>
            <a:t>gọi</a:t>
          </a:r>
          <a:r>
            <a:rPr lang="vi-VN" sz="2000" dirty="0">
              <a:latin typeface="+mj-lt"/>
            </a:rPr>
            <a:t> </a:t>
          </a:r>
          <a:r>
            <a:rPr lang="vi-VN" sz="2000" dirty="0" err="1">
              <a:latin typeface="+mj-lt"/>
            </a:rPr>
            <a:t>là</a:t>
          </a:r>
          <a:r>
            <a:rPr lang="vi-VN" sz="2000" dirty="0">
              <a:latin typeface="+mj-lt"/>
            </a:rPr>
            <a:t> </a:t>
          </a:r>
          <a:r>
            <a:rPr lang="vi-VN" sz="2000" dirty="0" err="1">
              <a:latin typeface="+mj-lt"/>
            </a:rPr>
            <a:t>Apache</a:t>
          </a:r>
          <a:r>
            <a:rPr lang="vi-VN" sz="2000" dirty="0">
              <a:latin typeface="+mj-lt"/>
            </a:rPr>
            <a:t> </a:t>
          </a:r>
          <a:r>
            <a:rPr lang="vi-VN" sz="2000" dirty="0" err="1">
              <a:latin typeface="+mj-lt"/>
            </a:rPr>
            <a:t>web</a:t>
          </a:r>
          <a:r>
            <a:rPr lang="vi-VN" sz="2000" dirty="0">
              <a:latin typeface="+mj-lt"/>
            </a:rPr>
            <a:t> Server nhưng </a:t>
          </a:r>
          <a:r>
            <a:rPr lang="vi-VN" sz="2000" dirty="0" err="1">
              <a:latin typeface="+mj-lt"/>
            </a:rPr>
            <a:t>nó</a:t>
          </a:r>
          <a:r>
            <a:rPr lang="vi-VN" sz="2000" dirty="0">
              <a:latin typeface="+mj-lt"/>
            </a:rPr>
            <a:t> không </a:t>
          </a:r>
          <a:r>
            <a:rPr lang="vi-VN" sz="2000" dirty="0" err="1">
              <a:latin typeface="+mj-lt"/>
            </a:rPr>
            <a:t>phải</a:t>
          </a:r>
          <a:r>
            <a:rPr lang="vi-VN" sz="2000" dirty="0">
              <a:latin typeface="+mj-lt"/>
            </a:rPr>
            <a:t> </a:t>
          </a:r>
          <a:r>
            <a:rPr lang="vi-VN" sz="2000" dirty="0" err="1">
              <a:latin typeface="+mj-lt"/>
            </a:rPr>
            <a:t>là</a:t>
          </a:r>
          <a:r>
            <a:rPr lang="vi-VN" sz="2000" dirty="0">
              <a:latin typeface="+mj-lt"/>
            </a:rPr>
            <a:t> Server </a:t>
          </a:r>
          <a:r>
            <a:rPr lang="vi-VN" sz="2000" dirty="0" err="1">
              <a:latin typeface="+mj-lt"/>
            </a:rPr>
            <a:t>vật</a:t>
          </a:r>
          <a:r>
            <a:rPr lang="vi-VN" sz="2000" dirty="0">
              <a:latin typeface="+mj-lt"/>
            </a:rPr>
            <a:t> </a:t>
          </a:r>
          <a:r>
            <a:rPr lang="vi-VN" sz="2000" dirty="0" err="1">
              <a:latin typeface="+mj-lt"/>
            </a:rPr>
            <a:t>lý</a:t>
          </a:r>
          <a:r>
            <a:rPr lang="vi-VN" sz="2000" dirty="0">
              <a:latin typeface="+mj-lt"/>
            </a:rPr>
            <a:t> </a:t>
          </a:r>
          <a:r>
            <a:rPr lang="vi-VN" sz="2000" dirty="0" err="1">
              <a:latin typeface="+mj-lt"/>
            </a:rPr>
            <a:t>mà</a:t>
          </a:r>
          <a:r>
            <a:rPr lang="vi-VN" sz="2000" dirty="0">
              <a:latin typeface="+mj-lt"/>
            </a:rPr>
            <a:t> </a:t>
          </a:r>
          <a:r>
            <a:rPr lang="vi-VN" sz="2000" dirty="0" err="1">
              <a:latin typeface="+mj-lt"/>
            </a:rPr>
            <a:t>Apache</a:t>
          </a:r>
          <a:r>
            <a:rPr lang="vi-VN" sz="2000" dirty="0">
              <a:latin typeface="+mj-lt"/>
            </a:rPr>
            <a:t> </a:t>
          </a:r>
          <a:r>
            <a:rPr lang="vi-VN" sz="2000" dirty="0" err="1">
              <a:latin typeface="+mj-lt"/>
            </a:rPr>
            <a:t>chính</a:t>
          </a:r>
          <a:r>
            <a:rPr lang="vi-VN" sz="2000" dirty="0">
              <a:latin typeface="+mj-lt"/>
            </a:rPr>
            <a:t> </a:t>
          </a:r>
          <a:r>
            <a:rPr lang="vi-VN" sz="2000" dirty="0" err="1">
              <a:latin typeface="+mj-lt"/>
            </a:rPr>
            <a:t>là</a:t>
          </a:r>
          <a:r>
            <a:rPr lang="vi-VN" sz="2000" dirty="0">
              <a:latin typeface="+mj-lt"/>
            </a:rPr>
            <a:t> </a:t>
          </a:r>
          <a:r>
            <a:rPr lang="vi-VN" sz="2000" dirty="0" err="1">
              <a:latin typeface="+mj-lt"/>
            </a:rPr>
            <a:t>một</a:t>
          </a:r>
          <a:r>
            <a:rPr lang="vi-VN" sz="2000" dirty="0">
              <a:latin typeface="+mj-lt"/>
            </a:rPr>
            <a:t> </a:t>
          </a:r>
          <a:r>
            <a:rPr lang="vi-VN" sz="2000" dirty="0" err="1">
              <a:latin typeface="+mj-lt"/>
            </a:rPr>
            <a:t>phần</a:t>
          </a:r>
          <a:r>
            <a:rPr lang="vi-VN" sz="2000" dirty="0">
              <a:latin typeface="+mj-lt"/>
            </a:rPr>
            <a:t> </a:t>
          </a:r>
          <a:r>
            <a:rPr lang="vi-VN" sz="2000" dirty="0" err="1">
              <a:latin typeface="+mj-lt"/>
            </a:rPr>
            <a:t>mềm</a:t>
          </a:r>
          <a:r>
            <a:rPr lang="vi-VN" sz="2000" dirty="0">
              <a:latin typeface="+mj-lt"/>
            </a:rPr>
            <a:t> </a:t>
          </a:r>
          <a:r>
            <a:rPr lang="vi-VN" sz="2000" dirty="0" err="1">
              <a:latin typeface="+mj-lt"/>
            </a:rPr>
            <a:t>chạy</a:t>
          </a:r>
          <a:r>
            <a:rPr lang="vi-VN" sz="2000" dirty="0">
              <a:latin typeface="+mj-lt"/>
            </a:rPr>
            <a:t> trên Server </a:t>
          </a:r>
          <a:r>
            <a:rPr lang="vi-VN" sz="2000" dirty="0" err="1">
              <a:latin typeface="+mj-lt"/>
            </a:rPr>
            <a:t>đó</a:t>
          </a:r>
          <a:endParaRPr lang="vi-VN" sz="2000" dirty="0">
            <a:latin typeface="+mj-lt"/>
          </a:endParaRPr>
        </a:p>
      </dgm:t>
    </dgm:pt>
    <dgm:pt modelId="{570CC336-9307-4963-B849-BFFD5512FD07}" type="parTrans" cxnId="{E36CCBAC-A6CA-4439-9126-C8085B1CD778}">
      <dgm:prSet/>
      <dgm:spPr/>
      <dgm:t>
        <a:bodyPr/>
        <a:lstStyle/>
        <a:p>
          <a:endParaRPr lang="vi-VN"/>
        </a:p>
      </dgm:t>
    </dgm:pt>
    <dgm:pt modelId="{87CE28BA-685D-4717-83CF-CDC219FF95D0}" type="sibTrans" cxnId="{E36CCBAC-A6CA-4439-9126-C8085B1CD778}">
      <dgm:prSet/>
      <dgm:spPr/>
      <dgm:t>
        <a:bodyPr/>
        <a:lstStyle/>
        <a:p>
          <a:endParaRPr lang="vi-VN"/>
        </a:p>
      </dgm:t>
    </dgm:pt>
    <dgm:pt modelId="{3E4E432B-2435-4EF0-9ED8-8CA733F756CA}">
      <dgm:prSet phldrT="[Văn bản]" custT="1"/>
      <dgm:spPr/>
      <dgm:t>
        <a:bodyPr/>
        <a:lstStyle/>
        <a:p>
          <a:r>
            <a:rPr lang="vi-VN" sz="2000" dirty="0" err="1">
              <a:latin typeface="+mj-lt"/>
            </a:rPr>
            <a:t>Apache</a:t>
          </a:r>
          <a:r>
            <a:rPr lang="vi-VN" sz="2000" dirty="0">
              <a:latin typeface="+mj-lt"/>
            </a:rPr>
            <a:t> </a:t>
          </a:r>
          <a:r>
            <a:rPr lang="vi-VN" sz="2000" dirty="0" err="1">
              <a:latin typeface="+mj-lt"/>
            </a:rPr>
            <a:t>hoạt</a:t>
          </a:r>
          <a:r>
            <a:rPr lang="vi-VN" sz="2000" dirty="0">
              <a:latin typeface="+mj-lt"/>
            </a:rPr>
            <a:t> </a:t>
          </a:r>
          <a:r>
            <a:rPr lang="vi-VN" sz="2000" dirty="0" err="1">
              <a:latin typeface="+mj-lt"/>
            </a:rPr>
            <a:t>động</a:t>
          </a:r>
          <a:r>
            <a:rPr lang="vi-VN" sz="2000" dirty="0">
              <a:latin typeface="+mj-lt"/>
            </a:rPr>
            <a:t> </a:t>
          </a:r>
          <a:r>
            <a:rPr lang="vi-VN" sz="2000" dirty="0" err="1">
              <a:latin typeface="+mj-lt"/>
            </a:rPr>
            <a:t>tốt</a:t>
          </a:r>
          <a:r>
            <a:rPr lang="vi-VN" sz="2000" dirty="0">
              <a:latin typeface="+mj-lt"/>
            </a:rPr>
            <a:t> </a:t>
          </a:r>
          <a:r>
            <a:rPr lang="vi-VN" sz="2000" dirty="0" err="1">
              <a:latin typeface="+mj-lt"/>
            </a:rPr>
            <a:t>với</a:t>
          </a:r>
          <a:r>
            <a:rPr lang="vi-VN" sz="2000" dirty="0">
              <a:latin typeface="+mj-lt"/>
            </a:rPr>
            <a:t> </a:t>
          </a:r>
          <a:r>
            <a:rPr lang="vi-VN" sz="2000" dirty="0" err="1">
              <a:latin typeface="+mj-lt"/>
            </a:rPr>
            <a:t>cả</a:t>
          </a:r>
          <a:r>
            <a:rPr lang="vi-VN" sz="2000" dirty="0">
              <a:latin typeface="+mj-lt"/>
            </a:rPr>
            <a:t> Server </a:t>
          </a:r>
          <a:r>
            <a:rPr lang="vi-VN" sz="2000" dirty="0" err="1">
              <a:latin typeface="+mj-lt"/>
            </a:rPr>
            <a:t>Unix</a:t>
          </a:r>
          <a:r>
            <a:rPr lang="vi-VN" sz="2000" dirty="0">
              <a:latin typeface="+mj-lt"/>
            </a:rPr>
            <a:t> </a:t>
          </a:r>
          <a:r>
            <a:rPr lang="vi-VN" sz="2000" dirty="0" err="1">
              <a:latin typeface="+mj-lt"/>
            </a:rPr>
            <a:t>và</a:t>
          </a:r>
          <a:r>
            <a:rPr lang="vi-VN" sz="2000" dirty="0">
              <a:latin typeface="+mj-lt"/>
            </a:rPr>
            <a:t> Windows </a:t>
          </a:r>
          <a:r>
            <a:rPr lang="vi-VN" sz="2000" dirty="0" err="1">
              <a:latin typeface="+mj-lt"/>
            </a:rPr>
            <a:t>và</a:t>
          </a:r>
          <a:r>
            <a:rPr lang="vi-VN" sz="2000" dirty="0">
              <a:latin typeface="+mj-lt"/>
            </a:rPr>
            <a:t> </a:t>
          </a:r>
          <a:r>
            <a:rPr lang="vi-VN" sz="2000" dirty="0" err="1">
              <a:latin typeface="+mj-lt"/>
            </a:rPr>
            <a:t>là</a:t>
          </a:r>
          <a:r>
            <a:rPr lang="vi-VN" sz="2000" dirty="0">
              <a:latin typeface="+mj-lt"/>
            </a:rPr>
            <a:t> </a:t>
          </a:r>
          <a:r>
            <a:rPr lang="vi-VN" sz="2000" dirty="0" err="1">
              <a:latin typeface="+mj-lt"/>
            </a:rPr>
            <a:t>phần</a:t>
          </a:r>
          <a:r>
            <a:rPr lang="vi-VN" sz="2000" dirty="0">
              <a:latin typeface="+mj-lt"/>
            </a:rPr>
            <a:t> </a:t>
          </a:r>
          <a:r>
            <a:rPr lang="vi-VN" sz="2000" dirty="0" err="1">
              <a:latin typeface="+mj-lt"/>
            </a:rPr>
            <a:t>mềm</a:t>
          </a:r>
          <a:r>
            <a:rPr lang="vi-VN" sz="2000" dirty="0">
              <a:latin typeface="+mj-lt"/>
            </a:rPr>
            <a:t> đa </a:t>
          </a:r>
          <a:r>
            <a:rPr lang="vi-VN" sz="2000" dirty="0" err="1">
              <a:latin typeface="+mj-lt"/>
            </a:rPr>
            <a:t>nền</a:t>
          </a:r>
          <a:r>
            <a:rPr lang="vi-VN" sz="2000" dirty="0">
              <a:latin typeface="+mj-lt"/>
            </a:rPr>
            <a:t> </a:t>
          </a:r>
          <a:r>
            <a:rPr lang="vi-VN" sz="2000" dirty="0" err="1">
              <a:latin typeface="+mj-lt"/>
            </a:rPr>
            <a:t>tảng</a:t>
          </a:r>
          <a:r>
            <a:rPr lang="vi-VN" sz="2000" dirty="0">
              <a:latin typeface="+mj-lt"/>
            </a:rPr>
            <a:t> </a:t>
          </a:r>
        </a:p>
      </dgm:t>
    </dgm:pt>
    <dgm:pt modelId="{E1AC03CC-50DC-4C22-9841-B25D6FB685B4}" type="parTrans" cxnId="{6F7F30E7-0862-40AC-A98F-E577E46B3313}">
      <dgm:prSet/>
      <dgm:spPr/>
      <dgm:t>
        <a:bodyPr/>
        <a:lstStyle/>
        <a:p>
          <a:endParaRPr lang="vi-VN"/>
        </a:p>
      </dgm:t>
    </dgm:pt>
    <dgm:pt modelId="{4CD13F9F-856D-477D-B5EA-CAFDACDE71DE}" type="sibTrans" cxnId="{6F7F30E7-0862-40AC-A98F-E577E46B3313}">
      <dgm:prSet/>
      <dgm:spPr/>
      <dgm:t>
        <a:bodyPr/>
        <a:lstStyle/>
        <a:p>
          <a:endParaRPr lang="vi-VN"/>
        </a:p>
      </dgm:t>
    </dgm:pt>
    <dgm:pt modelId="{C8E8088F-6990-4684-9E0E-2E13CDB4C2F7}">
      <dgm:prSet phldrT="[Văn bản]" custT="1"/>
      <dgm:spPr/>
      <dgm:t>
        <a:bodyPr/>
        <a:lstStyle/>
        <a:p>
          <a:r>
            <a:rPr lang="vi-VN" sz="1800" dirty="0" err="1">
              <a:latin typeface="+mj-lt"/>
            </a:rPr>
            <a:t>Apache</a:t>
          </a:r>
          <a:r>
            <a:rPr lang="vi-VN" sz="1800" dirty="0">
              <a:latin typeface="+mj-lt"/>
            </a:rPr>
            <a:t> </a:t>
          </a:r>
          <a:r>
            <a:rPr lang="vi-VN" sz="1800" dirty="0" err="1">
              <a:latin typeface="+mj-lt"/>
            </a:rPr>
            <a:t>là</a:t>
          </a:r>
          <a:r>
            <a:rPr lang="vi-VN" sz="1800" dirty="0">
              <a:latin typeface="+mj-lt"/>
            </a:rPr>
            <a:t> </a:t>
          </a:r>
          <a:r>
            <a:rPr lang="vi-VN" sz="1800" dirty="0" err="1">
              <a:latin typeface="+mj-lt"/>
            </a:rPr>
            <a:t>một</a:t>
          </a:r>
          <a:r>
            <a:rPr lang="vi-VN" sz="1800" dirty="0">
              <a:latin typeface="+mj-lt"/>
            </a:rPr>
            <a:t> </a:t>
          </a:r>
          <a:r>
            <a:rPr lang="vi-VN" sz="1800" dirty="0" err="1">
              <a:latin typeface="+mj-lt"/>
            </a:rPr>
            <a:t>nền</a:t>
          </a:r>
          <a:r>
            <a:rPr lang="vi-VN" sz="1800" dirty="0">
              <a:latin typeface="+mj-lt"/>
            </a:rPr>
            <a:t> </a:t>
          </a:r>
          <a:r>
            <a:rPr lang="vi-VN" sz="1800" dirty="0" err="1">
              <a:latin typeface="+mj-lt"/>
            </a:rPr>
            <a:t>tảng</a:t>
          </a:r>
          <a:r>
            <a:rPr lang="vi-VN" sz="1800" dirty="0">
              <a:latin typeface="+mj-lt"/>
            </a:rPr>
            <a:t> </a:t>
          </a:r>
          <a:r>
            <a:rPr lang="vi-VN" sz="1800" dirty="0" err="1">
              <a:latin typeface="+mj-lt"/>
            </a:rPr>
            <a:t>module</a:t>
          </a:r>
          <a:r>
            <a:rPr lang="vi-VN" sz="1800" dirty="0">
              <a:latin typeface="+mj-lt"/>
            </a:rPr>
            <a:t> </a:t>
          </a:r>
          <a:r>
            <a:rPr lang="vi-VN" sz="1800" dirty="0" err="1">
              <a:latin typeface="+mj-lt"/>
            </a:rPr>
            <a:t>có</a:t>
          </a:r>
          <a:r>
            <a:rPr lang="vi-VN" sz="1800" dirty="0">
              <a:latin typeface="+mj-lt"/>
            </a:rPr>
            <a:t> </a:t>
          </a:r>
          <a:r>
            <a:rPr lang="vi-VN" sz="1800" dirty="0" err="1">
              <a:latin typeface="+mj-lt"/>
            </a:rPr>
            <a:t>độ</a:t>
          </a:r>
          <a:r>
            <a:rPr lang="vi-VN" sz="1800" dirty="0">
              <a:latin typeface="+mj-lt"/>
            </a:rPr>
            <a:t> </a:t>
          </a:r>
          <a:r>
            <a:rPr lang="vi-VN" sz="1800" dirty="0" err="1">
              <a:latin typeface="+mj-lt"/>
            </a:rPr>
            <a:t>tùy</a:t>
          </a:r>
          <a:r>
            <a:rPr lang="vi-VN" sz="1800" dirty="0">
              <a:latin typeface="+mj-lt"/>
            </a:rPr>
            <a:t> </a:t>
          </a:r>
          <a:r>
            <a:rPr lang="vi-VN" sz="1800" dirty="0" err="1">
              <a:latin typeface="+mj-lt"/>
            </a:rPr>
            <a:t>biến</a:t>
          </a:r>
          <a:r>
            <a:rPr lang="vi-VN" sz="1800" dirty="0">
              <a:latin typeface="+mj-lt"/>
            </a:rPr>
            <a:t> </a:t>
          </a:r>
          <a:r>
            <a:rPr lang="vi-VN" sz="1800" dirty="0" err="1">
              <a:latin typeface="+mj-lt"/>
            </a:rPr>
            <a:t>cao.Modules</a:t>
          </a:r>
          <a:r>
            <a:rPr lang="vi-VN" sz="1800" dirty="0">
              <a:latin typeface="+mj-lt"/>
            </a:rPr>
            <a:t> cho </a:t>
          </a:r>
          <a:r>
            <a:rPr lang="vi-VN" sz="1800" dirty="0" err="1">
              <a:latin typeface="+mj-lt"/>
            </a:rPr>
            <a:t>phép</a:t>
          </a:r>
          <a:r>
            <a:rPr lang="vi-VN" sz="1800" dirty="0">
              <a:latin typeface="+mj-lt"/>
            </a:rPr>
            <a:t> </a:t>
          </a:r>
          <a:r>
            <a:rPr lang="vi-VN" sz="1800" dirty="0" err="1">
              <a:latin typeface="+mj-lt"/>
            </a:rPr>
            <a:t>quản</a:t>
          </a:r>
          <a:r>
            <a:rPr lang="vi-VN" sz="1800" dirty="0">
              <a:latin typeface="+mj-lt"/>
            </a:rPr>
            <a:t> </a:t>
          </a:r>
          <a:r>
            <a:rPr lang="vi-VN" sz="1800" dirty="0" err="1">
              <a:latin typeface="+mj-lt"/>
            </a:rPr>
            <a:t>trị</a:t>
          </a:r>
          <a:r>
            <a:rPr lang="vi-VN" sz="1800" dirty="0">
              <a:latin typeface="+mj-lt"/>
            </a:rPr>
            <a:t> viên </a:t>
          </a:r>
          <a:r>
            <a:rPr lang="vi-VN" sz="1800" dirty="0" err="1">
              <a:latin typeface="+mj-lt"/>
            </a:rPr>
            <a:t>có</a:t>
          </a:r>
          <a:r>
            <a:rPr lang="vi-VN" sz="1800" dirty="0">
              <a:latin typeface="+mj-lt"/>
            </a:rPr>
            <a:t> </a:t>
          </a:r>
          <a:r>
            <a:rPr lang="vi-VN" sz="1800" dirty="0" err="1">
              <a:latin typeface="+mj-lt"/>
            </a:rPr>
            <a:t>thể</a:t>
          </a:r>
          <a:r>
            <a:rPr lang="vi-VN" sz="1800" dirty="0">
              <a:latin typeface="+mj-lt"/>
            </a:rPr>
            <a:t> </a:t>
          </a:r>
          <a:r>
            <a:rPr lang="vi-VN" sz="1800" dirty="0" err="1">
              <a:latin typeface="+mj-lt"/>
            </a:rPr>
            <a:t>tắt</a:t>
          </a:r>
          <a:r>
            <a:rPr lang="vi-VN" sz="1800" dirty="0">
              <a:latin typeface="+mj-lt"/>
            </a:rPr>
            <a:t> </a:t>
          </a:r>
          <a:r>
            <a:rPr lang="vi-VN" sz="1800" dirty="0" err="1">
              <a:latin typeface="+mj-lt"/>
            </a:rPr>
            <a:t>hoặc</a:t>
          </a:r>
          <a:r>
            <a:rPr lang="vi-VN" sz="1800" dirty="0">
              <a:latin typeface="+mj-lt"/>
            </a:rPr>
            <a:t> thêm </a:t>
          </a:r>
          <a:r>
            <a:rPr lang="vi-VN" sz="1800" dirty="0" err="1">
              <a:latin typeface="+mj-lt"/>
            </a:rPr>
            <a:t>vào</a:t>
          </a:r>
          <a:r>
            <a:rPr lang="vi-VN" sz="1800" dirty="0">
              <a:latin typeface="+mj-lt"/>
            </a:rPr>
            <a:t> </a:t>
          </a:r>
          <a:r>
            <a:rPr lang="vi-VN" sz="1800" dirty="0" err="1">
              <a:latin typeface="+mj-lt"/>
            </a:rPr>
            <a:t>các</a:t>
          </a:r>
          <a:r>
            <a:rPr lang="vi-VN" sz="1800" dirty="0">
              <a:latin typeface="+mj-lt"/>
            </a:rPr>
            <a:t> </a:t>
          </a:r>
          <a:r>
            <a:rPr lang="vi-VN" sz="1800" dirty="0" err="1">
              <a:latin typeface="+mj-lt"/>
            </a:rPr>
            <a:t>chức</a:t>
          </a:r>
          <a:r>
            <a:rPr lang="vi-VN" sz="1800" dirty="0">
              <a:latin typeface="+mj-lt"/>
            </a:rPr>
            <a:t> </a:t>
          </a:r>
          <a:r>
            <a:rPr lang="vi-VN" sz="1800" dirty="0" err="1">
              <a:latin typeface="+mj-lt"/>
            </a:rPr>
            <a:t>năng.Apache</a:t>
          </a:r>
          <a:r>
            <a:rPr lang="vi-VN" sz="1800" dirty="0">
              <a:latin typeface="+mj-lt"/>
            </a:rPr>
            <a:t> </a:t>
          </a:r>
          <a:r>
            <a:rPr lang="vi-VN" sz="1800" dirty="0" err="1">
              <a:latin typeface="+mj-lt"/>
            </a:rPr>
            <a:t>sở</a:t>
          </a:r>
          <a:r>
            <a:rPr lang="vi-VN" sz="1800" dirty="0">
              <a:latin typeface="+mj-lt"/>
            </a:rPr>
            <a:t> </a:t>
          </a:r>
          <a:r>
            <a:rPr lang="vi-VN" sz="1800" dirty="0" err="1">
              <a:latin typeface="+mj-lt"/>
            </a:rPr>
            <a:t>hữu</a:t>
          </a:r>
          <a:r>
            <a:rPr lang="vi-VN" sz="1800" dirty="0">
              <a:latin typeface="+mj-lt"/>
            </a:rPr>
            <a:t> </a:t>
          </a:r>
          <a:r>
            <a:rPr lang="vi-VN" sz="1800" dirty="0" err="1">
              <a:latin typeface="+mj-lt"/>
            </a:rPr>
            <a:t>các</a:t>
          </a:r>
          <a:r>
            <a:rPr lang="vi-VN" sz="1800" dirty="0">
              <a:latin typeface="+mj-lt"/>
            </a:rPr>
            <a:t> </a:t>
          </a:r>
          <a:r>
            <a:rPr lang="vi-VN" sz="1800" dirty="0" err="1">
              <a:latin typeface="+mj-lt"/>
            </a:rPr>
            <a:t>modules</a:t>
          </a:r>
          <a:r>
            <a:rPr lang="vi-VN" sz="1800" dirty="0">
              <a:latin typeface="+mj-lt"/>
            </a:rPr>
            <a:t> cho </a:t>
          </a:r>
          <a:r>
            <a:rPr lang="vi-VN" sz="1800" dirty="0" err="1">
              <a:latin typeface="+mj-lt"/>
            </a:rPr>
            <a:t>bảo</a:t>
          </a:r>
          <a:r>
            <a:rPr lang="vi-VN" sz="1800" dirty="0">
              <a:latin typeface="+mj-lt"/>
            </a:rPr>
            <a:t> </a:t>
          </a:r>
          <a:r>
            <a:rPr lang="vi-VN" sz="1800" dirty="0" err="1">
              <a:latin typeface="+mj-lt"/>
            </a:rPr>
            <a:t>mất</a:t>
          </a:r>
          <a:r>
            <a:rPr lang="vi-VN" sz="1800" dirty="0">
              <a:latin typeface="+mj-lt"/>
            </a:rPr>
            <a:t> </a:t>
          </a:r>
          <a:r>
            <a:rPr lang="vi-VN" sz="1800" dirty="0" err="1">
              <a:latin typeface="+mj-lt"/>
            </a:rPr>
            <a:t>caching,URL</a:t>
          </a:r>
          <a:r>
            <a:rPr lang="vi-VN" sz="1800" dirty="0">
              <a:latin typeface="+mj-lt"/>
            </a:rPr>
            <a:t> </a:t>
          </a:r>
          <a:r>
            <a:rPr lang="vi-VN" sz="1800" dirty="0" err="1">
              <a:latin typeface="+mj-lt"/>
            </a:rPr>
            <a:t>rewriting,chứng</a:t>
          </a:r>
          <a:r>
            <a:rPr lang="vi-VN" sz="1800" dirty="0">
              <a:latin typeface="+mj-lt"/>
            </a:rPr>
            <a:t> </a:t>
          </a:r>
          <a:r>
            <a:rPr lang="vi-VN" sz="1800" dirty="0" err="1">
              <a:latin typeface="+mj-lt"/>
            </a:rPr>
            <a:t>thực</a:t>
          </a:r>
          <a:r>
            <a:rPr lang="vi-VN" sz="1800" dirty="0">
              <a:latin typeface="+mj-lt"/>
            </a:rPr>
            <a:t> </a:t>
          </a:r>
          <a:r>
            <a:rPr lang="vi-VN" sz="1800" dirty="0" err="1">
              <a:latin typeface="+mj-lt"/>
            </a:rPr>
            <a:t>mật</a:t>
          </a:r>
          <a:r>
            <a:rPr lang="vi-VN" sz="1800" dirty="0">
              <a:latin typeface="+mj-lt"/>
            </a:rPr>
            <a:t> </a:t>
          </a:r>
          <a:r>
            <a:rPr lang="vi-VN" sz="1800" dirty="0" err="1">
              <a:latin typeface="+mj-lt"/>
            </a:rPr>
            <a:t>khẩu</a:t>
          </a:r>
          <a:r>
            <a:rPr lang="vi-VN" sz="1800" dirty="0">
              <a:latin typeface="+mj-lt"/>
            </a:rPr>
            <a:t>,….</a:t>
          </a:r>
        </a:p>
      </dgm:t>
    </dgm:pt>
    <dgm:pt modelId="{B5C214BE-6F93-49CB-802B-B7A802545A26}" type="parTrans" cxnId="{06A1521F-BB01-455D-9EE7-8C5149BC7B05}">
      <dgm:prSet/>
      <dgm:spPr/>
      <dgm:t>
        <a:bodyPr/>
        <a:lstStyle/>
        <a:p>
          <a:endParaRPr lang="vi-VN"/>
        </a:p>
      </dgm:t>
    </dgm:pt>
    <dgm:pt modelId="{C536E6B8-0ECB-409A-8034-0AB540E0507B}" type="sibTrans" cxnId="{06A1521F-BB01-455D-9EE7-8C5149BC7B05}">
      <dgm:prSet/>
      <dgm:spPr/>
      <dgm:t>
        <a:bodyPr/>
        <a:lstStyle/>
        <a:p>
          <a:endParaRPr lang="vi-VN"/>
        </a:p>
      </dgm:t>
    </dgm:pt>
    <dgm:pt modelId="{716FE834-A099-4AEE-956D-51D8A2000E12}" type="pres">
      <dgm:prSet presAssocID="{67BD7C70-386A-494D-93E8-F75EBADE5803}" presName="linearFlow" presStyleCnt="0">
        <dgm:presLayoutVars>
          <dgm:dir/>
          <dgm:resizeHandles val="exact"/>
        </dgm:presLayoutVars>
      </dgm:prSet>
      <dgm:spPr/>
    </dgm:pt>
    <dgm:pt modelId="{E02EADE5-DDE6-4DAB-B15F-B02E4DF486E8}" type="pres">
      <dgm:prSet presAssocID="{DB9DD0E8-5CE0-4EAF-A8CD-F57B73AF01FD}" presName="composite" presStyleCnt="0"/>
      <dgm:spPr/>
    </dgm:pt>
    <dgm:pt modelId="{05D3E058-03F2-4D30-A54E-5D8E06150165}" type="pres">
      <dgm:prSet presAssocID="{DB9DD0E8-5CE0-4EAF-A8CD-F57B73AF01FD}" presName="imgShp" presStyleLbl="fgImgPlace1" presStyleIdx="0" presStyleCnt="3"/>
      <dgm:spPr/>
    </dgm:pt>
    <dgm:pt modelId="{4661FFD7-9388-47E7-BBBC-5B1647DFE93D}" type="pres">
      <dgm:prSet presAssocID="{DB9DD0E8-5CE0-4EAF-A8CD-F57B73AF01FD}" presName="txShp" presStyleLbl="node1" presStyleIdx="0" presStyleCnt="3">
        <dgm:presLayoutVars>
          <dgm:bulletEnabled val="1"/>
        </dgm:presLayoutVars>
      </dgm:prSet>
      <dgm:spPr/>
    </dgm:pt>
    <dgm:pt modelId="{1E7F00ED-53DE-419E-A6CC-DBA359846EF0}" type="pres">
      <dgm:prSet presAssocID="{87CE28BA-685D-4717-83CF-CDC219FF95D0}" presName="spacing" presStyleCnt="0"/>
      <dgm:spPr/>
    </dgm:pt>
    <dgm:pt modelId="{460A73E6-7BE3-4D07-B9C6-7522D80CF695}" type="pres">
      <dgm:prSet presAssocID="{3E4E432B-2435-4EF0-9ED8-8CA733F756CA}" presName="composite" presStyleCnt="0"/>
      <dgm:spPr/>
    </dgm:pt>
    <dgm:pt modelId="{BB43CDE1-FEA1-4314-BAE0-384DC9E1AB21}" type="pres">
      <dgm:prSet presAssocID="{3E4E432B-2435-4EF0-9ED8-8CA733F756CA}" presName="imgShp" presStyleLbl="fgImgPlace1" presStyleIdx="1" presStyleCnt="3"/>
      <dgm:spPr/>
    </dgm:pt>
    <dgm:pt modelId="{3CB7856A-9C54-4450-BFBA-6376064B8E77}" type="pres">
      <dgm:prSet presAssocID="{3E4E432B-2435-4EF0-9ED8-8CA733F756CA}" presName="txShp" presStyleLbl="node1" presStyleIdx="1" presStyleCnt="3">
        <dgm:presLayoutVars>
          <dgm:bulletEnabled val="1"/>
        </dgm:presLayoutVars>
      </dgm:prSet>
      <dgm:spPr/>
    </dgm:pt>
    <dgm:pt modelId="{10EA7DE0-E79A-40E4-A00B-B7490CBDA6BE}" type="pres">
      <dgm:prSet presAssocID="{4CD13F9F-856D-477D-B5EA-CAFDACDE71DE}" presName="spacing" presStyleCnt="0"/>
      <dgm:spPr/>
    </dgm:pt>
    <dgm:pt modelId="{3A6A8A10-41CF-4E03-98CC-0B046420524F}" type="pres">
      <dgm:prSet presAssocID="{C8E8088F-6990-4684-9E0E-2E13CDB4C2F7}" presName="composite" presStyleCnt="0"/>
      <dgm:spPr/>
    </dgm:pt>
    <dgm:pt modelId="{2DC3E337-5E6C-4A6F-A85F-F25AEDDBD9FF}" type="pres">
      <dgm:prSet presAssocID="{C8E8088F-6990-4684-9E0E-2E13CDB4C2F7}" presName="imgShp" presStyleLbl="fgImgPlace1" presStyleIdx="2" presStyleCnt="3"/>
      <dgm:spPr/>
    </dgm:pt>
    <dgm:pt modelId="{68F27968-EDC6-4052-BE7B-DD883E43F171}" type="pres">
      <dgm:prSet presAssocID="{C8E8088F-6990-4684-9E0E-2E13CDB4C2F7}" presName="txShp" presStyleLbl="node1" presStyleIdx="2" presStyleCnt="3">
        <dgm:presLayoutVars>
          <dgm:bulletEnabled val="1"/>
        </dgm:presLayoutVars>
      </dgm:prSet>
      <dgm:spPr/>
    </dgm:pt>
  </dgm:ptLst>
  <dgm:cxnLst>
    <dgm:cxn modelId="{A253A90E-4C5B-4C2E-9F40-8FC4D05B9FE4}" type="presOf" srcId="{DB9DD0E8-5CE0-4EAF-A8CD-F57B73AF01FD}" destId="{4661FFD7-9388-47E7-BBBC-5B1647DFE93D}" srcOrd="0" destOrd="0" presId="urn:microsoft.com/office/officeart/2005/8/layout/vList3"/>
    <dgm:cxn modelId="{06A1521F-BB01-455D-9EE7-8C5149BC7B05}" srcId="{67BD7C70-386A-494D-93E8-F75EBADE5803}" destId="{C8E8088F-6990-4684-9E0E-2E13CDB4C2F7}" srcOrd="2" destOrd="0" parTransId="{B5C214BE-6F93-49CB-802B-B7A802545A26}" sibTransId="{C536E6B8-0ECB-409A-8034-0AB540E0507B}"/>
    <dgm:cxn modelId="{9F7C5A40-7DFF-4C4C-835B-3CE5297D7792}" type="presOf" srcId="{67BD7C70-386A-494D-93E8-F75EBADE5803}" destId="{716FE834-A099-4AEE-956D-51D8A2000E12}" srcOrd="0" destOrd="0" presId="urn:microsoft.com/office/officeart/2005/8/layout/vList3"/>
    <dgm:cxn modelId="{285DCF4F-3BED-4A7A-9A25-C9EBF6E85B75}" type="presOf" srcId="{C8E8088F-6990-4684-9E0E-2E13CDB4C2F7}" destId="{68F27968-EDC6-4052-BE7B-DD883E43F171}" srcOrd="0" destOrd="0" presId="urn:microsoft.com/office/officeart/2005/8/layout/vList3"/>
    <dgm:cxn modelId="{E36CCBAC-A6CA-4439-9126-C8085B1CD778}" srcId="{67BD7C70-386A-494D-93E8-F75EBADE5803}" destId="{DB9DD0E8-5CE0-4EAF-A8CD-F57B73AF01FD}" srcOrd="0" destOrd="0" parTransId="{570CC336-9307-4963-B849-BFFD5512FD07}" sibTransId="{87CE28BA-685D-4717-83CF-CDC219FF95D0}"/>
    <dgm:cxn modelId="{56A728BF-A5C9-4CE8-92C2-EB66C8C0B7CC}" type="presOf" srcId="{3E4E432B-2435-4EF0-9ED8-8CA733F756CA}" destId="{3CB7856A-9C54-4450-BFBA-6376064B8E77}" srcOrd="0" destOrd="0" presId="urn:microsoft.com/office/officeart/2005/8/layout/vList3"/>
    <dgm:cxn modelId="{6F7F30E7-0862-40AC-A98F-E577E46B3313}" srcId="{67BD7C70-386A-494D-93E8-F75EBADE5803}" destId="{3E4E432B-2435-4EF0-9ED8-8CA733F756CA}" srcOrd="1" destOrd="0" parTransId="{E1AC03CC-50DC-4C22-9841-B25D6FB685B4}" sibTransId="{4CD13F9F-856D-477D-B5EA-CAFDACDE71DE}"/>
    <dgm:cxn modelId="{3FB1C058-55CC-46CB-8BA9-0B0B74B4EEAE}" type="presParOf" srcId="{716FE834-A099-4AEE-956D-51D8A2000E12}" destId="{E02EADE5-DDE6-4DAB-B15F-B02E4DF486E8}" srcOrd="0" destOrd="0" presId="urn:microsoft.com/office/officeart/2005/8/layout/vList3"/>
    <dgm:cxn modelId="{36797D68-ED4F-41D1-99E8-1811388F36B2}" type="presParOf" srcId="{E02EADE5-DDE6-4DAB-B15F-B02E4DF486E8}" destId="{05D3E058-03F2-4D30-A54E-5D8E06150165}" srcOrd="0" destOrd="0" presId="urn:microsoft.com/office/officeart/2005/8/layout/vList3"/>
    <dgm:cxn modelId="{05585726-2FA6-43BE-A9BC-0EEFA8FD4769}" type="presParOf" srcId="{E02EADE5-DDE6-4DAB-B15F-B02E4DF486E8}" destId="{4661FFD7-9388-47E7-BBBC-5B1647DFE93D}" srcOrd="1" destOrd="0" presId="urn:microsoft.com/office/officeart/2005/8/layout/vList3"/>
    <dgm:cxn modelId="{BCB1C369-0D2F-4C3A-B3B8-6D9EBA4DA840}" type="presParOf" srcId="{716FE834-A099-4AEE-956D-51D8A2000E12}" destId="{1E7F00ED-53DE-419E-A6CC-DBA359846EF0}" srcOrd="1" destOrd="0" presId="urn:microsoft.com/office/officeart/2005/8/layout/vList3"/>
    <dgm:cxn modelId="{413C74E7-0D00-4A5A-908F-E3B8344A4FE6}" type="presParOf" srcId="{716FE834-A099-4AEE-956D-51D8A2000E12}" destId="{460A73E6-7BE3-4D07-B9C6-7522D80CF695}" srcOrd="2" destOrd="0" presId="urn:microsoft.com/office/officeart/2005/8/layout/vList3"/>
    <dgm:cxn modelId="{246BF9E5-E878-467C-BBF3-E556DE4E6869}" type="presParOf" srcId="{460A73E6-7BE3-4D07-B9C6-7522D80CF695}" destId="{BB43CDE1-FEA1-4314-BAE0-384DC9E1AB21}" srcOrd="0" destOrd="0" presId="urn:microsoft.com/office/officeart/2005/8/layout/vList3"/>
    <dgm:cxn modelId="{4BE0C19A-EE30-4F1A-9952-130223371A5F}" type="presParOf" srcId="{460A73E6-7BE3-4D07-B9C6-7522D80CF695}" destId="{3CB7856A-9C54-4450-BFBA-6376064B8E77}" srcOrd="1" destOrd="0" presId="urn:microsoft.com/office/officeart/2005/8/layout/vList3"/>
    <dgm:cxn modelId="{1C2E2530-70A1-4BD7-A353-FB7C585C5850}" type="presParOf" srcId="{716FE834-A099-4AEE-956D-51D8A2000E12}" destId="{10EA7DE0-E79A-40E4-A00B-B7490CBDA6BE}" srcOrd="3" destOrd="0" presId="urn:microsoft.com/office/officeart/2005/8/layout/vList3"/>
    <dgm:cxn modelId="{75BC73E8-7EA6-430D-B0B3-46C0203815C3}" type="presParOf" srcId="{716FE834-A099-4AEE-956D-51D8A2000E12}" destId="{3A6A8A10-41CF-4E03-98CC-0B046420524F}" srcOrd="4" destOrd="0" presId="urn:microsoft.com/office/officeart/2005/8/layout/vList3"/>
    <dgm:cxn modelId="{EBAC078F-C341-45F5-A69C-BEB06BA3250A}" type="presParOf" srcId="{3A6A8A10-41CF-4E03-98CC-0B046420524F}" destId="{2DC3E337-5E6C-4A6F-A85F-F25AEDDBD9FF}" srcOrd="0" destOrd="0" presId="urn:microsoft.com/office/officeart/2005/8/layout/vList3"/>
    <dgm:cxn modelId="{C4B45F88-E307-4E7D-9630-33652E956CAD}" type="presParOf" srcId="{3A6A8A10-41CF-4E03-98CC-0B046420524F}" destId="{68F27968-EDC6-4052-BE7B-DD883E43F17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F3A6352-C487-4F56-83E2-8128D948C5A7}" type="doc">
      <dgm:prSet loTypeId="urn:microsoft.com/office/officeart/2005/8/layout/vProcess5" loCatId="process" qsTypeId="urn:microsoft.com/office/officeart/2005/8/quickstyle/simple1" qsCatId="simple" csTypeId="urn:microsoft.com/office/officeart/2005/8/colors/accent0_2" csCatId="mainScheme" phldr="1"/>
      <dgm:spPr/>
      <dgm:t>
        <a:bodyPr/>
        <a:lstStyle/>
        <a:p>
          <a:endParaRPr lang="vi-VN"/>
        </a:p>
      </dgm:t>
    </dgm:pt>
    <dgm:pt modelId="{D986B939-83D2-4FE2-876C-D629494DF282}">
      <dgm:prSet phldrT="[Văn bản]" custT="1"/>
      <dgm:spPr/>
      <dgm:t>
        <a:bodyPr/>
        <a:lstStyle/>
        <a:p>
          <a:r>
            <a:rPr lang="vi-VN" sz="2400" dirty="0" err="1">
              <a:solidFill>
                <a:schemeClr val="tx1"/>
              </a:solidFill>
              <a:latin typeface="+mj-lt"/>
            </a:rPr>
            <a:t>Apache</a:t>
          </a:r>
          <a:r>
            <a:rPr lang="vi-VN" sz="2400" dirty="0">
              <a:solidFill>
                <a:schemeClr val="tx1"/>
              </a:solidFill>
              <a:latin typeface="+mj-lt"/>
            </a:rPr>
            <a:t> à </a:t>
          </a:r>
          <a:r>
            <a:rPr lang="vi-VN" sz="2400" dirty="0" err="1">
              <a:solidFill>
                <a:schemeClr val="tx1"/>
              </a:solidFill>
              <a:latin typeface="+mj-lt"/>
            </a:rPr>
            <a:t>phần</a:t>
          </a:r>
          <a:r>
            <a:rPr lang="vi-VN" sz="2400" dirty="0">
              <a:solidFill>
                <a:schemeClr val="tx1"/>
              </a:solidFill>
              <a:latin typeface="+mj-lt"/>
            </a:rPr>
            <a:t> </a:t>
          </a:r>
          <a:r>
            <a:rPr lang="vi-VN" sz="2400" dirty="0" err="1">
              <a:solidFill>
                <a:schemeClr val="tx1"/>
              </a:solidFill>
              <a:latin typeface="+mj-lt"/>
            </a:rPr>
            <a:t>mềm</a:t>
          </a:r>
          <a:r>
            <a:rPr lang="vi-VN" sz="2400" dirty="0">
              <a:solidFill>
                <a:schemeClr val="tx1"/>
              </a:solidFill>
              <a:latin typeface="+mj-lt"/>
            </a:rPr>
            <a:t> </a:t>
          </a:r>
          <a:r>
            <a:rPr lang="vi-VN" sz="2400" dirty="0" err="1">
              <a:solidFill>
                <a:schemeClr val="tx1"/>
              </a:solidFill>
              <a:latin typeface="+mj-lt"/>
            </a:rPr>
            <a:t>mã</a:t>
          </a:r>
          <a:r>
            <a:rPr lang="vi-VN" sz="2400" dirty="0">
              <a:solidFill>
                <a:schemeClr val="tx1"/>
              </a:solidFill>
              <a:latin typeface="+mj-lt"/>
            </a:rPr>
            <a:t> </a:t>
          </a:r>
          <a:r>
            <a:rPr lang="vi-VN" sz="2400" dirty="0" err="1">
              <a:solidFill>
                <a:schemeClr val="tx1"/>
              </a:solidFill>
              <a:latin typeface="+mj-lt"/>
            </a:rPr>
            <a:t>nguồn</a:t>
          </a:r>
          <a:r>
            <a:rPr lang="vi-VN" sz="2400" dirty="0">
              <a:solidFill>
                <a:schemeClr val="tx1"/>
              </a:solidFill>
              <a:latin typeface="+mj-lt"/>
            </a:rPr>
            <a:t> </a:t>
          </a:r>
          <a:r>
            <a:rPr lang="vi-VN" sz="2400" dirty="0" err="1">
              <a:solidFill>
                <a:schemeClr val="tx1"/>
              </a:solidFill>
              <a:latin typeface="+mj-lt"/>
            </a:rPr>
            <a:t>mở,miễn</a:t>
          </a:r>
          <a:r>
            <a:rPr lang="vi-VN" sz="2400" dirty="0">
              <a:solidFill>
                <a:schemeClr val="tx1"/>
              </a:solidFill>
              <a:latin typeface="+mj-lt"/>
            </a:rPr>
            <a:t> </a:t>
          </a:r>
          <a:r>
            <a:rPr lang="vi-VN" sz="2400" dirty="0" err="1">
              <a:solidFill>
                <a:schemeClr val="tx1"/>
              </a:solidFill>
              <a:latin typeface="+mj-lt"/>
            </a:rPr>
            <a:t>phí</a:t>
          </a:r>
          <a:r>
            <a:rPr lang="vi-VN" sz="2400" dirty="0">
              <a:solidFill>
                <a:schemeClr val="tx1"/>
              </a:solidFill>
              <a:latin typeface="+mj-lt"/>
            </a:rPr>
            <a:t> </a:t>
          </a:r>
          <a:r>
            <a:rPr lang="vi-VN" sz="2400" dirty="0" err="1">
              <a:solidFill>
                <a:schemeClr val="tx1"/>
              </a:solidFill>
              <a:latin typeface="+mj-lt"/>
            </a:rPr>
            <a:t>kể</a:t>
          </a:r>
          <a:r>
            <a:rPr lang="vi-VN" sz="2400" dirty="0">
              <a:solidFill>
                <a:schemeClr val="tx1"/>
              </a:solidFill>
              <a:latin typeface="+mj-lt"/>
            </a:rPr>
            <a:t> </a:t>
          </a:r>
          <a:r>
            <a:rPr lang="vi-VN" sz="2400" dirty="0" err="1">
              <a:solidFill>
                <a:schemeClr val="tx1"/>
              </a:solidFill>
              <a:latin typeface="+mj-lt"/>
            </a:rPr>
            <a:t>cả</a:t>
          </a:r>
          <a:r>
            <a:rPr lang="vi-VN" sz="2400" dirty="0">
              <a:solidFill>
                <a:schemeClr val="tx1"/>
              </a:solidFill>
              <a:latin typeface="+mj-lt"/>
            </a:rPr>
            <a:t> cho </a:t>
          </a:r>
          <a:r>
            <a:rPr lang="vi-VN" sz="2400" dirty="0" err="1">
              <a:solidFill>
                <a:schemeClr val="tx1"/>
              </a:solidFill>
              <a:latin typeface="+mj-lt"/>
            </a:rPr>
            <a:t>mục</a:t>
          </a:r>
          <a:r>
            <a:rPr lang="vi-VN" sz="2400" dirty="0">
              <a:solidFill>
                <a:schemeClr val="tx1"/>
              </a:solidFill>
              <a:latin typeface="+mj-lt"/>
            </a:rPr>
            <a:t> </a:t>
          </a:r>
          <a:r>
            <a:rPr lang="vi-VN" sz="2400" dirty="0" err="1">
              <a:solidFill>
                <a:schemeClr val="tx1"/>
              </a:solidFill>
              <a:latin typeface="+mj-lt"/>
            </a:rPr>
            <a:t>đích</a:t>
          </a:r>
          <a:r>
            <a:rPr lang="vi-VN" sz="2400" dirty="0">
              <a:solidFill>
                <a:schemeClr val="tx1"/>
              </a:solidFill>
              <a:latin typeface="+mj-lt"/>
            </a:rPr>
            <a:t> thương </a:t>
          </a:r>
          <a:r>
            <a:rPr lang="vi-VN" sz="2400" dirty="0" err="1">
              <a:solidFill>
                <a:schemeClr val="tx1"/>
              </a:solidFill>
              <a:latin typeface="+mj-lt"/>
            </a:rPr>
            <a:t>mại</a:t>
          </a:r>
          <a:endParaRPr lang="vi-VN" sz="2400" dirty="0">
            <a:solidFill>
              <a:schemeClr val="tx1"/>
            </a:solidFill>
            <a:latin typeface="+mj-lt"/>
          </a:endParaRPr>
        </a:p>
      </dgm:t>
    </dgm:pt>
    <dgm:pt modelId="{CB69A2F4-7B9C-4AF2-81AB-0F4462F58ECC}" type="parTrans" cxnId="{770039BF-6AF2-4FF6-956B-346455F06881}">
      <dgm:prSet/>
      <dgm:spPr/>
      <dgm:t>
        <a:bodyPr/>
        <a:lstStyle/>
        <a:p>
          <a:endParaRPr lang="vi-VN"/>
        </a:p>
      </dgm:t>
    </dgm:pt>
    <dgm:pt modelId="{C66C524E-68F1-4D6C-8283-AA8F2BC405D6}" type="sibTrans" cxnId="{770039BF-6AF2-4FF6-956B-346455F06881}">
      <dgm:prSet/>
      <dgm:spPr/>
      <dgm:t>
        <a:bodyPr/>
        <a:lstStyle/>
        <a:p>
          <a:endParaRPr lang="vi-VN"/>
        </a:p>
      </dgm:t>
    </dgm:pt>
    <dgm:pt modelId="{959A6B86-4CC8-4173-8BAE-54B9B19259AB}">
      <dgm:prSet phldrT="[Văn bản]" custT="1"/>
      <dgm:spPr/>
      <dgm:t>
        <a:bodyPr/>
        <a:lstStyle/>
        <a:p>
          <a:r>
            <a:rPr lang="vi-VN" sz="2400" dirty="0" err="1">
              <a:solidFill>
                <a:schemeClr val="tx1"/>
              </a:solidFill>
              <a:latin typeface="+mj-lt"/>
            </a:rPr>
            <a:t>Apache</a:t>
          </a:r>
          <a:r>
            <a:rPr lang="vi-VN" sz="2400" dirty="0">
              <a:solidFill>
                <a:schemeClr val="tx1"/>
              </a:solidFill>
              <a:latin typeface="+mj-lt"/>
            </a:rPr>
            <a:t> </a:t>
          </a:r>
          <a:r>
            <a:rPr lang="vi-VN" sz="2400" dirty="0" err="1">
              <a:solidFill>
                <a:schemeClr val="tx1"/>
              </a:solidFill>
              <a:latin typeface="+mj-lt"/>
            </a:rPr>
            <a:t>dễ</a:t>
          </a:r>
          <a:r>
            <a:rPr lang="vi-VN" sz="2400" dirty="0">
              <a:solidFill>
                <a:schemeClr val="tx1"/>
              </a:solidFill>
              <a:latin typeface="+mj-lt"/>
            </a:rPr>
            <a:t> </a:t>
          </a:r>
          <a:r>
            <a:rPr lang="vi-VN" sz="2400" dirty="0" err="1">
              <a:solidFill>
                <a:schemeClr val="tx1"/>
              </a:solidFill>
              <a:latin typeface="+mj-lt"/>
            </a:rPr>
            <a:t>dàng</a:t>
          </a:r>
          <a:r>
            <a:rPr lang="vi-VN" sz="2400" dirty="0">
              <a:solidFill>
                <a:schemeClr val="tx1"/>
              </a:solidFill>
              <a:latin typeface="+mj-lt"/>
            </a:rPr>
            <a:t> </a:t>
          </a:r>
          <a:r>
            <a:rPr lang="vi-VN" sz="2400" dirty="0" err="1">
              <a:solidFill>
                <a:schemeClr val="tx1"/>
              </a:solidFill>
              <a:latin typeface="+mj-lt"/>
            </a:rPr>
            <a:t>cấu</a:t>
          </a:r>
          <a:r>
            <a:rPr lang="vi-VN" sz="2400" dirty="0">
              <a:solidFill>
                <a:schemeClr val="tx1"/>
              </a:solidFill>
              <a:latin typeface="+mj-lt"/>
            </a:rPr>
            <a:t> </a:t>
          </a:r>
          <a:r>
            <a:rPr lang="vi-VN" sz="2400" dirty="0" err="1">
              <a:solidFill>
                <a:schemeClr val="tx1"/>
              </a:solidFill>
              <a:latin typeface="+mj-lt"/>
            </a:rPr>
            <a:t>hình,thân</a:t>
          </a:r>
          <a:r>
            <a:rPr lang="vi-VN" sz="2400" dirty="0">
              <a:solidFill>
                <a:schemeClr val="tx1"/>
              </a:solidFill>
              <a:latin typeface="+mj-lt"/>
            </a:rPr>
            <a:t> </a:t>
          </a:r>
          <a:r>
            <a:rPr lang="vi-VN" sz="2400" dirty="0" err="1">
              <a:solidFill>
                <a:schemeClr val="tx1"/>
              </a:solidFill>
              <a:latin typeface="+mj-lt"/>
            </a:rPr>
            <a:t>thiện</a:t>
          </a:r>
          <a:r>
            <a:rPr lang="vi-VN" sz="2400" dirty="0">
              <a:solidFill>
                <a:schemeClr val="tx1"/>
              </a:solidFill>
              <a:latin typeface="+mj-lt"/>
            </a:rPr>
            <a:t> </a:t>
          </a:r>
          <a:r>
            <a:rPr lang="vi-VN" sz="2400" dirty="0" err="1">
              <a:solidFill>
                <a:schemeClr val="tx1"/>
              </a:solidFill>
              <a:latin typeface="+mj-lt"/>
            </a:rPr>
            <a:t>với</a:t>
          </a:r>
          <a:r>
            <a:rPr lang="vi-VN" sz="2400" dirty="0">
              <a:solidFill>
                <a:schemeClr val="tx1"/>
              </a:solidFill>
              <a:latin typeface="+mj-lt"/>
            </a:rPr>
            <a:t> </a:t>
          </a:r>
          <a:r>
            <a:rPr lang="vi-VN" sz="2400" dirty="0" err="1">
              <a:solidFill>
                <a:schemeClr val="tx1"/>
              </a:solidFill>
              <a:latin typeface="+mj-lt"/>
            </a:rPr>
            <a:t>người</a:t>
          </a:r>
          <a:r>
            <a:rPr lang="vi-VN" sz="2400" dirty="0">
              <a:solidFill>
                <a:schemeClr val="tx1"/>
              </a:solidFill>
              <a:latin typeface="+mj-lt"/>
            </a:rPr>
            <a:t> </a:t>
          </a:r>
          <a:r>
            <a:rPr lang="vi-VN" sz="2400" dirty="0" err="1">
              <a:solidFill>
                <a:schemeClr val="tx1"/>
              </a:solidFill>
              <a:latin typeface="+mj-lt"/>
            </a:rPr>
            <a:t>mới</a:t>
          </a:r>
          <a:r>
            <a:rPr lang="vi-VN" sz="2400" dirty="0">
              <a:solidFill>
                <a:schemeClr val="tx1"/>
              </a:solidFill>
              <a:latin typeface="+mj-lt"/>
            </a:rPr>
            <a:t> </a:t>
          </a:r>
          <a:r>
            <a:rPr lang="vi-VN" sz="2400" dirty="0" err="1">
              <a:solidFill>
                <a:schemeClr val="tx1"/>
              </a:solidFill>
              <a:latin typeface="+mj-lt"/>
            </a:rPr>
            <a:t>bắt</a:t>
          </a:r>
          <a:r>
            <a:rPr lang="vi-VN" sz="2400" dirty="0">
              <a:solidFill>
                <a:schemeClr val="tx1"/>
              </a:solidFill>
              <a:latin typeface="+mj-lt"/>
            </a:rPr>
            <a:t> </a:t>
          </a:r>
          <a:r>
            <a:rPr lang="vi-VN" sz="2400" dirty="0" err="1">
              <a:solidFill>
                <a:schemeClr val="tx1"/>
              </a:solidFill>
              <a:latin typeface="+mj-lt"/>
            </a:rPr>
            <a:t>đầu</a:t>
          </a:r>
          <a:r>
            <a:rPr lang="vi-VN" sz="2400" dirty="0">
              <a:solidFill>
                <a:schemeClr val="tx1"/>
              </a:solidFill>
              <a:latin typeface="+mj-lt"/>
            </a:rPr>
            <a:t> </a:t>
          </a:r>
          <a:r>
            <a:rPr lang="vi-VN" sz="2400" dirty="0" err="1">
              <a:solidFill>
                <a:schemeClr val="tx1"/>
              </a:solidFill>
              <a:latin typeface="+mj-lt"/>
            </a:rPr>
            <a:t>sử</a:t>
          </a:r>
          <a:r>
            <a:rPr lang="vi-VN" sz="2400" dirty="0">
              <a:solidFill>
                <a:schemeClr val="tx1"/>
              </a:solidFill>
              <a:latin typeface="+mj-lt"/>
            </a:rPr>
            <a:t> </a:t>
          </a:r>
          <a:r>
            <a:rPr lang="vi-VN" sz="2400" dirty="0" err="1">
              <a:solidFill>
                <a:schemeClr val="tx1"/>
              </a:solidFill>
              <a:latin typeface="+mj-lt"/>
            </a:rPr>
            <a:t>dụng</a:t>
          </a:r>
          <a:endParaRPr lang="vi-VN" sz="2400" dirty="0">
            <a:solidFill>
              <a:schemeClr val="tx1"/>
            </a:solidFill>
            <a:latin typeface="+mj-lt"/>
          </a:endParaRPr>
        </a:p>
      </dgm:t>
    </dgm:pt>
    <dgm:pt modelId="{6811DE08-C6C4-4B27-86B8-4FD8B570826F}" type="parTrans" cxnId="{FF001BC8-A82C-4F7A-9EDC-73022B110ED0}">
      <dgm:prSet/>
      <dgm:spPr/>
      <dgm:t>
        <a:bodyPr/>
        <a:lstStyle/>
        <a:p>
          <a:endParaRPr lang="vi-VN"/>
        </a:p>
      </dgm:t>
    </dgm:pt>
    <dgm:pt modelId="{E6C692B4-2621-4E17-981D-1321957079DD}" type="sibTrans" cxnId="{FF001BC8-A82C-4F7A-9EDC-73022B110ED0}">
      <dgm:prSet/>
      <dgm:spPr/>
      <dgm:t>
        <a:bodyPr/>
        <a:lstStyle/>
        <a:p>
          <a:endParaRPr lang="vi-VN"/>
        </a:p>
      </dgm:t>
    </dgm:pt>
    <dgm:pt modelId="{C861CF03-ACD5-4E8B-92AC-43532361F182}">
      <dgm:prSet phldrT="[Văn bản]" custT="1"/>
      <dgm:spPr/>
      <dgm:t>
        <a:bodyPr/>
        <a:lstStyle/>
        <a:p>
          <a:r>
            <a:rPr lang="vi-VN" sz="2400" dirty="0" err="1">
              <a:solidFill>
                <a:schemeClr val="tx1"/>
              </a:solidFill>
              <a:latin typeface="+mj-lt"/>
            </a:rPr>
            <a:t>Apache</a:t>
          </a:r>
          <a:r>
            <a:rPr lang="vi-VN" sz="2400" dirty="0">
              <a:solidFill>
                <a:schemeClr val="tx1"/>
              </a:solidFill>
              <a:latin typeface="+mj-lt"/>
            </a:rPr>
            <a:t> </a:t>
          </a:r>
          <a:r>
            <a:rPr lang="vi-VN" sz="2400" dirty="0" err="1">
              <a:solidFill>
                <a:schemeClr val="tx1"/>
              </a:solidFill>
              <a:latin typeface="+mj-lt"/>
            </a:rPr>
            <a:t>sở</a:t>
          </a:r>
          <a:r>
            <a:rPr lang="vi-VN" sz="2400" dirty="0">
              <a:solidFill>
                <a:schemeClr val="tx1"/>
              </a:solidFill>
              <a:latin typeface="+mj-lt"/>
            </a:rPr>
            <a:t> </a:t>
          </a:r>
          <a:r>
            <a:rPr lang="vi-VN" sz="2400" dirty="0" err="1">
              <a:solidFill>
                <a:schemeClr val="tx1"/>
              </a:solidFill>
              <a:latin typeface="+mj-lt"/>
            </a:rPr>
            <a:t>hữu</a:t>
          </a:r>
          <a:r>
            <a:rPr lang="vi-VN" sz="2400" dirty="0">
              <a:solidFill>
                <a:schemeClr val="tx1"/>
              </a:solidFill>
              <a:latin typeface="+mj-lt"/>
            </a:rPr>
            <a:t> </a:t>
          </a:r>
          <a:r>
            <a:rPr lang="vi-VN" sz="2400" dirty="0" err="1">
              <a:solidFill>
                <a:schemeClr val="tx1"/>
              </a:solidFill>
              <a:latin typeface="+mj-lt"/>
            </a:rPr>
            <a:t>cộng</a:t>
          </a:r>
          <a:r>
            <a:rPr lang="vi-VN" sz="2400" dirty="0">
              <a:solidFill>
                <a:schemeClr val="tx1"/>
              </a:solidFill>
              <a:latin typeface="+mj-lt"/>
            </a:rPr>
            <a:t> </a:t>
          </a:r>
          <a:r>
            <a:rPr lang="vi-VN" sz="2400" dirty="0" err="1">
              <a:solidFill>
                <a:schemeClr val="tx1"/>
              </a:solidFill>
              <a:latin typeface="+mj-lt"/>
            </a:rPr>
            <a:t>đồng</a:t>
          </a:r>
          <a:r>
            <a:rPr lang="vi-VN" sz="2400" dirty="0">
              <a:solidFill>
                <a:schemeClr val="tx1"/>
              </a:solidFill>
              <a:latin typeface="+mj-lt"/>
            </a:rPr>
            <a:t> </a:t>
          </a:r>
          <a:r>
            <a:rPr lang="vi-VN" sz="2400" dirty="0" err="1">
              <a:solidFill>
                <a:schemeClr val="tx1"/>
              </a:solidFill>
              <a:latin typeface="+mj-lt"/>
            </a:rPr>
            <a:t>lớn</a:t>
          </a:r>
          <a:r>
            <a:rPr lang="vi-VN" sz="2400" dirty="0">
              <a:solidFill>
                <a:schemeClr val="tx1"/>
              </a:solidFill>
              <a:latin typeface="+mj-lt"/>
            </a:rPr>
            <a:t> </a:t>
          </a:r>
          <a:r>
            <a:rPr lang="vi-VN" sz="2400" dirty="0" err="1">
              <a:solidFill>
                <a:schemeClr val="tx1"/>
              </a:solidFill>
              <a:latin typeface="+mj-lt"/>
            </a:rPr>
            <a:t>và</a:t>
          </a:r>
          <a:r>
            <a:rPr lang="vi-VN" sz="2400" dirty="0">
              <a:solidFill>
                <a:schemeClr val="tx1"/>
              </a:solidFill>
              <a:latin typeface="+mj-lt"/>
            </a:rPr>
            <a:t> </a:t>
          </a:r>
          <a:r>
            <a:rPr lang="vi-VN" sz="2400" dirty="0" err="1">
              <a:solidFill>
                <a:schemeClr val="tx1"/>
              </a:solidFill>
              <a:latin typeface="+mj-lt"/>
            </a:rPr>
            <a:t>sẵn</a:t>
          </a:r>
          <a:r>
            <a:rPr lang="vi-VN" sz="2400" dirty="0">
              <a:solidFill>
                <a:schemeClr val="tx1"/>
              </a:solidFill>
              <a:latin typeface="+mj-lt"/>
            </a:rPr>
            <a:t> sang </a:t>
          </a:r>
          <a:r>
            <a:rPr lang="vi-VN" sz="2400" dirty="0" err="1">
              <a:solidFill>
                <a:schemeClr val="tx1"/>
              </a:solidFill>
              <a:latin typeface="+mj-lt"/>
            </a:rPr>
            <a:t>hỗ</a:t>
          </a:r>
          <a:r>
            <a:rPr lang="vi-VN" sz="2400" dirty="0">
              <a:solidFill>
                <a:schemeClr val="tx1"/>
              </a:solidFill>
              <a:latin typeface="+mj-lt"/>
            </a:rPr>
            <a:t> </a:t>
          </a:r>
          <a:r>
            <a:rPr lang="vi-VN" sz="2400" dirty="0" err="1">
              <a:solidFill>
                <a:schemeClr val="tx1"/>
              </a:solidFill>
              <a:latin typeface="+mj-lt"/>
            </a:rPr>
            <a:t>trợ</a:t>
          </a:r>
          <a:r>
            <a:rPr lang="vi-VN" sz="2400" dirty="0">
              <a:solidFill>
                <a:schemeClr val="tx1"/>
              </a:solidFill>
              <a:latin typeface="+mj-lt"/>
            </a:rPr>
            <a:t> </a:t>
          </a:r>
          <a:r>
            <a:rPr lang="vi-VN" sz="2400" dirty="0" err="1">
              <a:solidFill>
                <a:schemeClr val="tx1"/>
              </a:solidFill>
              <a:latin typeface="+mj-lt"/>
            </a:rPr>
            <a:t>bất</a:t>
          </a:r>
          <a:r>
            <a:rPr lang="vi-VN" sz="2400" dirty="0">
              <a:solidFill>
                <a:schemeClr val="tx1"/>
              </a:solidFill>
              <a:latin typeface="+mj-lt"/>
            </a:rPr>
            <a:t> </a:t>
          </a:r>
          <a:r>
            <a:rPr lang="vi-VN" sz="2400" dirty="0" err="1">
              <a:solidFill>
                <a:schemeClr val="tx1"/>
              </a:solidFill>
              <a:latin typeface="+mj-lt"/>
            </a:rPr>
            <a:t>kì</a:t>
          </a:r>
          <a:r>
            <a:rPr lang="vi-VN" sz="2400" dirty="0">
              <a:solidFill>
                <a:schemeClr val="tx1"/>
              </a:solidFill>
              <a:latin typeface="+mj-lt"/>
            </a:rPr>
            <a:t> </a:t>
          </a:r>
          <a:r>
            <a:rPr lang="vi-VN" sz="2400" dirty="0" err="1">
              <a:solidFill>
                <a:schemeClr val="tx1"/>
              </a:solidFill>
              <a:latin typeface="+mj-lt"/>
            </a:rPr>
            <a:t>lúc</a:t>
          </a:r>
          <a:r>
            <a:rPr lang="vi-VN" sz="2400" dirty="0">
              <a:solidFill>
                <a:schemeClr val="tx1"/>
              </a:solidFill>
              <a:latin typeface="+mj-lt"/>
            </a:rPr>
            <a:t> </a:t>
          </a:r>
          <a:r>
            <a:rPr lang="vi-VN" sz="2400" dirty="0" err="1">
              <a:solidFill>
                <a:schemeClr val="tx1"/>
              </a:solidFill>
              <a:latin typeface="+mj-lt"/>
            </a:rPr>
            <a:t>nào</a:t>
          </a:r>
          <a:r>
            <a:rPr lang="vi-VN" sz="2400" dirty="0">
              <a:solidFill>
                <a:schemeClr val="tx1"/>
              </a:solidFill>
              <a:latin typeface="+mj-lt"/>
            </a:rPr>
            <a:t> khi </a:t>
          </a:r>
          <a:r>
            <a:rPr lang="vi-VN" sz="2400" dirty="0" err="1">
              <a:solidFill>
                <a:schemeClr val="tx1"/>
              </a:solidFill>
              <a:latin typeface="+mj-lt"/>
            </a:rPr>
            <a:t>bạn</a:t>
          </a:r>
          <a:r>
            <a:rPr lang="vi-VN" sz="2400" dirty="0">
              <a:solidFill>
                <a:schemeClr val="tx1"/>
              </a:solidFill>
              <a:latin typeface="+mj-lt"/>
            </a:rPr>
            <a:t> </a:t>
          </a:r>
          <a:r>
            <a:rPr lang="vi-VN" sz="2400" dirty="0" err="1">
              <a:solidFill>
                <a:schemeClr val="tx1"/>
              </a:solidFill>
              <a:latin typeface="+mj-lt"/>
            </a:rPr>
            <a:t>gặp</a:t>
          </a:r>
          <a:r>
            <a:rPr lang="vi-VN" sz="2400" dirty="0">
              <a:solidFill>
                <a:schemeClr val="tx1"/>
              </a:solidFill>
              <a:latin typeface="+mj-lt"/>
            </a:rPr>
            <a:t> </a:t>
          </a:r>
          <a:r>
            <a:rPr lang="vi-VN" sz="2400" dirty="0" err="1">
              <a:solidFill>
                <a:schemeClr val="tx1"/>
              </a:solidFill>
              <a:latin typeface="+mj-lt"/>
            </a:rPr>
            <a:t>sự</a:t>
          </a:r>
          <a:r>
            <a:rPr lang="vi-VN" sz="2400" dirty="0">
              <a:solidFill>
                <a:schemeClr val="tx1"/>
              </a:solidFill>
              <a:latin typeface="+mj-lt"/>
            </a:rPr>
            <a:t> </a:t>
          </a:r>
          <a:r>
            <a:rPr lang="vi-VN" sz="2400" dirty="0" err="1">
              <a:solidFill>
                <a:schemeClr val="tx1"/>
              </a:solidFill>
              <a:latin typeface="+mj-lt"/>
            </a:rPr>
            <a:t>cố</a:t>
          </a:r>
          <a:endParaRPr lang="vi-VN" sz="2400" dirty="0">
            <a:solidFill>
              <a:schemeClr val="tx1"/>
            </a:solidFill>
            <a:latin typeface="+mj-lt"/>
          </a:endParaRPr>
        </a:p>
      </dgm:t>
    </dgm:pt>
    <dgm:pt modelId="{A44A8C3B-2D35-4B8F-8310-A9AD33DF970E}" type="parTrans" cxnId="{71AE45D7-CFFE-4BE5-BD5F-20313CC9036B}">
      <dgm:prSet/>
      <dgm:spPr/>
      <dgm:t>
        <a:bodyPr/>
        <a:lstStyle/>
        <a:p>
          <a:endParaRPr lang="vi-VN"/>
        </a:p>
      </dgm:t>
    </dgm:pt>
    <dgm:pt modelId="{1AF3DB1D-4920-4C2D-9C84-9D029BD3EDB1}" type="sibTrans" cxnId="{71AE45D7-CFFE-4BE5-BD5F-20313CC9036B}">
      <dgm:prSet/>
      <dgm:spPr/>
      <dgm:t>
        <a:bodyPr/>
        <a:lstStyle/>
        <a:p>
          <a:endParaRPr lang="vi-VN"/>
        </a:p>
      </dgm:t>
    </dgm:pt>
    <dgm:pt modelId="{DC093B74-571E-438C-89C5-1DA280CA4A2D}">
      <dgm:prSet custT="1"/>
      <dgm:spPr/>
      <dgm:t>
        <a:bodyPr/>
        <a:lstStyle/>
        <a:p>
          <a:r>
            <a:rPr lang="vi-VN" sz="2400" dirty="0" err="1">
              <a:solidFill>
                <a:schemeClr val="tx1"/>
              </a:solidFill>
              <a:latin typeface="+mj-lt"/>
            </a:rPr>
            <a:t>Apache</a:t>
          </a:r>
          <a:r>
            <a:rPr lang="vi-VN" sz="2400" dirty="0">
              <a:solidFill>
                <a:schemeClr val="tx1"/>
              </a:solidFill>
              <a:latin typeface="+mj-lt"/>
            </a:rPr>
            <a:t> </a:t>
          </a:r>
          <a:r>
            <a:rPr lang="vi-VN" sz="2400" dirty="0" err="1">
              <a:solidFill>
                <a:schemeClr val="tx1"/>
              </a:solidFill>
              <a:latin typeface="+mj-lt"/>
            </a:rPr>
            <a:t>khá</a:t>
          </a:r>
          <a:r>
            <a:rPr lang="vi-VN" sz="2400" dirty="0">
              <a:solidFill>
                <a:schemeClr val="tx1"/>
              </a:solidFill>
              <a:latin typeface="+mj-lt"/>
            </a:rPr>
            <a:t> linh </a:t>
          </a:r>
          <a:r>
            <a:rPr lang="vi-VN" sz="2400" dirty="0" err="1">
              <a:solidFill>
                <a:schemeClr val="tx1"/>
              </a:solidFill>
              <a:latin typeface="+mj-lt"/>
            </a:rPr>
            <a:t>hoạt</a:t>
          </a:r>
          <a:r>
            <a:rPr lang="vi-VN" sz="2400" dirty="0">
              <a:solidFill>
                <a:schemeClr val="tx1"/>
              </a:solidFill>
              <a:latin typeface="+mj-lt"/>
            </a:rPr>
            <a:t> </a:t>
          </a:r>
          <a:r>
            <a:rPr lang="vi-VN" sz="2400" dirty="0" err="1">
              <a:solidFill>
                <a:schemeClr val="tx1"/>
              </a:solidFill>
              <a:latin typeface="+mj-lt"/>
            </a:rPr>
            <a:t>vì</a:t>
          </a:r>
          <a:r>
            <a:rPr lang="vi-VN" sz="2400" dirty="0">
              <a:solidFill>
                <a:schemeClr val="tx1"/>
              </a:solidFill>
              <a:latin typeface="+mj-lt"/>
            </a:rPr>
            <a:t> </a:t>
          </a:r>
          <a:r>
            <a:rPr lang="vi-VN" sz="2400" dirty="0" err="1">
              <a:solidFill>
                <a:schemeClr val="tx1"/>
              </a:solidFill>
              <a:latin typeface="+mj-lt"/>
            </a:rPr>
            <a:t>có</a:t>
          </a:r>
          <a:r>
            <a:rPr lang="vi-VN" sz="2400" dirty="0">
              <a:solidFill>
                <a:schemeClr val="tx1"/>
              </a:solidFill>
              <a:latin typeface="+mj-lt"/>
            </a:rPr>
            <a:t> </a:t>
          </a:r>
          <a:r>
            <a:rPr lang="vi-VN" sz="2400" dirty="0" err="1">
              <a:solidFill>
                <a:schemeClr val="tx1"/>
              </a:solidFill>
              <a:latin typeface="+mj-lt"/>
            </a:rPr>
            <a:t>cấu</a:t>
          </a:r>
          <a:r>
            <a:rPr lang="vi-VN" sz="2400" dirty="0">
              <a:solidFill>
                <a:schemeClr val="tx1"/>
              </a:solidFill>
              <a:latin typeface="+mj-lt"/>
            </a:rPr>
            <a:t> </a:t>
          </a:r>
          <a:r>
            <a:rPr lang="vi-VN" sz="2400" dirty="0" err="1">
              <a:solidFill>
                <a:schemeClr val="tx1"/>
              </a:solidFill>
              <a:latin typeface="+mj-lt"/>
            </a:rPr>
            <a:t>trúc</a:t>
          </a:r>
          <a:r>
            <a:rPr lang="vi-VN" sz="2400" dirty="0">
              <a:solidFill>
                <a:schemeClr val="tx1"/>
              </a:solidFill>
              <a:latin typeface="+mj-lt"/>
            </a:rPr>
            <a:t> </a:t>
          </a:r>
          <a:r>
            <a:rPr lang="vi-VN" sz="2400" dirty="0" err="1">
              <a:solidFill>
                <a:schemeClr val="tx1"/>
              </a:solidFill>
              <a:latin typeface="+mj-lt"/>
            </a:rPr>
            <a:t>module</a:t>
          </a:r>
          <a:endParaRPr lang="vi-VN" sz="2400" dirty="0">
            <a:solidFill>
              <a:schemeClr val="tx1"/>
            </a:solidFill>
            <a:latin typeface="+mj-lt"/>
          </a:endParaRPr>
        </a:p>
      </dgm:t>
    </dgm:pt>
    <dgm:pt modelId="{6AB15F82-BD7C-48FC-A87D-E0EDC510969E}" type="parTrans" cxnId="{E5B218E9-71DE-457E-B41A-7B58867D19DC}">
      <dgm:prSet/>
      <dgm:spPr/>
      <dgm:t>
        <a:bodyPr/>
        <a:lstStyle/>
        <a:p>
          <a:endParaRPr lang="vi-VN"/>
        </a:p>
      </dgm:t>
    </dgm:pt>
    <dgm:pt modelId="{E51D73D7-8AF7-4C95-8DE0-71BD4C9A4929}" type="sibTrans" cxnId="{E5B218E9-71DE-457E-B41A-7B58867D19DC}">
      <dgm:prSet/>
      <dgm:spPr/>
      <dgm:t>
        <a:bodyPr/>
        <a:lstStyle/>
        <a:p>
          <a:endParaRPr lang="vi-VN"/>
        </a:p>
      </dgm:t>
    </dgm:pt>
    <dgm:pt modelId="{0F5A39E2-30FD-4FA8-A73F-CD8C3E089E0A}">
      <dgm:prSet custT="1"/>
      <dgm:spPr/>
      <dgm:t>
        <a:bodyPr/>
        <a:lstStyle/>
        <a:p>
          <a:r>
            <a:rPr lang="vi-VN" sz="2400" dirty="0" err="1">
              <a:solidFill>
                <a:schemeClr val="tx1"/>
              </a:solidFill>
              <a:latin typeface="+mj-lt"/>
            </a:rPr>
            <a:t>Apache</a:t>
          </a:r>
          <a:r>
            <a:rPr lang="vi-VN" sz="2400" dirty="0">
              <a:solidFill>
                <a:schemeClr val="tx1"/>
              </a:solidFill>
              <a:latin typeface="+mj-lt"/>
            </a:rPr>
            <a:t> luôn </a:t>
          </a:r>
          <a:r>
            <a:rPr lang="vi-VN" sz="2400" dirty="0" err="1">
              <a:solidFill>
                <a:schemeClr val="tx1"/>
              </a:solidFill>
              <a:latin typeface="+mj-lt"/>
            </a:rPr>
            <a:t>được</a:t>
          </a:r>
          <a:r>
            <a:rPr lang="vi-VN" sz="2400" dirty="0">
              <a:solidFill>
                <a:schemeClr val="tx1"/>
              </a:solidFill>
              <a:latin typeface="+mj-lt"/>
            </a:rPr>
            <a:t> </a:t>
          </a:r>
          <a:r>
            <a:rPr lang="vi-VN" sz="2400" dirty="0" err="1">
              <a:solidFill>
                <a:schemeClr val="tx1"/>
              </a:solidFill>
              <a:latin typeface="+mj-lt"/>
            </a:rPr>
            <a:t>cập</a:t>
          </a:r>
          <a:r>
            <a:rPr lang="vi-VN" sz="2400" dirty="0">
              <a:solidFill>
                <a:schemeClr val="tx1"/>
              </a:solidFill>
              <a:latin typeface="+mj-lt"/>
            </a:rPr>
            <a:t> </a:t>
          </a:r>
          <a:r>
            <a:rPr lang="vi-VN" sz="2400" dirty="0" err="1">
              <a:solidFill>
                <a:schemeClr val="tx1"/>
              </a:solidFill>
              <a:latin typeface="+mj-lt"/>
            </a:rPr>
            <a:t>nhật</a:t>
          </a:r>
          <a:r>
            <a:rPr lang="vi-VN" sz="2400" dirty="0">
              <a:solidFill>
                <a:schemeClr val="tx1"/>
              </a:solidFill>
              <a:latin typeface="+mj-lt"/>
            </a:rPr>
            <a:t> </a:t>
          </a:r>
          <a:r>
            <a:rPr lang="vi-VN" sz="2400" dirty="0" err="1">
              <a:solidFill>
                <a:schemeClr val="tx1"/>
              </a:solidFill>
              <a:latin typeface="+mj-lt"/>
            </a:rPr>
            <a:t>thường</a:t>
          </a:r>
          <a:r>
            <a:rPr lang="vi-VN" sz="2400" dirty="0">
              <a:solidFill>
                <a:schemeClr val="tx1"/>
              </a:solidFill>
              <a:latin typeface="+mj-lt"/>
            </a:rPr>
            <a:t> </a:t>
          </a:r>
          <a:r>
            <a:rPr lang="vi-VN" sz="2400" dirty="0" err="1">
              <a:solidFill>
                <a:schemeClr val="tx1"/>
              </a:solidFill>
              <a:latin typeface="+mj-lt"/>
            </a:rPr>
            <a:t>xuyên,được</a:t>
          </a:r>
          <a:r>
            <a:rPr lang="vi-VN" sz="2400" dirty="0">
              <a:solidFill>
                <a:schemeClr val="tx1"/>
              </a:solidFill>
              <a:latin typeface="+mj-lt"/>
            </a:rPr>
            <a:t> </a:t>
          </a:r>
          <a:r>
            <a:rPr lang="vi-VN" sz="2400" dirty="0" err="1">
              <a:solidFill>
                <a:schemeClr val="tx1"/>
              </a:solidFill>
              <a:latin typeface="+mj-lt"/>
            </a:rPr>
            <a:t>vá</a:t>
          </a:r>
          <a:r>
            <a:rPr lang="vi-VN" sz="2400" dirty="0">
              <a:solidFill>
                <a:schemeClr val="tx1"/>
              </a:solidFill>
              <a:latin typeface="+mj-lt"/>
            </a:rPr>
            <a:t> </a:t>
          </a:r>
          <a:r>
            <a:rPr lang="vi-VN" sz="2400" dirty="0" err="1">
              <a:solidFill>
                <a:schemeClr val="tx1"/>
              </a:solidFill>
              <a:latin typeface="+mj-lt"/>
            </a:rPr>
            <a:t>lỗi</a:t>
          </a:r>
          <a:r>
            <a:rPr lang="vi-VN" sz="2400" dirty="0">
              <a:solidFill>
                <a:schemeClr val="tx1"/>
              </a:solidFill>
              <a:latin typeface="+mj-lt"/>
            </a:rPr>
            <a:t> </a:t>
          </a:r>
          <a:r>
            <a:rPr lang="vi-VN" sz="2400" dirty="0" err="1">
              <a:solidFill>
                <a:schemeClr val="tx1"/>
              </a:solidFill>
              <a:latin typeface="+mj-lt"/>
            </a:rPr>
            <a:t>bảo</a:t>
          </a:r>
          <a:r>
            <a:rPr lang="vi-VN" sz="2400" dirty="0">
              <a:solidFill>
                <a:schemeClr val="tx1"/>
              </a:solidFill>
              <a:latin typeface="+mj-lt"/>
            </a:rPr>
            <a:t> </a:t>
          </a:r>
          <a:r>
            <a:rPr lang="vi-VN" sz="2400" dirty="0" err="1">
              <a:solidFill>
                <a:schemeClr val="tx1"/>
              </a:solidFill>
              <a:latin typeface="+mj-lt"/>
            </a:rPr>
            <a:t>mật</a:t>
          </a:r>
          <a:r>
            <a:rPr lang="vi-VN" sz="2400" dirty="0">
              <a:solidFill>
                <a:schemeClr val="tx1"/>
              </a:solidFill>
              <a:latin typeface="+mj-lt"/>
            </a:rPr>
            <a:t> liên </a:t>
          </a:r>
          <a:r>
            <a:rPr lang="vi-VN" sz="2400" dirty="0" err="1">
              <a:solidFill>
                <a:schemeClr val="tx1"/>
              </a:solidFill>
              <a:latin typeface="+mj-lt"/>
            </a:rPr>
            <a:t>tục</a:t>
          </a:r>
          <a:endParaRPr lang="vi-VN" sz="2400" dirty="0">
            <a:solidFill>
              <a:schemeClr val="tx1"/>
            </a:solidFill>
            <a:latin typeface="+mj-lt"/>
          </a:endParaRPr>
        </a:p>
      </dgm:t>
    </dgm:pt>
    <dgm:pt modelId="{AACFCE1E-4D35-4B77-8708-16A0A9B66A8F}" type="parTrans" cxnId="{6C4740B3-812D-4FCF-B1F4-530033CD8E16}">
      <dgm:prSet/>
      <dgm:spPr/>
      <dgm:t>
        <a:bodyPr/>
        <a:lstStyle/>
        <a:p>
          <a:endParaRPr lang="vi-VN"/>
        </a:p>
      </dgm:t>
    </dgm:pt>
    <dgm:pt modelId="{D30EF8ED-BAC0-401B-82B2-3AA83596DBE7}" type="sibTrans" cxnId="{6C4740B3-812D-4FCF-B1F4-530033CD8E16}">
      <dgm:prSet/>
      <dgm:spPr/>
      <dgm:t>
        <a:bodyPr/>
        <a:lstStyle/>
        <a:p>
          <a:endParaRPr lang="vi-VN"/>
        </a:p>
      </dgm:t>
    </dgm:pt>
    <dgm:pt modelId="{5660D1DC-1885-4F84-BC25-EAA68FFBAAC2}" type="pres">
      <dgm:prSet presAssocID="{DF3A6352-C487-4F56-83E2-8128D948C5A7}" presName="outerComposite" presStyleCnt="0">
        <dgm:presLayoutVars>
          <dgm:chMax val="5"/>
          <dgm:dir/>
          <dgm:resizeHandles val="exact"/>
        </dgm:presLayoutVars>
      </dgm:prSet>
      <dgm:spPr/>
    </dgm:pt>
    <dgm:pt modelId="{8684927E-9E4A-478E-B7D1-CC0BC3CA4ECA}" type="pres">
      <dgm:prSet presAssocID="{DF3A6352-C487-4F56-83E2-8128D948C5A7}" presName="dummyMaxCanvas" presStyleCnt="0">
        <dgm:presLayoutVars/>
      </dgm:prSet>
      <dgm:spPr/>
    </dgm:pt>
    <dgm:pt modelId="{FC66F14E-03BA-4530-A56A-021DEB7358DA}" type="pres">
      <dgm:prSet presAssocID="{DF3A6352-C487-4F56-83E2-8128D948C5A7}" presName="FiveNodes_1" presStyleLbl="node1" presStyleIdx="0" presStyleCnt="5" custScaleX="104262">
        <dgm:presLayoutVars>
          <dgm:bulletEnabled val="1"/>
        </dgm:presLayoutVars>
      </dgm:prSet>
      <dgm:spPr/>
    </dgm:pt>
    <dgm:pt modelId="{9564251F-B2CE-44FC-AE2D-429752428689}" type="pres">
      <dgm:prSet presAssocID="{DF3A6352-C487-4F56-83E2-8128D948C5A7}" presName="FiveNodes_2" presStyleLbl="node1" presStyleIdx="1" presStyleCnt="5">
        <dgm:presLayoutVars>
          <dgm:bulletEnabled val="1"/>
        </dgm:presLayoutVars>
      </dgm:prSet>
      <dgm:spPr/>
    </dgm:pt>
    <dgm:pt modelId="{BAC6236A-CBC9-44CA-BEF5-B16F7132B8E2}" type="pres">
      <dgm:prSet presAssocID="{DF3A6352-C487-4F56-83E2-8128D948C5A7}" presName="FiveNodes_3" presStyleLbl="node1" presStyleIdx="2" presStyleCnt="5">
        <dgm:presLayoutVars>
          <dgm:bulletEnabled val="1"/>
        </dgm:presLayoutVars>
      </dgm:prSet>
      <dgm:spPr/>
    </dgm:pt>
    <dgm:pt modelId="{2EB13A66-561B-4185-A65C-ED7C4170616A}" type="pres">
      <dgm:prSet presAssocID="{DF3A6352-C487-4F56-83E2-8128D948C5A7}" presName="FiveNodes_4" presStyleLbl="node1" presStyleIdx="3" presStyleCnt="5">
        <dgm:presLayoutVars>
          <dgm:bulletEnabled val="1"/>
        </dgm:presLayoutVars>
      </dgm:prSet>
      <dgm:spPr/>
    </dgm:pt>
    <dgm:pt modelId="{1683A1CC-B75F-4D3D-A225-231E82EE1A5D}" type="pres">
      <dgm:prSet presAssocID="{DF3A6352-C487-4F56-83E2-8128D948C5A7}" presName="FiveNodes_5" presStyleLbl="node1" presStyleIdx="4" presStyleCnt="5">
        <dgm:presLayoutVars>
          <dgm:bulletEnabled val="1"/>
        </dgm:presLayoutVars>
      </dgm:prSet>
      <dgm:spPr/>
    </dgm:pt>
    <dgm:pt modelId="{C19AAC53-EBF3-4467-A667-159441355C4D}" type="pres">
      <dgm:prSet presAssocID="{DF3A6352-C487-4F56-83E2-8128D948C5A7}" presName="FiveConn_1-2" presStyleLbl="fgAccFollowNode1" presStyleIdx="0" presStyleCnt="4">
        <dgm:presLayoutVars>
          <dgm:bulletEnabled val="1"/>
        </dgm:presLayoutVars>
      </dgm:prSet>
      <dgm:spPr/>
    </dgm:pt>
    <dgm:pt modelId="{332A491F-0E50-4550-930A-9533903F5E71}" type="pres">
      <dgm:prSet presAssocID="{DF3A6352-C487-4F56-83E2-8128D948C5A7}" presName="FiveConn_2-3" presStyleLbl="fgAccFollowNode1" presStyleIdx="1" presStyleCnt="4">
        <dgm:presLayoutVars>
          <dgm:bulletEnabled val="1"/>
        </dgm:presLayoutVars>
      </dgm:prSet>
      <dgm:spPr/>
    </dgm:pt>
    <dgm:pt modelId="{E7CC0A93-4F2F-4394-8AEE-CE7B45D96A77}" type="pres">
      <dgm:prSet presAssocID="{DF3A6352-C487-4F56-83E2-8128D948C5A7}" presName="FiveConn_3-4" presStyleLbl="fgAccFollowNode1" presStyleIdx="2" presStyleCnt="4">
        <dgm:presLayoutVars>
          <dgm:bulletEnabled val="1"/>
        </dgm:presLayoutVars>
      </dgm:prSet>
      <dgm:spPr/>
    </dgm:pt>
    <dgm:pt modelId="{FF55D9B7-8CFA-47E2-AEE3-5343E961A8BB}" type="pres">
      <dgm:prSet presAssocID="{DF3A6352-C487-4F56-83E2-8128D948C5A7}" presName="FiveConn_4-5" presStyleLbl="fgAccFollowNode1" presStyleIdx="3" presStyleCnt="4">
        <dgm:presLayoutVars>
          <dgm:bulletEnabled val="1"/>
        </dgm:presLayoutVars>
      </dgm:prSet>
      <dgm:spPr/>
    </dgm:pt>
    <dgm:pt modelId="{0503A9D6-E34B-4089-BB8A-BF32085E1084}" type="pres">
      <dgm:prSet presAssocID="{DF3A6352-C487-4F56-83E2-8128D948C5A7}" presName="FiveNodes_1_text" presStyleLbl="node1" presStyleIdx="4" presStyleCnt="5">
        <dgm:presLayoutVars>
          <dgm:bulletEnabled val="1"/>
        </dgm:presLayoutVars>
      </dgm:prSet>
      <dgm:spPr/>
    </dgm:pt>
    <dgm:pt modelId="{DA0E3466-9C48-4D27-86D5-E8B9218E654E}" type="pres">
      <dgm:prSet presAssocID="{DF3A6352-C487-4F56-83E2-8128D948C5A7}" presName="FiveNodes_2_text" presStyleLbl="node1" presStyleIdx="4" presStyleCnt="5">
        <dgm:presLayoutVars>
          <dgm:bulletEnabled val="1"/>
        </dgm:presLayoutVars>
      </dgm:prSet>
      <dgm:spPr/>
    </dgm:pt>
    <dgm:pt modelId="{22A2024D-1E6B-4A91-A2C6-BE9522947F64}" type="pres">
      <dgm:prSet presAssocID="{DF3A6352-C487-4F56-83E2-8128D948C5A7}" presName="FiveNodes_3_text" presStyleLbl="node1" presStyleIdx="4" presStyleCnt="5">
        <dgm:presLayoutVars>
          <dgm:bulletEnabled val="1"/>
        </dgm:presLayoutVars>
      </dgm:prSet>
      <dgm:spPr/>
    </dgm:pt>
    <dgm:pt modelId="{AD803831-92E4-46A4-B25C-7D28E6D21FAD}" type="pres">
      <dgm:prSet presAssocID="{DF3A6352-C487-4F56-83E2-8128D948C5A7}" presName="FiveNodes_4_text" presStyleLbl="node1" presStyleIdx="4" presStyleCnt="5">
        <dgm:presLayoutVars>
          <dgm:bulletEnabled val="1"/>
        </dgm:presLayoutVars>
      </dgm:prSet>
      <dgm:spPr/>
    </dgm:pt>
    <dgm:pt modelId="{6E459516-35CE-41B7-AA6C-E0372126C8F1}" type="pres">
      <dgm:prSet presAssocID="{DF3A6352-C487-4F56-83E2-8128D948C5A7}" presName="FiveNodes_5_text" presStyleLbl="node1" presStyleIdx="4" presStyleCnt="5">
        <dgm:presLayoutVars>
          <dgm:bulletEnabled val="1"/>
        </dgm:presLayoutVars>
      </dgm:prSet>
      <dgm:spPr/>
    </dgm:pt>
  </dgm:ptLst>
  <dgm:cxnLst>
    <dgm:cxn modelId="{5C6FDF0A-D087-486C-93AE-AE97524FDCEF}" type="presOf" srcId="{959A6B86-4CC8-4173-8BAE-54B9B19259AB}" destId="{AD803831-92E4-46A4-B25C-7D28E6D21FAD}" srcOrd="1" destOrd="0" presId="urn:microsoft.com/office/officeart/2005/8/layout/vProcess5"/>
    <dgm:cxn modelId="{EDE7420D-4B94-4F9C-930D-7D9BEB289200}" type="presOf" srcId="{0F5A39E2-30FD-4FA8-A73F-CD8C3E089E0A}" destId="{DA0E3466-9C48-4D27-86D5-E8B9218E654E}" srcOrd="1" destOrd="0" presId="urn:microsoft.com/office/officeart/2005/8/layout/vProcess5"/>
    <dgm:cxn modelId="{BDC70A0F-6A61-4682-AB35-66DABF50A913}" type="presOf" srcId="{DC093B74-571E-438C-89C5-1DA280CA4A2D}" destId="{BAC6236A-CBC9-44CA-BEF5-B16F7132B8E2}" srcOrd="0" destOrd="0" presId="urn:microsoft.com/office/officeart/2005/8/layout/vProcess5"/>
    <dgm:cxn modelId="{2C088513-A2B0-4E41-9F49-E837ED91E3A1}" type="presOf" srcId="{D30EF8ED-BAC0-401B-82B2-3AA83596DBE7}" destId="{332A491F-0E50-4550-930A-9533903F5E71}" srcOrd="0" destOrd="0" presId="urn:microsoft.com/office/officeart/2005/8/layout/vProcess5"/>
    <dgm:cxn modelId="{3DFC1130-4EA2-49F3-8587-8BC87E4E7D80}" type="presOf" srcId="{959A6B86-4CC8-4173-8BAE-54B9B19259AB}" destId="{2EB13A66-561B-4185-A65C-ED7C4170616A}" srcOrd="0" destOrd="0" presId="urn:microsoft.com/office/officeart/2005/8/layout/vProcess5"/>
    <dgm:cxn modelId="{E8632162-B185-41E2-B659-FB7022A8E52C}" type="presOf" srcId="{D986B939-83D2-4FE2-876C-D629494DF282}" destId="{FC66F14E-03BA-4530-A56A-021DEB7358DA}" srcOrd="0" destOrd="0" presId="urn:microsoft.com/office/officeart/2005/8/layout/vProcess5"/>
    <dgm:cxn modelId="{E4159E45-7336-40DF-ACF2-30A7A2084D36}" type="presOf" srcId="{C861CF03-ACD5-4E8B-92AC-43532361F182}" destId="{6E459516-35CE-41B7-AA6C-E0372126C8F1}" srcOrd="1" destOrd="0" presId="urn:microsoft.com/office/officeart/2005/8/layout/vProcess5"/>
    <dgm:cxn modelId="{1F30504C-6052-4956-8246-293AD1664020}" type="presOf" srcId="{D986B939-83D2-4FE2-876C-D629494DF282}" destId="{0503A9D6-E34B-4089-BB8A-BF32085E1084}" srcOrd="1" destOrd="0" presId="urn:microsoft.com/office/officeart/2005/8/layout/vProcess5"/>
    <dgm:cxn modelId="{77C0D35A-CA38-4EF6-BBE9-84B57CBEA4AA}" type="presOf" srcId="{0F5A39E2-30FD-4FA8-A73F-CD8C3E089E0A}" destId="{9564251F-B2CE-44FC-AE2D-429752428689}" srcOrd="0" destOrd="0" presId="urn:microsoft.com/office/officeart/2005/8/layout/vProcess5"/>
    <dgm:cxn modelId="{49568782-8C85-4369-933D-18EC04CB2555}" type="presOf" srcId="{DF3A6352-C487-4F56-83E2-8128D948C5A7}" destId="{5660D1DC-1885-4F84-BC25-EAA68FFBAAC2}" srcOrd="0" destOrd="0" presId="urn:microsoft.com/office/officeart/2005/8/layout/vProcess5"/>
    <dgm:cxn modelId="{6C4740B3-812D-4FCF-B1F4-530033CD8E16}" srcId="{DF3A6352-C487-4F56-83E2-8128D948C5A7}" destId="{0F5A39E2-30FD-4FA8-A73F-CD8C3E089E0A}" srcOrd="1" destOrd="0" parTransId="{AACFCE1E-4D35-4B77-8708-16A0A9B66A8F}" sibTransId="{D30EF8ED-BAC0-401B-82B2-3AA83596DBE7}"/>
    <dgm:cxn modelId="{770039BF-6AF2-4FF6-956B-346455F06881}" srcId="{DF3A6352-C487-4F56-83E2-8128D948C5A7}" destId="{D986B939-83D2-4FE2-876C-D629494DF282}" srcOrd="0" destOrd="0" parTransId="{CB69A2F4-7B9C-4AF2-81AB-0F4462F58ECC}" sibTransId="{C66C524E-68F1-4D6C-8283-AA8F2BC405D6}"/>
    <dgm:cxn modelId="{67F5AEC0-3E1C-4F60-95B7-1633CA2FEEE2}" type="presOf" srcId="{E51D73D7-8AF7-4C95-8DE0-71BD4C9A4929}" destId="{E7CC0A93-4F2F-4394-8AEE-CE7B45D96A77}" srcOrd="0" destOrd="0" presId="urn:microsoft.com/office/officeart/2005/8/layout/vProcess5"/>
    <dgm:cxn modelId="{FF001BC8-A82C-4F7A-9EDC-73022B110ED0}" srcId="{DF3A6352-C487-4F56-83E2-8128D948C5A7}" destId="{959A6B86-4CC8-4173-8BAE-54B9B19259AB}" srcOrd="3" destOrd="0" parTransId="{6811DE08-C6C4-4B27-86B8-4FD8B570826F}" sibTransId="{E6C692B4-2621-4E17-981D-1321957079DD}"/>
    <dgm:cxn modelId="{F36267D3-23F8-49DE-A436-8C5C9564C64F}" type="presOf" srcId="{C861CF03-ACD5-4E8B-92AC-43532361F182}" destId="{1683A1CC-B75F-4D3D-A225-231E82EE1A5D}" srcOrd="0" destOrd="0" presId="urn:microsoft.com/office/officeart/2005/8/layout/vProcess5"/>
    <dgm:cxn modelId="{71AE45D7-CFFE-4BE5-BD5F-20313CC9036B}" srcId="{DF3A6352-C487-4F56-83E2-8128D948C5A7}" destId="{C861CF03-ACD5-4E8B-92AC-43532361F182}" srcOrd="4" destOrd="0" parTransId="{A44A8C3B-2D35-4B8F-8310-A9AD33DF970E}" sibTransId="{1AF3DB1D-4920-4C2D-9C84-9D029BD3EDB1}"/>
    <dgm:cxn modelId="{EECD30E6-687F-4852-B9CD-BA378D35D4F8}" type="presOf" srcId="{DC093B74-571E-438C-89C5-1DA280CA4A2D}" destId="{22A2024D-1E6B-4A91-A2C6-BE9522947F64}" srcOrd="1" destOrd="0" presId="urn:microsoft.com/office/officeart/2005/8/layout/vProcess5"/>
    <dgm:cxn modelId="{7E6B8CE7-14F8-438B-822B-95106FF5146B}" type="presOf" srcId="{C66C524E-68F1-4D6C-8283-AA8F2BC405D6}" destId="{C19AAC53-EBF3-4467-A667-159441355C4D}" srcOrd="0" destOrd="0" presId="urn:microsoft.com/office/officeart/2005/8/layout/vProcess5"/>
    <dgm:cxn modelId="{E5B218E9-71DE-457E-B41A-7B58867D19DC}" srcId="{DF3A6352-C487-4F56-83E2-8128D948C5A7}" destId="{DC093B74-571E-438C-89C5-1DA280CA4A2D}" srcOrd="2" destOrd="0" parTransId="{6AB15F82-BD7C-48FC-A87D-E0EDC510969E}" sibTransId="{E51D73D7-8AF7-4C95-8DE0-71BD4C9A4929}"/>
    <dgm:cxn modelId="{01CF11FA-2BFB-4EB6-B36C-0517FD80B09D}" type="presOf" srcId="{E6C692B4-2621-4E17-981D-1321957079DD}" destId="{FF55D9B7-8CFA-47E2-AEE3-5343E961A8BB}" srcOrd="0" destOrd="0" presId="urn:microsoft.com/office/officeart/2005/8/layout/vProcess5"/>
    <dgm:cxn modelId="{0B8FBC45-284B-4A79-B536-D55CA84524FE}" type="presParOf" srcId="{5660D1DC-1885-4F84-BC25-EAA68FFBAAC2}" destId="{8684927E-9E4A-478E-B7D1-CC0BC3CA4ECA}" srcOrd="0" destOrd="0" presId="urn:microsoft.com/office/officeart/2005/8/layout/vProcess5"/>
    <dgm:cxn modelId="{FE61EE8B-F5FE-41B2-A32D-96F2123D05F2}" type="presParOf" srcId="{5660D1DC-1885-4F84-BC25-EAA68FFBAAC2}" destId="{FC66F14E-03BA-4530-A56A-021DEB7358DA}" srcOrd="1" destOrd="0" presId="urn:microsoft.com/office/officeart/2005/8/layout/vProcess5"/>
    <dgm:cxn modelId="{AED3E911-6028-45C1-A398-0E7C8400E30E}" type="presParOf" srcId="{5660D1DC-1885-4F84-BC25-EAA68FFBAAC2}" destId="{9564251F-B2CE-44FC-AE2D-429752428689}" srcOrd="2" destOrd="0" presId="urn:microsoft.com/office/officeart/2005/8/layout/vProcess5"/>
    <dgm:cxn modelId="{B876BD0F-A96D-48DD-80FB-439F67953EDD}" type="presParOf" srcId="{5660D1DC-1885-4F84-BC25-EAA68FFBAAC2}" destId="{BAC6236A-CBC9-44CA-BEF5-B16F7132B8E2}" srcOrd="3" destOrd="0" presId="urn:microsoft.com/office/officeart/2005/8/layout/vProcess5"/>
    <dgm:cxn modelId="{41321C32-CF2C-4445-BD31-E7385C9E4E50}" type="presParOf" srcId="{5660D1DC-1885-4F84-BC25-EAA68FFBAAC2}" destId="{2EB13A66-561B-4185-A65C-ED7C4170616A}" srcOrd="4" destOrd="0" presId="urn:microsoft.com/office/officeart/2005/8/layout/vProcess5"/>
    <dgm:cxn modelId="{571F668F-F4B5-4ED3-8AAB-496049E123F1}" type="presParOf" srcId="{5660D1DC-1885-4F84-BC25-EAA68FFBAAC2}" destId="{1683A1CC-B75F-4D3D-A225-231E82EE1A5D}" srcOrd="5" destOrd="0" presId="urn:microsoft.com/office/officeart/2005/8/layout/vProcess5"/>
    <dgm:cxn modelId="{BE4E7A34-1BDF-4DA7-ACB3-E408A38687BE}" type="presParOf" srcId="{5660D1DC-1885-4F84-BC25-EAA68FFBAAC2}" destId="{C19AAC53-EBF3-4467-A667-159441355C4D}" srcOrd="6" destOrd="0" presId="urn:microsoft.com/office/officeart/2005/8/layout/vProcess5"/>
    <dgm:cxn modelId="{CB9C1B41-51F1-42E1-BD15-F05D06ED5FC1}" type="presParOf" srcId="{5660D1DC-1885-4F84-BC25-EAA68FFBAAC2}" destId="{332A491F-0E50-4550-930A-9533903F5E71}" srcOrd="7" destOrd="0" presId="urn:microsoft.com/office/officeart/2005/8/layout/vProcess5"/>
    <dgm:cxn modelId="{F85D3A18-D7A6-4CB1-8219-F5F779A29125}" type="presParOf" srcId="{5660D1DC-1885-4F84-BC25-EAA68FFBAAC2}" destId="{E7CC0A93-4F2F-4394-8AEE-CE7B45D96A77}" srcOrd="8" destOrd="0" presId="urn:microsoft.com/office/officeart/2005/8/layout/vProcess5"/>
    <dgm:cxn modelId="{1EA7A29D-92D2-4232-AA5D-338E65B39345}" type="presParOf" srcId="{5660D1DC-1885-4F84-BC25-EAA68FFBAAC2}" destId="{FF55D9B7-8CFA-47E2-AEE3-5343E961A8BB}" srcOrd="9" destOrd="0" presId="urn:microsoft.com/office/officeart/2005/8/layout/vProcess5"/>
    <dgm:cxn modelId="{96D78BE3-487D-447C-9900-13B2D4DCCDC3}" type="presParOf" srcId="{5660D1DC-1885-4F84-BC25-EAA68FFBAAC2}" destId="{0503A9D6-E34B-4089-BB8A-BF32085E1084}" srcOrd="10" destOrd="0" presId="urn:microsoft.com/office/officeart/2005/8/layout/vProcess5"/>
    <dgm:cxn modelId="{9C628E8C-6718-4FAB-9BB2-C20FC7CA457F}" type="presParOf" srcId="{5660D1DC-1885-4F84-BC25-EAA68FFBAAC2}" destId="{DA0E3466-9C48-4D27-86D5-E8B9218E654E}" srcOrd="11" destOrd="0" presId="urn:microsoft.com/office/officeart/2005/8/layout/vProcess5"/>
    <dgm:cxn modelId="{8A21B47F-7D71-466D-A87F-1611F3DC83FA}" type="presParOf" srcId="{5660D1DC-1885-4F84-BC25-EAA68FFBAAC2}" destId="{22A2024D-1E6B-4A91-A2C6-BE9522947F64}" srcOrd="12" destOrd="0" presId="urn:microsoft.com/office/officeart/2005/8/layout/vProcess5"/>
    <dgm:cxn modelId="{D62680AB-8FF7-40C7-9B39-41D245EE9883}" type="presParOf" srcId="{5660D1DC-1885-4F84-BC25-EAA68FFBAAC2}" destId="{AD803831-92E4-46A4-B25C-7D28E6D21FAD}" srcOrd="13" destOrd="0" presId="urn:microsoft.com/office/officeart/2005/8/layout/vProcess5"/>
    <dgm:cxn modelId="{927699EA-251B-444E-9693-A3B40E4C0B48}" type="presParOf" srcId="{5660D1DC-1885-4F84-BC25-EAA68FFBAAC2}" destId="{6E459516-35CE-41B7-AA6C-E0372126C8F1}"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DC338AE-3786-4C4B-957E-6E6E9D59BD64}" type="doc">
      <dgm:prSet loTypeId="urn:microsoft.com/office/officeart/2005/8/layout/vProcess5" loCatId="process" qsTypeId="urn:microsoft.com/office/officeart/2005/8/quickstyle/simple3" qsCatId="simple" csTypeId="urn:microsoft.com/office/officeart/2005/8/colors/accent2_5" csCatId="accent2" phldr="1"/>
      <dgm:spPr/>
      <dgm:t>
        <a:bodyPr/>
        <a:lstStyle/>
        <a:p>
          <a:endParaRPr lang="vi-VN"/>
        </a:p>
      </dgm:t>
    </dgm:pt>
    <dgm:pt modelId="{6AE5B28F-0DDE-43CA-AB7A-4129538C4802}">
      <dgm:prSet phldrT="[Text]" custT="1"/>
      <dgm:spPr/>
      <dgm:t>
        <a:bodyPr/>
        <a:lstStyle/>
        <a:p>
          <a:r>
            <a:rPr lang="vi-VN" sz="2000" b="0" i="0" dirty="0">
              <a:latin typeface="+mj-lt"/>
            </a:rPr>
            <a:t>Windows là hệ điều hành thương mại có mã nguồn không truy cập được</a:t>
          </a:r>
          <a:br>
            <a:rPr lang="vi-VN" sz="1700" dirty="0"/>
          </a:br>
          <a:endParaRPr lang="vi-VN" sz="1700" dirty="0"/>
        </a:p>
      </dgm:t>
    </dgm:pt>
    <dgm:pt modelId="{AB3018BB-6A66-475E-8DD5-5AB34F8A5171}" type="parTrans" cxnId="{8A9FE271-D44F-476F-9B5F-B7DDEC38E3B0}">
      <dgm:prSet/>
      <dgm:spPr/>
      <dgm:t>
        <a:bodyPr/>
        <a:lstStyle/>
        <a:p>
          <a:endParaRPr lang="vi-VN"/>
        </a:p>
      </dgm:t>
    </dgm:pt>
    <dgm:pt modelId="{EB96F47F-6661-4348-ADB3-9ABA77B70BB1}" type="sibTrans" cxnId="{8A9FE271-D44F-476F-9B5F-B7DDEC38E3B0}">
      <dgm:prSet/>
      <dgm:spPr/>
      <dgm:t>
        <a:bodyPr/>
        <a:lstStyle/>
        <a:p>
          <a:endParaRPr lang="vi-VN"/>
        </a:p>
      </dgm:t>
    </dgm:pt>
    <dgm:pt modelId="{620CEE82-5980-4436-9E8E-B730677C2677}">
      <dgm:prSet phldrT="[Text]" custT="1"/>
      <dgm:spPr/>
      <dgm:t>
        <a:bodyPr/>
        <a:lstStyle/>
        <a:p>
          <a:r>
            <a:rPr lang="vi-VN" sz="2000" b="0" i="0" dirty="0">
              <a:latin typeface="+mj-lt"/>
            </a:rPr>
            <a:t>Windows </a:t>
          </a:r>
          <a:r>
            <a:rPr lang="vi-VN" sz="2000" b="0" i="0" dirty="0" err="1">
              <a:latin typeface="+mj-lt"/>
            </a:rPr>
            <a:t>có</a:t>
          </a:r>
          <a:r>
            <a:rPr lang="vi-VN" sz="2000" b="0" i="0" dirty="0">
              <a:latin typeface="+mj-lt"/>
            </a:rPr>
            <a:t> </a:t>
          </a:r>
          <a:r>
            <a:rPr lang="vi-VN" sz="2000" b="0" i="0" dirty="0" err="1">
              <a:latin typeface="+mj-lt"/>
            </a:rPr>
            <a:t>Registry</a:t>
          </a:r>
          <a:r>
            <a:rPr lang="vi-VN" sz="2000" b="0" i="0" dirty="0">
              <a:latin typeface="+mj-lt"/>
            </a:rPr>
            <a:t> </a:t>
          </a:r>
          <a:r>
            <a:rPr lang="vi-VN" sz="2000" b="0" i="0" dirty="0" err="1">
              <a:latin typeface="+mj-lt"/>
            </a:rPr>
            <a:t>dành</a:t>
          </a:r>
          <a:r>
            <a:rPr lang="vi-VN" sz="2000" b="0" i="0" dirty="0">
              <a:latin typeface="+mj-lt"/>
            </a:rPr>
            <a:t> riêng cho </a:t>
          </a:r>
          <a:r>
            <a:rPr lang="vi-VN" sz="2000" b="0" i="0" dirty="0" err="1">
              <a:latin typeface="+mj-lt"/>
            </a:rPr>
            <a:t>hệ</a:t>
          </a:r>
          <a:r>
            <a:rPr lang="vi-VN" sz="2000" b="0" i="0" dirty="0">
              <a:latin typeface="+mj-lt"/>
            </a:rPr>
            <a:t> </a:t>
          </a:r>
          <a:r>
            <a:rPr lang="vi-VN" sz="2000" b="0" i="0" dirty="0" err="1">
              <a:latin typeface="+mj-lt"/>
            </a:rPr>
            <a:t>thống</a:t>
          </a:r>
          <a:br>
            <a:rPr lang="vi-VN" sz="1700" dirty="0"/>
          </a:br>
          <a:endParaRPr lang="vi-VN" sz="1700" dirty="0"/>
        </a:p>
      </dgm:t>
    </dgm:pt>
    <dgm:pt modelId="{10BFEEB1-5A0D-4B9D-92CC-8A634CECF83B}" type="parTrans" cxnId="{7CD90E8B-CE0E-4DB6-95A8-433C64BFF504}">
      <dgm:prSet/>
      <dgm:spPr/>
      <dgm:t>
        <a:bodyPr/>
        <a:lstStyle/>
        <a:p>
          <a:endParaRPr lang="vi-VN"/>
        </a:p>
      </dgm:t>
    </dgm:pt>
    <dgm:pt modelId="{5AEE91FB-E7BA-455B-AE66-541E1BC99C5F}" type="sibTrans" cxnId="{7CD90E8B-CE0E-4DB6-95A8-433C64BFF504}">
      <dgm:prSet/>
      <dgm:spPr/>
      <dgm:t>
        <a:bodyPr/>
        <a:lstStyle/>
        <a:p>
          <a:endParaRPr lang="vi-VN"/>
        </a:p>
      </dgm:t>
    </dgm:pt>
    <dgm:pt modelId="{51EA9038-007D-4617-B31F-9A702C89FC52}">
      <dgm:prSet phldrT="[Text]" custT="1"/>
      <dgm:spPr/>
      <dgm:t>
        <a:bodyPr/>
        <a:lstStyle/>
        <a:p>
          <a:r>
            <a:rPr lang="vi-VN" sz="2000" b="0" i="0" dirty="0">
              <a:latin typeface="+mj-lt"/>
            </a:rPr>
            <a:t>Windows </a:t>
          </a:r>
          <a:r>
            <a:rPr lang="vi-VN" sz="2000" b="0" i="0" dirty="0" err="1">
              <a:latin typeface="+mj-lt"/>
            </a:rPr>
            <a:t>có</a:t>
          </a:r>
          <a:r>
            <a:rPr lang="vi-VN" sz="2000" b="0" i="0" dirty="0">
              <a:latin typeface="+mj-lt"/>
            </a:rPr>
            <a:t> </a:t>
          </a:r>
          <a:r>
            <a:rPr lang="vi-VN" sz="2000" b="0" i="0" dirty="0" err="1">
              <a:latin typeface="+mj-lt"/>
            </a:rPr>
            <a:t>Registry</a:t>
          </a:r>
          <a:r>
            <a:rPr lang="vi-VN" sz="2000" b="0" i="0" dirty="0">
              <a:latin typeface="+mj-lt"/>
            </a:rPr>
            <a:t> </a:t>
          </a:r>
          <a:r>
            <a:rPr lang="vi-VN" sz="2000" b="0" i="0" dirty="0" err="1">
              <a:latin typeface="+mj-lt"/>
            </a:rPr>
            <a:t>dành</a:t>
          </a:r>
          <a:r>
            <a:rPr lang="vi-VN" sz="2000" b="0" i="0" dirty="0">
              <a:latin typeface="+mj-lt"/>
            </a:rPr>
            <a:t> riêng cho </a:t>
          </a:r>
          <a:r>
            <a:rPr lang="vi-VN" sz="2000" b="0" i="0" dirty="0" err="1">
              <a:latin typeface="+mj-lt"/>
            </a:rPr>
            <a:t>hệ</a:t>
          </a:r>
          <a:r>
            <a:rPr lang="vi-VN" sz="2000" b="0" i="0" dirty="0">
              <a:latin typeface="+mj-lt"/>
            </a:rPr>
            <a:t> </a:t>
          </a:r>
          <a:r>
            <a:rPr lang="vi-VN" sz="2000" b="0" i="0" dirty="0" err="1">
              <a:latin typeface="+mj-lt"/>
            </a:rPr>
            <a:t>thống</a:t>
          </a:r>
          <a:br>
            <a:rPr lang="vi-VN" sz="1700" dirty="0"/>
          </a:br>
          <a:endParaRPr lang="vi-VN" sz="1700" dirty="0"/>
        </a:p>
      </dgm:t>
    </dgm:pt>
    <dgm:pt modelId="{83A03FD0-BF39-42B6-BFDB-FCB8789041A4}" type="parTrans" cxnId="{6720AC6B-63C9-4E99-AF13-435F9E966930}">
      <dgm:prSet/>
      <dgm:spPr/>
      <dgm:t>
        <a:bodyPr/>
        <a:lstStyle/>
        <a:p>
          <a:endParaRPr lang="vi-VN"/>
        </a:p>
      </dgm:t>
    </dgm:pt>
    <dgm:pt modelId="{38C83DAE-987C-45B8-A279-7DAF3E883D27}" type="sibTrans" cxnId="{6720AC6B-63C9-4E99-AF13-435F9E966930}">
      <dgm:prSet/>
      <dgm:spPr/>
      <dgm:t>
        <a:bodyPr/>
        <a:lstStyle/>
        <a:p>
          <a:endParaRPr lang="vi-VN"/>
        </a:p>
      </dgm:t>
    </dgm:pt>
    <dgm:pt modelId="{F66C5E29-DAC0-4DDD-8F95-E94FB75AE29C}">
      <dgm:prSet custT="1"/>
      <dgm:spPr/>
      <dgm:t>
        <a:bodyPr/>
        <a:lstStyle/>
        <a:p>
          <a:r>
            <a:rPr lang="vi-VN" sz="2000" b="0" i="0" dirty="0">
              <a:latin typeface="+mj-lt"/>
            </a:rPr>
            <a:t>Microsoft cung </a:t>
          </a:r>
          <a:r>
            <a:rPr lang="vi-VN" sz="2000" b="0" i="0" dirty="0" err="1">
              <a:latin typeface="+mj-lt"/>
            </a:rPr>
            <a:t>cấp</a:t>
          </a:r>
          <a:r>
            <a:rPr lang="vi-VN" sz="2000" b="0" i="0" dirty="0">
              <a:latin typeface="+mj-lt"/>
            </a:rPr>
            <a:t> chương </a:t>
          </a:r>
          <a:r>
            <a:rPr lang="vi-VN" sz="2000" b="0" i="0" dirty="0" err="1">
              <a:latin typeface="+mj-lt"/>
            </a:rPr>
            <a:t>trình</a:t>
          </a:r>
          <a:r>
            <a:rPr lang="vi-VN" sz="2000" b="0" i="0" dirty="0">
              <a:latin typeface="+mj-lt"/>
            </a:rPr>
            <a:t> sao lưu </a:t>
          </a:r>
          <a:r>
            <a:rPr lang="vi-VN" sz="2000" b="0" i="0" dirty="0" err="1">
              <a:latin typeface="+mj-lt"/>
            </a:rPr>
            <a:t>và</a:t>
          </a:r>
          <a:r>
            <a:rPr lang="vi-VN" sz="2000" b="0" i="0" dirty="0">
              <a:latin typeface="+mj-lt"/>
            </a:rPr>
            <a:t> khôi </a:t>
          </a:r>
          <a:r>
            <a:rPr lang="vi-VN" sz="2000" b="0" i="0" dirty="0" err="1">
              <a:latin typeface="+mj-lt"/>
            </a:rPr>
            <a:t>phục</a:t>
          </a:r>
          <a:r>
            <a:rPr lang="vi-VN" sz="2000" b="0" i="0" dirty="0">
              <a:latin typeface="+mj-lt"/>
            </a:rPr>
            <a:t>               “</a:t>
          </a:r>
          <a:r>
            <a:rPr lang="vi-VN" sz="2000" b="0" i="1" dirty="0">
              <a:latin typeface="+mj-lt"/>
            </a:rPr>
            <a:t>Windows Server </a:t>
          </a:r>
          <a:r>
            <a:rPr lang="vi-VN" sz="2000" b="0" i="1" dirty="0" err="1">
              <a:latin typeface="+mj-lt"/>
            </a:rPr>
            <a:t>Backup</a:t>
          </a:r>
          <a:r>
            <a:rPr lang="vi-VN" sz="2000" b="0" i="0" dirty="0">
              <a:latin typeface="+mj-lt"/>
            </a:rPr>
            <a:t>”</a:t>
          </a:r>
          <a:br>
            <a:rPr lang="vi-VN" sz="2000" dirty="0">
              <a:latin typeface="+mj-lt"/>
            </a:rPr>
          </a:br>
          <a:endParaRPr lang="vi-VN" sz="2000" dirty="0">
            <a:latin typeface="+mj-lt"/>
          </a:endParaRPr>
        </a:p>
      </dgm:t>
    </dgm:pt>
    <dgm:pt modelId="{12E90C48-F10B-46DD-9A86-67DDA38B2C5F}" type="parTrans" cxnId="{0401D318-B795-4122-8D52-B425C94E329F}">
      <dgm:prSet/>
      <dgm:spPr/>
      <dgm:t>
        <a:bodyPr/>
        <a:lstStyle/>
        <a:p>
          <a:endParaRPr lang="vi-VN"/>
        </a:p>
      </dgm:t>
    </dgm:pt>
    <dgm:pt modelId="{824F99D6-125E-4EB2-B443-F1A06C45542D}" type="sibTrans" cxnId="{0401D318-B795-4122-8D52-B425C94E329F}">
      <dgm:prSet/>
      <dgm:spPr/>
      <dgm:t>
        <a:bodyPr/>
        <a:lstStyle/>
        <a:p>
          <a:endParaRPr lang="vi-VN"/>
        </a:p>
      </dgm:t>
    </dgm:pt>
    <dgm:pt modelId="{BA9E6A9A-04AC-4419-BDA0-65B9368538FD}">
      <dgm:prSet custT="1"/>
      <dgm:spPr/>
      <dgm:t>
        <a:bodyPr/>
        <a:lstStyle/>
        <a:p>
          <a:r>
            <a:rPr lang="vi-VN" sz="2000" b="0" i="0" dirty="0">
              <a:latin typeface="+mj-lt"/>
            </a:rPr>
            <a:t>Windows Server </a:t>
          </a:r>
          <a:r>
            <a:rPr lang="vi-VN" sz="2000" b="0" i="0" dirty="0" err="1">
              <a:latin typeface="+mj-lt"/>
            </a:rPr>
            <a:t>Backup</a:t>
          </a:r>
          <a:r>
            <a:rPr lang="vi-VN" sz="2000" b="0" i="0" dirty="0">
              <a:latin typeface="+mj-lt"/>
            </a:rPr>
            <a:t> </a:t>
          </a:r>
          <a:r>
            <a:rPr lang="vi-VN" sz="2000" b="0" i="0" dirty="0" err="1">
              <a:latin typeface="+mj-lt"/>
            </a:rPr>
            <a:t>sử</a:t>
          </a:r>
          <a:r>
            <a:rPr lang="vi-VN" sz="2000" b="0" i="0" dirty="0">
              <a:latin typeface="+mj-lt"/>
            </a:rPr>
            <a:t> </a:t>
          </a:r>
          <a:r>
            <a:rPr lang="vi-VN" sz="2000" b="0" i="0" dirty="0" err="1">
              <a:latin typeface="+mj-lt"/>
            </a:rPr>
            <a:t>dụng</a:t>
          </a:r>
          <a:r>
            <a:rPr lang="vi-VN" sz="2000" b="0" i="0" dirty="0">
              <a:latin typeface="+mj-lt"/>
            </a:rPr>
            <a:t> cơ </a:t>
          </a:r>
          <a:r>
            <a:rPr lang="vi-VN" sz="2000" b="0" i="0" dirty="0" err="1">
              <a:latin typeface="+mj-lt"/>
            </a:rPr>
            <a:t>chế</a:t>
          </a:r>
          <a:r>
            <a:rPr lang="vi-VN" sz="2000" b="0" i="0" dirty="0">
              <a:latin typeface="+mj-lt"/>
            </a:rPr>
            <a:t> </a:t>
          </a:r>
          <a:r>
            <a:rPr lang="vi-VN" sz="2000" b="0" i="0" dirty="0" err="1">
              <a:latin typeface="+mj-lt"/>
            </a:rPr>
            <a:t>Block-level</a:t>
          </a:r>
          <a:r>
            <a:rPr lang="vi-VN" sz="2000" b="0" i="0" dirty="0">
              <a:latin typeface="+mj-lt"/>
            </a:rPr>
            <a:t>, không </a:t>
          </a:r>
          <a:r>
            <a:rPr lang="vi-VN" sz="2000" b="0" i="0" dirty="0" err="1">
              <a:latin typeface="+mj-lt"/>
            </a:rPr>
            <a:t>hỗ</a:t>
          </a:r>
          <a:r>
            <a:rPr lang="vi-VN" sz="2000" b="0" i="0" dirty="0">
              <a:latin typeface="+mj-lt"/>
            </a:rPr>
            <a:t> </a:t>
          </a:r>
          <a:r>
            <a:rPr lang="vi-VN" sz="2000" b="0" i="0" dirty="0" err="1">
              <a:latin typeface="+mj-lt"/>
            </a:rPr>
            <a:t>trợ</a:t>
          </a:r>
          <a:r>
            <a:rPr lang="vi-VN" sz="2000" b="0" i="0" dirty="0">
              <a:latin typeface="+mj-lt"/>
            </a:rPr>
            <a:t> </a:t>
          </a:r>
          <a:r>
            <a:rPr lang="vi-VN" sz="2000" b="0" i="0" dirty="0" err="1">
              <a:latin typeface="+mj-lt"/>
            </a:rPr>
            <a:t>thiết</a:t>
          </a:r>
          <a:r>
            <a:rPr lang="vi-VN" sz="2000" b="0" i="0" dirty="0">
              <a:latin typeface="+mj-lt"/>
            </a:rPr>
            <a:t> </a:t>
          </a:r>
          <a:r>
            <a:rPr lang="vi-VN" sz="2000" b="0" i="0" dirty="0" err="1">
              <a:latin typeface="+mj-lt"/>
            </a:rPr>
            <a:t>bị</a:t>
          </a:r>
          <a:r>
            <a:rPr lang="vi-VN" sz="2000" b="0" i="0" dirty="0">
              <a:latin typeface="+mj-lt"/>
            </a:rPr>
            <a:t> </a:t>
          </a:r>
          <a:r>
            <a:rPr lang="vi-VN" sz="2000" b="0" i="0" dirty="0" err="1">
              <a:latin typeface="+mj-lt"/>
            </a:rPr>
            <a:t>Tape</a:t>
          </a:r>
          <a:br>
            <a:rPr lang="vi-VN" sz="1700" dirty="0"/>
          </a:br>
          <a:endParaRPr lang="vi-VN" sz="1700" dirty="0"/>
        </a:p>
      </dgm:t>
    </dgm:pt>
    <dgm:pt modelId="{1BD49AA0-AB06-403D-BB3E-1179E3096FD6}" type="parTrans" cxnId="{91AB8040-C7F3-4D1A-B7AA-5B83FFAEDFFA}">
      <dgm:prSet/>
      <dgm:spPr/>
      <dgm:t>
        <a:bodyPr/>
        <a:lstStyle/>
        <a:p>
          <a:endParaRPr lang="vi-VN"/>
        </a:p>
      </dgm:t>
    </dgm:pt>
    <dgm:pt modelId="{DDBB9D3C-2D5E-475F-92E3-9552927AD506}" type="sibTrans" cxnId="{91AB8040-C7F3-4D1A-B7AA-5B83FFAEDFFA}">
      <dgm:prSet/>
      <dgm:spPr/>
      <dgm:t>
        <a:bodyPr/>
        <a:lstStyle/>
        <a:p>
          <a:endParaRPr lang="vi-VN"/>
        </a:p>
      </dgm:t>
    </dgm:pt>
    <dgm:pt modelId="{1919474D-6650-43DB-A2AC-2C0BF78FA87C}" type="pres">
      <dgm:prSet presAssocID="{0DC338AE-3786-4C4B-957E-6E6E9D59BD64}" presName="outerComposite" presStyleCnt="0">
        <dgm:presLayoutVars>
          <dgm:chMax val="5"/>
          <dgm:dir/>
          <dgm:resizeHandles val="exact"/>
        </dgm:presLayoutVars>
      </dgm:prSet>
      <dgm:spPr/>
    </dgm:pt>
    <dgm:pt modelId="{DC7D253C-2153-431D-8D35-1EB9FD1748AF}" type="pres">
      <dgm:prSet presAssocID="{0DC338AE-3786-4C4B-957E-6E6E9D59BD64}" presName="dummyMaxCanvas" presStyleCnt="0">
        <dgm:presLayoutVars/>
      </dgm:prSet>
      <dgm:spPr/>
    </dgm:pt>
    <dgm:pt modelId="{9A2D24BC-7976-4363-9F99-ECD49C26C825}" type="pres">
      <dgm:prSet presAssocID="{0DC338AE-3786-4C4B-957E-6E6E9D59BD64}" presName="FiveNodes_1" presStyleLbl="node1" presStyleIdx="0" presStyleCnt="5">
        <dgm:presLayoutVars>
          <dgm:bulletEnabled val="1"/>
        </dgm:presLayoutVars>
      </dgm:prSet>
      <dgm:spPr/>
    </dgm:pt>
    <dgm:pt modelId="{4272B58C-711D-458F-BCE3-8D791E24F9D6}" type="pres">
      <dgm:prSet presAssocID="{0DC338AE-3786-4C4B-957E-6E6E9D59BD64}" presName="FiveNodes_2" presStyleLbl="node1" presStyleIdx="1" presStyleCnt="5" custLinFactNeighborY="966">
        <dgm:presLayoutVars>
          <dgm:bulletEnabled val="1"/>
        </dgm:presLayoutVars>
      </dgm:prSet>
      <dgm:spPr/>
    </dgm:pt>
    <dgm:pt modelId="{E7A81B70-E583-4CD0-8461-EA471F880602}" type="pres">
      <dgm:prSet presAssocID="{0DC338AE-3786-4C4B-957E-6E6E9D59BD64}" presName="FiveNodes_3" presStyleLbl="node1" presStyleIdx="2" presStyleCnt="5">
        <dgm:presLayoutVars>
          <dgm:bulletEnabled val="1"/>
        </dgm:presLayoutVars>
      </dgm:prSet>
      <dgm:spPr/>
    </dgm:pt>
    <dgm:pt modelId="{54003363-AAF3-4B64-8022-0EFE1053E794}" type="pres">
      <dgm:prSet presAssocID="{0DC338AE-3786-4C4B-957E-6E6E9D59BD64}" presName="FiveNodes_4" presStyleLbl="node1" presStyleIdx="3" presStyleCnt="5" custLinFactNeighborX="1026" custLinFactNeighborY="1932">
        <dgm:presLayoutVars>
          <dgm:bulletEnabled val="1"/>
        </dgm:presLayoutVars>
      </dgm:prSet>
      <dgm:spPr/>
    </dgm:pt>
    <dgm:pt modelId="{FE0A1405-E240-438B-A7AC-4226D9AE1C45}" type="pres">
      <dgm:prSet presAssocID="{0DC338AE-3786-4C4B-957E-6E6E9D59BD64}" presName="FiveNodes_5" presStyleLbl="node1" presStyleIdx="4" presStyleCnt="5" custLinFactNeighborX="410" custLinFactNeighborY="2899">
        <dgm:presLayoutVars>
          <dgm:bulletEnabled val="1"/>
        </dgm:presLayoutVars>
      </dgm:prSet>
      <dgm:spPr/>
    </dgm:pt>
    <dgm:pt modelId="{FFACF346-D923-462F-A057-ED5EA6667422}" type="pres">
      <dgm:prSet presAssocID="{0DC338AE-3786-4C4B-957E-6E6E9D59BD64}" presName="FiveConn_1-2" presStyleLbl="fgAccFollowNode1" presStyleIdx="0" presStyleCnt="4">
        <dgm:presLayoutVars>
          <dgm:bulletEnabled val="1"/>
        </dgm:presLayoutVars>
      </dgm:prSet>
      <dgm:spPr/>
    </dgm:pt>
    <dgm:pt modelId="{F0ACD1E2-71D8-4AB9-9359-36598094500A}" type="pres">
      <dgm:prSet presAssocID="{0DC338AE-3786-4C4B-957E-6E6E9D59BD64}" presName="FiveConn_2-3" presStyleLbl="fgAccFollowNode1" presStyleIdx="1" presStyleCnt="4">
        <dgm:presLayoutVars>
          <dgm:bulletEnabled val="1"/>
        </dgm:presLayoutVars>
      </dgm:prSet>
      <dgm:spPr/>
    </dgm:pt>
    <dgm:pt modelId="{19A9ECFC-8128-4238-A564-3E8BD438E350}" type="pres">
      <dgm:prSet presAssocID="{0DC338AE-3786-4C4B-957E-6E6E9D59BD64}" presName="FiveConn_3-4" presStyleLbl="fgAccFollowNode1" presStyleIdx="2" presStyleCnt="4">
        <dgm:presLayoutVars>
          <dgm:bulletEnabled val="1"/>
        </dgm:presLayoutVars>
      </dgm:prSet>
      <dgm:spPr/>
    </dgm:pt>
    <dgm:pt modelId="{A2F4F0DF-6E85-4EEF-9DF7-A5FE47D8AF0B}" type="pres">
      <dgm:prSet presAssocID="{0DC338AE-3786-4C4B-957E-6E6E9D59BD64}" presName="FiveConn_4-5" presStyleLbl="fgAccFollowNode1" presStyleIdx="3" presStyleCnt="4">
        <dgm:presLayoutVars>
          <dgm:bulletEnabled val="1"/>
        </dgm:presLayoutVars>
      </dgm:prSet>
      <dgm:spPr/>
    </dgm:pt>
    <dgm:pt modelId="{3FB9A844-E5D4-4072-90A5-A49971C165CC}" type="pres">
      <dgm:prSet presAssocID="{0DC338AE-3786-4C4B-957E-6E6E9D59BD64}" presName="FiveNodes_1_text" presStyleLbl="node1" presStyleIdx="4" presStyleCnt="5">
        <dgm:presLayoutVars>
          <dgm:bulletEnabled val="1"/>
        </dgm:presLayoutVars>
      </dgm:prSet>
      <dgm:spPr/>
    </dgm:pt>
    <dgm:pt modelId="{85FE5977-1A6B-4F27-8606-18F34715D04D}" type="pres">
      <dgm:prSet presAssocID="{0DC338AE-3786-4C4B-957E-6E6E9D59BD64}" presName="FiveNodes_2_text" presStyleLbl="node1" presStyleIdx="4" presStyleCnt="5">
        <dgm:presLayoutVars>
          <dgm:bulletEnabled val="1"/>
        </dgm:presLayoutVars>
      </dgm:prSet>
      <dgm:spPr/>
    </dgm:pt>
    <dgm:pt modelId="{7AC7268C-4C95-4EAC-9CEF-60B8EE9AF5F8}" type="pres">
      <dgm:prSet presAssocID="{0DC338AE-3786-4C4B-957E-6E6E9D59BD64}" presName="FiveNodes_3_text" presStyleLbl="node1" presStyleIdx="4" presStyleCnt="5">
        <dgm:presLayoutVars>
          <dgm:bulletEnabled val="1"/>
        </dgm:presLayoutVars>
      </dgm:prSet>
      <dgm:spPr/>
    </dgm:pt>
    <dgm:pt modelId="{7263F9D0-D821-4FEF-BEFD-F2AA32E44327}" type="pres">
      <dgm:prSet presAssocID="{0DC338AE-3786-4C4B-957E-6E6E9D59BD64}" presName="FiveNodes_4_text" presStyleLbl="node1" presStyleIdx="4" presStyleCnt="5">
        <dgm:presLayoutVars>
          <dgm:bulletEnabled val="1"/>
        </dgm:presLayoutVars>
      </dgm:prSet>
      <dgm:spPr/>
    </dgm:pt>
    <dgm:pt modelId="{1823D2E6-7B97-4756-B89E-514DEC068370}" type="pres">
      <dgm:prSet presAssocID="{0DC338AE-3786-4C4B-957E-6E6E9D59BD64}" presName="FiveNodes_5_text" presStyleLbl="node1" presStyleIdx="4" presStyleCnt="5">
        <dgm:presLayoutVars>
          <dgm:bulletEnabled val="1"/>
        </dgm:presLayoutVars>
      </dgm:prSet>
      <dgm:spPr/>
    </dgm:pt>
  </dgm:ptLst>
  <dgm:cxnLst>
    <dgm:cxn modelId="{90FCD206-5264-4E62-9515-45AC00596E6A}" type="presOf" srcId="{F66C5E29-DAC0-4DDD-8F95-E94FB75AE29C}" destId="{7263F9D0-D821-4FEF-BEFD-F2AA32E44327}" srcOrd="1" destOrd="0" presId="urn:microsoft.com/office/officeart/2005/8/layout/vProcess5"/>
    <dgm:cxn modelId="{0401D318-B795-4122-8D52-B425C94E329F}" srcId="{0DC338AE-3786-4C4B-957E-6E6E9D59BD64}" destId="{F66C5E29-DAC0-4DDD-8F95-E94FB75AE29C}" srcOrd="3" destOrd="0" parTransId="{12E90C48-F10B-46DD-9A86-67DDA38B2C5F}" sibTransId="{824F99D6-125E-4EB2-B443-F1A06C45542D}"/>
    <dgm:cxn modelId="{3F81EF2B-8AAD-4EAC-9BFE-AC43C54883FD}" type="presOf" srcId="{0DC338AE-3786-4C4B-957E-6E6E9D59BD64}" destId="{1919474D-6650-43DB-A2AC-2C0BF78FA87C}" srcOrd="0" destOrd="0" presId="urn:microsoft.com/office/officeart/2005/8/layout/vProcess5"/>
    <dgm:cxn modelId="{C2C2753D-AAB2-48F1-B6A6-A669101F8EE0}" type="presOf" srcId="{BA9E6A9A-04AC-4419-BDA0-65B9368538FD}" destId="{1823D2E6-7B97-4756-B89E-514DEC068370}" srcOrd="1" destOrd="0" presId="urn:microsoft.com/office/officeart/2005/8/layout/vProcess5"/>
    <dgm:cxn modelId="{91AB8040-C7F3-4D1A-B7AA-5B83FFAEDFFA}" srcId="{0DC338AE-3786-4C4B-957E-6E6E9D59BD64}" destId="{BA9E6A9A-04AC-4419-BDA0-65B9368538FD}" srcOrd="4" destOrd="0" parTransId="{1BD49AA0-AB06-403D-BB3E-1179E3096FD6}" sibTransId="{DDBB9D3C-2D5E-475F-92E3-9552927AD506}"/>
    <dgm:cxn modelId="{7008CE5C-E6F2-43FB-A119-C827EA74CC0B}" type="presOf" srcId="{6AE5B28F-0DDE-43CA-AB7A-4129538C4802}" destId="{3FB9A844-E5D4-4072-90A5-A49971C165CC}" srcOrd="1" destOrd="0" presId="urn:microsoft.com/office/officeart/2005/8/layout/vProcess5"/>
    <dgm:cxn modelId="{6720AC6B-63C9-4E99-AF13-435F9E966930}" srcId="{0DC338AE-3786-4C4B-957E-6E6E9D59BD64}" destId="{51EA9038-007D-4617-B31F-9A702C89FC52}" srcOrd="2" destOrd="0" parTransId="{83A03FD0-BF39-42B6-BFDB-FCB8789041A4}" sibTransId="{38C83DAE-987C-45B8-A279-7DAF3E883D27}"/>
    <dgm:cxn modelId="{3297226C-5995-4BC8-A4E3-FD884A76C148}" type="presOf" srcId="{620CEE82-5980-4436-9E8E-B730677C2677}" destId="{85FE5977-1A6B-4F27-8606-18F34715D04D}" srcOrd="1" destOrd="0" presId="urn:microsoft.com/office/officeart/2005/8/layout/vProcess5"/>
    <dgm:cxn modelId="{8A9FE271-D44F-476F-9B5F-B7DDEC38E3B0}" srcId="{0DC338AE-3786-4C4B-957E-6E6E9D59BD64}" destId="{6AE5B28F-0DDE-43CA-AB7A-4129538C4802}" srcOrd="0" destOrd="0" parTransId="{AB3018BB-6A66-475E-8DD5-5AB34F8A5171}" sibTransId="{EB96F47F-6661-4348-ADB3-9ABA77B70BB1}"/>
    <dgm:cxn modelId="{00CA0D53-293E-479D-B761-895F03B4875B}" type="presOf" srcId="{6AE5B28F-0DDE-43CA-AB7A-4129538C4802}" destId="{9A2D24BC-7976-4363-9F99-ECD49C26C825}" srcOrd="0" destOrd="0" presId="urn:microsoft.com/office/officeart/2005/8/layout/vProcess5"/>
    <dgm:cxn modelId="{19823C81-62D1-4F87-8491-2406700A6014}" type="presOf" srcId="{620CEE82-5980-4436-9E8E-B730677C2677}" destId="{4272B58C-711D-458F-BCE3-8D791E24F9D6}" srcOrd="0" destOrd="0" presId="urn:microsoft.com/office/officeart/2005/8/layout/vProcess5"/>
    <dgm:cxn modelId="{8623D088-96C4-40E5-8622-99039DD132A4}" type="presOf" srcId="{38C83DAE-987C-45B8-A279-7DAF3E883D27}" destId="{19A9ECFC-8128-4238-A564-3E8BD438E350}" srcOrd="0" destOrd="0" presId="urn:microsoft.com/office/officeart/2005/8/layout/vProcess5"/>
    <dgm:cxn modelId="{7CD90E8B-CE0E-4DB6-95A8-433C64BFF504}" srcId="{0DC338AE-3786-4C4B-957E-6E6E9D59BD64}" destId="{620CEE82-5980-4436-9E8E-B730677C2677}" srcOrd="1" destOrd="0" parTransId="{10BFEEB1-5A0D-4B9D-92CC-8A634CECF83B}" sibTransId="{5AEE91FB-E7BA-455B-AE66-541E1BC99C5F}"/>
    <dgm:cxn modelId="{29B0DC8D-C8CB-432B-A042-7949E11C897E}" type="presOf" srcId="{BA9E6A9A-04AC-4419-BDA0-65B9368538FD}" destId="{FE0A1405-E240-438B-A7AC-4226D9AE1C45}" srcOrd="0" destOrd="0" presId="urn:microsoft.com/office/officeart/2005/8/layout/vProcess5"/>
    <dgm:cxn modelId="{DD97E294-7FD8-4B0A-BAEC-83E2AF158D54}" type="presOf" srcId="{EB96F47F-6661-4348-ADB3-9ABA77B70BB1}" destId="{FFACF346-D923-462F-A057-ED5EA6667422}" srcOrd="0" destOrd="0" presId="urn:microsoft.com/office/officeart/2005/8/layout/vProcess5"/>
    <dgm:cxn modelId="{1D73DA96-0EC2-4EC2-B872-B729DC01EA85}" type="presOf" srcId="{F66C5E29-DAC0-4DDD-8F95-E94FB75AE29C}" destId="{54003363-AAF3-4B64-8022-0EFE1053E794}" srcOrd="0" destOrd="0" presId="urn:microsoft.com/office/officeart/2005/8/layout/vProcess5"/>
    <dgm:cxn modelId="{2E6966C9-9AF1-4A9F-BC6F-8AED49008931}" type="presOf" srcId="{51EA9038-007D-4617-B31F-9A702C89FC52}" destId="{7AC7268C-4C95-4EAC-9CEF-60B8EE9AF5F8}" srcOrd="1" destOrd="0" presId="urn:microsoft.com/office/officeart/2005/8/layout/vProcess5"/>
    <dgm:cxn modelId="{018FAECE-CDCC-422E-98C0-5AECB53ED8EF}" type="presOf" srcId="{824F99D6-125E-4EB2-B443-F1A06C45542D}" destId="{A2F4F0DF-6E85-4EEF-9DF7-A5FE47D8AF0B}" srcOrd="0" destOrd="0" presId="urn:microsoft.com/office/officeart/2005/8/layout/vProcess5"/>
    <dgm:cxn modelId="{B65147F3-C47E-434D-8F45-7BEDFF6D4680}" type="presOf" srcId="{51EA9038-007D-4617-B31F-9A702C89FC52}" destId="{E7A81B70-E583-4CD0-8461-EA471F880602}" srcOrd="0" destOrd="0" presId="urn:microsoft.com/office/officeart/2005/8/layout/vProcess5"/>
    <dgm:cxn modelId="{F3EA31FF-BA32-41F8-9433-5A5DECF38FA5}" type="presOf" srcId="{5AEE91FB-E7BA-455B-AE66-541E1BC99C5F}" destId="{F0ACD1E2-71D8-4AB9-9359-36598094500A}" srcOrd="0" destOrd="0" presId="urn:microsoft.com/office/officeart/2005/8/layout/vProcess5"/>
    <dgm:cxn modelId="{F3556E09-6AE4-4F77-9D82-C07AC65221FA}" type="presParOf" srcId="{1919474D-6650-43DB-A2AC-2C0BF78FA87C}" destId="{DC7D253C-2153-431D-8D35-1EB9FD1748AF}" srcOrd="0" destOrd="0" presId="urn:microsoft.com/office/officeart/2005/8/layout/vProcess5"/>
    <dgm:cxn modelId="{32D10C11-1F37-400E-BDE7-DAE6C0981D0D}" type="presParOf" srcId="{1919474D-6650-43DB-A2AC-2C0BF78FA87C}" destId="{9A2D24BC-7976-4363-9F99-ECD49C26C825}" srcOrd="1" destOrd="0" presId="urn:microsoft.com/office/officeart/2005/8/layout/vProcess5"/>
    <dgm:cxn modelId="{F984E67E-4C8B-4C80-A968-BF1373CA43BA}" type="presParOf" srcId="{1919474D-6650-43DB-A2AC-2C0BF78FA87C}" destId="{4272B58C-711D-458F-BCE3-8D791E24F9D6}" srcOrd="2" destOrd="0" presId="urn:microsoft.com/office/officeart/2005/8/layout/vProcess5"/>
    <dgm:cxn modelId="{7AA0BEDF-BE45-450A-9FB6-B2781B5F7E5D}" type="presParOf" srcId="{1919474D-6650-43DB-A2AC-2C0BF78FA87C}" destId="{E7A81B70-E583-4CD0-8461-EA471F880602}" srcOrd="3" destOrd="0" presId="urn:microsoft.com/office/officeart/2005/8/layout/vProcess5"/>
    <dgm:cxn modelId="{582BC837-0C9D-496E-A678-6F3C88931E8F}" type="presParOf" srcId="{1919474D-6650-43DB-A2AC-2C0BF78FA87C}" destId="{54003363-AAF3-4B64-8022-0EFE1053E794}" srcOrd="4" destOrd="0" presId="urn:microsoft.com/office/officeart/2005/8/layout/vProcess5"/>
    <dgm:cxn modelId="{13BAE66F-1180-44E1-9CB0-0F610465B184}" type="presParOf" srcId="{1919474D-6650-43DB-A2AC-2C0BF78FA87C}" destId="{FE0A1405-E240-438B-A7AC-4226D9AE1C45}" srcOrd="5" destOrd="0" presId="urn:microsoft.com/office/officeart/2005/8/layout/vProcess5"/>
    <dgm:cxn modelId="{9CC69787-AA20-4A03-AD8C-9B2297B79A74}" type="presParOf" srcId="{1919474D-6650-43DB-A2AC-2C0BF78FA87C}" destId="{FFACF346-D923-462F-A057-ED5EA6667422}" srcOrd="6" destOrd="0" presId="urn:microsoft.com/office/officeart/2005/8/layout/vProcess5"/>
    <dgm:cxn modelId="{9EE0644E-D06F-4214-BF44-3C3B1BC5F82F}" type="presParOf" srcId="{1919474D-6650-43DB-A2AC-2C0BF78FA87C}" destId="{F0ACD1E2-71D8-4AB9-9359-36598094500A}" srcOrd="7" destOrd="0" presId="urn:microsoft.com/office/officeart/2005/8/layout/vProcess5"/>
    <dgm:cxn modelId="{091288E1-2EFE-4052-84AB-31E0F82CC4D9}" type="presParOf" srcId="{1919474D-6650-43DB-A2AC-2C0BF78FA87C}" destId="{19A9ECFC-8128-4238-A564-3E8BD438E350}" srcOrd="8" destOrd="0" presId="urn:microsoft.com/office/officeart/2005/8/layout/vProcess5"/>
    <dgm:cxn modelId="{C211085B-FEDC-47C1-8A78-682D51F974DC}" type="presParOf" srcId="{1919474D-6650-43DB-A2AC-2C0BF78FA87C}" destId="{A2F4F0DF-6E85-4EEF-9DF7-A5FE47D8AF0B}" srcOrd="9" destOrd="0" presId="urn:microsoft.com/office/officeart/2005/8/layout/vProcess5"/>
    <dgm:cxn modelId="{CAC6EFF3-B37A-4B57-AA4C-B9EE096AADB0}" type="presParOf" srcId="{1919474D-6650-43DB-A2AC-2C0BF78FA87C}" destId="{3FB9A844-E5D4-4072-90A5-A49971C165CC}" srcOrd="10" destOrd="0" presId="urn:microsoft.com/office/officeart/2005/8/layout/vProcess5"/>
    <dgm:cxn modelId="{AC9BFC9C-9568-4071-ADA9-58D74C5CDE4F}" type="presParOf" srcId="{1919474D-6650-43DB-A2AC-2C0BF78FA87C}" destId="{85FE5977-1A6B-4F27-8606-18F34715D04D}" srcOrd="11" destOrd="0" presId="urn:microsoft.com/office/officeart/2005/8/layout/vProcess5"/>
    <dgm:cxn modelId="{555357A6-E8CD-4978-8B90-30867C66D632}" type="presParOf" srcId="{1919474D-6650-43DB-A2AC-2C0BF78FA87C}" destId="{7AC7268C-4C95-4EAC-9CEF-60B8EE9AF5F8}" srcOrd="12" destOrd="0" presId="urn:microsoft.com/office/officeart/2005/8/layout/vProcess5"/>
    <dgm:cxn modelId="{B9A71D0E-8D69-4823-B934-D774D2526685}" type="presParOf" srcId="{1919474D-6650-43DB-A2AC-2C0BF78FA87C}" destId="{7263F9D0-D821-4FEF-BEFD-F2AA32E44327}" srcOrd="13" destOrd="0" presId="urn:microsoft.com/office/officeart/2005/8/layout/vProcess5"/>
    <dgm:cxn modelId="{F0FF2842-BED6-4AA0-B978-B8F52329CDDC}" type="presParOf" srcId="{1919474D-6650-43DB-A2AC-2C0BF78FA87C}" destId="{1823D2E6-7B97-4756-B89E-514DEC06837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8D828D7-EE34-4744-AA80-321D905E30F9}" type="doc">
      <dgm:prSet loTypeId="urn:microsoft.com/office/officeart/2005/8/layout/vList2" loCatId="list" qsTypeId="urn:microsoft.com/office/officeart/2005/8/quickstyle/simple3" qsCatId="simple" csTypeId="urn:microsoft.com/office/officeart/2005/8/colors/accent2_3" csCatId="accent2" phldr="1"/>
      <dgm:spPr/>
      <dgm:t>
        <a:bodyPr/>
        <a:lstStyle/>
        <a:p>
          <a:endParaRPr lang="vi-VN"/>
        </a:p>
      </dgm:t>
    </dgm:pt>
    <dgm:pt modelId="{D35CB781-B632-4772-864B-DA836EA9189A}">
      <dgm:prSet phldrT="[Text]" custT="1"/>
      <dgm:spPr/>
      <dgm:t>
        <a:bodyPr/>
        <a:lstStyle/>
        <a:p>
          <a:r>
            <a:rPr lang="vi-VN" sz="2400" b="0" i="0" dirty="0">
              <a:latin typeface="+mj-lt"/>
            </a:rPr>
            <a:t>Linux là hệ điều hành nguồn mở và miễn </a:t>
          </a:r>
          <a:r>
            <a:rPr lang="vi-VN" sz="1800" b="0" i="0" dirty="0"/>
            <a:t>phí</a:t>
          </a:r>
          <a:endParaRPr lang="vi-VN" sz="1800" dirty="0"/>
        </a:p>
      </dgm:t>
    </dgm:pt>
    <dgm:pt modelId="{E5CE7D5C-6128-4C52-9D9F-B1906C835946}" type="parTrans" cxnId="{3F232E00-FF38-4B24-A3C9-736DDFCCDBE2}">
      <dgm:prSet/>
      <dgm:spPr/>
      <dgm:t>
        <a:bodyPr/>
        <a:lstStyle/>
        <a:p>
          <a:endParaRPr lang="vi-VN"/>
        </a:p>
      </dgm:t>
    </dgm:pt>
    <dgm:pt modelId="{AF38877E-7FB8-47D7-85EF-75469E2EA94E}" type="sibTrans" cxnId="{3F232E00-FF38-4B24-A3C9-736DDFCCDBE2}">
      <dgm:prSet/>
      <dgm:spPr/>
      <dgm:t>
        <a:bodyPr/>
        <a:lstStyle/>
        <a:p>
          <a:endParaRPr lang="vi-VN"/>
        </a:p>
      </dgm:t>
    </dgm:pt>
    <dgm:pt modelId="{CAF232E9-3BE7-4F1A-A23D-F78AC9661952}">
      <dgm:prSet phldrT="[Text]" custT="1"/>
      <dgm:spPr/>
      <dgm:t>
        <a:bodyPr/>
        <a:lstStyle/>
        <a:p>
          <a:r>
            <a:rPr lang="vi-VN" sz="2400" b="0" i="0" dirty="0" err="1">
              <a:latin typeface="+mj-lt"/>
            </a:rPr>
            <a:t>Linux</a:t>
          </a:r>
          <a:r>
            <a:rPr lang="vi-VN" sz="2400" b="0" i="0" dirty="0">
              <a:latin typeface="+mj-lt"/>
            </a:rPr>
            <a:t> không </a:t>
          </a:r>
          <a:r>
            <a:rPr lang="vi-VN" sz="2400" b="0" i="0" dirty="0" err="1">
              <a:latin typeface="+mj-lt"/>
            </a:rPr>
            <a:t>có</a:t>
          </a:r>
          <a:r>
            <a:rPr lang="vi-VN" sz="2400" b="0" i="0" dirty="0">
              <a:latin typeface="+mj-lt"/>
            </a:rPr>
            <a:t> </a:t>
          </a:r>
          <a:r>
            <a:rPr lang="vi-VN" sz="2400" b="0" i="0" dirty="0" err="1">
              <a:latin typeface="+mj-lt"/>
            </a:rPr>
            <a:t>Registry</a:t>
          </a:r>
          <a:br>
            <a:rPr lang="vi-VN" sz="1600" dirty="0"/>
          </a:br>
          <a:endParaRPr lang="vi-VN" sz="1600" dirty="0"/>
        </a:p>
      </dgm:t>
    </dgm:pt>
    <dgm:pt modelId="{E56BA537-69A1-419E-A08E-898EE8EC6E60}" type="parTrans" cxnId="{C460F281-B2D7-4842-B5D3-88D79E07B9B8}">
      <dgm:prSet/>
      <dgm:spPr/>
      <dgm:t>
        <a:bodyPr/>
        <a:lstStyle/>
        <a:p>
          <a:endParaRPr lang="vi-VN"/>
        </a:p>
      </dgm:t>
    </dgm:pt>
    <dgm:pt modelId="{2E3BA25E-7B59-4494-A6C8-89BE99018A4B}" type="sibTrans" cxnId="{C460F281-B2D7-4842-B5D3-88D79E07B9B8}">
      <dgm:prSet/>
      <dgm:spPr/>
      <dgm:t>
        <a:bodyPr/>
        <a:lstStyle/>
        <a:p>
          <a:endParaRPr lang="vi-VN"/>
        </a:p>
      </dgm:t>
    </dgm:pt>
    <dgm:pt modelId="{CD7BC375-8EE6-48E3-873A-44F9430AF57E}">
      <dgm:prSet custT="1"/>
      <dgm:spPr/>
      <dgm:t>
        <a:bodyPr/>
        <a:lstStyle/>
        <a:p>
          <a:r>
            <a:rPr lang="vi-VN" sz="2400" b="0" i="0" dirty="0" err="1">
              <a:latin typeface="+mj-lt"/>
            </a:rPr>
            <a:t>Linux</a:t>
          </a:r>
          <a:r>
            <a:rPr lang="vi-VN" sz="2400" b="0" i="0" dirty="0">
              <a:latin typeface="+mj-lt"/>
            </a:rPr>
            <a:t> </a:t>
          </a:r>
          <a:r>
            <a:rPr lang="vi-VN" sz="2400" b="0" i="0" dirty="0" err="1">
              <a:latin typeface="+mj-lt"/>
            </a:rPr>
            <a:t>có</a:t>
          </a:r>
          <a:r>
            <a:rPr lang="vi-VN" sz="2400" b="0" i="0" dirty="0">
              <a:latin typeface="+mj-lt"/>
            </a:rPr>
            <a:t> </a:t>
          </a:r>
          <a:r>
            <a:rPr lang="vi-VN" sz="2400" b="0" i="0" dirty="0" err="1">
              <a:latin typeface="+mj-lt"/>
            </a:rPr>
            <a:t>khả</a:t>
          </a:r>
          <a:r>
            <a:rPr lang="vi-VN" sz="2400" b="0" i="0" dirty="0">
              <a:latin typeface="+mj-lt"/>
            </a:rPr>
            <a:t> năng truy </a:t>
          </a:r>
          <a:r>
            <a:rPr lang="vi-VN" sz="2400" b="0" i="0" dirty="0" err="1">
              <a:latin typeface="+mj-lt"/>
            </a:rPr>
            <a:t>cập</a:t>
          </a:r>
          <a:r>
            <a:rPr lang="vi-VN" sz="2400" b="0" i="0" dirty="0">
              <a:latin typeface="+mj-lt"/>
            </a:rPr>
            <a:t> </a:t>
          </a:r>
          <a:r>
            <a:rPr lang="vi-VN" sz="2400" b="0" i="0" dirty="0" err="1">
              <a:latin typeface="+mj-lt"/>
            </a:rPr>
            <a:t>và</a:t>
          </a:r>
          <a:r>
            <a:rPr lang="vi-VN" sz="2400" b="0" i="0" dirty="0">
              <a:latin typeface="+mj-lt"/>
            </a:rPr>
            <a:t> </a:t>
          </a:r>
          <a:r>
            <a:rPr lang="vi-VN" sz="2400" b="0" i="0" dirty="0" err="1">
              <a:latin typeface="+mj-lt"/>
            </a:rPr>
            <a:t>chỉnh</a:t>
          </a:r>
          <a:r>
            <a:rPr lang="vi-VN" sz="2400" b="0" i="0" dirty="0">
              <a:latin typeface="+mj-lt"/>
            </a:rPr>
            <a:t> </a:t>
          </a:r>
          <a:r>
            <a:rPr lang="vi-VN" sz="2400" b="0" i="0" dirty="0" err="1">
              <a:latin typeface="+mj-lt"/>
            </a:rPr>
            <a:t>sửa</a:t>
          </a:r>
          <a:r>
            <a:rPr lang="vi-VN" sz="2400" b="0" i="0" dirty="0">
              <a:latin typeface="+mj-lt"/>
            </a:rPr>
            <a:t> </a:t>
          </a:r>
          <a:r>
            <a:rPr lang="vi-VN" sz="2400" b="0" i="0" dirty="0" err="1">
              <a:latin typeface="+mj-lt"/>
            </a:rPr>
            <a:t>mã</a:t>
          </a:r>
          <a:r>
            <a:rPr lang="vi-VN" sz="2400" b="0" i="0" dirty="0">
              <a:latin typeface="+mj-lt"/>
            </a:rPr>
            <a:t> nguồn, thay </a:t>
          </a:r>
          <a:r>
            <a:rPr lang="vi-VN" sz="2400" b="0" i="0" dirty="0" err="1">
              <a:latin typeface="+mj-lt"/>
            </a:rPr>
            <a:t>đổi</a:t>
          </a:r>
          <a:r>
            <a:rPr lang="vi-VN" sz="2400" b="0" i="0" dirty="0">
              <a:latin typeface="+mj-lt"/>
            </a:rPr>
            <a:t> </a:t>
          </a:r>
          <a:r>
            <a:rPr lang="vi-VN" sz="2400" b="0" i="0" dirty="0" err="1">
              <a:latin typeface="+mj-lt"/>
            </a:rPr>
            <a:t>các</a:t>
          </a:r>
          <a:r>
            <a:rPr lang="vi-VN" sz="2400" b="0" i="0" dirty="0">
              <a:latin typeface="+mj-lt"/>
            </a:rPr>
            <a:t> </a:t>
          </a:r>
          <a:r>
            <a:rPr lang="vi-VN" sz="2400" b="0" i="0" dirty="0" err="1">
              <a:latin typeface="+mj-lt"/>
            </a:rPr>
            <a:t>tính</a:t>
          </a:r>
          <a:r>
            <a:rPr lang="vi-VN" sz="2400" b="0" i="0" dirty="0">
              <a:latin typeface="+mj-lt"/>
            </a:rPr>
            <a:t> năng</a:t>
          </a:r>
          <a:br>
            <a:rPr lang="vi-VN" sz="2400" dirty="0">
              <a:latin typeface="+mj-lt"/>
            </a:rPr>
          </a:br>
          <a:endParaRPr lang="vi-VN" sz="2400" dirty="0">
            <a:latin typeface="+mj-lt"/>
          </a:endParaRPr>
        </a:p>
      </dgm:t>
    </dgm:pt>
    <dgm:pt modelId="{040DAD68-1EB9-4898-81FD-4B3A7954CF0C}" type="parTrans" cxnId="{C6A2755F-4375-46AC-979B-26FE5CA034E6}">
      <dgm:prSet/>
      <dgm:spPr/>
      <dgm:t>
        <a:bodyPr/>
        <a:lstStyle/>
        <a:p>
          <a:endParaRPr lang="vi-VN"/>
        </a:p>
      </dgm:t>
    </dgm:pt>
    <dgm:pt modelId="{700532ED-8FF7-4145-A08C-E36C1CFF6BA5}" type="sibTrans" cxnId="{C6A2755F-4375-46AC-979B-26FE5CA034E6}">
      <dgm:prSet/>
      <dgm:spPr/>
      <dgm:t>
        <a:bodyPr/>
        <a:lstStyle/>
        <a:p>
          <a:endParaRPr lang="vi-VN"/>
        </a:p>
      </dgm:t>
    </dgm:pt>
    <dgm:pt modelId="{310308AF-3432-403A-9BA9-FA280B72EF8F}">
      <dgm:prSet custT="1"/>
      <dgm:spPr/>
      <dgm:t>
        <a:bodyPr/>
        <a:lstStyle/>
        <a:p>
          <a:r>
            <a:rPr lang="vi-VN" sz="2400" b="0" i="0" dirty="0" err="1">
              <a:latin typeface="+mj-lt"/>
            </a:rPr>
            <a:t>Linux</a:t>
          </a:r>
          <a:r>
            <a:rPr lang="vi-VN" sz="2400" b="0" i="0" dirty="0">
              <a:latin typeface="+mj-lt"/>
            </a:rPr>
            <a:t> </a:t>
          </a:r>
          <a:r>
            <a:rPr lang="vi-VN" sz="2400" b="0" i="0" dirty="0" err="1">
              <a:latin typeface="+mj-lt"/>
            </a:rPr>
            <a:t>có</a:t>
          </a:r>
          <a:r>
            <a:rPr lang="vi-VN" sz="2400" b="0" i="0" dirty="0">
              <a:latin typeface="+mj-lt"/>
            </a:rPr>
            <a:t> </a:t>
          </a:r>
          <a:r>
            <a:rPr lang="vi-VN" sz="2400" b="0" i="0" dirty="0" err="1">
              <a:latin typeface="+mj-lt"/>
            </a:rPr>
            <a:t>hỗ</a:t>
          </a:r>
          <a:r>
            <a:rPr lang="vi-VN" sz="2400" b="0" i="0" dirty="0">
              <a:latin typeface="+mj-lt"/>
            </a:rPr>
            <a:t> </a:t>
          </a:r>
          <a:r>
            <a:rPr lang="vi-VN" sz="2400" b="0" i="0" dirty="0" err="1">
              <a:latin typeface="+mj-lt"/>
            </a:rPr>
            <a:t>trợ</a:t>
          </a:r>
          <a:r>
            <a:rPr lang="vi-VN" sz="2400" b="0" i="0" dirty="0">
              <a:latin typeface="+mj-lt"/>
            </a:rPr>
            <a:t> </a:t>
          </a:r>
          <a:r>
            <a:rPr lang="vi-VN" sz="2400" b="0" i="0" dirty="0" err="1">
              <a:latin typeface="+mj-lt"/>
            </a:rPr>
            <a:t>thiết</a:t>
          </a:r>
          <a:r>
            <a:rPr lang="vi-VN" sz="2400" b="0" i="0" dirty="0">
              <a:latin typeface="+mj-lt"/>
            </a:rPr>
            <a:t> </a:t>
          </a:r>
          <a:r>
            <a:rPr lang="vi-VN" sz="2400" b="0" i="0" dirty="0" err="1">
              <a:latin typeface="+mj-lt"/>
            </a:rPr>
            <a:t>bị</a:t>
          </a:r>
          <a:r>
            <a:rPr lang="vi-VN" sz="2400" b="0" i="0" dirty="0">
              <a:latin typeface="+mj-lt"/>
            </a:rPr>
            <a:t> </a:t>
          </a:r>
          <a:r>
            <a:rPr lang="vi-VN" sz="2400" b="0" i="0" dirty="0" err="1">
              <a:latin typeface="+mj-lt"/>
            </a:rPr>
            <a:t>Tape</a:t>
          </a:r>
          <a:r>
            <a:rPr lang="vi-VN" sz="2400" b="0" i="0" dirty="0">
              <a:latin typeface="+mj-lt"/>
            </a:rPr>
            <a:t>. </a:t>
          </a:r>
          <a:r>
            <a:rPr lang="vi-VN" sz="2400" b="0" i="0" dirty="0" err="1">
              <a:latin typeface="+mj-lt"/>
            </a:rPr>
            <a:t>Có</a:t>
          </a:r>
          <a:r>
            <a:rPr lang="vi-VN" sz="2400" b="0" i="0" dirty="0">
              <a:latin typeface="+mj-lt"/>
            </a:rPr>
            <a:t> </a:t>
          </a:r>
          <a:r>
            <a:rPr lang="vi-VN" sz="2400" b="0" i="0" dirty="0" err="1">
              <a:latin typeface="+mj-lt"/>
            </a:rPr>
            <a:t>thể</a:t>
          </a:r>
          <a:r>
            <a:rPr lang="vi-VN" sz="2400" b="0" i="0" dirty="0">
              <a:latin typeface="+mj-lt"/>
            </a:rPr>
            <a:t> </a:t>
          </a:r>
          <a:r>
            <a:rPr lang="vi-VN" sz="2400" b="0" i="0" dirty="0" err="1">
              <a:latin typeface="+mj-lt"/>
            </a:rPr>
            <a:t>nén</a:t>
          </a:r>
          <a:r>
            <a:rPr lang="vi-VN" sz="2400" b="0" i="0" dirty="0">
              <a:latin typeface="+mj-lt"/>
            </a:rPr>
            <a:t> </a:t>
          </a:r>
          <a:r>
            <a:rPr lang="vi-VN" sz="2400" b="0" i="0" dirty="0" err="1">
              <a:latin typeface="+mj-lt"/>
            </a:rPr>
            <a:t>tệp</a:t>
          </a:r>
          <a:r>
            <a:rPr lang="vi-VN" sz="2400" b="0" i="0" dirty="0">
              <a:latin typeface="+mj-lt"/>
            </a:rPr>
            <a:t> </a:t>
          </a:r>
          <a:r>
            <a:rPr lang="vi-VN" sz="2400" b="0" i="0" dirty="0" err="1">
              <a:latin typeface="+mj-lt"/>
            </a:rPr>
            <a:t>để</a:t>
          </a:r>
          <a:r>
            <a:rPr lang="vi-VN" sz="2400" b="0" i="0" dirty="0">
              <a:latin typeface="+mj-lt"/>
            </a:rPr>
            <a:t> </a:t>
          </a:r>
          <a:r>
            <a:rPr lang="vi-VN" sz="2400" b="0" i="0" dirty="0" err="1">
              <a:latin typeface="+mj-lt"/>
            </a:rPr>
            <a:t>giảm</a:t>
          </a:r>
          <a:r>
            <a:rPr lang="vi-VN" sz="2400" b="0" i="0" dirty="0">
              <a:latin typeface="+mj-lt"/>
            </a:rPr>
            <a:t> </a:t>
          </a:r>
          <a:r>
            <a:rPr lang="vi-VN" sz="2400" b="0" i="0" dirty="0" err="1">
              <a:latin typeface="+mj-lt"/>
            </a:rPr>
            <a:t>kích</a:t>
          </a:r>
          <a:r>
            <a:rPr lang="vi-VN" sz="2400" b="0" i="0" dirty="0">
              <a:latin typeface="+mj-lt"/>
            </a:rPr>
            <a:t> </a:t>
          </a:r>
          <a:r>
            <a:rPr lang="vi-VN" sz="2400" b="0" i="0" dirty="0" err="1">
              <a:latin typeface="+mj-lt"/>
            </a:rPr>
            <a:t>thước</a:t>
          </a:r>
          <a:r>
            <a:rPr lang="vi-VN" sz="2400" b="0" i="0" dirty="0">
              <a:latin typeface="+mj-lt"/>
            </a:rPr>
            <a:t>: </a:t>
          </a:r>
          <a:r>
            <a:rPr lang="vi-VN" sz="2400" b="0" i="0" dirty="0" err="1">
              <a:latin typeface="+mj-lt"/>
            </a:rPr>
            <a:t>gzip</a:t>
          </a:r>
          <a:r>
            <a:rPr lang="vi-VN" sz="2400" b="0" i="0" dirty="0">
              <a:latin typeface="+mj-lt"/>
            </a:rPr>
            <a:t>, bzip2 </a:t>
          </a:r>
          <a:r>
            <a:rPr lang="vi-VN" sz="2400" b="0" i="0" dirty="0" err="1">
              <a:latin typeface="+mj-lt"/>
            </a:rPr>
            <a:t>hoặc</a:t>
          </a:r>
          <a:r>
            <a:rPr lang="vi-VN" sz="2400" b="0" i="0" dirty="0">
              <a:latin typeface="+mj-lt"/>
            </a:rPr>
            <a:t> </a:t>
          </a:r>
          <a:r>
            <a:rPr lang="vi-VN" sz="2400" b="0" i="0" dirty="0" err="1">
              <a:latin typeface="+mj-lt"/>
            </a:rPr>
            <a:t>mã</a:t>
          </a:r>
          <a:r>
            <a:rPr lang="vi-VN" sz="2400" b="0" i="0" dirty="0">
              <a:latin typeface="+mj-lt"/>
            </a:rPr>
            <a:t> </a:t>
          </a:r>
          <a:r>
            <a:rPr lang="vi-VN" sz="2400" b="0" i="0" dirty="0" err="1">
              <a:latin typeface="+mj-lt"/>
            </a:rPr>
            <a:t>hóa</a:t>
          </a:r>
          <a:r>
            <a:rPr lang="vi-VN" sz="2400" b="0" i="0" dirty="0">
              <a:latin typeface="+mj-lt"/>
            </a:rPr>
            <a:t> </a:t>
          </a:r>
          <a:r>
            <a:rPr lang="vi-VN" sz="2400" b="0" i="0" dirty="0" err="1">
              <a:latin typeface="+mj-lt"/>
            </a:rPr>
            <a:t>để</a:t>
          </a:r>
          <a:r>
            <a:rPr lang="vi-VN" sz="2400" b="0" i="0" dirty="0">
              <a:latin typeface="+mj-lt"/>
            </a:rPr>
            <a:t> </a:t>
          </a:r>
          <a:r>
            <a:rPr lang="vi-VN" sz="2400" b="0" i="0" dirty="0" err="1">
              <a:latin typeface="+mj-lt"/>
            </a:rPr>
            <a:t>bảo</a:t>
          </a:r>
          <a:r>
            <a:rPr lang="vi-VN" sz="2400" b="0" i="0" dirty="0">
              <a:latin typeface="+mj-lt"/>
            </a:rPr>
            <a:t> </a:t>
          </a:r>
          <a:r>
            <a:rPr lang="vi-VN" sz="2400" b="0" i="0" dirty="0" err="1">
              <a:latin typeface="+mj-lt"/>
            </a:rPr>
            <a:t>mật</a:t>
          </a:r>
          <a:r>
            <a:rPr lang="vi-VN" sz="2400" b="0" i="0" dirty="0">
              <a:latin typeface="+mj-lt"/>
            </a:rPr>
            <a:t>.</a:t>
          </a:r>
          <a:br>
            <a:rPr lang="vi-VN" sz="2800" dirty="0">
              <a:latin typeface="+mj-lt"/>
            </a:rPr>
          </a:br>
          <a:endParaRPr lang="vi-VN" sz="2800" dirty="0">
            <a:latin typeface="+mj-lt"/>
          </a:endParaRPr>
        </a:p>
      </dgm:t>
    </dgm:pt>
    <dgm:pt modelId="{C51BE815-DA9D-483B-9D83-56357B756F7F}" type="parTrans" cxnId="{F85CCE48-C42D-47BA-9E45-C1AB8A3172FA}">
      <dgm:prSet/>
      <dgm:spPr/>
      <dgm:t>
        <a:bodyPr/>
        <a:lstStyle/>
        <a:p>
          <a:endParaRPr lang="vi-VN"/>
        </a:p>
      </dgm:t>
    </dgm:pt>
    <dgm:pt modelId="{D4CB6DD3-9442-43FA-8233-CC0F10BCD8B4}" type="sibTrans" cxnId="{F85CCE48-C42D-47BA-9E45-C1AB8A3172FA}">
      <dgm:prSet/>
      <dgm:spPr/>
      <dgm:t>
        <a:bodyPr/>
        <a:lstStyle/>
        <a:p>
          <a:endParaRPr lang="vi-VN"/>
        </a:p>
      </dgm:t>
    </dgm:pt>
    <dgm:pt modelId="{933A6F02-4391-4339-A08E-5B29EE5BEC3E}" type="pres">
      <dgm:prSet presAssocID="{F8D828D7-EE34-4744-AA80-321D905E30F9}" presName="linear" presStyleCnt="0">
        <dgm:presLayoutVars>
          <dgm:animLvl val="lvl"/>
          <dgm:resizeHandles val="exact"/>
        </dgm:presLayoutVars>
      </dgm:prSet>
      <dgm:spPr/>
    </dgm:pt>
    <dgm:pt modelId="{0A334FC2-9D0A-460E-87BF-7ACA002043A0}" type="pres">
      <dgm:prSet presAssocID="{D35CB781-B632-4772-864B-DA836EA9189A}" presName="parentText" presStyleLbl="node1" presStyleIdx="0" presStyleCnt="4" custLinFactNeighborY="44650">
        <dgm:presLayoutVars>
          <dgm:chMax val="0"/>
          <dgm:bulletEnabled val="1"/>
        </dgm:presLayoutVars>
      </dgm:prSet>
      <dgm:spPr/>
    </dgm:pt>
    <dgm:pt modelId="{FF82C2C6-1625-48BE-A92B-07E6E7DD1F92}" type="pres">
      <dgm:prSet presAssocID="{AF38877E-7FB8-47D7-85EF-75469E2EA94E}" presName="spacer" presStyleCnt="0"/>
      <dgm:spPr/>
    </dgm:pt>
    <dgm:pt modelId="{D1F21F31-4C1E-4712-9358-6FE256196523}" type="pres">
      <dgm:prSet presAssocID="{CAF232E9-3BE7-4F1A-A23D-F78AC9661952}" presName="parentText" presStyleLbl="node1" presStyleIdx="1" presStyleCnt="4" custLinFactNeighborY="37441">
        <dgm:presLayoutVars>
          <dgm:chMax val="0"/>
          <dgm:bulletEnabled val="1"/>
        </dgm:presLayoutVars>
      </dgm:prSet>
      <dgm:spPr/>
    </dgm:pt>
    <dgm:pt modelId="{79861D67-1C9E-4231-9715-4BEF813E1924}" type="pres">
      <dgm:prSet presAssocID="{2E3BA25E-7B59-4494-A6C8-89BE99018A4B}" presName="spacer" presStyleCnt="0"/>
      <dgm:spPr/>
    </dgm:pt>
    <dgm:pt modelId="{0F48D039-BFF7-496B-8986-3A0B717F5B58}" type="pres">
      <dgm:prSet presAssocID="{CD7BC375-8EE6-48E3-873A-44F9430AF57E}" presName="parentText" presStyleLbl="node1" presStyleIdx="2" presStyleCnt="4">
        <dgm:presLayoutVars>
          <dgm:chMax val="0"/>
          <dgm:bulletEnabled val="1"/>
        </dgm:presLayoutVars>
      </dgm:prSet>
      <dgm:spPr/>
    </dgm:pt>
    <dgm:pt modelId="{BCA17366-93D4-4F46-B486-4EE86F1EB01C}" type="pres">
      <dgm:prSet presAssocID="{700532ED-8FF7-4145-A08C-E36C1CFF6BA5}" presName="spacer" presStyleCnt="0"/>
      <dgm:spPr/>
    </dgm:pt>
    <dgm:pt modelId="{7C70F716-1698-449D-80AC-71A6C6817032}" type="pres">
      <dgm:prSet presAssocID="{310308AF-3432-403A-9BA9-FA280B72EF8F}" presName="parentText" presStyleLbl="node1" presStyleIdx="3" presStyleCnt="4">
        <dgm:presLayoutVars>
          <dgm:chMax val="0"/>
          <dgm:bulletEnabled val="1"/>
        </dgm:presLayoutVars>
      </dgm:prSet>
      <dgm:spPr/>
    </dgm:pt>
  </dgm:ptLst>
  <dgm:cxnLst>
    <dgm:cxn modelId="{3F232E00-FF38-4B24-A3C9-736DDFCCDBE2}" srcId="{F8D828D7-EE34-4744-AA80-321D905E30F9}" destId="{D35CB781-B632-4772-864B-DA836EA9189A}" srcOrd="0" destOrd="0" parTransId="{E5CE7D5C-6128-4C52-9D9F-B1906C835946}" sibTransId="{AF38877E-7FB8-47D7-85EF-75469E2EA94E}"/>
    <dgm:cxn modelId="{75084C2C-EA28-4C42-B7D8-E60DB43201E9}" type="presOf" srcId="{D35CB781-B632-4772-864B-DA836EA9189A}" destId="{0A334FC2-9D0A-460E-87BF-7ACA002043A0}" srcOrd="0" destOrd="0" presId="urn:microsoft.com/office/officeart/2005/8/layout/vList2"/>
    <dgm:cxn modelId="{C6A2755F-4375-46AC-979B-26FE5CA034E6}" srcId="{F8D828D7-EE34-4744-AA80-321D905E30F9}" destId="{CD7BC375-8EE6-48E3-873A-44F9430AF57E}" srcOrd="2" destOrd="0" parTransId="{040DAD68-1EB9-4898-81FD-4B3A7954CF0C}" sibTransId="{700532ED-8FF7-4145-A08C-E36C1CFF6BA5}"/>
    <dgm:cxn modelId="{F85CCE48-C42D-47BA-9E45-C1AB8A3172FA}" srcId="{F8D828D7-EE34-4744-AA80-321D905E30F9}" destId="{310308AF-3432-403A-9BA9-FA280B72EF8F}" srcOrd="3" destOrd="0" parTransId="{C51BE815-DA9D-483B-9D83-56357B756F7F}" sibTransId="{D4CB6DD3-9442-43FA-8233-CC0F10BCD8B4}"/>
    <dgm:cxn modelId="{C460F281-B2D7-4842-B5D3-88D79E07B9B8}" srcId="{F8D828D7-EE34-4744-AA80-321D905E30F9}" destId="{CAF232E9-3BE7-4F1A-A23D-F78AC9661952}" srcOrd="1" destOrd="0" parTransId="{E56BA537-69A1-419E-A08E-898EE8EC6E60}" sibTransId="{2E3BA25E-7B59-4494-A6C8-89BE99018A4B}"/>
    <dgm:cxn modelId="{0D725C8C-4015-4487-9FE4-34E3649E1365}" type="presOf" srcId="{CD7BC375-8EE6-48E3-873A-44F9430AF57E}" destId="{0F48D039-BFF7-496B-8986-3A0B717F5B58}" srcOrd="0" destOrd="0" presId="urn:microsoft.com/office/officeart/2005/8/layout/vList2"/>
    <dgm:cxn modelId="{DEFC918F-A7A1-479B-B890-2D24BBD97244}" type="presOf" srcId="{F8D828D7-EE34-4744-AA80-321D905E30F9}" destId="{933A6F02-4391-4339-A08E-5B29EE5BEC3E}" srcOrd="0" destOrd="0" presId="urn:microsoft.com/office/officeart/2005/8/layout/vList2"/>
    <dgm:cxn modelId="{130F1FB5-B6A5-4913-BFA3-7809FAA4758B}" type="presOf" srcId="{310308AF-3432-403A-9BA9-FA280B72EF8F}" destId="{7C70F716-1698-449D-80AC-71A6C6817032}" srcOrd="0" destOrd="0" presId="urn:microsoft.com/office/officeart/2005/8/layout/vList2"/>
    <dgm:cxn modelId="{B00E48C9-5E16-43C2-A866-B7B76E5333BD}" type="presOf" srcId="{CAF232E9-3BE7-4F1A-A23D-F78AC9661952}" destId="{D1F21F31-4C1E-4712-9358-6FE256196523}" srcOrd="0" destOrd="0" presId="urn:microsoft.com/office/officeart/2005/8/layout/vList2"/>
    <dgm:cxn modelId="{42968549-F046-4D3F-A932-AF921573D725}" type="presParOf" srcId="{933A6F02-4391-4339-A08E-5B29EE5BEC3E}" destId="{0A334FC2-9D0A-460E-87BF-7ACA002043A0}" srcOrd="0" destOrd="0" presId="urn:microsoft.com/office/officeart/2005/8/layout/vList2"/>
    <dgm:cxn modelId="{BAE98DB8-7CE9-44ED-952F-FECF40D184C5}" type="presParOf" srcId="{933A6F02-4391-4339-A08E-5B29EE5BEC3E}" destId="{FF82C2C6-1625-48BE-A92B-07E6E7DD1F92}" srcOrd="1" destOrd="0" presId="urn:microsoft.com/office/officeart/2005/8/layout/vList2"/>
    <dgm:cxn modelId="{8166AD1D-7081-4BC2-BB83-7918C0720B6D}" type="presParOf" srcId="{933A6F02-4391-4339-A08E-5B29EE5BEC3E}" destId="{D1F21F31-4C1E-4712-9358-6FE256196523}" srcOrd="2" destOrd="0" presId="urn:microsoft.com/office/officeart/2005/8/layout/vList2"/>
    <dgm:cxn modelId="{2441C919-6A78-4002-AE20-D021903D8975}" type="presParOf" srcId="{933A6F02-4391-4339-A08E-5B29EE5BEC3E}" destId="{79861D67-1C9E-4231-9715-4BEF813E1924}" srcOrd="3" destOrd="0" presId="urn:microsoft.com/office/officeart/2005/8/layout/vList2"/>
    <dgm:cxn modelId="{928982F0-D045-4BC2-8DDC-5E20BBB00253}" type="presParOf" srcId="{933A6F02-4391-4339-A08E-5B29EE5BEC3E}" destId="{0F48D039-BFF7-496B-8986-3A0B717F5B58}" srcOrd="4" destOrd="0" presId="urn:microsoft.com/office/officeart/2005/8/layout/vList2"/>
    <dgm:cxn modelId="{95A80037-07FF-4843-9E9A-556771AEF292}" type="presParOf" srcId="{933A6F02-4391-4339-A08E-5B29EE5BEC3E}" destId="{BCA17366-93D4-4F46-B486-4EE86F1EB01C}" srcOrd="5" destOrd="0" presId="urn:microsoft.com/office/officeart/2005/8/layout/vList2"/>
    <dgm:cxn modelId="{40C6F46D-3538-44D6-AEEE-C9347EB5E3F0}" type="presParOf" srcId="{933A6F02-4391-4339-A08E-5B29EE5BEC3E}" destId="{7C70F716-1698-449D-80AC-71A6C681703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7C2717-FB57-421A-AFF3-EE6466C4EAFB}">
      <dsp:nvSpPr>
        <dsp:cNvPr id="0" name=""/>
        <dsp:cNvSpPr/>
      </dsp:nvSpPr>
      <dsp:spPr>
        <a:xfrm>
          <a:off x="0" y="467"/>
          <a:ext cx="7803473" cy="1166018"/>
        </a:xfrm>
        <a:prstGeom prst="round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vi-VN" sz="2000" kern="1200" dirty="0" err="1">
              <a:latin typeface="+mj-lt"/>
            </a:rPr>
            <a:t>Có</a:t>
          </a:r>
          <a:r>
            <a:rPr lang="vi-VN" sz="2000" kern="1200" dirty="0">
              <a:latin typeface="+mj-lt"/>
            </a:rPr>
            <a:t> </a:t>
          </a:r>
          <a:r>
            <a:rPr lang="vi-VN" sz="2000" kern="1200" dirty="0" err="1">
              <a:latin typeface="+mj-lt"/>
            </a:rPr>
            <a:t>thể</a:t>
          </a:r>
          <a:r>
            <a:rPr lang="vi-VN" sz="2000" kern="1200" dirty="0">
              <a:latin typeface="+mj-lt"/>
            </a:rPr>
            <a:t> chia </a:t>
          </a:r>
          <a:r>
            <a:rPr lang="vi-VN" sz="2000" kern="1200" dirty="0" err="1">
              <a:latin typeface="+mj-lt"/>
            </a:rPr>
            <a:t>làm</a:t>
          </a:r>
          <a:r>
            <a:rPr lang="vi-VN" sz="2000" kern="1200" dirty="0">
              <a:latin typeface="+mj-lt"/>
            </a:rPr>
            <a:t> </a:t>
          </a:r>
          <a:r>
            <a:rPr lang="vi-VN" sz="2000" kern="1200" dirty="0" err="1">
              <a:latin typeface="+mj-lt"/>
            </a:rPr>
            <a:t>các</a:t>
          </a:r>
          <a:r>
            <a:rPr lang="vi-VN" sz="2000" kern="1200" dirty="0">
              <a:latin typeface="+mj-lt"/>
            </a:rPr>
            <a:t> </a:t>
          </a:r>
          <a:r>
            <a:rPr lang="vi-VN" sz="2000" kern="1200" dirty="0" err="1">
              <a:latin typeface="+mj-lt"/>
            </a:rPr>
            <a:t>loại</a:t>
          </a:r>
          <a:r>
            <a:rPr lang="vi-VN" sz="2000" kern="1200" dirty="0">
              <a:latin typeface="+mj-lt"/>
            </a:rPr>
            <a:t> </a:t>
          </a:r>
          <a:r>
            <a:rPr lang="vi-VN" sz="2000" kern="1200" dirty="0" err="1">
              <a:latin typeface="+mj-lt"/>
            </a:rPr>
            <a:t>máy</a:t>
          </a:r>
          <a:r>
            <a:rPr lang="vi-VN" sz="2000" kern="1200" dirty="0">
              <a:latin typeface="+mj-lt"/>
            </a:rPr>
            <a:t> </a:t>
          </a:r>
          <a:r>
            <a:rPr lang="vi-VN" sz="2000" kern="1200" dirty="0" err="1">
              <a:latin typeface="+mj-lt"/>
            </a:rPr>
            <a:t>chủ</a:t>
          </a:r>
          <a:r>
            <a:rPr lang="vi-VN" sz="2000" kern="1200" dirty="0">
              <a:latin typeface="+mj-lt"/>
            </a:rPr>
            <a:t> DNS: </a:t>
          </a:r>
          <a:r>
            <a:rPr lang="vi-VN" sz="2000" kern="1200" dirty="0" err="1">
              <a:latin typeface="+mj-lt"/>
            </a:rPr>
            <a:t>Máy</a:t>
          </a:r>
          <a:r>
            <a:rPr lang="vi-VN" sz="2000" kern="1200" dirty="0">
              <a:latin typeface="+mj-lt"/>
            </a:rPr>
            <a:t> </a:t>
          </a:r>
          <a:r>
            <a:rPr lang="vi-VN" sz="2000" kern="1200" dirty="0" err="1">
              <a:latin typeface="+mj-lt"/>
            </a:rPr>
            <a:t>chủ</a:t>
          </a:r>
          <a:r>
            <a:rPr lang="vi-VN" sz="2000" kern="1200" dirty="0">
              <a:latin typeface="+mj-lt"/>
            </a:rPr>
            <a:t> </a:t>
          </a:r>
          <a:r>
            <a:rPr lang="vi-VN" sz="2000" kern="1200" dirty="0" err="1">
              <a:latin typeface="+mj-lt"/>
            </a:rPr>
            <a:t>chính</a:t>
          </a:r>
          <a:r>
            <a:rPr lang="vi-VN" sz="2000" kern="1200" dirty="0">
              <a:latin typeface="+mj-lt"/>
            </a:rPr>
            <a:t> (</a:t>
          </a:r>
          <a:r>
            <a:rPr lang="vi-VN" sz="2000" kern="1200" dirty="0" err="1">
              <a:latin typeface="+mj-lt"/>
            </a:rPr>
            <a:t>primary</a:t>
          </a:r>
          <a:r>
            <a:rPr lang="vi-VN" sz="2000" kern="1200" dirty="0">
              <a:latin typeface="+mj-lt"/>
            </a:rPr>
            <a:t> </a:t>
          </a:r>
          <a:r>
            <a:rPr lang="vi-VN" sz="2000" kern="1200" dirty="0" err="1">
              <a:latin typeface="+mj-lt"/>
            </a:rPr>
            <a:t>server</a:t>
          </a:r>
          <a:r>
            <a:rPr lang="vi-VN" sz="2000" kern="1200" dirty="0">
              <a:latin typeface="+mj-lt"/>
            </a:rPr>
            <a:t> hay DNS </a:t>
          </a:r>
          <a:r>
            <a:rPr lang="vi-VN" sz="2000" kern="1200" dirty="0" err="1">
              <a:latin typeface="+mj-lt"/>
            </a:rPr>
            <a:t>Master</a:t>
          </a:r>
          <a:r>
            <a:rPr lang="vi-VN" sz="2000" kern="1200" dirty="0">
              <a:latin typeface="+mj-lt"/>
            </a:rPr>
            <a:t>, </a:t>
          </a:r>
          <a:r>
            <a:rPr lang="vi-VN" sz="2000" kern="1200" dirty="0" err="1">
              <a:latin typeface="+mj-lt"/>
            </a:rPr>
            <a:t>Máy</a:t>
          </a:r>
          <a:r>
            <a:rPr lang="vi-VN" sz="2000" kern="1200" dirty="0">
              <a:latin typeface="+mj-lt"/>
            </a:rPr>
            <a:t> </a:t>
          </a:r>
          <a:r>
            <a:rPr lang="vi-VN" sz="2000" kern="1200" dirty="0" err="1">
              <a:latin typeface="+mj-lt"/>
            </a:rPr>
            <a:t>chủ</a:t>
          </a:r>
          <a:r>
            <a:rPr lang="vi-VN" sz="2000" kern="1200" dirty="0">
              <a:latin typeface="+mj-lt"/>
            </a:rPr>
            <a:t> </a:t>
          </a:r>
          <a:r>
            <a:rPr lang="vi-VN" sz="2000" kern="1200" dirty="0" err="1">
              <a:latin typeface="+mj-lt"/>
            </a:rPr>
            <a:t>phụ</a:t>
          </a:r>
          <a:r>
            <a:rPr lang="vi-VN" sz="2000" kern="1200" dirty="0">
              <a:latin typeface="+mj-lt"/>
            </a:rPr>
            <a:t> (</a:t>
          </a:r>
          <a:r>
            <a:rPr lang="vi-VN" sz="2000" kern="1200" dirty="0" err="1">
              <a:latin typeface="+mj-lt"/>
            </a:rPr>
            <a:t>secondary</a:t>
          </a:r>
          <a:r>
            <a:rPr lang="vi-VN" sz="2000" kern="1200" dirty="0">
              <a:latin typeface="+mj-lt"/>
            </a:rPr>
            <a:t> </a:t>
          </a:r>
          <a:r>
            <a:rPr lang="vi-VN" sz="2000" kern="1200" dirty="0" err="1">
              <a:latin typeface="+mj-lt"/>
            </a:rPr>
            <a:t>server</a:t>
          </a:r>
          <a:r>
            <a:rPr lang="vi-VN" sz="2000" kern="1200" dirty="0">
              <a:latin typeface="+mj-lt"/>
            </a:rPr>
            <a:t> hay DNS </a:t>
          </a:r>
          <a:r>
            <a:rPr lang="vi-VN" sz="2000" kern="1200" dirty="0" err="1">
              <a:latin typeface="+mj-lt"/>
            </a:rPr>
            <a:t>Slave</a:t>
          </a:r>
          <a:r>
            <a:rPr lang="vi-VN" sz="2000" kern="1200" dirty="0">
              <a:latin typeface="+mj-lt"/>
            </a:rPr>
            <a:t>), </a:t>
          </a:r>
          <a:r>
            <a:rPr lang="vi-VN" sz="2000" kern="1200" dirty="0" err="1">
              <a:latin typeface="+mj-lt"/>
            </a:rPr>
            <a:t>Đệm</a:t>
          </a:r>
          <a:r>
            <a:rPr lang="vi-VN" sz="2000" kern="1200" dirty="0">
              <a:latin typeface="+mj-lt"/>
            </a:rPr>
            <a:t> (</a:t>
          </a:r>
          <a:r>
            <a:rPr lang="vi-VN" sz="2000" kern="1200" dirty="0" err="1">
              <a:latin typeface="+mj-lt"/>
            </a:rPr>
            <a:t>caching</a:t>
          </a:r>
          <a:r>
            <a:rPr lang="vi-VN" sz="2000" kern="1200" dirty="0">
              <a:latin typeface="+mj-lt"/>
            </a:rPr>
            <a:t> </a:t>
          </a:r>
          <a:r>
            <a:rPr lang="vi-VN" sz="2000" kern="1200" dirty="0" err="1">
              <a:latin typeface="+mj-lt"/>
            </a:rPr>
            <a:t>server</a:t>
          </a:r>
          <a:r>
            <a:rPr lang="vi-VN" sz="2000" kern="1200" dirty="0">
              <a:latin typeface="+mj-lt"/>
            </a:rPr>
            <a:t>).</a:t>
          </a:r>
        </a:p>
      </dsp:txBody>
      <dsp:txXfrm>
        <a:off x="56920" y="57387"/>
        <a:ext cx="7689633" cy="1052178"/>
      </dsp:txXfrm>
    </dsp:sp>
    <dsp:sp modelId="{371F8F78-76B8-4B09-8DD2-E699CF505000}">
      <dsp:nvSpPr>
        <dsp:cNvPr id="0" name=""/>
        <dsp:cNvSpPr/>
      </dsp:nvSpPr>
      <dsp:spPr>
        <a:xfrm>
          <a:off x="0" y="1166485"/>
          <a:ext cx="7803473" cy="71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760" tIns="6350" rIns="35560" bIns="6350" numCol="1" spcCol="1270" anchor="t" anchorCtr="0">
          <a:noAutofit/>
        </a:bodyPr>
        <a:lstStyle/>
        <a:p>
          <a:pPr marL="57150" lvl="1" indent="-57150" algn="l" defTabSz="177800">
            <a:lnSpc>
              <a:spcPct val="90000"/>
            </a:lnSpc>
            <a:spcBef>
              <a:spcPct val="0"/>
            </a:spcBef>
            <a:spcAft>
              <a:spcPct val="20000"/>
            </a:spcAft>
            <a:buChar char="•"/>
          </a:pPr>
          <a:endParaRPr lang="vi-VN" sz="400" kern="1200"/>
        </a:p>
      </dsp:txBody>
      <dsp:txXfrm>
        <a:off x="0" y="1166485"/>
        <a:ext cx="7803473" cy="71560"/>
      </dsp:txXfrm>
    </dsp:sp>
    <dsp:sp modelId="{3DA07F35-95EA-4710-871D-A43329D6189C}">
      <dsp:nvSpPr>
        <dsp:cNvPr id="0" name=""/>
        <dsp:cNvSpPr/>
      </dsp:nvSpPr>
      <dsp:spPr>
        <a:xfrm>
          <a:off x="0" y="1069669"/>
          <a:ext cx="7803473" cy="1166018"/>
        </a:xfrm>
        <a:prstGeom prst="round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vi-VN" sz="2000" kern="1200" dirty="0" err="1">
              <a:latin typeface="+mj-lt"/>
            </a:rPr>
            <a:t>Các</a:t>
          </a:r>
          <a:r>
            <a:rPr lang="vi-VN" sz="2000" kern="1200" dirty="0">
              <a:latin typeface="+mj-lt"/>
            </a:rPr>
            <a:t> thông tin </a:t>
          </a:r>
          <a:r>
            <a:rPr lang="vi-VN" sz="2000" kern="1200" dirty="0" err="1">
              <a:latin typeface="+mj-lt"/>
            </a:rPr>
            <a:t>của</a:t>
          </a:r>
          <a:r>
            <a:rPr lang="vi-VN" sz="2000" kern="1200" dirty="0">
              <a:latin typeface="+mj-lt"/>
            </a:rPr>
            <a:t> </a:t>
          </a:r>
          <a:r>
            <a:rPr lang="vi-VN" sz="2000" kern="1200" dirty="0" err="1">
              <a:latin typeface="+mj-lt"/>
            </a:rPr>
            <a:t>máy</a:t>
          </a:r>
          <a:r>
            <a:rPr lang="vi-VN" sz="2000" kern="1200" dirty="0">
              <a:latin typeface="+mj-lt"/>
            </a:rPr>
            <a:t> </a:t>
          </a:r>
          <a:r>
            <a:rPr lang="vi-VN" sz="2000" kern="1200" dirty="0" err="1">
              <a:latin typeface="+mj-lt"/>
            </a:rPr>
            <a:t>chủ</a:t>
          </a:r>
          <a:r>
            <a:rPr lang="vi-VN" sz="2000" kern="1200" dirty="0">
              <a:latin typeface="+mj-lt"/>
            </a:rPr>
            <a:t> DNS </a:t>
          </a:r>
          <a:r>
            <a:rPr lang="vi-VN" sz="2000" kern="1200" dirty="0" err="1">
              <a:latin typeface="+mj-lt"/>
            </a:rPr>
            <a:t>được</a:t>
          </a:r>
          <a:r>
            <a:rPr lang="vi-VN" sz="2000" kern="1200" dirty="0">
              <a:latin typeface="+mj-lt"/>
            </a:rPr>
            <a:t> lưu </a:t>
          </a:r>
          <a:r>
            <a:rPr lang="vi-VN" sz="2000" kern="1200" dirty="0" err="1">
              <a:latin typeface="+mj-lt"/>
            </a:rPr>
            <a:t>vào</a:t>
          </a:r>
          <a:r>
            <a:rPr lang="vi-VN" sz="2000" kern="1200" dirty="0">
              <a:latin typeface="+mj-lt"/>
            </a:rPr>
            <a:t> </a:t>
          </a:r>
          <a:r>
            <a:rPr lang="vi-VN" sz="2000" kern="1200" dirty="0" err="1">
              <a:latin typeface="+mj-lt"/>
            </a:rPr>
            <a:t>các</a:t>
          </a:r>
          <a:r>
            <a:rPr lang="vi-VN" sz="2000" kern="1200" dirty="0">
              <a:latin typeface="+mj-lt"/>
            </a:rPr>
            <a:t> </a:t>
          </a:r>
          <a:r>
            <a:rPr lang="vi-VN" sz="2000" kern="1200" dirty="0" err="1">
              <a:latin typeface="+mj-lt"/>
            </a:rPr>
            <a:t>bản</a:t>
          </a:r>
          <a:r>
            <a:rPr lang="vi-VN" sz="2000" kern="1200" dirty="0">
              <a:latin typeface="+mj-lt"/>
            </a:rPr>
            <a:t> ghi </a:t>
          </a:r>
          <a:r>
            <a:rPr lang="vi-VN" sz="2000" kern="1200" dirty="0" err="1">
              <a:latin typeface="+mj-lt"/>
            </a:rPr>
            <a:t>có</a:t>
          </a:r>
          <a:r>
            <a:rPr lang="vi-VN" sz="2000" kern="1200" dirty="0">
              <a:latin typeface="+mj-lt"/>
            </a:rPr>
            <a:t> </a:t>
          </a:r>
          <a:r>
            <a:rPr lang="vi-VN" sz="2000" kern="1200" dirty="0" err="1">
              <a:latin typeface="+mj-lt"/>
            </a:rPr>
            <a:t>dạng</a:t>
          </a:r>
          <a:r>
            <a:rPr lang="vi-VN" sz="2000" kern="1200" dirty="0">
              <a:latin typeface="+mj-lt"/>
            </a:rPr>
            <a:t>: SOA, NS, CNAME, PTR, MX, A </a:t>
          </a:r>
          <a:r>
            <a:rPr lang="vi-VN" sz="2000" kern="1200" dirty="0" err="1">
              <a:latin typeface="+mj-lt"/>
            </a:rPr>
            <a:t>hoặc</a:t>
          </a:r>
          <a:r>
            <a:rPr lang="vi-VN" sz="2000" kern="1200" dirty="0">
              <a:latin typeface="+mj-lt"/>
            </a:rPr>
            <a:t> AAAA, SRV… </a:t>
          </a:r>
        </a:p>
      </dsp:txBody>
      <dsp:txXfrm>
        <a:off x="56920" y="1126589"/>
        <a:ext cx="7689633" cy="1052178"/>
      </dsp:txXfrm>
    </dsp:sp>
    <dsp:sp modelId="{76F257F3-F469-42A3-A3AA-2EAEA5F94885}">
      <dsp:nvSpPr>
        <dsp:cNvPr id="0" name=""/>
        <dsp:cNvSpPr/>
      </dsp:nvSpPr>
      <dsp:spPr>
        <a:xfrm>
          <a:off x="0" y="2416510"/>
          <a:ext cx="7803473" cy="1166018"/>
        </a:xfrm>
        <a:prstGeom prst="round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vi-VN" sz="2000" kern="1200" dirty="0" err="1">
              <a:latin typeface="+mj-lt"/>
            </a:rPr>
            <a:t>Máy</a:t>
          </a:r>
          <a:r>
            <a:rPr lang="vi-VN" sz="2000" kern="1200" dirty="0">
              <a:latin typeface="+mj-lt"/>
            </a:rPr>
            <a:t> </a:t>
          </a:r>
          <a:r>
            <a:rPr lang="vi-VN" sz="2000" kern="1200" dirty="0" err="1">
              <a:latin typeface="+mj-lt"/>
            </a:rPr>
            <a:t>chủ</a:t>
          </a:r>
          <a:r>
            <a:rPr lang="vi-VN" sz="2000" kern="1200" dirty="0">
              <a:latin typeface="+mj-lt"/>
            </a:rPr>
            <a:t> DNS </a:t>
          </a:r>
          <a:r>
            <a:rPr lang="vi-VN" sz="2000" kern="1200" dirty="0" err="1">
              <a:latin typeface="+mj-lt"/>
            </a:rPr>
            <a:t>có</a:t>
          </a:r>
          <a:r>
            <a:rPr lang="vi-VN" sz="2000" kern="1200" dirty="0">
              <a:latin typeface="+mj-lt"/>
            </a:rPr>
            <a:t> </a:t>
          </a:r>
          <a:r>
            <a:rPr lang="vi-VN" sz="2000" kern="1200" dirty="0" err="1">
              <a:latin typeface="+mj-lt"/>
            </a:rPr>
            <a:t>thể</a:t>
          </a:r>
          <a:r>
            <a:rPr lang="vi-VN" sz="2000" kern="1200" dirty="0">
              <a:latin typeface="+mj-lt"/>
            </a:rPr>
            <a:t> </a:t>
          </a:r>
          <a:r>
            <a:rPr lang="vi-VN" sz="2000" kern="1200" dirty="0" err="1">
              <a:latin typeface="+mj-lt"/>
            </a:rPr>
            <a:t>quản</a:t>
          </a:r>
          <a:r>
            <a:rPr lang="vi-VN" sz="2000" kern="1200" dirty="0">
              <a:latin typeface="+mj-lt"/>
            </a:rPr>
            <a:t> </a:t>
          </a:r>
          <a:r>
            <a:rPr lang="vi-VN" sz="2000" kern="1200" dirty="0" err="1">
              <a:latin typeface="+mj-lt"/>
            </a:rPr>
            <a:t>lý</a:t>
          </a:r>
          <a:r>
            <a:rPr lang="vi-VN" sz="2000" kern="1200" dirty="0">
              <a:latin typeface="+mj-lt"/>
            </a:rPr>
            <a:t> </a:t>
          </a:r>
          <a:r>
            <a:rPr lang="vi-VN" sz="2000" kern="1200" dirty="0" err="1">
              <a:latin typeface="+mj-lt"/>
            </a:rPr>
            <a:t>hoặc</a:t>
          </a:r>
          <a:r>
            <a:rPr lang="vi-VN" sz="2000" kern="1200" dirty="0">
              <a:latin typeface="+mj-lt"/>
            </a:rPr>
            <a:t> </a:t>
          </a:r>
          <a:r>
            <a:rPr lang="vi-VN" sz="2000" kern="1200" dirty="0" err="1">
              <a:latin typeface="+mj-lt"/>
            </a:rPr>
            <a:t>miền</a:t>
          </a:r>
          <a:r>
            <a:rPr lang="vi-VN" sz="2000" kern="1200" dirty="0">
              <a:latin typeface="+mj-lt"/>
            </a:rPr>
            <a:t> </a:t>
          </a:r>
          <a:r>
            <a:rPr lang="vi-VN" sz="2000" kern="1200" dirty="0" err="1">
              <a:latin typeface="+mj-lt"/>
            </a:rPr>
            <a:t>chính</a:t>
          </a:r>
          <a:r>
            <a:rPr lang="vi-VN" sz="2000" kern="1200" dirty="0">
              <a:latin typeface="+mj-lt"/>
            </a:rPr>
            <a:t> (</a:t>
          </a:r>
          <a:r>
            <a:rPr lang="vi-VN" sz="2000" kern="1200" dirty="0" err="1">
              <a:latin typeface="+mj-lt"/>
            </a:rPr>
            <a:t>primary</a:t>
          </a:r>
          <a:r>
            <a:rPr lang="vi-VN" sz="2000" kern="1200" dirty="0">
              <a:latin typeface="+mj-lt"/>
            </a:rPr>
            <a:t> </a:t>
          </a:r>
          <a:r>
            <a:rPr lang="vi-VN" sz="2000" kern="1200" dirty="0" err="1">
              <a:latin typeface="+mj-lt"/>
            </a:rPr>
            <a:t>zone</a:t>
          </a:r>
          <a:r>
            <a:rPr lang="vi-VN" sz="2000" kern="1200" dirty="0">
              <a:latin typeface="+mj-lt"/>
            </a:rPr>
            <a:t>) hay </a:t>
          </a:r>
          <a:r>
            <a:rPr lang="vi-VN" sz="2000" kern="1200" dirty="0" err="1">
              <a:latin typeface="+mj-lt"/>
            </a:rPr>
            <a:t>miền</a:t>
          </a:r>
          <a:r>
            <a:rPr lang="vi-VN" sz="2000" kern="1200" dirty="0">
              <a:latin typeface="+mj-lt"/>
            </a:rPr>
            <a:t> </a:t>
          </a:r>
          <a:r>
            <a:rPr lang="vi-VN" sz="2000" kern="1200" dirty="0" err="1">
              <a:latin typeface="+mj-lt"/>
            </a:rPr>
            <a:t>thứ</a:t>
          </a:r>
          <a:r>
            <a:rPr lang="vi-VN" sz="2000" kern="1200" dirty="0">
              <a:latin typeface="+mj-lt"/>
            </a:rPr>
            <a:t> </a:t>
          </a:r>
          <a:r>
            <a:rPr lang="vi-VN" sz="2000" kern="1200" dirty="0" err="1">
              <a:latin typeface="+mj-lt"/>
            </a:rPr>
            <a:t>cấp</a:t>
          </a:r>
          <a:r>
            <a:rPr lang="vi-VN" sz="2000" kern="1200" dirty="0">
              <a:latin typeface="+mj-lt"/>
            </a:rPr>
            <a:t> (</a:t>
          </a:r>
          <a:r>
            <a:rPr lang="vi-VN" sz="2000" kern="1200" dirty="0" err="1">
              <a:latin typeface="+mj-lt"/>
            </a:rPr>
            <a:t>secondary</a:t>
          </a:r>
          <a:r>
            <a:rPr lang="vi-VN" sz="2000" kern="1200" dirty="0">
              <a:latin typeface="+mj-lt"/>
            </a:rPr>
            <a:t> </a:t>
          </a:r>
          <a:r>
            <a:rPr lang="vi-VN" sz="2000" kern="1200" dirty="0" err="1">
              <a:latin typeface="+mj-lt"/>
            </a:rPr>
            <a:t>zone</a:t>
          </a:r>
          <a:r>
            <a:rPr lang="vi-VN" sz="2000" kern="1200" dirty="0">
              <a:latin typeface="+mj-lt"/>
            </a:rPr>
            <a:t>) hay </a:t>
          </a:r>
          <a:r>
            <a:rPr lang="vi-VN" sz="2000" kern="1200" dirty="0" err="1">
              <a:latin typeface="+mj-lt"/>
            </a:rPr>
            <a:t>cả</a:t>
          </a:r>
          <a:r>
            <a:rPr lang="vi-VN" sz="2000" kern="1200" dirty="0">
              <a:latin typeface="+mj-lt"/>
            </a:rPr>
            <a:t> hai. Khi </a:t>
          </a:r>
          <a:r>
            <a:rPr lang="vi-VN" sz="2000" kern="1200" dirty="0" err="1">
              <a:latin typeface="+mj-lt"/>
            </a:rPr>
            <a:t>đặt</a:t>
          </a:r>
          <a:r>
            <a:rPr lang="vi-VN" sz="2000" kern="1200" dirty="0">
              <a:latin typeface="+mj-lt"/>
            </a:rPr>
            <a:t> </a:t>
          </a:r>
          <a:r>
            <a:rPr lang="vi-VN" sz="2000" kern="1200" dirty="0" err="1">
              <a:latin typeface="+mj-lt"/>
            </a:rPr>
            <a:t>cấu</a:t>
          </a:r>
          <a:r>
            <a:rPr lang="vi-VN" sz="2000" kern="1200" dirty="0">
              <a:latin typeface="+mj-lt"/>
            </a:rPr>
            <a:t> </a:t>
          </a:r>
          <a:r>
            <a:rPr lang="vi-VN" sz="2000" kern="1200" dirty="0" err="1">
              <a:latin typeface="+mj-lt"/>
            </a:rPr>
            <a:t>hình</a:t>
          </a:r>
          <a:r>
            <a:rPr lang="vi-VN" sz="2000" kern="1200" dirty="0">
              <a:latin typeface="+mj-lt"/>
            </a:rPr>
            <a:t> cho </a:t>
          </a:r>
          <a:r>
            <a:rPr lang="vi-VN" sz="2000" kern="1200" dirty="0" err="1">
              <a:latin typeface="+mj-lt"/>
            </a:rPr>
            <a:t>máy</a:t>
          </a:r>
          <a:r>
            <a:rPr lang="vi-VN" sz="2000" kern="1200" dirty="0">
              <a:latin typeface="+mj-lt"/>
            </a:rPr>
            <a:t> </a:t>
          </a:r>
          <a:r>
            <a:rPr lang="vi-VN" sz="2000" kern="1200" dirty="0" err="1">
              <a:latin typeface="+mj-lt"/>
            </a:rPr>
            <a:t>chủ</a:t>
          </a:r>
          <a:r>
            <a:rPr lang="vi-VN" sz="2000" kern="1200" dirty="0">
              <a:latin typeface="+mj-lt"/>
            </a:rPr>
            <a:t> DNS </a:t>
          </a:r>
          <a:r>
            <a:rPr lang="vi-VN" sz="2000" kern="1200" dirty="0" err="1">
              <a:latin typeface="+mj-lt"/>
            </a:rPr>
            <a:t>có</a:t>
          </a:r>
          <a:r>
            <a:rPr lang="vi-VN" sz="2000" kern="1200" dirty="0">
              <a:latin typeface="+mj-lt"/>
            </a:rPr>
            <a:t> hai </a:t>
          </a:r>
          <a:r>
            <a:rPr lang="vi-VN" sz="2000" kern="1200" dirty="0" err="1">
              <a:latin typeface="+mj-lt"/>
            </a:rPr>
            <a:t>kiểu</a:t>
          </a:r>
          <a:r>
            <a:rPr lang="vi-VN" sz="2000" kern="1200" dirty="0">
              <a:latin typeface="+mj-lt"/>
            </a:rPr>
            <a:t> </a:t>
          </a:r>
          <a:r>
            <a:rPr lang="vi-VN" sz="2000" kern="1200" dirty="0" err="1">
              <a:latin typeface="+mj-lt"/>
            </a:rPr>
            <a:t>vùng</a:t>
          </a:r>
          <a:r>
            <a:rPr lang="vi-VN" sz="2000" kern="1200" dirty="0">
              <a:latin typeface="+mj-lt"/>
            </a:rPr>
            <a:t> </a:t>
          </a:r>
          <a:r>
            <a:rPr lang="vi-VN" sz="2000" kern="1200" dirty="0" err="1">
              <a:latin typeface="+mj-lt"/>
            </a:rPr>
            <a:t>khác</a:t>
          </a:r>
          <a:r>
            <a:rPr lang="vi-VN" sz="2000" kern="1200" dirty="0">
              <a:latin typeface="+mj-lt"/>
            </a:rPr>
            <a:t> nhau: </a:t>
          </a:r>
          <a:r>
            <a:rPr lang="vi-VN" sz="2000" kern="1200" dirty="0" err="1">
              <a:latin typeface="+mj-lt"/>
            </a:rPr>
            <a:t>Forward</a:t>
          </a:r>
          <a:r>
            <a:rPr lang="vi-VN" sz="2000" kern="1200" dirty="0">
              <a:latin typeface="+mj-lt"/>
            </a:rPr>
            <a:t> </a:t>
          </a:r>
          <a:r>
            <a:rPr lang="vi-VN" sz="2000" kern="1200" dirty="0" err="1">
              <a:latin typeface="+mj-lt"/>
            </a:rPr>
            <a:t>Lookup</a:t>
          </a:r>
          <a:r>
            <a:rPr lang="vi-VN" sz="2000" kern="1200" dirty="0">
              <a:latin typeface="+mj-lt"/>
            </a:rPr>
            <a:t> </a:t>
          </a:r>
          <a:r>
            <a:rPr lang="vi-VN" sz="2000" kern="1200" dirty="0" err="1">
              <a:latin typeface="+mj-lt"/>
            </a:rPr>
            <a:t>Zone</a:t>
          </a:r>
          <a:r>
            <a:rPr lang="vi-VN" sz="2000" kern="1200" dirty="0">
              <a:latin typeface="+mj-lt"/>
            </a:rPr>
            <a:t> </a:t>
          </a:r>
          <a:r>
            <a:rPr lang="vi-VN" sz="2000" kern="1200" dirty="0" err="1">
              <a:latin typeface="+mj-lt"/>
            </a:rPr>
            <a:t>và</a:t>
          </a:r>
          <a:r>
            <a:rPr lang="vi-VN" sz="2000" kern="1200" dirty="0">
              <a:latin typeface="+mj-lt"/>
            </a:rPr>
            <a:t> </a:t>
          </a:r>
          <a:r>
            <a:rPr lang="vi-VN" sz="2000" kern="1200" dirty="0" err="1">
              <a:latin typeface="+mj-lt"/>
            </a:rPr>
            <a:t>Reverse</a:t>
          </a:r>
          <a:r>
            <a:rPr lang="vi-VN" sz="2000" kern="1200" dirty="0">
              <a:latin typeface="+mj-lt"/>
            </a:rPr>
            <a:t> </a:t>
          </a:r>
          <a:r>
            <a:rPr lang="vi-VN" sz="2000" kern="1200" dirty="0" err="1">
              <a:latin typeface="+mj-lt"/>
            </a:rPr>
            <a:t>Lookup</a:t>
          </a:r>
          <a:r>
            <a:rPr lang="vi-VN" sz="2000" kern="1200" dirty="0">
              <a:latin typeface="+mj-lt"/>
            </a:rPr>
            <a:t> </a:t>
          </a:r>
          <a:r>
            <a:rPr lang="vi-VN" sz="2000" kern="1200" dirty="0" err="1">
              <a:latin typeface="+mj-lt"/>
            </a:rPr>
            <a:t>Zone</a:t>
          </a:r>
          <a:r>
            <a:rPr lang="vi-VN" sz="2000" kern="1200" dirty="0">
              <a:latin typeface="+mj-lt"/>
            </a:rPr>
            <a:t> </a:t>
          </a:r>
        </a:p>
      </dsp:txBody>
      <dsp:txXfrm>
        <a:off x="56920" y="2473430"/>
        <a:ext cx="7689633" cy="1052178"/>
      </dsp:txXfrm>
    </dsp:sp>
    <dsp:sp modelId="{3B9597BE-70EC-4EFD-8A98-DB09F0F881EB}">
      <dsp:nvSpPr>
        <dsp:cNvPr id="0" name=""/>
        <dsp:cNvSpPr/>
      </dsp:nvSpPr>
      <dsp:spPr>
        <a:xfrm>
          <a:off x="0" y="3582529"/>
          <a:ext cx="7803473" cy="71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760" tIns="6350" rIns="35560" bIns="6350" numCol="1" spcCol="1270" anchor="t" anchorCtr="0">
          <a:noAutofit/>
        </a:bodyPr>
        <a:lstStyle/>
        <a:p>
          <a:pPr marL="57150" lvl="1" indent="-57150" algn="l" defTabSz="177800">
            <a:lnSpc>
              <a:spcPct val="90000"/>
            </a:lnSpc>
            <a:spcBef>
              <a:spcPct val="0"/>
            </a:spcBef>
            <a:spcAft>
              <a:spcPct val="20000"/>
            </a:spcAft>
            <a:buChar char="•"/>
          </a:pPr>
          <a:endParaRPr lang="vi-VN" sz="400" kern="1200"/>
        </a:p>
      </dsp:txBody>
      <dsp:txXfrm>
        <a:off x="0" y="3582529"/>
        <a:ext cx="7803473" cy="71560"/>
      </dsp:txXfrm>
    </dsp:sp>
    <dsp:sp modelId="{01A416A7-83AB-43A3-9A29-B4B3CB967D16}">
      <dsp:nvSpPr>
        <dsp:cNvPr id="0" name=""/>
        <dsp:cNvSpPr/>
      </dsp:nvSpPr>
      <dsp:spPr>
        <a:xfrm>
          <a:off x="0" y="3654557"/>
          <a:ext cx="7803473" cy="1166018"/>
        </a:xfrm>
        <a:prstGeom prst="roundRect">
          <a:avLst/>
        </a:prstGeom>
        <a:solidFill>
          <a:schemeClr val="lt1">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vi-VN" sz="2000" kern="1200" dirty="0">
              <a:latin typeface="+mj-lt"/>
            </a:rPr>
            <a:t>Khi </a:t>
          </a:r>
          <a:r>
            <a:rPr lang="vi-VN" sz="2000" kern="1200" dirty="0" err="1">
              <a:latin typeface="+mj-lt"/>
            </a:rPr>
            <a:t>người</a:t>
          </a:r>
          <a:r>
            <a:rPr lang="vi-VN" sz="2000" kern="1200" dirty="0">
              <a:latin typeface="+mj-lt"/>
            </a:rPr>
            <a:t> </a:t>
          </a:r>
          <a:r>
            <a:rPr lang="vi-VN" sz="2000" kern="1200" dirty="0" err="1">
              <a:latin typeface="+mj-lt"/>
            </a:rPr>
            <a:t>quản</a:t>
          </a:r>
          <a:r>
            <a:rPr lang="vi-VN" sz="2000" kern="1200" dirty="0">
              <a:latin typeface="+mj-lt"/>
            </a:rPr>
            <a:t> </a:t>
          </a:r>
          <a:r>
            <a:rPr lang="vi-VN" sz="2000" kern="1200" dirty="0" err="1">
              <a:latin typeface="+mj-lt"/>
            </a:rPr>
            <a:t>trị</a:t>
          </a:r>
          <a:r>
            <a:rPr lang="vi-VN" sz="2000" kern="1200" dirty="0">
              <a:latin typeface="+mj-lt"/>
            </a:rPr>
            <a:t> </a:t>
          </a:r>
          <a:r>
            <a:rPr lang="vi-VN" sz="2000" kern="1200" dirty="0" err="1">
              <a:latin typeface="+mj-lt"/>
            </a:rPr>
            <a:t>muốn</a:t>
          </a:r>
          <a:r>
            <a:rPr lang="vi-VN" sz="2000" kern="1200" dirty="0">
              <a:latin typeface="+mj-lt"/>
            </a:rPr>
            <a:t> </a:t>
          </a:r>
          <a:r>
            <a:rPr lang="vi-VN" sz="2000" kern="1200" dirty="0" err="1">
              <a:latin typeface="+mj-lt"/>
            </a:rPr>
            <a:t>kiểm</a:t>
          </a:r>
          <a:r>
            <a:rPr lang="vi-VN" sz="2000" kern="1200" dirty="0">
              <a:latin typeface="+mj-lt"/>
            </a:rPr>
            <a:t> tra </a:t>
          </a:r>
          <a:r>
            <a:rPr lang="vi-VN" sz="2000" kern="1200" dirty="0" err="1">
              <a:latin typeface="+mj-lt"/>
            </a:rPr>
            <a:t>dịch</a:t>
          </a:r>
          <a:r>
            <a:rPr lang="vi-VN" sz="2000" kern="1200" dirty="0">
              <a:latin typeface="+mj-lt"/>
            </a:rPr>
            <a:t> </a:t>
          </a:r>
          <a:r>
            <a:rPr lang="vi-VN" sz="2000" kern="1200" dirty="0" err="1">
              <a:latin typeface="+mj-lt"/>
            </a:rPr>
            <a:t>vụ</a:t>
          </a:r>
          <a:r>
            <a:rPr lang="vi-VN" sz="2000" kern="1200" dirty="0">
              <a:latin typeface="+mj-lt"/>
            </a:rPr>
            <a:t> </a:t>
          </a:r>
          <a:r>
            <a:rPr lang="vi-VN" sz="2000" kern="1200" dirty="0" err="1">
              <a:latin typeface="+mj-lt"/>
            </a:rPr>
            <a:t>có</a:t>
          </a:r>
          <a:r>
            <a:rPr lang="vi-VN" sz="2000" kern="1200" dirty="0">
              <a:latin typeface="+mj-lt"/>
            </a:rPr>
            <a:t> </a:t>
          </a:r>
          <a:r>
            <a:rPr lang="vi-VN" sz="2000" kern="1200" dirty="0" err="1">
              <a:latin typeface="+mj-lt"/>
            </a:rPr>
            <a:t>thể</a:t>
          </a:r>
          <a:r>
            <a:rPr lang="vi-VN" sz="2000" kern="1200" dirty="0">
              <a:latin typeface="+mj-lt"/>
            </a:rPr>
            <a:t> </a:t>
          </a:r>
          <a:r>
            <a:rPr lang="vi-VN" sz="2000" kern="1200" dirty="0" err="1">
              <a:latin typeface="+mj-lt"/>
            </a:rPr>
            <a:t>sử</a:t>
          </a:r>
          <a:r>
            <a:rPr lang="vi-VN" sz="2000" kern="1200" dirty="0">
              <a:latin typeface="+mj-lt"/>
            </a:rPr>
            <a:t> </a:t>
          </a:r>
          <a:r>
            <a:rPr lang="vi-VN" sz="2000" kern="1200" dirty="0" err="1">
              <a:latin typeface="+mj-lt"/>
            </a:rPr>
            <a:t>dụng</a:t>
          </a:r>
          <a:r>
            <a:rPr lang="vi-VN" sz="2000" kern="1200" dirty="0">
              <a:latin typeface="+mj-lt"/>
            </a:rPr>
            <a:t> </a:t>
          </a:r>
          <a:r>
            <a:rPr lang="vi-VN" sz="2000" kern="1200" dirty="0" err="1">
              <a:latin typeface="+mj-lt"/>
            </a:rPr>
            <a:t>lệnh</a:t>
          </a:r>
          <a:r>
            <a:rPr lang="vi-VN" sz="2000" kern="1200" dirty="0">
              <a:latin typeface="+mj-lt"/>
            </a:rPr>
            <a:t> </a:t>
          </a:r>
          <a:r>
            <a:rPr lang="vi-VN" sz="2000" kern="1200" dirty="0" err="1">
              <a:latin typeface="+mj-lt"/>
            </a:rPr>
            <a:t>nslookup</a:t>
          </a:r>
          <a:endParaRPr lang="vi-VN" sz="2000" kern="1200" dirty="0">
            <a:latin typeface="+mj-lt"/>
          </a:endParaRPr>
        </a:p>
      </dsp:txBody>
      <dsp:txXfrm>
        <a:off x="56920" y="3711477"/>
        <a:ext cx="7689633" cy="105217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F1576-DD66-4724-9162-6C4988542E78}">
      <dsp:nvSpPr>
        <dsp:cNvPr id="0" name=""/>
        <dsp:cNvSpPr/>
      </dsp:nvSpPr>
      <dsp:spPr>
        <a:xfrm>
          <a:off x="0" y="471251"/>
          <a:ext cx="2176971" cy="929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2700" rIns="35560" bIns="12700" numCol="1" spcCol="1270" anchor="ctr" anchorCtr="0">
          <a:noAutofit/>
        </a:bodyPr>
        <a:lstStyle/>
        <a:p>
          <a:pPr marL="0" lvl="0" indent="0" algn="r" defTabSz="222250">
            <a:lnSpc>
              <a:spcPct val="90000"/>
            </a:lnSpc>
            <a:spcBef>
              <a:spcPct val="0"/>
            </a:spcBef>
            <a:spcAft>
              <a:spcPct val="35000"/>
            </a:spcAft>
            <a:buNone/>
          </a:pPr>
          <a:endParaRPr lang="vi-VN" sz="500" kern="1200" dirty="0"/>
        </a:p>
      </dsp:txBody>
      <dsp:txXfrm>
        <a:off x="0" y="471251"/>
        <a:ext cx="2176971" cy="929691"/>
      </dsp:txXfrm>
    </dsp:sp>
    <dsp:sp modelId="{7C893341-4B6F-4C97-A045-D507485CF8BC}">
      <dsp:nvSpPr>
        <dsp:cNvPr id="0" name=""/>
        <dsp:cNvSpPr/>
      </dsp:nvSpPr>
      <dsp:spPr>
        <a:xfrm>
          <a:off x="2176971" y="20931"/>
          <a:ext cx="435394" cy="1830329"/>
        </a:xfrm>
        <a:prstGeom prst="leftBrace">
          <a:avLst>
            <a:gd name="adj1" fmla="val 35000"/>
            <a:gd name="adj2" fmla="val 50000"/>
          </a:avLst>
        </a:prstGeom>
        <a:noFill/>
        <a:ln w="1587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6AD39F-C27F-425E-90E6-FD21546B5BBF}">
      <dsp:nvSpPr>
        <dsp:cNvPr id="0" name=""/>
        <dsp:cNvSpPr/>
      </dsp:nvSpPr>
      <dsp:spPr>
        <a:xfrm>
          <a:off x="2786523" y="44918"/>
          <a:ext cx="5921362" cy="1782356"/>
        </a:xfrm>
        <a:prstGeom prst="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vi-VN" sz="2800" b="0" i="0" kern="1200" dirty="0">
              <a:latin typeface="+mj-lt"/>
            </a:rPr>
            <a:t>Chi phí rẻ</a:t>
          </a:r>
          <a:endParaRPr lang="vi-VN" sz="2800" kern="1200" dirty="0">
            <a:latin typeface="+mj-lt"/>
          </a:endParaRPr>
        </a:p>
        <a:p>
          <a:pPr marL="285750" lvl="1" indent="-285750" algn="l" defTabSz="1244600">
            <a:lnSpc>
              <a:spcPct val="90000"/>
            </a:lnSpc>
            <a:spcBef>
              <a:spcPct val="0"/>
            </a:spcBef>
            <a:spcAft>
              <a:spcPct val="15000"/>
            </a:spcAft>
            <a:buChar char="•"/>
          </a:pPr>
          <a:r>
            <a:rPr lang="vi-VN" sz="2800" b="0" i="0" kern="1200" dirty="0">
              <a:latin typeface="+mj-lt"/>
            </a:rPr>
            <a:t>Hỗ trợ nhiều hệ điều hành, linh hoạt</a:t>
          </a:r>
          <a:endParaRPr lang="vi-VN" sz="2800" kern="1200" dirty="0">
            <a:latin typeface="+mj-lt"/>
          </a:endParaRPr>
        </a:p>
        <a:p>
          <a:pPr marL="285750" lvl="1" indent="-285750" algn="l" defTabSz="1244600">
            <a:lnSpc>
              <a:spcPct val="90000"/>
            </a:lnSpc>
            <a:spcBef>
              <a:spcPct val="0"/>
            </a:spcBef>
            <a:spcAft>
              <a:spcPct val="15000"/>
            </a:spcAft>
            <a:buChar char="•"/>
          </a:pPr>
          <a:r>
            <a:rPr lang="vi-VN" sz="2800" b="0" i="0" kern="1200" dirty="0">
              <a:latin typeface="+mj-lt"/>
            </a:rPr>
            <a:t>Bảo mật cao</a:t>
          </a:r>
          <a:br>
            <a:rPr lang="vi-VN" sz="2800" kern="1200" dirty="0">
              <a:latin typeface="+mj-lt"/>
            </a:rPr>
          </a:br>
          <a:endParaRPr lang="vi-VN" sz="2800" kern="1200" dirty="0">
            <a:latin typeface="+mj-lt"/>
          </a:endParaRPr>
        </a:p>
      </dsp:txBody>
      <dsp:txXfrm>
        <a:off x="2786523" y="44918"/>
        <a:ext cx="5921362" cy="1782356"/>
      </dsp:txXfrm>
    </dsp:sp>
    <dsp:sp modelId="{5E0A691F-367E-4B89-B2AB-02E0B00803EC}">
      <dsp:nvSpPr>
        <dsp:cNvPr id="0" name=""/>
        <dsp:cNvSpPr/>
      </dsp:nvSpPr>
      <dsp:spPr>
        <a:xfrm>
          <a:off x="92421" y="3338793"/>
          <a:ext cx="2176971" cy="929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2700" rIns="35560" bIns="12700" numCol="1" spcCol="1270" anchor="ctr" anchorCtr="0">
          <a:noAutofit/>
        </a:bodyPr>
        <a:lstStyle/>
        <a:p>
          <a:pPr marL="0" lvl="0" indent="0" algn="r" defTabSz="222250">
            <a:lnSpc>
              <a:spcPct val="90000"/>
            </a:lnSpc>
            <a:spcBef>
              <a:spcPct val="0"/>
            </a:spcBef>
            <a:spcAft>
              <a:spcPct val="35000"/>
            </a:spcAft>
            <a:buNone/>
          </a:pPr>
          <a:endParaRPr lang="vi-VN" sz="500" kern="1200" dirty="0"/>
        </a:p>
      </dsp:txBody>
      <dsp:txXfrm>
        <a:off x="92421" y="3338793"/>
        <a:ext cx="2176971" cy="929691"/>
      </dsp:txXfrm>
    </dsp:sp>
    <dsp:sp modelId="{1A97A5E3-194B-4553-899D-97CE13F1AA97}">
      <dsp:nvSpPr>
        <dsp:cNvPr id="0" name=""/>
        <dsp:cNvSpPr/>
      </dsp:nvSpPr>
      <dsp:spPr>
        <a:xfrm>
          <a:off x="2176971" y="2020296"/>
          <a:ext cx="435394" cy="2556650"/>
        </a:xfrm>
        <a:prstGeom prst="leftBrace">
          <a:avLst>
            <a:gd name="adj1" fmla="val 35000"/>
            <a:gd name="adj2" fmla="val 50000"/>
          </a:avLst>
        </a:prstGeom>
        <a:noFill/>
        <a:ln w="1587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3A1A55-34D0-44BD-A6D0-C72B671BC013}">
      <dsp:nvSpPr>
        <dsp:cNvPr id="0" name=""/>
        <dsp:cNvSpPr/>
      </dsp:nvSpPr>
      <dsp:spPr>
        <a:xfrm>
          <a:off x="2786523" y="2020296"/>
          <a:ext cx="5921362" cy="2556650"/>
        </a:xfrm>
        <a:prstGeom prst="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None/>
          </a:pPr>
          <a:r>
            <a:rPr lang="vi-VN" sz="2800" b="0" i="0" kern="1200" dirty="0">
              <a:latin typeface="+mj-lt"/>
            </a:rPr>
            <a:t>Hỗ trợ nhiều công cụ sao lưu khác nhau</a:t>
          </a:r>
          <a:endParaRPr lang="vi-VN" sz="2800" kern="1200" dirty="0">
            <a:latin typeface="+mj-lt"/>
          </a:endParaRPr>
        </a:p>
        <a:p>
          <a:pPr marL="285750" lvl="1" indent="-285750" algn="l" defTabSz="1244600">
            <a:lnSpc>
              <a:spcPct val="90000"/>
            </a:lnSpc>
            <a:spcBef>
              <a:spcPct val="0"/>
            </a:spcBef>
            <a:spcAft>
              <a:spcPct val="15000"/>
            </a:spcAft>
            <a:buFont typeface="Arial" panose="020B0604020202020204" pitchFamily="34" charset="0"/>
            <a:buChar char="•"/>
          </a:pPr>
          <a:r>
            <a:rPr lang="vi-VN" sz="2800" b="0" i="0" kern="1200" dirty="0">
              <a:latin typeface="+mj-lt"/>
            </a:rPr>
            <a:t>Câu lệnh (tar, dump, dd, cpio)</a:t>
          </a:r>
          <a:endParaRPr lang="vi-VN" sz="2800" kern="1200" dirty="0">
            <a:latin typeface="+mj-lt"/>
          </a:endParaRPr>
        </a:p>
        <a:p>
          <a:pPr marL="285750" lvl="1" indent="-285750" algn="l" defTabSz="1244600">
            <a:lnSpc>
              <a:spcPct val="90000"/>
            </a:lnSpc>
            <a:spcBef>
              <a:spcPct val="0"/>
            </a:spcBef>
            <a:spcAft>
              <a:spcPct val="15000"/>
            </a:spcAft>
            <a:buChar char="•"/>
          </a:pPr>
          <a:r>
            <a:rPr lang="vi-VN" sz="2800" b="0" i="0" kern="1200" dirty="0">
              <a:latin typeface="+mj-lt"/>
            </a:rPr>
            <a:t>Phần mềm (Bacula, Amanda, Rsync, Time Vault, BackupNinja, Kbackup, BackupPC...)</a:t>
          </a:r>
          <a:br>
            <a:rPr lang="vi-VN" sz="2800" kern="1200" dirty="0">
              <a:latin typeface="+mj-lt"/>
            </a:rPr>
          </a:br>
          <a:endParaRPr lang="vi-VN" sz="2800" kern="1200" dirty="0">
            <a:latin typeface="+mj-lt"/>
          </a:endParaRPr>
        </a:p>
      </dsp:txBody>
      <dsp:txXfrm>
        <a:off x="2786523" y="2020296"/>
        <a:ext cx="5921362" cy="255665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9B6F02-9377-480F-8DEE-B1E2A8BF7409}">
      <dsp:nvSpPr>
        <dsp:cNvPr id="0" name=""/>
        <dsp:cNvSpPr/>
      </dsp:nvSpPr>
      <dsp:spPr>
        <a:xfrm>
          <a:off x="-5864312" y="-898038"/>
          <a:ext cx="6985832" cy="6985832"/>
        </a:xfrm>
        <a:prstGeom prst="blockArc">
          <a:avLst>
            <a:gd name="adj1" fmla="val 18900000"/>
            <a:gd name="adj2" fmla="val 2700000"/>
            <a:gd name="adj3" fmla="val 309"/>
          </a:avLst>
        </a:prstGeom>
        <a:noFill/>
        <a:ln w="15875" cap="flat" cmpd="sng" algn="ctr">
          <a:solidFill>
            <a:schemeClr val="accent3">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38D6ACE-49B3-4EF0-834D-C8199C8F7E75}">
      <dsp:nvSpPr>
        <dsp:cNvPr id="0" name=""/>
        <dsp:cNvSpPr/>
      </dsp:nvSpPr>
      <dsp:spPr>
        <a:xfrm>
          <a:off x="364061" y="235926"/>
          <a:ext cx="9488530" cy="471645"/>
        </a:xfrm>
        <a:prstGeom prst="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74368" tIns="50800" rIns="50800" bIns="50800" numCol="1" spcCol="1270" anchor="ctr" anchorCtr="0">
          <a:noAutofit/>
        </a:bodyPr>
        <a:lstStyle/>
        <a:p>
          <a:pPr marL="0" lvl="0" indent="0" algn="l" defTabSz="889000">
            <a:lnSpc>
              <a:spcPct val="90000"/>
            </a:lnSpc>
            <a:spcBef>
              <a:spcPct val="0"/>
            </a:spcBef>
            <a:spcAft>
              <a:spcPct val="35000"/>
            </a:spcAft>
            <a:buNone/>
          </a:pPr>
          <a:r>
            <a:rPr lang="vi-VN" sz="2000" b="0" i="0" kern="1200" dirty="0">
              <a:solidFill>
                <a:schemeClr val="tx1">
                  <a:lumMod val="95000"/>
                  <a:lumOff val="5000"/>
                </a:schemeClr>
              </a:solidFill>
              <a:latin typeface="+mj-lt"/>
            </a:rPr>
            <a:t>Thân thiện với người dùng hơn, đáng tin cậy và ít bảo trì.</a:t>
          </a:r>
          <a:endParaRPr lang="vi-VN" sz="1800" kern="1200" dirty="0">
            <a:solidFill>
              <a:schemeClr val="tx1">
                <a:lumMod val="95000"/>
                <a:lumOff val="5000"/>
              </a:schemeClr>
            </a:solidFill>
            <a:latin typeface="+mj-lt"/>
          </a:endParaRPr>
        </a:p>
      </dsp:txBody>
      <dsp:txXfrm>
        <a:off x="364061" y="235926"/>
        <a:ext cx="9488530" cy="471645"/>
      </dsp:txXfrm>
    </dsp:sp>
    <dsp:sp modelId="{B784FBF4-CD87-45A7-9A3A-96740918E67B}">
      <dsp:nvSpPr>
        <dsp:cNvPr id="0" name=""/>
        <dsp:cNvSpPr/>
      </dsp:nvSpPr>
      <dsp:spPr>
        <a:xfrm>
          <a:off x="69283" y="176970"/>
          <a:ext cx="589556" cy="589556"/>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25400" dir="5400000" rotWithShape="0">
            <a:srgbClr val="000000">
              <a:alpha val="28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EF816111-82FE-49D6-9B24-B08140B252A2}">
      <dsp:nvSpPr>
        <dsp:cNvPr id="0" name=""/>
        <dsp:cNvSpPr/>
      </dsp:nvSpPr>
      <dsp:spPr>
        <a:xfrm>
          <a:off x="791178" y="943809"/>
          <a:ext cx="9061413" cy="471645"/>
        </a:xfrm>
        <a:prstGeom prst="rect">
          <a:avLst/>
        </a:prstGeom>
        <a:gradFill rotWithShape="0">
          <a:gsLst>
            <a:gs pos="0">
              <a:schemeClr val="accent2">
                <a:hueOff val="-729032"/>
                <a:satOff val="-1403"/>
                <a:lumOff val="98"/>
                <a:alphaOff val="0"/>
                <a:tint val="94000"/>
                <a:satMod val="100000"/>
                <a:lumMod val="108000"/>
              </a:schemeClr>
            </a:gs>
            <a:gs pos="50000">
              <a:schemeClr val="accent2">
                <a:hueOff val="-729032"/>
                <a:satOff val="-1403"/>
                <a:lumOff val="98"/>
                <a:alphaOff val="0"/>
                <a:tint val="98000"/>
                <a:shade val="100000"/>
                <a:satMod val="100000"/>
                <a:lumMod val="100000"/>
              </a:schemeClr>
            </a:gs>
            <a:gs pos="100000">
              <a:schemeClr val="accent2">
                <a:hueOff val="-729032"/>
                <a:satOff val="-1403"/>
                <a:lumOff val="98"/>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74368" tIns="50800" rIns="50800" bIns="50800" numCol="1" spcCol="1270" anchor="ctr" anchorCtr="0">
          <a:noAutofit/>
        </a:bodyPr>
        <a:lstStyle/>
        <a:p>
          <a:pPr marL="0" lvl="0" indent="0" algn="l" defTabSz="889000">
            <a:lnSpc>
              <a:spcPct val="90000"/>
            </a:lnSpc>
            <a:spcBef>
              <a:spcPct val="0"/>
            </a:spcBef>
            <a:spcAft>
              <a:spcPct val="35000"/>
            </a:spcAft>
            <a:buNone/>
          </a:pPr>
          <a:r>
            <a:rPr lang="vi-VN" sz="2000" b="0" i="0" kern="1200" dirty="0">
              <a:solidFill>
                <a:schemeClr val="tx1">
                  <a:lumMod val="95000"/>
                  <a:lumOff val="5000"/>
                </a:schemeClr>
              </a:solidFill>
              <a:latin typeface="+mj-lt"/>
            </a:rPr>
            <a:t>Dù phải trả phí nhưng được hỗ trợ bởi các chuyên gia kỹ thuật khi gặp vấn đề</a:t>
          </a:r>
          <a:endParaRPr lang="vi-VN" sz="1800" kern="1200" dirty="0">
            <a:solidFill>
              <a:schemeClr val="tx1">
                <a:lumMod val="95000"/>
                <a:lumOff val="5000"/>
              </a:schemeClr>
            </a:solidFill>
            <a:latin typeface="+mj-lt"/>
          </a:endParaRPr>
        </a:p>
      </dsp:txBody>
      <dsp:txXfrm>
        <a:off x="791178" y="943809"/>
        <a:ext cx="9061413" cy="471645"/>
      </dsp:txXfrm>
    </dsp:sp>
    <dsp:sp modelId="{33D690B8-5B98-448B-B9E0-259D66FACC6A}">
      <dsp:nvSpPr>
        <dsp:cNvPr id="0" name=""/>
        <dsp:cNvSpPr/>
      </dsp:nvSpPr>
      <dsp:spPr>
        <a:xfrm>
          <a:off x="496400" y="884853"/>
          <a:ext cx="589556" cy="589556"/>
        </a:xfrm>
        <a:prstGeom prst="ellipse">
          <a:avLst/>
        </a:prstGeom>
        <a:solidFill>
          <a:schemeClr val="lt1">
            <a:hueOff val="0"/>
            <a:satOff val="0"/>
            <a:lumOff val="0"/>
            <a:alphaOff val="0"/>
          </a:schemeClr>
        </a:solidFill>
        <a:ln w="9525" cap="flat" cmpd="sng" algn="ctr">
          <a:solidFill>
            <a:schemeClr val="accent2">
              <a:hueOff val="-729032"/>
              <a:satOff val="-1403"/>
              <a:lumOff val="98"/>
              <a:alphaOff val="0"/>
            </a:schemeClr>
          </a:solidFill>
          <a:prstDash val="solid"/>
        </a:ln>
        <a:effectLst>
          <a:outerShdw blurRad="50800" dist="25400" dir="5400000" rotWithShape="0">
            <a:srgbClr val="000000">
              <a:alpha val="28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508DD755-D551-4813-B5A4-4A4171A1883C}">
      <dsp:nvSpPr>
        <dsp:cNvPr id="0" name=""/>
        <dsp:cNvSpPr/>
      </dsp:nvSpPr>
      <dsp:spPr>
        <a:xfrm>
          <a:off x="987102" y="1603437"/>
          <a:ext cx="8827355" cy="471645"/>
        </a:xfrm>
        <a:prstGeom prst="rect">
          <a:avLst/>
        </a:prstGeom>
        <a:gradFill rotWithShape="0">
          <a:gsLst>
            <a:gs pos="0">
              <a:schemeClr val="accent2">
                <a:hueOff val="-1458064"/>
                <a:satOff val="-2807"/>
                <a:lumOff val="196"/>
                <a:alphaOff val="0"/>
                <a:tint val="94000"/>
                <a:satMod val="100000"/>
                <a:lumMod val="108000"/>
              </a:schemeClr>
            </a:gs>
            <a:gs pos="50000">
              <a:schemeClr val="accent2">
                <a:hueOff val="-1458064"/>
                <a:satOff val="-2807"/>
                <a:lumOff val="196"/>
                <a:alphaOff val="0"/>
                <a:tint val="98000"/>
                <a:shade val="100000"/>
                <a:satMod val="100000"/>
                <a:lumMod val="100000"/>
              </a:schemeClr>
            </a:gs>
            <a:gs pos="100000">
              <a:schemeClr val="accent2">
                <a:hueOff val="-1458064"/>
                <a:satOff val="-2807"/>
                <a:lumOff val="196"/>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74368" tIns="45720" rIns="45720" bIns="45720" numCol="1" spcCol="1270" anchor="ctr" anchorCtr="0">
          <a:noAutofit/>
        </a:bodyPr>
        <a:lstStyle/>
        <a:p>
          <a:pPr marL="0" lvl="0" indent="0" algn="l" defTabSz="800100">
            <a:lnSpc>
              <a:spcPct val="90000"/>
            </a:lnSpc>
            <a:spcBef>
              <a:spcPct val="0"/>
            </a:spcBef>
            <a:spcAft>
              <a:spcPct val="35000"/>
            </a:spcAft>
            <a:buNone/>
          </a:pPr>
          <a:r>
            <a:rPr lang="vi-VN" sz="1800" b="0" i="0" kern="1200" dirty="0">
              <a:solidFill>
                <a:schemeClr val="tx1">
                  <a:lumMod val="95000"/>
                  <a:lumOff val="5000"/>
                </a:schemeClr>
              </a:solidFill>
              <a:latin typeface="+mj-lt"/>
            </a:rPr>
            <a:t>Tích hợp tốt hơn với các sản phẩm của Microsoft: Microsoft SQL, Microsoft Access.</a:t>
          </a:r>
          <a:br>
            <a:rPr lang="vi-VN" sz="1050" kern="1200" dirty="0">
              <a:solidFill>
                <a:schemeClr val="tx1">
                  <a:lumMod val="95000"/>
                  <a:lumOff val="5000"/>
                </a:schemeClr>
              </a:solidFill>
              <a:latin typeface="+mj-lt"/>
            </a:rPr>
          </a:br>
          <a:endParaRPr lang="vi-VN" sz="1050" kern="1200" dirty="0">
            <a:solidFill>
              <a:schemeClr val="tx1">
                <a:lumMod val="95000"/>
                <a:lumOff val="5000"/>
              </a:schemeClr>
            </a:solidFill>
            <a:latin typeface="+mj-lt"/>
          </a:endParaRPr>
        </a:p>
      </dsp:txBody>
      <dsp:txXfrm>
        <a:off x="987102" y="1603437"/>
        <a:ext cx="8827355" cy="471645"/>
      </dsp:txXfrm>
    </dsp:sp>
    <dsp:sp modelId="{51EC53A4-DDE0-4FB6-AD98-12BDC7DE9A08}">
      <dsp:nvSpPr>
        <dsp:cNvPr id="0" name=""/>
        <dsp:cNvSpPr/>
      </dsp:nvSpPr>
      <dsp:spPr>
        <a:xfrm>
          <a:off x="730458" y="1592217"/>
          <a:ext cx="589556" cy="589556"/>
        </a:xfrm>
        <a:prstGeom prst="ellipse">
          <a:avLst/>
        </a:prstGeom>
        <a:solidFill>
          <a:schemeClr val="lt1">
            <a:hueOff val="0"/>
            <a:satOff val="0"/>
            <a:lumOff val="0"/>
            <a:alphaOff val="0"/>
          </a:schemeClr>
        </a:solidFill>
        <a:ln w="9525" cap="flat" cmpd="sng" algn="ctr">
          <a:solidFill>
            <a:schemeClr val="accent2">
              <a:hueOff val="-1458064"/>
              <a:satOff val="-2807"/>
              <a:lumOff val="196"/>
              <a:alphaOff val="0"/>
            </a:schemeClr>
          </a:solidFill>
          <a:prstDash val="solid"/>
        </a:ln>
        <a:effectLst>
          <a:outerShdw blurRad="50800" dist="25400" dir="5400000" rotWithShape="0">
            <a:srgbClr val="000000">
              <a:alpha val="28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F69F0EA5-7581-4831-BCD6-E09EFE48753A}">
      <dsp:nvSpPr>
        <dsp:cNvPr id="0" name=""/>
        <dsp:cNvSpPr/>
      </dsp:nvSpPr>
      <dsp:spPr>
        <a:xfrm>
          <a:off x="1080888" y="2359055"/>
          <a:ext cx="8752622" cy="471645"/>
        </a:xfrm>
        <a:prstGeom prst="rect">
          <a:avLst/>
        </a:prstGeom>
        <a:gradFill rotWithShape="0">
          <a:gsLst>
            <a:gs pos="0">
              <a:schemeClr val="accent2">
                <a:hueOff val="-2187096"/>
                <a:satOff val="-4210"/>
                <a:lumOff val="294"/>
                <a:alphaOff val="0"/>
                <a:tint val="94000"/>
                <a:satMod val="100000"/>
                <a:lumMod val="108000"/>
              </a:schemeClr>
            </a:gs>
            <a:gs pos="50000">
              <a:schemeClr val="accent2">
                <a:hueOff val="-2187096"/>
                <a:satOff val="-4210"/>
                <a:lumOff val="294"/>
                <a:alphaOff val="0"/>
                <a:tint val="98000"/>
                <a:shade val="100000"/>
                <a:satMod val="100000"/>
                <a:lumMod val="100000"/>
              </a:schemeClr>
            </a:gs>
            <a:gs pos="100000">
              <a:schemeClr val="accent2">
                <a:hueOff val="-2187096"/>
                <a:satOff val="-4210"/>
                <a:lumOff val="294"/>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74368" tIns="50800" rIns="50800" bIns="50800" numCol="1" spcCol="1270" anchor="ctr" anchorCtr="0">
          <a:noAutofit/>
        </a:bodyPr>
        <a:lstStyle/>
        <a:p>
          <a:pPr marL="0" lvl="0" indent="0" algn="l" defTabSz="889000">
            <a:lnSpc>
              <a:spcPct val="90000"/>
            </a:lnSpc>
            <a:spcBef>
              <a:spcPct val="0"/>
            </a:spcBef>
            <a:spcAft>
              <a:spcPct val="35000"/>
            </a:spcAft>
            <a:buNone/>
          </a:pPr>
          <a:r>
            <a:rPr lang="vi-VN" sz="2000" b="0" i="0" kern="1200" dirty="0">
              <a:solidFill>
                <a:schemeClr val="tx1">
                  <a:lumMod val="95000"/>
                  <a:lumOff val="5000"/>
                </a:schemeClr>
              </a:solidFill>
              <a:latin typeface="+mj-lt"/>
            </a:rPr>
            <a:t>Hỗ trợ nhiều tính năng, tiện ích</a:t>
          </a:r>
          <a:endParaRPr lang="vi-VN" sz="1800" kern="1200" dirty="0">
            <a:solidFill>
              <a:schemeClr val="tx1">
                <a:lumMod val="95000"/>
                <a:lumOff val="5000"/>
              </a:schemeClr>
            </a:solidFill>
            <a:latin typeface="+mj-lt"/>
          </a:endParaRPr>
        </a:p>
      </dsp:txBody>
      <dsp:txXfrm>
        <a:off x="1080888" y="2359055"/>
        <a:ext cx="8752622" cy="471645"/>
      </dsp:txXfrm>
    </dsp:sp>
    <dsp:sp modelId="{BB270590-E14D-43C3-9B41-5913BD5F9CC3}">
      <dsp:nvSpPr>
        <dsp:cNvPr id="0" name=""/>
        <dsp:cNvSpPr/>
      </dsp:nvSpPr>
      <dsp:spPr>
        <a:xfrm>
          <a:off x="805190" y="2300099"/>
          <a:ext cx="589556" cy="589556"/>
        </a:xfrm>
        <a:prstGeom prst="ellipse">
          <a:avLst/>
        </a:prstGeom>
        <a:solidFill>
          <a:schemeClr val="lt1">
            <a:hueOff val="0"/>
            <a:satOff val="0"/>
            <a:lumOff val="0"/>
            <a:alphaOff val="0"/>
          </a:schemeClr>
        </a:solidFill>
        <a:ln w="9525" cap="flat" cmpd="sng" algn="ctr">
          <a:solidFill>
            <a:schemeClr val="accent2">
              <a:hueOff val="-2187096"/>
              <a:satOff val="-4210"/>
              <a:lumOff val="294"/>
              <a:alphaOff val="0"/>
            </a:schemeClr>
          </a:solidFill>
          <a:prstDash val="solid"/>
        </a:ln>
        <a:effectLst>
          <a:outerShdw blurRad="50800" dist="25400" dir="5400000" rotWithShape="0">
            <a:srgbClr val="000000">
              <a:alpha val="28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7AE6F329-94B6-47D1-8C17-024286F921F7}">
      <dsp:nvSpPr>
        <dsp:cNvPr id="0" name=""/>
        <dsp:cNvSpPr/>
      </dsp:nvSpPr>
      <dsp:spPr>
        <a:xfrm>
          <a:off x="1025236" y="3066938"/>
          <a:ext cx="8827355" cy="471645"/>
        </a:xfrm>
        <a:prstGeom prst="rect">
          <a:avLst/>
        </a:prstGeom>
        <a:gradFill rotWithShape="0">
          <a:gsLst>
            <a:gs pos="0">
              <a:schemeClr val="accent2">
                <a:hueOff val="-2916128"/>
                <a:satOff val="-5613"/>
                <a:lumOff val="392"/>
                <a:alphaOff val="0"/>
                <a:tint val="94000"/>
                <a:satMod val="100000"/>
                <a:lumMod val="108000"/>
              </a:schemeClr>
            </a:gs>
            <a:gs pos="50000">
              <a:schemeClr val="accent2">
                <a:hueOff val="-2916128"/>
                <a:satOff val="-5613"/>
                <a:lumOff val="392"/>
                <a:alphaOff val="0"/>
                <a:tint val="98000"/>
                <a:shade val="100000"/>
                <a:satMod val="100000"/>
                <a:lumMod val="100000"/>
              </a:schemeClr>
            </a:gs>
            <a:gs pos="100000">
              <a:schemeClr val="accent2">
                <a:hueOff val="-2916128"/>
                <a:satOff val="-5613"/>
                <a:lumOff val="392"/>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74368" tIns="50800" rIns="50800" bIns="50800" numCol="1" spcCol="1270" anchor="ctr" anchorCtr="0">
          <a:noAutofit/>
        </a:bodyPr>
        <a:lstStyle/>
        <a:p>
          <a:pPr marL="0" lvl="0" indent="0" algn="l" defTabSz="889000">
            <a:lnSpc>
              <a:spcPct val="90000"/>
            </a:lnSpc>
            <a:spcBef>
              <a:spcPct val="0"/>
            </a:spcBef>
            <a:spcAft>
              <a:spcPct val="35000"/>
            </a:spcAft>
            <a:buNone/>
          </a:pPr>
          <a:r>
            <a:rPr lang="vi-VN" sz="2000" b="0" i="0" kern="1200" dirty="0">
              <a:solidFill>
                <a:schemeClr val="tx1">
                  <a:lumMod val="95000"/>
                  <a:lumOff val="5000"/>
                </a:schemeClr>
              </a:solidFill>
              <a:latin typeface="+mj-lt"/>
            </a:rPr>
            <a:t>Hỗ trợ thiết bị lưu trữ Disk hoặc DVD, không hỗ trợ Tape</a:t>
          </a:r>
          <a:endParaRPr lang="vi-VN" sz="2000" kern="1200" dirty="0">
            <a:solidFill>
              <a:schemeClr val="tx1">
                <a:lumMod val="95000"/>
                <a:lumOff val="5000"/>
              </a:schemeClr>
            </a:solidFill>
            <a:latin typeface="+mj-lt"/>
          </a:endParaRPr>
        </a:p>
      </dsp:txBody>
      <dsp:txXfrm>
        <a:off x="1025236" y="3066938"/>
        <a:ext cx="8827355" cy="471645"/>
      </dsp:txXfrm>
    </dsp:sp>
    <dsp:sp modelId="{17BF0005-4459-4E37-829D-887B6CE62CE6}">
      <dsp:nvSpPr>
        <dsp:cNvPr id="0" name=""/>
        <dsp:cNvSpPr/>
      </dsp:nvSpPr>
      <dsp:spPr>
        <a:xfrm>
          <a:off x="730458" y="3007982"/>
          <a:ext cx="589556" cy="589556"/>
        </a:xfrm>
        <a:prstGeom prst="ellipse">
          <a:avLst/>
        </a:prstGeom>
        <a:solidFill>
          <a:schemeClr val="lt1">
            <a:hueOff val="0"/>
            <a:satOff val="0"/>
            <a:lumOff val="0"/>
            <a:alphaOff val="0"/>
          </a:schemeClr>
        </a:solidFill>
        <a:ln w="9525" cap="flat" cmpd="sng" algn="ctr">
          <a:solidFill>
            <a:schemeClr val="accent2">
              <a:hueOff val="-2916128"/>
              <a:satOff val="-5613"/>
              <a:lumOff val="392"/>
              <a:alphaOff val="0"/>
            </a:schemeClr>
          </a:solidFill>
          <a:prstDash val="solid"/>
        </a:ln>
        <a:effectLst>
          <a:outerShdw blurRad="50800" dist="25400" dir="5400000" rotWithShape="0">
            <a:srgbClr val="000000">
              <a:alpha val="28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E92C1F25-7FB0-407B-A66F-6FF6B1122764}">
      <dsp:nvSpPr>
        <dsp:cNvPr id="0" name=""/>
        <dsp:cNvSpPr/>
      </dsp:nvSpPr>
      <dsp:spPr>
        <a:xfrm>
          <a:off x="829236" y="3774301"/>
          <a:ext cx="9061413" cy="471645"/>
        </a:xfrm>
        <a:prstGeom prst="rect">
          <a:avLst/>
        </a:prstGeom>
        <a:gradFill rotWithShape="0">
          <a:gsLst>
            <a:gs pos="0">
              <a:schemeClr val="accent2">
                <a:hueOff val="-3645160"/>
                <a:satOff val="-7017"/>
                <a:lumOff val="490"/>
                <a:alphaOff val="0"/>
                <a:tint val="94000"/>
                <a:satMod val="100000"/>
                <a:lumMod val="108000"/>
              </a:schemeClr>
            </a:gs>
            <a:gs pos="50000">
              <a:schemeClr val="accent2">
                <a:hueOff val="-3645160"/>
                <a:satOff val="-7017"/>
                <a:lumOff val="490"/>
                <a:alphaOff val="0"/>
                <a:tint val="98000"/>
                <a:shade val="100000"/>
                <a:satMod val="100000"/>
                <a:lumMod val="100000"/>
              </a:schemeClr>
            </a:gs>
            <a:gs pos="100000">
              <a:schemeClr val="accent2">
                <a:hueOff val="-3645160"/>
                <a:satOff val="-7017"/>
                <a:lumOff val="49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74368" tIns="50800" rIns="50800" bIns="50800" numCol="1" spcCol="1270" anchor="ctr" anchorCtr="0">
          <a:noAutofit/>
        </a:bodyPr>
        <a:lstStyle/>
        <a:p>
          <a:pPr marL="0" lvl="0" indent="0" algn="l" defTabSz="889000">
            <a:lnSpc>
              <a:spcPct val="90000"/>
            </a:lnSpc>
            <a:spcBef>
              <a:spcPct val="0"/>
            </a:spcBef>
            <a:spcAft>
              <a:spcPct val="35000"/>
            </a:spcAft>
            <a:buNone/>
          </a:pPr>
          <a:r>
            <a:rPr lang="vi-VN" sz="2000" b="0" i="0" kern="1200" dirty="0">
              <a:solidFill>
                <a:schemeClr val="tx1">
                  <a:lumMod val="95000"/>
                  <a:lumOff val="5000"/>
                </a:schemeClr>
              </a:solidFill>
              <a:latin typeface="+mj-lt"/>
            </a:rPr>
            <a:t>Có khả năng tự quản lý dung lượng lưu trữ chứa file sao lưu.</a:t>
          </a:r>
          <a:endParaRPr lang="vi-VN" sz="2000" kern="1200" dirty="0">
            <a:solidFill>
              <a:schemeClr val="tx1">
                <a:lumMod val="95000"/>
                <a:lumOff val="5000"/>
              </a:schemeClr>
            </a:solidFill>
            <a:latin typeface="+mj-lt"/>
          </a:endParaRPr>
        </a:p>
      </dsp:txBody>
      <dsp:txXfrm>
        <a:off x="829236" y="3774301"/>
        <a:ext cx="9061413" cy="471645"/>
      </dsp:txXfrm>
    </dsp:sp>
    <dsp:sp modelId="{6A66D30F-3708-4F53-9769-5B2899FC9BC7}">
      <dsp:nvSpPr>
        <dsp:cNvPr id="0" name=""/>
        <dsp:cNvSpPr/>
      </dsp:nvSpPr>
      <dsp:spPr>
        <a:xfrm>
          <a:off x="496400" y="3715346"/>
          <a:ext cx="589556" cy="589556"/>
        </a:xfrm>
        <a:prstGeom prst="ellipse">
          <a:avLst/>
        </a:prstGeom>
        <a:solidFill>
          <a:schemeClr val="lt1">
            <a:hueOff val="0"/>
            <a:satOff val="0"/>
            <a:lumOff val="0"/>
            <a:alphaOff val="0"/>
          </a:schemeClr>
        </a:solidFill>
        <a:ln w="9525" cap="flat" cmpd="sng" algn="ctr">
          <a:solidFill>
            <a:schemeClr val="accent2">
              <a:hueOff val="-3645160"/>
              <a:satOff val="-7017"/>
              <a:lumOff val="490"/>
              <a:alphaOff val="0"/>
            </a:schemeClr>
          </a:solidFill>
          <a:prstDash val="solid"/>
        </a:ln>
        <a:effectLst>
          <a:outerShdw blurRad="50800" dist="25400" dir="5400000" rotWithShape="0">
            <a:srgbClr val="000000">
              <a:alpha val="28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5F91B9DF-4FE4-472A-AD41-EFAE4538CF9B}">
      <dsp:nvSpPr>
        <dsp:cNvPr id="0" name=""/>
        <dsp:cNvSpPr/>
      </dsp:nvSpPr>
      <dsp:spPr>
        <a:xfrm>
          <a:off x="344989" y="4461370"/>
          <a:ext cx="9488530" cy="471645"/>
        </a:xfrm>
        <a:prstGeom prst="rect">
          <a:avLst/>
        </a:prstGeom>
        <a:gradFill rotWithShape="0">
          <a:gsLst>
            <a:gs pos="0">
              <a:schemeClr val="accent2">
                <a:hueOff val="-4374192"/>
                <a:satOff val="-8420"/>
                <a:lumOff val="588"/>
                <a:alphaOff val="0"/>
                <a:tint val="94000"/>
                <a:satMod val="100000"/>
                <a:lumMod val="108000"/>
              </a:schemeClr>
            </a:gs>
            <a:gs pos="50000">
              <a:schemeClr val="accent2">
                <a:hueOff val="-4374192"/>
                <a:satOff val="-8420"/>
                <a:lumOff val="588"/>
                <a:alphaOff val="0"/>
                <a:tint val="98000"/>
                <a:shade val="100000"/>
                <a:satMod val="100000"/>
                <a:lumMod val="100000"/>
              </a:schemeClr>
            </a:gs>
            <a:gs pos="100000">
              <a:schemeClr val="accent2">
                <a:hueOff val="-4374192"/>
                <a:satOff val="-8420"/>
                <a:lumOff val="588"/>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74368" tIns="50800" rIns="50800" bIns="50800" numCol="1" spcCol="1270" anchor="ctr" anchorCtr="0">
          <a:noAutofit/>
        </a:bodyPr>
        <a:lstStyle/>
        <a:p>
          <a:pPr marL="0" lvl="0" indent="0" algn="l" defTabSz="889000">
            <a:lnSpc>
              <a:spcPct val="90000"/>
            </a:lnSpc>
            <a:spcBef>
              <a:spcPct val="0"/>
            </a:spcBef>
            <a:spcAft>
              <a:spcPct val="35000"/>
            </a:spcAft>
            <a:buNone/>
          </a:pPr>
          <a:r>
            <a:rPr lang="en-US" sz="2000" b="0" i="0" kern="1200" dirty="0">
              <a:solidFill>
                <a:schemeClr val="tx1">
                  <a:lumMod val="95000"/>
                  <a:lumOff val="5000"/>
                </a:schemeClr>
              </a:solidFill>
              <a:latin typeface="Times New Roman" panose="02020603050405020304" pitchFamily="18" charset="0"/>
              <a:cs typeface="Times New Roman" panose="02020603050405020304" pitchFamily="18" charset="0"/>
            </a:rPr>
            <a:t>Windows Server Backup </a:t>
          </a:r>
          <a:r>
            <a:rPr lang="en-US" sz="2000" b="0" i="0" kern="1200" dirty="0" err="1">
              <a:solidFill>
                <a:schemeClr val="tx1">
                  <a:lumMod val="95000"/>
                  <a:lumOff val="5000"/>
                </a:schemeClr>
              </a:solidFill>
              <a:latin typeface="Times New Roman" panose="02020603050405020304" pitchFamily="18" charset="0"/>
              <a:cs typeface="Times New Roman" panose="02020603050405020304" pitchFamily="18" charset="0"/>
            </a:rPr>
            <a:t>sử</a:t>
          </a:r>
          <a:r>
            <a:rPr lang="en-US" sz="2000" b="0" i="0" kern="12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0" i="0" kern="1200" dirty="0" err="1">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2000" b="0" i="0" kern="12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0" i="0" kern="1200" dirty="0" err="1">
              <a:solidFill>
                <a:schemeClr val="tx1">
                  <a:lumMod val="95000"/>
                  <a:lumOff val="5000"/>
                </a:schemeClr>
              </a:solidFill>
              <a:latin typeface="Times New Roman" panose="02020603050405020304" pitchFamily="18" charset="0"/>
              <a:cs typeface="Times New Roman" panose="02020603050405020304" pitchFamily="18" charset="0"/>
            </a:rPr>
            <a:t>cơ</a:t>
          </a:r>
          <a:r>
            <a:rPr lang="en-US" sz="2000" b="0" i="0" kern="12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0" i="0" kern="1200" dirty="0" err="1">
              <a:solidFill>
                <a:schemeClr val="tx1">
                  <a:lumMod val="95000"/>
                  <a:lumOff val="5000"/>
                </a:schemeClr>
              </a:solidFill>
              <a:latin typeface="Times New Roman" panose="02020603050405020304" pitchFamily="18" charset="0"/>
              <a:cs typeface="Times New Roman" panose="02020603050405020304" pitchFamily="18" charset="0"/>
            </a:rPr>
            <a:t>chế</a:t>
          </a:r>
          <a:r>
            <a:rPr lang="en-US" sz="2000" b="0" i="0" kern="1200" dirty="0">
              <a:solidFill>
                <a:schemeClr val="tx1">
                  <a:lumMod val="95000"/>
                  <a:lumOff val="5000"/>
                </a:schemeClr>
              </a:solidFill>
              <a:latin typeface="Times New Roman" panose="02020603050405020304" pitchFamily="18" charset="0"/>
              <a:cs typeface="Times New Roman" panose="02020603050405020304" pitchFamily="18" charset="0"/>
            </a:rPr>
            <a:t> Block-level </a:t>
          </a:r>
          <a:endParaRPr lang="vi-VN" sz="1800" kern="1200" dirty="0">
            <a:solidFill>
              <a:schemeClr val="tx1">
                <a:lumMod val="95000"/>
                <a:lumOff val="5000"/>
              </a:schemeClr>
            </a:solidFill>
            <a:latin typeface="Times New Roman" panose="02020603050405020304" pitchFamily="18" charset="0"/>
            <a:cs typeface="Times New Roman" panose="02020603050405020304" pitchFamily="18" charset="0"/>
          </a:endParaRPr>
        </a:p>
      </dsp:txBody>
      <dsp:txXfrm>
        <a:off x="344989" y="4461370"/>
        <a:ext cx="9488530" cy="471645"/>
      </dsp:txXfrm>
    </dsp:sp>
    <dsp:sp modelId="{CB07221E-9942-4AA9-83EB-CBB79AC9568C}">
      <dsp:nvSpPr>
        <dsp:cNvPr id="0" name=""/>
        <dsp:cNvSpPr/>
      </dsp:nvSpPr>
      <dsp:spPr>
        <a:xfrm>
          <a:off x="69283" y="4423229"/>
          <a:ext cx="589556" cy="589556"/>
        </a:xfrm>
        <a:prstGeom prst="ellipse">
          <a:avLst/>
        </a:prstGeom>
        <a:solidFill>
          <a:schemeClr val="lt1">
            <a:hueOff val="0"/>
            <a:satOff val="0"/>
            <a:lumOff val="0"/>
            <a:alphaOff val="0"/>
          </a:schemeClr>
        </a:solidFill>
        <a:ln w="9525" cap="flat" cmpd="sng" algn="ctr">
          <a:solidFill>
            <a:schemeClr val="accent2">
              <a:hueOff val="-4374192"/>
              <a:satOff val="-8420"/>
              <a:lumOff val="588"/>
              <a:alphaOff val="0"/>
            </a:schemeClr>
          </a:solidFill>
          <a:prstDash val="solid"/>
        </a:ln>
        <a:effectLst>
          <a:outerShdw blurRad="50800" dist="25400" dir="5400000" rotWithShape="0">
            <a:srgbClr val="000000">
              <a:alpha val="28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822EFB-AC00-41F4-AF0F-1BD11FF3EA76}">
      <dsp:nvSpPr>
        <dsp:cNvPr id="0" name=""/>
        <dsp:cNvSpPr/>
      </dsp:nvSpPr>
      <dsp:spPr>
        <a:xfrm>
          <a:off x="-7285271" y="-1114529"/>
          <a:ext cx="8677483" cy="8677483"/>
        </a:xfrm>
        <a:prstGeom prst="blockArc">
          <a:avLst>
            <a:gd name="adj1" fmla="val 18900000"/>
            <a:gd name="adj2" fmla="val 2700000"/>
            <a:gd name="adj3" fmla="val 249"/>
          </a:avLst>
        </a:pr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BD31AB-EED5-4B34-8C68-4A48473F9D71}">
      <dsp:nvSpPr>
        <dsp:cNvPr id="0" name=""/>
        <dsp:cNvSpPr/>
      </dsp:nvSpPr>
      <dsp:spPr>
        <a:xfrm>
          <a:off x="452357" y="293145"/>
          <a:ext cx="8170582" cy="586032"/>
        </a:xfrm>
        <a:prstGeom prst="rect">
          <a:avLst/>
        </a:prstGeom>
        <a:solidFill>
          <a:schemeClr val="accent2">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5164" tIns="40640" rIns="40640" bIns="40640" numCol="1" spcCol="1270" anchor="ctr" anchorCtr="0">
          <a:noAutofit/>
        </a:bodyPr>
        <a:lstStyle/>
        <a:p>
          <a:pPr marL="0" lvl="0" indent="0" algn="l" defTabSz="711200">
            <a:lnSpc>
              <a:spcPct val="90000"/>
            </a:lnSpc>
            <a:spcBef>
              <a:spcPct val="0"/>
            </a:spcBef>
            <a:spcAft>
              <a:spcPct val="35000"/>
            </a:spcAft>
            <a:buNone/>
          </a:pPr>
          <a:r>
            <a:rPr lang="vi-VN" sz="1600" b="0" i="0" kern="1200" dirty="0">
              <a:solidFill>
                <a:schemeClr val="tx1">
                  <a:lumMod val="95000"/>
                  <a:lumOff val="5000"/>
                </a:schemeClr>
              </a:solidFill>
            </a:rPr>
            <a:t>Mã nguồn mở, miễn phí</a:t>
          </a:r>
          <a:endParaRPr lang="vi-VN" sz="1600" kern="1200" dirty="0">
            <a:solidFill>
              <a:schemeClr val="tx1">
                <a:lumMod val="95000"/>
                <a:lumOff val="5000"/>
              </a:schemeClr>
            </a:solidFill>
          </a:endParaRPr>
        </a:p>
      </dsp:txBody>
      <dsp:txXfrm>
        <a:off x="452357" y="293145"/>
        <a:ext cx="8170582" cy="586032"/>
      </dsp:txXfrm>
    </dsp:sp>
    <dsp:sp modelId="{A9959B9F-9F28-41C6-B7A7-FC9ABF9DF581}">
      <dsp:nvSpPr>
        <dsp:cNvPr id="0" name=""/>
        <dsp:cNvSpPr/>
      </dsp:nvSpPr>
      <dsp:spPr>
        <a:xfrm>
          <a:off x="86086" y="219891"/>
          <a:ext cx="732541" cy="732541"/>
        </a:xfrm>
        <a:prstGeom prst="ellipse">
          <a:avLst/>
        </a:prstGeom>
        <a:solidFill>
          <a:schemeClr val="lt1">
            <a:hueOff val="0"/>
            <a:satOff val="0"/>
            <a:lumOff val="0"/>
            <a:alphaOff val="0"/>
          </a:schemeClr>
        </a:solidFill>
        <a:ln w="15875" cap="flat" cmpd="sng" algn="ctr">
          <a:solidFill>
            <a:schemeClr val="accent2">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D59142-FD1B-414A-8688-1AAB1BEE0C18}">
      <dsp:nvSpPr>
        <dsp:cNvPr id="0" name=""/>
        <dsp:cNvSpPr/>
      </dsp:nvSpPr>
      <dsp:spPr>
        <a:xfrm>
          <a:off x="983062" y="1140760"/>
          <a:ext cx="7639877" cy="586032"/>
        </a:xfrm>
        <a:prstGeom prst="rect">
          <a:avLst/>
        </a:prstGeom>
        <a:solidFill>
          <a:schemeClr val="accent2">
            <a:shade val="50000"/>
            <a:hueOff val="-84879"/>
            <a:satOff val="-1386"/>
            <a:lumOff val="1306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5164" tIns="40640" rIns="40640" bIns="40640" numCol="1" spcCol="1270" anchor="ctr" anchorCtr="0">
          <a:noAutofit/>
        </a:bodyPr>
        <a:lstStyle/>
        <a:p>
          <a:pPr marL="0" lvl="0" indent="0" algn="l" defTabSz="711200">
            <a:lnSpc>
              <a:spcPct val="90000"/>
            </a:lnSpc>
            <a:spcBef>
              <a:spcPct val="0"/>
            </a:spcBef>
            <a:spcAft>
              <a:spcPct val="35000"/>
            </a:spcAft>
            <a:buNone/>
          </a:pPr>
          <a:r>
            <a:rPr lang="vi-VN" sz="1600" b="0" i="0" kern="1200" dirty="0">
              <a:solidFill>
                <a:schemeClr val="tx1">
                  <a:lumMod val="95000"/>
                  <a:lumOff val="5000"/>
                </a:schemeClr>
              </a:solidFill>
            </a:rPr>
            <a:t>Linh hoạt, hiệu quả, khả năng bảo mật cao</a:t>
          </a:r>
          <a:br>
            <a:rPr lang="vi-VN" sz="1300" kern="1200" dirty="0"/>
          </a:br>
          <a:endParaRPr lang="vi-VN" sz="1300" kern="1200" dirty="0"/>
        </a:p>
      </dsp:txBody>
      <dsp:txXfrm>
        <a:off x="983062" y="1140760"/>
        <a:ext cx="7639877" cy="586032"/>
      </dsp:txXfrm>
    </dsp:sp>
    <dsp:sp modelId="{7D85CB95-1712-44AE-B96F-79C9D66DCE1D}">
      <dsp:nvSpPr>
        <dsp:cNvPr id="0" name=""/>
        <dsp:cNvSpPr/>
      </dsp:nvSpPr>
      <dsp:spPr>
        <a:xfrm>
          <a:off x="616791" y="1099456"/>
          <a:ext cx="732541" cy="732541"/>
        </a:xfrm>
        <a:prstGeom prst="ellipse">
          <a:avLst/>
        </a:prstGeom>
        <a:solidFill>
          <a:schemeClr val="lt1">
            <a:hueOff val="0"/>
            <a:satOff val="0"/>
            <a:lumOff val="0"/>
            <a:alphaOff val="0"/>
          </a:schemeClr>
        </a:solidFill>
        <a:ln w="15875" cap="flat" cmpd="sng" algn="ctr">
          <a:solidFill>
            <a:schemeClr val="accent2">
              <a:shade val="50000"/>
              <a:hueOff val="-77384"/>
              <a:satOff val="-1048"/>
              <a:lumOff val="11933"/>
              <a:alphaOff val="0"/>
            </a:schemeClr>
          </a:solidFill>
          <a:prstDash val="solid"/>
        </a:ln>
        <a:effectLst/>
      </dsp:spPr>
      <dsp:style>
        <a:lnRef idx="2">
          <a:scrgbClr r="0" g="0" b="0"/>
        </a:lnRef>
        <a:fillRef idx="1">
          <a:scrgbClr r="0" g="0" b="0"/>
        </a:fillRef>
        <a:effectRef idx="0">
          <a:scrgbClr r="0" g="0" b="0"/>
        </a:effectRef>
        <a:fontRef idx="minor"/>
      </dsp:style>
    </dsp:sp>
    <dsp:sp modelId="{CB5A52D1-D774-442B-BBC7-296BEB0EBC0A}">
      <dsp:nvSpPr>
        <dsp:cNvPr id="0" name=""/>
        <dsp:cNvSpPr/>
      </dsp:nvSpPr>
      <dsp:spPr>
        <a:xfrm>
          <a:off x="1273886" y="2051630"/>
          <a:ext cx="7349053" cy="586032"/>
        </a:xfrm>
        <a:prstGeom prst="rect">
          <a:avLst/>
        </a:prstGeom>
        <a:solidFill>
          <a:schemeClr val="accent2">
            <a:shade val="50000"/>
            <a:hueOff val="-169758"/>
            <a:satOff val="-2772"/>
            <a:lumOff val="2613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5164" tIns="40640" rIns="40640" bIns="40640" numCol="1" spcCol="1270" anchor="ctr" anchorCtr="0">
          <a:noAutofit/>
        </a:bodyPr>
        <a:lstStyle/>
        <a:p>
          <a:pPr marL="0" lvl="0" indent="0" algn="l" defTabSz="711200">
            <a:lnSpc>
              <a:spcPct val="90000"/>
            </a:lnSpc>
            <a:spcBef>
              <a:spcPct val="0"/>
            </a:spcBef>
            <a:spcAft>
              <a:spcPct val="35000"/>
            </a:spcAft>
            <a:buNone/>
          </a:pPr>
          <a:r>
            <a:rPr lang="vi-VN" sz="1600" b="0" i="0" kern="1200" dirty="0">
              <a:solidFill>
                <a:schemeClr val="tx1">
                  <a:lumMod val="95000"/>
                  <a:lumOff val="5000"/>
                </a:schemeClr>
              </a:solidFill>
            </a:rPr>
            <a:t>Linux có khả năng truy cập và chỉnh sửa mã nguồn, thay đổi các tính năng để tối ưu hóa hiệu suất và hiệu quả.</a:t>
          </a:r>
          <a:br>
            <a:rPr lang="vi-VN" sz="1300" kern="1200" dirty="0"/>
          </a:br>
          <a:endParaRPr lang="vi-VN" sz="1300" kern="1200" dirty="0"/>
        </a:p>
      </dsp:txBody>
      <dsp:txXfrm>
        <a:off x="1273886" y="2051630"/>
        <a:ext cx="7349053" cy="586032"/>
      </dsp:txXfrm>
    </dsp:sp>
    <dsp:sp modelId="{A00C9764-38C3-474D-97A1-58AB71090815}">
      <dsp:nvSpPr>
        <dsp:cNvPr id="0" name=""/>
        <dsp:cNvSpPr/>
      </dsp:nvSpPr>
      <dsp:spPr>
        <a:xfrm>
          <a:off x="907615" y="1978376"/>
          <a:ext cx="732541" cy="732541"/>
        </a:xfrm>
        <a:prstGeom prst="ellipse">
          <a:avLst/>
        </a:prstGeom>
        <a:solidFill>
          <a:schemeClr val="lt1">
            <a:hueOff val="0"/>
            <a:satOff val="0"/>
            <a:lumOff val="0"/>
            <a:alphaOff val="0"/>
          </a:schemeClr>
        </a:solidFill>
        <a:ln w="15875" cap="flat" cmpd="sng" algn="ctr">
          <a:solidFill>
            <a:schemeClr val="accent2">
              <a:shade val="50000"/>
              <a:hueOff val="-154768"/>
              <a:satOff val="-2096"/>
              <a:lumOff val="23865"/>
              <a:alphaOff val="0"/>
            </a:schemeClr>
          </a:solidFill>
          <a:prstDash val="solid"/>
        </a:ln>
        <a:effectLst/>
      </dsp:spPr>
      <dsp:style>
        <a:lnRef idx="2">
          <a:scrgbClr r="0" g="0" b="0"/>
        </a:lnRef>
        <a:fillRef idx="1">
          <a:scrgbClr r="0" g="0" b="0"/>
        </a:fillRef>
        <a:effectRef idx="0">
          <a:scrgbClr r="0" g="0" b="0"/>
        </a:effectRef>
        <a:fontRef idx="minor"/>
      </dsp:style>
    </dsp:sp>
    <dsp:sp modelId="{C96B45B4-7F33-4B1D-9B81-849A767D9E61}">
      <dsp:nvSpPr>
        <dsp:cNvPr id="0" name=""/>
        <dsp:cNvSpPr/>
      </dsp:nvSpPr>
      <dsp:spPr>
        <a:xfrm>
          <a:off x="1366743" y="2931196"/>
          <a:ext cx="7256195" cy="586032"/>
        </a:xfrm>
        <a:prstGeom prst="rect">
          <a:avLst/>
        </a:prstGeom>
        <a:solidFill>
          <a:schemeClr val="accent2">
            <a:shade val="50000"/>
            <a:hueOff val="-254636"/>
            <a:satOff val="-4158"/>
            <a:lumOff val="3920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5164" tIns="40640" rIns="40640" bIns="40640" numCol="1" spcCol="1270" anchor="ctr" anchorCtr="0">
          <a:noAutofit/>
        </a:bodyPr>
        <a:lstStyle/>
        <a:p>
          <a:pPr marL="0" lvl="0" indent="0" algn="l" defTabSz="711200">
            <a:lnSpc>
              <a:spcPct val="90000"/>
            </a:lnSpc>
            <a:spcBef>
              <a:spcPct val="0"/>
            </a:spcBef>
            <a:spcAft>
              <a:spcPct val="35000"/>
            </a:spcAft>
            <a:buNone/>
          </a:pPr>
          <a:r>
            <a:rPr lang="vi-VN" sz="1600" b="0" i="0" kern="1200" dirty="0">
              <a:solidFill>
                <a:schemeClr val="tx1">
                  <a:lumMod val="95000"/>
                  <a:lumOff val="5000"/>
                </a:schemeClr>
              </a:solidFill>
            </a:rPr>
            <a:t>Sử dụng ít tài nguyên, yêu cầu cơ sở hạ tầng thấp hơn, giảm chi phí khi thực hiện sao lưu khôi phục.</a:t>
          </a:r>
          <a:endParaRPr lang="vi-VN" sz="1300" kern="1200" dirty="0"/>
        </a:p>
      </dsp:txBody>
      <dsp:txXfrm>
        <a:off x="1366743" y="2931196"/>
        <a:ext cx="7256195" cy="586032"/>
      </dsp:txXfrm>
    </dsp:sp>
    <dsp:sp modelId="{22BAC87B-B415-42E5-B46C-A8A113F891A8}">
      <dsp:nvSpPr>
        <dsp:cNvPr id="0" name=""/>
        <dsp:cNvSpPr/>
      </dsp:nvSpPr>
      <dsp:spPr>
        <a:xfrm>
          <a:off x="1000473" y="2857941"/>
          <a:ext cx="732541" cy="732541"/>
        </a:xfrm>
        <a:prstGeom prst="ellipse">
          <a:avLst/>
        </a:prstGeom>
        <a:solidFill>
          <a:schemeClr val="lt1">
            <a:hueOff val="0"/>
            <a:satOff val="0"/>
            <a:lumOff val="0"/>
            <a:alphaOff val="0"/>
          </a:schemeClr>
        </a:solidFill>
        <a:ln w="15875" cap="flat" cmpd="sng" algn="ctr">
          <a:solidFill>
            <a:schemeClr val="accent2">
              <a:shade val="50000"/>
              <a:hueOff val="-232151"/>
              <a:satOff val="-3144"/>
              <a:lumOff val="35798"/>
              <a:alphaOff val="0"/>
            </a:schemeClr>
          </a:solidFill>
          <a:prstDash val="solid"/>
        </a:ln>
        <a:effectLst/>
      </dsp:spPr>
      <dsp:style>
        <a:lnRef idx="2">
          <a:scrgbClr r="0" g="0" b="0"/>
        </a:lnRef>
        <a:fillRef idx="1">
          <a:scrgbClr r="0" g="0" b="0"/>
        </a:fillRef>
        <a:effectRef idx="0">
          <a:scrgbClr r="0" g="0" b="0"/>
        </a:effectRef>
        <a:fontRef idx="minor"/>
      </dsp:style>
    </dsp:sp>
    <dsp:sp modelId="{3B06B8DF-E577-470F-A75E-B77D4514B64E}">
      <dsp:nvSpPr>
        <dsp:cNvPr id="0" name=""/>
        <dsp:cNvSpPr/>
      </dsp:nvSpPr>
      <dsp:spPr>
        <a:xfrm>
          <a:off x="1273886" y="3810761"/>
          <a:ext cx="7349053" cy="586032"/>
        </a:xfrm>
        <a:prstGeom prst="rect">
          <a:avLst/>
        </a:prstGeom>
        <a:solidFill>
          <a:schemeClr val="accent2">
            <a:shade val="50000"/>
            <a:hueOff val="-254636"/>
            <a:satOff val="-4158"/>
            <a:lumOff val="3920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5164" tIns="40640" rIns="40640" bIns="40640" numCol="1" spcCol="1270" anchor="ctr" anchorCtr="0">
          <a:noAutofit/>
        </a:bodyPr>
        <a:lstStyle/>
        <a:p>
          <a:pPr marL="0" lvl="0" indent="0" algn="l" defTabSz="711200">
            <a:lnSpc>
              <a:spcPct val="90000"/>
            </a:lnSpc>
            <a:spcBef>
              <a:spcPct val="0"/>
            </a:spcBef>
            <a:spcAft>
              <a:spcPct val="35000"/>
            </a:spcAft>
            <a:buNone/>
          </a:pPr>
          <a:r>
            <a:rPr lang="vi-VN" sz="1600" b="0" i="0" kern="1200" dirty="0">
              <a:solidFill>
                <a:schemeClr val="tx1">
                  <a:lumMod val="95000"/>
                  <a:lumOff val="5000"/>
                </a:schemeClr>
              </a:solidFill>
            </a:rPr>
            <a:t>Có tùy chọn phân vùng ổ cứng. Hỗ trợ nhiều loại phần cứng: Tape, Disk, DVD</a:t>
          </a:r>
          <a:endParaRPr lang="vi-VN" sz="1600" kern="1200" dirty="0">
            <a:solidFill>
              <a:schemeClr val="tx1">
                <a:lumMod val="95000"/>
                <a:lumOff val="5000"/>
              </a:schemeClr>
            </a:solidFill>
          </a:endParaRPr>
        </a:p>
      </dsp:txBody>
      <dsp:txXfrm>
        <a:off x="1273886" y="3810761"/>
        <a:ext cx="7349053" cy="586032"/>
      </dsp:txXfrm>
    </dsp:sp>
    <dsp:sp modelId="{34686ABB-B3C1-4F4A-B7CF-70E7AEFEE458}">
      <dsp:nvSpPr>
        <dsp:cNvPr id="0" name=""/>
        <dsp:cNvSpPr/>
      </dsp:nvSpPr>
      <dsp:spPr>
        <a:xfrm>
          <a:off x="907615" y="3737507"/>
          <a:ext cx="732541" cy="732541"/>
        </a:xfrm>
        <a:prstGeom prst="ellipse">
          <a:avLst/>
        </a:prstGeom>
        <a:solidFill>
          <a:schemeClr val="lt1">
            <a:hueOff val="0"/>
            <a:satOff val="0"/>
            <a:lumOff val="0"/>
            <a:alphaOff val="0"/>
          </a:schemeClr>
        </a:solidFill>
        <a:ln w="15875" cap="flat" cmpd="sng" algn="ctr">
          <a:solidFill>
            <a:schemeClr val="accent2">
              <a:shade val="50000"/>
              <a:hueOff val="-232151"/>
              <a:satOff val="-3144"/>
              <a:lumOff val="35798"/>
              <a:alphaOff val="0"/>
            </a:schemeClr>
          </a:solidFill>
          <a:prstDash val="solid"/>
        </a:ln>
        <a:effectLst/>
      </dsp:spPr>
      <dsp:style>
        <a:lnRef idx="2">
          <a:scrgbClr r="0" g="0" b="0"/>
        </a:lnRef>
        <a:fillRef idx="1">
          <a:scrgbClr r="0" g="0" b="0"/>
        </a:fillRef>
        <a:effectRef idx="0">
          <a:scrgbClr r="0" g="0" b="0"/>
        </a:effectRef>
        <a:fontRef idx="minor"/>
      </dsp:style>
    </dsp:sp>
    <dsp:sp modelId="{CB41B24D-62FB-445B-B827-2D3BBFB6A6C6}">
      <dsp:nvSpPr>
        <dsp:cNvPr id="0" name=""/>
        <dsp:cNvSpPr/>
      </dsp:nvSpPr>
      <dsp:spPr>
        <a:xfrm>
          <a:off x="945015" y="4699204"/>
          <a:ext cx="7639877" cy="586032"/>
        </a:xfrm>
        <a:prstGeom prst="rect">
          <a:avLst/>
        </a:prstGeom>
        <a:solidFill>
          <a:schemeClr val="accent2">
            <a:shade val="50000"/>
            <a:hueOff val="-169758"/>
            <a:satOff val="-2772"/>
            <a:lumOff val="2613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5164" tIns="40640" rIns="40640" bIns="40640" numCol="1" spcCol="1270" anchor="ctr" anchorCtr="0">
          <a:noAutofit/>
        </a:bodyPr>
        <a:lstStyle/>
        <a:p>
          <a:pPr marL="0" lvl="0" indent="0" algn="l" defTabSz="711200">
            <a:lnSpc>
              <a:spcPct val="90000"/>
            </a:lnSpc>
            <a:spcBef>
              <a:spcPct val="0"/>
            </a:spcBef>
            <a:spcAft>
              <a:spcPct val="35000"/>
            </a:spcAft>
            <a:buNone/>
          </a:pPr>
          <a:r>
            <a:rPr lang="vi-VN" sz="1600" b="0" i="0" kern="1200" dirty="0">
              <a:solidFill>
                <a:schemeClr val="tx1">
                  <a:lumMod val="95000"/>
                  <a:lumOff val="5000"/>
                </a:schemeClr>
              </a:solidFill>
            </a:rPr>
            <a:t>Dễ dàng sửa đổi nhanh chóng khi phát hiện lỗi và lỗ hổng bảo mật.</a:t>
          </a:r>
          <a:br>
            <a:rPr lang="vi-VN" sz="1800" kern="1200" dirty="0"/>
          </a:br>
          <a:endParaRPr lang="vi-VN" sz="1800" kern="1200" dirty="0"/>
        </a:p>
      </dsp:txBody>
      <dsp:txXfrm>
        <a:off x="945015" y="4699204"/>
        <a:ext cx="7639877" cy="586032"/>
      </dsp:txXfrm>
    </dsp:sp>
    <dsp:sp modelId="{C772166A-831E-4586-A1A1-2A640B9BA396}">
      <dsp:nvSpPr>
        <dsp:cNvPr id="0" name=""/>
        <dsp:cNvSpPr/>
      </dsp:nvSpPr>
      <dsp:spPr>
        <a:xfrm>
          <a:off x="616791" y="4616427"/>
          <a:ext cx="732541" cy="732541"/>
        </a:xfrm>
        <a:prstGeom prst="ellipse">
          <a:avLst/>
        </a:prstGeom>
        <a:solidFill>
          <a:schemeClr val="lt1">
            <a:hueOff val="0"/>
            <a:satOff val="0"/>
            <a:lumOff val="0"/>
            <a:alphaOff val="0"/>
          </a:schemeClr>
        </a:solidFill>
        <a:ln w="15875" cap="flat" cmpd="sng" algn="ctr">
          <a:solidFill>
            <a:schemeClr val="accent2">
              <a:shade val="50000"/>
              <a:hueOff val="-154768"/>
              <a:satOff val="-2096"/>
              <a:lumOff val="23865"/>
              <a:alphaOff val="0"/>
            </a:schemeClr>
          </a:solidFill>
          <a:prstDash val="solid"/>
        </a:ln>
        <a:effectLst/>
      </dsp:spPr>
      <dsp:style>
        <a:lnRef idx="2">
          <a:scrgbClr r="0" g="0" b="0"/>
        </a:lnRef>
        <a:fillRef idx="1">
          <a:scrgbClr r="0" g="0" b="0"/>
        </a:fillRef>
        <a:effectRef idx="0">
          <a:scrgbClr r="0" g="0" b="0"/>
        </a:effectRef>
        <a:fontRef idx="minor"/>
      </dsp:style>
    </dsp:sp>
    <dsp:sp modelId="{E79B9192-EB5D-457A-9DE3-81E0E9249AB9}">
      <dsp:nvSpPr>
        <dsp:cNvPr id="0" name=""/>
        <dsp:cNvSpPr/>
      </dsp:nvSpPr>
      <dsp:spPr>
        <a:xfrm>
          <a:off x="441326" y="5555861"/>
          <a:ext cx="8170582" cy="586032"/>
        </a:xfrm>
        <a:prstGeom prst="rect">
          <a:avLst/>
        </a:prstGeom>
        <a:solidFill>
          <a:schemeClr val="accent2">
            <a:shade val="50000"/>
            <a:hueOff val="-84879"/>
            <a:satOff val="-1386"/>
            <a:lumOff val="1306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5164" tIns="50800" rIns="50800" bIns="50800" numCol="1" spcCol="1270" anchor="ctr" anchorCtr="0">
          <a:noAutofit/>
        </a:bodyPr>
        <a:lstStyle/>
        <a:p>
          <a:pPr marL="0" lvl="0" indent="0" algn="l" defTabSz="889000">
            <a:lnSpc>
              <a:spcPct val="90000"/>
            </a:lnSpc>
            <a:spcBef>
              <a:spcPct val="0"/>
            </a:spcBef>
            <a:spcAft>
              <a:spcPct val="35000"/>
            </a:spcAft>
            <a:buNone/>
          </a:pPr>
          <a:r>
            <a:rPr lang="vi-VN" sz="2000" b="0" i="0" kern="1200" dirty="0">
              <a:solidFill>
                <a:schemeClr val="tx1">
                  <a:lumMod val="95000"/>
                  <a:lumOff val="5000"/>
                </a:schemeClr>
              </a:solidFill>
              <a:latin typeface="+mj-lt"/>
            </a:rPr>
            <a:t>Có thể nén tệp để giảm kích thước: gzip, bzip2 hoặc mã hóa để bảo mật</a:t>
          </a:r>
          <a:endParaRPr lang="vi-VN" sz="2000" kern="1200" dirty="0">
            <a:solidFill>
              <a:schemeClr val="tx1">
                <a:lumMod val="95000"/>
                <a:lumOff val="5000"/>
              </a:schemeClr>
            </a:solidFill>
            <a:latin typeface="+mj-lt"/>
          </a:endParaRPr>
        </a:p>
      </dsp:txBody>
      <dsp:txXfrm>
        <a:off x="441326" y="5555861"/>
        <a:ext cx="8170582" cy="586032"/>
      </dsp:txXfrm>
    </dsp:sp>
    <dsp:sp modelId="{91983816-E522-4F20-97C7-87138B6AE78C}">
      <dsp:nvSpPr>
        <dsp:cNvPr id="0" name=""/>
        <dsp:cNvSpPr/>
      </dsp:nvSpPr>
      <dsp:spPr>
        <a:xfrm>
          <a:off x="86086" y="5495992"/>
          <a:ext cx="732541" cy="732541"/>
        </a:xfrm>
        <a:prstGeom prst="ellipse">
          <a:avLst/>
        </a:prstGeom>
        <a:solidFill>
          <a:schemeClr val="lt1">
            <a:hueOff val="0"/>
            <a:satOff val="0"/>
            <a:lumOff val="0"/>
            <a:alphaOff val="0"/>
          </a:schemeClr>
        </a:solidFill>
        <a:ln w="15875" cap="flat" cmpd="sng" algn="ctr">
          <a:solidFill>
            <a:schemeClr val="accent2">
              <a:shade val="50000"/>
              <a:hueOff val="-77384"/>
              <a:satOff val="-1048"/>
              <a:lumOff val="11933"/>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CD467-94F3-4238-A0F8-5B222BBD3ACF}">
      <dsp:nvSpPr>
        <dsp:cNvPr id="0" name=""/>
        <dsp:cNvSpPr/>
      </dsp:nvSpPr>
      <dsp:spPr>
        <a:xfrm>
          <a:off x="0" y="3248479"/>
          <a:ext cx="8128000" cy="2055812"/>
        </a:xfrm>
        <a:prstGeom prst="rect">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vi-VN" sz="2400" b="1" i="0" kern="1200" dirty="0">
              <a:latin typeface="+mj-lt"/>
            </a:rPr>
            <a:t>Nhược điểm</a:t>
          </a:r>
        </a:p>
        <a:p>
          <a:pPr marL="0" lvl="0" indent="0" algn="ctr" defTabSz="1066800">
            <a:lnSpc>
              <a:spcPct val="90000"/>
            </a:lnSpc>
            <a:spcBef>
              <a:spcPct val="0"/>
            </a:spcBef>
            <a:spcAft>
              <a:spcPct val="35000"/>
            </a:spcAft>
            <a:buNone/>
          </a:pPr>
          <a:endParaRPr lang="vi-VN" sz="2000" kern="1200" dirty="0"/>
        </a:p>
      </dsp:txBody>
      <dsp:txXfrm>
        <a:off x="0" y="3248479"/>
        <a:ext cx="8128000" cy="1110138"/>
      </dsp:txXfrm>
    </dsp:sp>
    <dsp:sp modelId="{CCE86427-725B-4A5F-B393-71572E6B8314}">
      <dsp:nvSpPr>
        <dsp:cNvPr id="0" name=""/>
        <dsp:cNvSpPr/>
      </dsp:nvSpPr>
      <dsp:spPr>
        <a:xfrm>
          <a:off x="0" y="3932633"/>
          <a:ext cx="4064000" cy="1483393"/>
        </a:xfrm>
        <a:prstGeom prst="rect">
          <a:avLst/>
        </a:prstGeom>
        <a:solidFill>
          <a:schemeClr val="accent2">
            <a:lumMod val="20000"/>
            <a:lumOff val="80000"/>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l" defTabSz="889000">
            <a:lnSpc>
              <a:spcPct val="90000"/>
            </a:lnSpc>
            <a:spcBef>
              <a:spcPct val="0"/>
            </a:spcBef>
            <a:spcAft>
              <a:spcPct val="35000"/>
            </a:spcAft>
            <a:buNone/>
          </a:pPr>
          <a:r>
            <a:rPr lang="vi-VN" sz="2000" kern="1200" dirty="0">
              <a:latin typeface="+mj-lt"/>
            </a:rPr>
            <a:t>Quá nhiều chương trình thực hiện chức năng giám sát máy tính cũng dễ khiến người dùng nhầm lẫn giữa các công dụng của các chương trình.</a:t>
          </a:r>
        </a:p>
      </dsp:txBody>
      <dsp:txXfrm>
        <a:off x="0" y="3932633"/>
        <a:ext cx="4064000" cy="1483393"/>
      </dsp:txXfrm>
    </dsp:sp>
    <dsp:sp modelId="{33681664-7AB8-45C9-8DBF-52F5A5223232}">
      <dsp:nvSpPr>
        <dsp:cNvPr id="0" name=""/>
        <dsp:cNvSpPr/>
      </dsp:nvSpPr>
      <dsp:spPr>
        <a:xfrm>
          <a:off x="4064000" y="3928481"/>
          <a:ext cx="4064000" cy="1485738"/>
        </a:xfrm>
        <a:prstGeom prst="rect">
          <a:avLst/>
        </a:prstGeom>
        <a:solidFill>
          <a:schemeClr val="accent2">
            <a:lumMod val="20000"/>
            <a:lumOff val="80000"/>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l" defTabSz="889000">
            <a:lnSpc>
              <a:spcPct val="90000"/>
            </a:lnSpc>
            <a:spcBef>
              <a:spcPct val="0"/>
            </a:spcBef>
            <a:spcAft>
              <a:spcPct val="35000"/>
            </a:spcAft>
            <a:buNone/>
          </a:pPr>
          <a:r>
            <a:rPr lang="vi-VN" sz="2000" kern="1200" dirty="0">
              <a:latin typeface="+mj-lt"/>
            </a:rPr>
            <a:t>Có nhiều câu lệnh khiến người quản trị dễ nhầm lẫn giữa các câu lệnh.</a:t>
          </a:r>
          <a:br>
            <a:rPr lang="vi-VN" sz="2000" kern="1200" dirty="0">
              <a:latin typeface="+mj-lt"/>
            </a:rPr>
          </a:br>
          <a:r>
            <a:rPr lang="vi-VN" sz="2000" kern="1200" dirty="0">
              <a:latin typeface="+mj-lt"/>
            </a:rPr>
            <a:t>Ít thân thiện với người dùng</a:t>
          </a:r>
        </a:p>
      </dsp:txBody>
      <dsp:txXfrm>
        <a:off x="4064000" y="3928481"/>
        <a:ext cx="4064000" cy="1485738"/>
      </dsp:txXfrm>
    </dsp:sp>
    <dsp:sp modelId="{D65B4B24-AB48-4E03-BEEE-94896D0C3B2B}">
      <dsp:nvSpPr>
        <dsp:cNvPr id="0" name=""/>
        <dsp:cNvSpPr/>
      </dsp:nvSpPr>
      <dsp:spPr>
        <a:xfrm rot="10800000">
          <a:off x="0" y="10605"/>
          <a:ext cx="8128000" cy="3161839"/>
        </a:xfrm>
        <a:prstGeom prst="upArrowCallout">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vi-VN" sz="2000" b="1" i="0" kern="1200" dirty="0"/>
            <a:t>Ưu điểm</a:t>
          </a:r>
        </a:p>
        <a:p>
          <a:pPr marL="0" lvl="0" indent="0" algn="ctr" defTabSz="889000">
            <a:lnSpc>
              <a:spcPct val="90000"/>
            </a:lnSpc>
            <a:spcBef>
              <a:spcPct val="0"/>
            </a:spcBef>
            <a:spcAft>
              <a:spcPct val="35000"/>
            </a:spcAft>
            <a:buNone/>
          </a:pPr>
          <a:endParaRPr lang="vi-VN" sz="2000" kern="1200" dirty="0"/>
        </a:p>
      </dsp:txBody>
      <dsp:txXfrm rot="-10800000">
        <a:off x="0" y="10605"/>
        <a:ext cx="8128000" cy="1109805"/>
      </dsp:txXfrm>
    </dsp:sp>
    <dsp:sp modelId="{E4E781A0-6179-4AFA-AEC3-DADD6A4A88EB}">
      <dsp:nvSpPr>
        <dsp:cNvPr id="0" name=""/>
        <dsp:cNvSpPr/>
      </dsp:nvSpPr>
      <dsp:spPr>
        <a:xfrm>
          <a:off x="0" y="630963"/>
          <a:ext cx="4064000" cy="1431462"/>
        </a:xfrm>
        <a:prstGeom prst="rect">
          <a:avLst/>
        </a:prstGeom>
        <a:solidFill>
          <a:schemeClr val="accent2">
            <a:lumMod val="20000"/>
            <a:lumOff val="80000"/>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l" defTabSz="800100">
            <a:lnSpc>
              <a:spcPct val="90000"/>
            </a:lnSpc>
            <a:spcBef>
              <a:spcPct val="0"/>
            </a:spcBef>
            <a:spcAft>
              <a:spcPct val="35000"/>
            </a:spcAft>
            <a:buNone/>
          </a:pPr>
          <a:r>
            <a:rPr lang="vi-VN" sz="1800" kern="1200" dirty="0">
              <a:latin typeface="+mj-lt"/>
            </a:rPr>
            <a:t>Bằng cách sử dụng các chương trình Performance Monitor, Task Manager, Resource Monitor, Event Viewer người quản trị có thể dễ dàng theo dõi hiệu năng và giám sát, quản lý công việc.</a:t>
          </a:r>
        </a:p>
      </dsp:txBody>
      <dsp:txXfrm>
        <a:off x="0" y="630963"/>
        <a:ext cx="4064000" cy="1431462"/>
      </dsp:txXfrm>
    </dsp:sp>
    <dsp:sp modelId="{DC73CEED-2711-48B9-8DE6-43699F71ADDE}">
      <dsp:nvSpPr>
        <dsp:cNvPr id="0" name=""/>
        <dsp:cNvSpPr/>
      </dsp:nvSpPr>
      <dsp:spPr>
        <a:xfrm>
          <a:off x="4064000" y="627399"/>
          <a:ext cx="4064000" cy="1438080"/>
        </a:xfrm>
        <a:prstGeom prst="rect">
          <a:avLst/>
        </a:prstGeom>
        <a:solidFill>
          <a:schemeClr val="accent2">
            <a:lumMod val="20000"/>
            <a:lumOff val="80000"/>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l" defTabSz="889000">
            <a:lnSpc>
              <a:spcPct val="90000"/>
            </a:lnSpc>
            <a:spcBef>
              <a:spcPct val="0"/>
            </a:spcBef>
            <a:spcAft>
              <a:spcPct val="35000"/>
            </a:spcAft>
            <a:buNone/>
          </a:pPr>
          <a:r>
            <a:rPr lang="vi-VN" sz="2000" kern="1200" dirty="0">
              <a:latin typeface="+mj-lt"/>
            </a:rPr>
            <a:t>Chỉ với thư mục“var/log/” người quản trị có thể dễ dàng giám sát hoạt động.</a:t>
          </a:r>
        </a:p>
      </dsp:txBody>
      <dsp:txXfrm>
        <a:off x="4064000" y="627399"/>
        <a:ext cx="4064000" cy="14380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862F66-D74E-4389-9CB8-05B736A6C205}">
      <dsp:nvSpPr>
        <dsp:cNvPr id="0" name=""/>
        <dsp:cNvSpPr/>
      </dsp:nvSpPr>
      <dsp:spPr>
        <a:xfrm>
          <a:off x="0" y="11900"/>
          <a:ext cx="11112500" cy="1073958"/>
        </a:xfrm>
        <a:prstGeom prst="roundRect">
          <a:avLst>
            <a:gd name="adj" fmla="val 10000"/>
          </a:avLst>
        </a:prstGeom>
        <a:solidFill>
          <a:schemeClr val="accent2">
            <a:lumMod val="20000"/>
            <a:lumOff val="80000"/>
            <a:alpha val="90000"/>
          </a:schemeClr>
        </a:solidFill>
        <a:ln w="9525" cap="flat" cmpd="sng" algn="ctr">
          <a:solidFill>
            <a:schemeClr val="accent1">
              <a:alpha val="90000"/>
              <a:tint val="40000"/>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sp>
    <dsp:sp modelId="{8A46A3BE-25F9-422F-98E3-8F08EAE1E0A7}">
      <dsp:nvSpPr>
        <dsp:cNvPr id="0" name=""/>
        <dsp:cNvSpPr/>
      </dsp:nvSpPr>
      <dsp:spPr>
        <a:xfrm>
          <a:off x="564017" y="1602824"/>
          <a:ext cx="4621603" cy="1782921"/>
        </a:xfrm>
        <a:prstGeom prst="roundRect">
          <a:avLst>
            <a:gd name="adj" fmla="val 10000"/>
          </a:avLst>
        </a:prstGeom>
        <a:solidFill>
          <a:schemeClr val="accent1">
            <a:tint val="50000"/>
            <a:hueOff val="0"/>
            <a:satOff val="0"/>
            <a:lumOff val="0"/>
            <a:alphaOff val="0"/>
          </a:schemeClr>
        </a:soli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1">
          <a:scrgbClr r="0" g="0" b="0"/>
        </a:fillRef>
        <a:effectRef idx="3">
          <a:scrgbClr r="0" g="0" b="0"/>
        </a:effectRef>
        <a:fontRef idx="minor"/>
      </dsp:style>
    </dsp:sp>
    <dsp:sp modelId="{99BF40B9-7663-4F98-8D16-F86620886CF4}">
      <dsp:nvSpPr>
        <dsp:cNvPr id="0" name=""/>
        <dsp:cNvSpPr/>
      </dsp:nvSpPr>
      <dsp:spPr>
        <a:xfrm rot="10800000">
          <a:off x="356992" y="1121314"/>
          <a:ext cx="4960690" cy="4143627"/>
        </a:xfrm>
        <a:prstGeom prst="round2SameRect">
          <a:avLst>
            <a:gd name="adj1" fmla="val 10500"/>
            <a:gd name="adj2" fmla="val 0"/>
          </a:avLst>
        </a:prstGeom>
        <a:solidFill>
          <a:schemeClr val="accent2">
            <a:lumMod val="75000"/>
          </a:schemeClr>
        </a:soli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vi-VN" sz="1800" kern="1200" dirty="0"/>
            <a:t>Cách chính sách kiểm toán hỗ trợ việc đảm bảo an toàn cho hệ thống, theo dõi các sửa đổi các dữ liệu nhạy cảm hay các tài khoản cần để ý:</a:t>
          </a:r>
          <a:br>
            <a:rPr lang="vi-VN" sz="1800" kern="1200" dirty="0"/>
          </a:br>
          <a:r>
            <a:rPr lang="vi-VN" sz="1800" kern="1200" dirty="0"/>
            <a:t>- Đăng nhập: theo dõi việc xác thực thông tin đăng nhập</a:t>
          </a:r>
        </a:p>
        <a:p>
          <a:pPr marL="0" lvl="0" indent="0" algn="l" defTabSz="800100">
            <a:lnSpc>
              <a:spcPct val="90000"/>
            </a:lnSpc>
            <a:spcBef>
              <a:spcPct val="0"/>
            </a:spcBef>
            <a:spcAft>
              <a:spcPct val="35000"/>
            </a:spcAft>
            <a:buNone/>
          </a:pPr>
          <a:r>
            <a:rPr lang="vi-VN" sz="1800" kern="1200" dirty="0"/>
            <a:t>- Quản lý tài khoản: theo dõi các thao tác thay đổi tài khoản như người dùng, máy tính…</a:t>
          </a:r>
          <a:br>
            <a:rPr lang="vi-VN" sz="1800" kern="1200" dirty="0"/>
          </a:br>
          <a:r>
            <a:rPr lang="vi-VN" sz="1800" kern="1200" dirty="0"/>
            <a:t>- Theo dõi chi tiết: theo dõi việc chạy chương trình, các lời gọi hàm từ xa…</a:t>
          </a:r>
          <a:br>
            <a:rPr lang="vi-VN" sz="1800" kern="1200" dirty="0"/>
          </a:br>
          <a:r>
            <a:rPr lang="vi-VN" sz="1800" kern="1200" dirty="0"/>
            <a:t>- Truy nhập thư mục động: theo dõi việc truy nhập hay các chức năng của thư mục động.</a:t>
          </a:r>
          <a:br>
            <a:rPr lang="vi-VN" sz="1800" kern="1200" dirty="0"/>
          </a:br>
          <a:r>
            <a:rPr lang="vi-VN" sz="1800" kern="1200" dirty="0"/>
            <a:t>- Truy nhập đối tượng: theo dõi việc truy nhập các file, thư mục hay ứng dụng</a:t>
          </a:r>
          <a:r>
            <a:rPr lang="vi-VN" sz="1700" kern="1200" dirty="0"/>
            <a:t>.</a:t>
          </a:r>
        </a:p>
      </dsp:txBody>
      <dsp:txXfrm rot="10800000">
        <a:off x="484423" y="1121314"/>
        <a:ext cx="4705828" cy="4016196"/>
      </dsp:txXfrm>
    </dsp:sp>
    <dsp:sp modelId="{6A38198C-745D-466B-B8F2-40658666426E}">
      <dsp:nvSpPr>
        <dsp:cNvPr id="0" name=""/>
        <dsp:cNvSpPr/>
      </dsp:nvSpPr>
      <dsp:spPr>
        <a:xfrm>
          <a:off x="5983401" y="1705213"/>
          <a:ext cx="4621603" cy="1782921"/>
        </a:xfrm>
        <a:prstGeom prst="roundRect">
          <a:avLst>
            <a:gd name="adj" fmla="val 10000"/>
          </a:avLst>
        </a:prstGeom>
        <a:solidFill>
          <a:schemeClr val="accent1">
            <a:tint val="50000"/>
            <a:hueOff val="0"/>
            <a:satOff val="0"/>
            <a:lumOff val="0"/>
            <a:alphaOff val="0"/>
          </a:schemeClr>
        </a:soli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1">
          <a:scrgbClr r="0" g="0" b="0"/>
        </a:fillRef>
        <a:effectRef idx="3">
          <a:scrgbClr r="0" g="0" b="0"/>
        </a:effectRef>
        <a:fontRef idx="minor"/>
      </dsp:style>
    </dsp:sp>
    <dsp:sp modelId="{18193AB2-2434-4C6B-BA8F-B4D515C0C14D}">
      <dsp:nvSpPr>
        <dsp:cNvPr id="0" name=""/>
        <dsp:cNvSpPr/>
      </dsp:nvSpPr>
      <dsp:spPr>
        <a:xfrm rot="10800000">
          <a:off x="5863032" y="1104814"/>
          <a:ext cx="5006998" cy="4114833"/>
        </a:xfrm>
        <a:prstGeom prst="round2SameRect">
          <a:avLst>
            <a:gd name="adj1" fmla="val 10500"/>
            <a:gd name="adj2" fmla="val 0"/>
          </a:avLst>
        </a:prstGeom>
        <a:solidFill>
          <a:schemeClr val="accent2">
            <a:lumMod val="75000"/>
          </a:schemeClr>
        </a:soli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vi-VN" sz="1800" kern="1200" dirty="0"/>
            <a:t>Việc kiểm toán hệ thống cho phép người quản trị thực hiện các nhiệm vụ tiêu biểu như sau:</a:t>
          </a:r>
          <a:br>
            <a:rPr lang="vi-VN" sz="1800" kern="1200" dirty="0"/>
          </a:br>
          <a:r>
            <a:rPr lang="vi-VN" sz="1800" kern="1200" dirty="0"/>
            <a:t>- Theo dõi truy nhập file và thay đổi</a:t>
          </a:r>
          <a:br>
            <a:rPr lang="vi-VN" sz="1800" kern="1200" dirty="0"/>
          </a:br>
          <a:r>
            <a:rPr lang="vi-VN" sz="1800" kern="1200" dirty="0"/>
            <a:t>- Giám sát các lời gọi và chức năng hệ thống</a:t>
          </a:r>
          <a:br>
            <a:rPr lang="vi-VN" sz="1800" kern="1200" dirty="0"/>
          </a:br>
          <a:r>
            <a:rPr lang="vi-VN" sz="1800" kern="1200" dirty="0"/>
            <a:t>- Phát hiện các bất thường như các tiến trình bị hỏng/ngưng.</a:t>
          </a:r>
        </a:p>
        <a:p>
          <a:pPr marL="0" lvl="0" indent="0" algn="l" defTabSz="800100">
            <a:lnSpc>
              <a:spcPct val="90000"/>
            </a:lnSpc>
            <a:spcBef>
              <a:spcPct val="0"/>
            </a:spcBef>
            <a:spcAft>
              <a:spcPct val="35000"/>
            </a:spcAft>
            <a:buNone/>
          </a:pPr>
          <a:r>
            <a:rPr lang="vi-VN" sz="1800" kern="1200" dirty="0"/>
            <a:t>- Các câu lệnh thực hiện bởi người dùng</a:t>
          </a:r>
        </a:p>
        <a:p>
          <a:pPr marL="0" lvl="0" indent="0" algn="l" defTabSz="800100">
            <a:lnSpc>
              <a:spcPct val="90000"/>
            </a:lnSpc>
            <a:spcBef>
              <a:spcPct val="0"/>
            </a:spcBef>
            <a:spcAft>
              <a:spcPct val="35000"/>
            </a:spcAft>
            <a:buNone/>
          </a:pPr>
          <a:endParaRPr lang="vi-VN" sz="1700" kern="1200" dirty="0"/>
        </a:p>
      </dsp:txBody>
      <dsp:txXfrm rot="10800000">
        <a:off x="5989577" y="1104814"/>
        <a:ext cx="4753908" cy="39882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3DEAF-C6F4-444D-96BD-2AA290158E91}">
      <dsp:nvSpPr>
        <dsp:cNvPr id="0" name=""/>
        <dsp:cNvSpPr/>
      </dsp:nvSpPr>
      <dsp:spPr>
        <a:xfrm>
          <a:off x="0" y="12359"/>
          <a:ext cx="8730695" cy="1054170"/>
        </a:xfrm>
        <a:prstGeom prst="roundRect">
          <a:avLst/>
        </a:prstGeom>
        <a:solidFill>
          <a:schemeClr val="accent2">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vi-VN" sz="2000" kern="1200" dirty="0" err="1">
              <a:solidFill>
                <a:schemeClr val="tx1"/>
              </a:solidFill>
              <a:latin typeface="+mj-lt"/>
            </a:rPr>
            <a:t>Máy</a:t>
          </a:r>
          <a:r>
            <a:rPr lang="vi-VN" sz="2000" kern="1200" dirty="0">
              <a:solidFill>
                <a:schemeClr val="tx1"/>
              </a:solidFill>
              <a:latin typeface="+mj-lt"/>
            </a:rPr>
            <a:t> </a:t>
          </a:r>
          <a:r>
            <a:rPr lang="vi-VN" sz="2000" kern="1200" dirty="0" err="1">
              <a:solidFill>
                <a:schemeClr val="tx1"/>
              </a:solidFill>
              <a:latin typeface="+mj-lt"/>
            </a:rPr>
            <a:t>chủ</a:t>
          </a:r>
          <a:r>
            <a:rPr lang="vi-VN" sz="2000" kern="1200" dirty="0">
              <a:solidFill>
                <a:schemeClr val="tx1"/>
              </a:solidFill>
              <a:latin typeface="+mj-lt"/>
            </a:rPr>
            <a:t> </a:t>
          </a:r>
          <a:r>
            <a:rPr lang="vi-VN" sz="2000" kern="1200" dirty="0" err="1">
              <a:solidFill>
                <a:schemeClr val="tx1"/>
              </a:solidFill>
              <a:latin typeface="+mj-lt"/>
            </a:rPr>
            <a:t>dịch</a:t>
          </a:r>
          <a:r>
            <a:rPr lang="vi-VN" sz="2000" kern="1200" dirty="0">
              <a:solidFill>
                <a:schemeClr val="tx1"/>
              </a:solidFill>
              <a:latin typeface="+mj-lt"/>
            </a:rPr>
            <a:t> </a:t>
          </a:r>
          <a:r>
            <a:rPr lang="vi-VN" sz="2000" kern="1200" dirty="0" err="1">
              <a:solidFill>
                <a:schemeClr val="tx1"/>
              </a:solidFill>
              <a:latin typeface="+mj-lt"/>
            </a:rPr>
            <a:t>vụ</a:t>
          </a:r>
          <a:r>
            <a:rPr lang="vi-VN" sz="2000" kern="1200" dirty="0">
              <a:solidFill>
                <a:schemeClr val="tx1"/>
              </a:solidFill>
              <a:latin typeface="+mj-lt"/>
            </a:rPr>
            <a:t> DHCP </a:t>
          </a:r>
          <a:r>
            <a:rPr lang="vi-VN" sz="2000" kern="1200" dirty="0" err="1">
              <a:solidFill>
                <a:schemeClr val="tx1"/>
              </a:solidFill>
              <a:latin typeface="+mj-lt"/>
            </a:rPr>
            <a:t>hỗ</a:t>
          </a:r>
          <a:r>
            <a:rPr lang="vi-VN" sz="2000" kern="1200" dirty="0">
              <a:solidFill>
                <a:schemeClr val="tx1"/>
              </a:solidFill>
              <a:latin typeface="+mj-lt"/>
            </a:rPr>
            <a:t> </a:t>
          </a:r>
          <a:r>
            <a:rPr lang="vi-VN" sz="2000" kern="1200" dirty="0" err="1">
              <a:solidFill>
                <a:schemeClr val="tx1"/>
              </a:solidFill>
              <a:latin typeface="+mj-lt"/>
            </a:rPr>
            <a:t>trợ</a:t>
          </a:r>
          <a:r>
            <a:rPr lang="vi-VN" sz="2000" kern="1200" dirty="0">
              <a:solidFill>
                <a:schemeClr val="tx1"/>
              </a:solidFill>
              <a:latin typeface="+mj-lt"/>
            </a:rPr>
            <a:t> </a:t>
          </a:r>
          <a:r>
            <a:rPr lang="vi-VN" sz="2000" kern="1200" dirty="0" err="1">
              <a:solidFill>
                <a:schemeClr val="tx1"/>
              </a:solidFill>
              <a:latin typeface="+mj-lt"/>
            </a:rPr>
            <a:t>các</a:t>
          </a:r>
          <a:r>
            <a:rPr lang="vi-VN" sz="2000" kern="1200" dirty="0">
              <a:solidFill>
                <a:schemeClr val="tx1"/>
              </a:solidFill>
              <a:latin typeface="+mj-lt"/>
            </a:rPr>
            <a:t> </a:t>
          </a:r>
          <a:r>
            <a:rPr lang="vi-VN" sz="2000" kern="1200" dirty="0" err="1">
              <a:solidFill>
                <a:schemeClr val="tx1"/>
              </a:solidFill>
              <a:latin typeface="+mj-lt"/>
            </a:rPr>
            <a:t>chế</a:t>
          </a:r>
          <a:r>
            <a:rPr lang="vi-VN" sz="2000" kern="1200" dirty="0">
              <a:solidFill>
                <a:schemeClr val="tx1"/>
              </a:solidFill>
              <a:latin typeface="+mj-lt"/>
            </a:rPr>
            <a:t> </a:t>
          </a:r>
          <a:r>
            <a:rPr lang="vi-VN" sz="2000" kern="1200" dirty="0" err="1">
              <a:solidFill>
                <a:schemeClr val="tx1"/>
              </a:solidFill>
              <a:latin typeface="+mj-lt"/>
            </a:rPr>
            <a:t>độ</a:t>
          </a:r>
          <a:r>
            <a:rPr lang="vi-VN" sz="2000" kern="1200" dirty="0">
              <a:solidFill>
                <a:schemeClr val="tx1"/>
              </a:solidFill>
              <a:latin typeface="+mj-lt"/>
            </a:rPr>
            <a:t> </a:t>
          </a:r>
          <a:r>
            <a:rPr lang="vi-VN" sz="2000" kern="1200" dirty="0" err="1">
              <a:solidFill>
                <a:schemeClr val="tx1"/>
              </a:solidFill>
              <a:latin typeface="+mj-lt"/>
            </a:rPr>
            <a:t>hoạt</a:t>
          </a:r>
          <a:r>
            <a:rPr lang="vi-VN" sz="2000" kern="1200" dirty="0">
              <a:solidFill>
                <a:schemeClr val="tx1"/>
              </a:solidFill>
              <a:latin typeface="+mj-lt"/>
            </a:rPr>
            <a:t> </a:t>
          </a:r>
          <a:r>
            <a:rPr lang="vi-VN" sz="2000" kern="1200" dirty="0" err="1">
              <a:solidFill>
                <a:schemeClr val="tx1"/>
              </a:solidFill>
              <a:latin typeface="+mj-lt"/>
            </a:rPr>
            <a:t>động</a:t>
          </a:r>
          <a:r>
            <a:rPr lang="vi-VN" sz="2000" kern="1200" dirty="0">
              <a:solidFill>
                <a:schemeClr val="tx1"/>
              </a:solidFill>
              <a:latin typeface="+mj-lt"/>
            </a:rPr>
            <a:t> như </a:t>
          </a:r>
          <a:r>
            <a:rPr lang="vi-VN" sz="2000" kern="1200" dirty="0" err="1">
              <a:solidFill>
                <a:schemeClr val="tx1"/>
              </a:solidFill>
              <a:latin typeface="+mj-lt"/>
            </a:rPr>
            <a:t>sau:Cấp</a:t>
          </a:r>
          <a:r>
            <a:rPr lang="vi-VN" sz="2000" kern="1200" dirty="0">
              <a:solidFill>
                <a:schemeClr val="tx1"/>
              </a:solidFill>
              <a:latin typeface="+mj-lt"/>
            </a:rPr>
            <a:t> </a:t>
          </a:r>
          <a:r>
            <a:rPr lang="vi-VN" sz="2000" kern="1200" dirty="0" err="1">
              <a:solidFill>
                <a:schemeClr val="tx1"/>
              </a:solidFill>
              <a:latin typeface="+mj-lt"/>
            </a:rPr>
            <a:t>phát</a:t>
          </a:r>
          <a:r>
            <a:rPr lang="vi-VN" sz="2000" kern="1200" dirty="0">
              <a:solidFill>
                <a:schemeClr val="tx1"/>
              </a:solidFill>
              <a:latin typeface="+mj-lt"/>
            </a:rPr>
            <a:t> </a:t>
          </a:r>
          <a:r>
            <a:rPr lang="vi-VN" sz="2000" kern="1200" dirty="0" err="1">
              <a:solidFill>
                <a:schemeClr val="tx1"/>
              </a:solidFill>
              <a:latin typeface="+mj-lt"/>
            </a:rPr>
            <a:t>tĩnh</a:t>
          </a:r>
          <a:r>
            <a:rPr lang="vi-VN" sz="2000" kern="1200" dirty="0">
              <a:solidFill>
                <a:schemeClr val="tx1"/>
              </a:solidFill>
              <a:latin typeface="+mj-lt"/>
            </a:rPr>
            <a:t> (</a:t>
          </a:r>
          <a:r>
            <a:rPr lang="vi-VN" sz="2000" kern="1200" dirty="0" err="1">
              <a:solidFill>
                <a:schemeClr val="tx1"/>
              </a:solidFill>
              <a:latin typeface="+mj-lt"/>
            </a:rPr>
            <a:t>thủ</a:t>
          </a:r>
          <a:r>
            <a:rPr lang="vi-VN" sz="2000" kern="1200" dirty="0">
              <a:solidFill>
                <a:schemeClr val="tx1"/>
              </a:solidFill>
              <a:latin typeface="+mj-lt"/>
            </a:rPr>
            <a:t> công),</a:t>
          </a:r>
          <a:r>
            <a:rPr lang="vi-VN" sz="2000" kern="1200" dirty="0" err="1">
              <a:solidFill>
                <a:schemeClr val="tx1"/>
              </a:solidFill>
              <a:latin typeface="+mj-lt"/>
            </a:rPr>
            <a:t>cấp</a:t>
          </a:r>
          <a:r>
            <a:rPr lang="vi-VN" sz="2000" kern="1200" dirty="0">
              <a:solidFill>
                <a:schemeClr val="tx1"/>
              </a:solidFill>
              <a:latin typeface="+mj-lt"/>
            </a:rPr>
            <a:t> </a:t>
          </a:r>
          <a:r>
            <a:rPr lang="vi-VN" sz="2000" kern="1200" dirty="0" err="1">
              <a:solidFill>
                <a:schemeClr val="tx1"/>
              </a:solidFill>
              <a:latin typeface="+mj-lt"/>
            </a:rPr>
            <a:t>phát</a:t>
          </a:r>
          <a:r>
            <a:rPr lang="vi-VN" sz="2000" kern="1200" dirty="0">
              <a:solidFill>
                <a:schemeClr val="tx1"/>
              </a:solidFill>
              <a:latin typeface="+mj-lt"/>
            </a:rPr>
            <a:t> </a:t>
          </a:r>
          <a:r>
            <a:rPr lang="vi-VN" sz="2000" kern="1200" dirty="0" err="1">
              <a:solidFill>
                <a:schemeClr val="tx1"/>
              </a:solidFill>
              <a:latin typeface="+mj-lt"/>
            </a:rPr>
            <a:t>động,cấp</a:t>
          </a:r>
          <a:r>
            <a:rPr lang="vi-VN" sz="2000" kern="1200" dirty="0">
              <a:solidFill>
                <a:schemeClr val="tx1"/>
              </a:solidFill>
              <a:latin typeface="+mj-lt"/>
            </a:rPr>
            <a:t> </a:t>
          </a:r>
          <a:r>
            <a:rPr lang="vi-VN" sz="2000" kern="1200" dirty="0" err="1">
              <a:solidFill>
                <a:schemeClr val="tx1"/>
              </a:solidFill>
              <a:latin typeface="+mj-lt"/>
            </a:rPr>
            <a:t>phát</a:t>
          </a:r>
          <a:r>
            <a:rPr lang="vi-VN" sz="2000" kern="1200" dirty="0">
              <a:solidFill>
                <a:schemeClr val="tx1"/>
              </a:solidFill>
              <a:latin typeface="+mj-lt"/>
            </a:rPr>
            <a:t> </a:t>
          </a:r>
          <a:r>
            <a:rPr lang="vi-VN" sz="2000" kern="1200" dirty="0" err="1">
              <a:solidFill>
                <a:schemeClr val="tx1"/>
              </a:solidFill>
              <a:latin typeface="+mj-lt"/>
            </a:rPr>
            <a:t>tự</a:t>
          </a:r>
          <a:r>
            <a:rPr lang="vi-VN" sz="2000" kern="1200" dirty="0">
              <a:solidFill>
                <a:schemeClr val="tx1"/>
              </a:solidFill>
              <a:latin typeface="+mj-lt"/>
            </a:rPr>
            <a:t> </a:t>
          </a:r>
          <a:r>
            <a:rPr lang="vi-VN" sz="2000" kern="1200" dirty="0" err="1">
              <a:solidFill>
                <a:schemeClr val="tx1"/>
              </a:solidFill>
              <a:latin typeface="+mj-lt"/>
            </a:rPr>
            <a:t>động</a:t>
          </a:r>
          <a:endParaRPr lang="vi-VN" sz="2000" kern="1200" dirty="0">
            <a:solidFill>
              <a:schemeClr val="tx1"/>
            </a:solidFill>
            <a:latin typeface="+mj-lt"/>
          </a:endParaRPr>
        </a:p>
      </dsp:txBody>
      <dsp:txXfrm>
        <a:off x="51460" y="63819"/>
        <a:ext cx="8627775" cy="951250"/>
      </dsp:txXfrm>
    </dsp:sp>
    <dsp:sp modelId="{9D3341DB-9A0B-41DF-9EEB-A8E32A312D80}">
      <dsp:nvSpPr>
        <dsp:cNvPr id="0" name=""/>
        <dsp:cNvSpPr/>
      </dsp:nvSpPr>
      <dsp:spPr>
        <a:xfrm>
          <a:off x="0" y="1066529"/>
          <a:ext cx="8730695"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200" tIns="67310" rIns="376936" bIns="67310" numCol="1" spcCol="1270" anchor="t" anchorCtr="0">
          <a:noAutofit/>
        </a:bodyPr>
        <a:lstStyle/>
        <a:p>
          <a:pPr marL="285750" lvl="1" indent="-285750" algn="l" defTabSz="1822450">
            <a:lnSpc>
              <a:spcPct val="90000"/>
            </a:lnSpc>
            <a:spcBef>
              <a:spcPct val="0"/>
            </a:spcBef>
            <a:spcAft>
              <a:spcPct val="20000"/>
            </a:spcAft>
            <a:buChar char="•"/>
          </a:pPr>
          <a:endParaRPr lang="vi-VN" sz="4100" kern="1200"/>
        </a:p>
      </dsp:txBody>
      <dsp:txXfrm>
        <a:off x="0" y="1066529"/>
        <a:ext cx="8730695" cy="877680"/>
      </dsp:txXfrm>
    </dsp:sp>
    <dsp:sp modelId="{48377192-F127-4DDB-9FD8-0A9B36B256BC}">
      <dsp:nvSpPr>
        <dsp:cNvPr id="0" name=""/>
        <dsp:cNvSpPr/>
      </dsp:nvSpPr>
      <dsp:spPr>
        <a:xfrm>
          <a:off x="0" y="1944210"/>
          <a:ext cx="8730695" cy="1054170"/>
        </a:xfrm>
        <a:prstGeom prst="roundRect">
          <a:avLst/>
        </a:prstGeom>
        <a:solidFill>
          <a:schemeClr val="accent2">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vi-VN" sz="2000" kern="1200" dirty="0" err="1">
              <a:solidFill>
                <a:schemeClr val="tx1"/>
              </a:solidFill>
              <a:latin typeface="+mj-lt"/>
            </a:rPr>
            <a:t>Các</a:t>
          </a:r>
          <a:r>
            <a:rPr lang="vi-VN" sz="2000" kern="1200" dirty="0">
              <a:solidFill>
                <a:schemeClr val="tx1"/>
              </a:solidFill>
              <a:latin typeface="+mj-lt"/>
            </a:rPr>
            <a:t> </a:t>
          </a:r>
          <a:r>
            <a:rPr lang="vi-VN" sz="2000" kern="1200" dirty="0" err="1">
              <a:solidFill>
                <a:schemeClr val="tx1"/>
              </a:solidFill>
              <a:latin typeface="+mj-lt"/>
            </a:rPr>
            <a:t>điều</a:t>
          </a:r>
          <a:r>
            <a:rPr lang="vi-VN" sz="2000" kern="1200" dirty="0">
              <a:solidFill>
                <a:schemeClr val="tx1"/>
              </a:solidFill>
              <a:latin typeface="+mj-lt"/>
            </a:rPr>
            <a:t> </a:t>
          </a:r>
          <a:r>
            <a:rPr lang="vi-VN" sz="2000" kern="1200" dirty="0" err="1">
              <a:solidFill>
                <a:schemeClr val="tx1"/>
              </a:solidFill>
              <a:latin typeface="+mj-lt"/>
            </a:rPr>
            <a:t>chỉnh</a:t>
          </a:r>
          <a:r>
            <a:rPr lang="vi-VN" sz="2000" kern="1200" dirty="0">
              <a:solidFill>
                <a:schemeClr val="tx1"/>
              </a:solidFill>
              <a:latin typeface="+mj-lt"/>
            </a:rPr>
            <a:t> </a:t>
          </a:r>
          <a:r>
            <a:rPr lang="vi-VN" sz="2000" kern="1200" dirty="0" err="1">
              <a:solidFill>
                <a:schemeClr val="tx1"/>
              </a:solidFill>
              <a:latin typeface="+mj-lt"/>
            </a:rPr>
            <a:t>và</a:t>
          </a:r>
          <a:r>
            <a:rPr lang="vi-VN" sz="2000" kern="1200" dirty="0">
              <a:solidFill>
                <a:schemeClr val="tx1"/>
              </a:solidFill>
              <a:latin typeface="+mj-lt"/>
            </a:rPr>
            <a:t> </a:t>
          </a:r>
          <a:r>
            <a:rPr lang="vi-VN" sz="2000" kern="1200" dirty="0" err="1">
              <a:solidFill>
                <a:schemeClr val="tx1"/>
              </a:solidFill>
              <a:latin typeface="+mj-lt"/>
            </a:rPr>
            <a:t>sử</a:t>
          </a:r>
          <a:r>
            <a:rPr lang="vi-VN" sz="2000" kern="1200" dirty="0">
              <a:solidFill>
                <a:schemeClr val="tx1"/>
              </a:solidFill>
              <a:latin typeface="+mj-lt"/>
            </a:rPr>
            <a:t> </a:t>
          </a:r>
          <a:r>
            <a:rPr lang="vi-VN" sz="2000" kern="1200" dirty="0" err="1">
              <a:solidFill>
                <a:schemeClr val="tx1"/>
              </a:solidFill>
              <a:latin typeface="+mj-lt"/>
            </a:rPr>
            <a:t>đổi</a:t>
          </a:r>
          <a:r>
            <a:rPr lang="vi-VN" sz="2000" kern="1200" dirty="0">
              <a:solidFill>
                <a:schemeClr val="tx1"/>
              </a:solidFill>
              <a:latin typeface="+mj-lt"/>
            </a:rPr>
            <a:t> </a:t>
          </a:r>
          <a:r>
            <a:rPr lang="vi-VN" sz="2000" kern="1200" dirty="0" err="1">
              <a:solidFill>
                <a:schemeClr val="tx1"/>
              </a:solidFill>
              <a:latin typeface="+mj-lt"/>
            </a:rPr>
            <a:t>chỉ</a:t>
          </a:r>
          <a:r>
            <a:rPr lang="vi-VN" sz="2000" kern="1200" dirty="0">
              <a:solidFill>
                <a:schemeClr val="tx1"/>
              </a:solidFill>
              <a:latin typeface="+mj-lt"/>
            </a:rPr>
            <a:t> </a:t>
          </a:r>
          <a:r>
            <a:rPr lang="vi-VN" sz="2000" kern="1200" dirty="0" err="1">
              <a:solidFill>
                <a:schemeClr val="tx1"/>
              </a:solidFill>
              <a:latin typeface="+mj-lt"/>
            </a:rPr>
            <a:t>cần</a:t>
          </a:r>
          <a:r>
            <a:rPr lang="vi-VN" sz="2000" kern="1200" dirty="0">
              <a:solidFill>
                <a:schemeClr val="tx1"/>
              </a:solidFill>
              <a:latin typeface="+mj-lt"/>
            </a:rPr>
            <a:t> </a:t>
          </a:r>
          <a:r>
            <a:rPr lang="vi-VN" sz="2000" kern="1200" dirty="0" err="1">
              <a:solidFill>
                <a:schemeClr val="tx1"/>
              </a:solidFill>
              <a:latin typeface="+mj-lt"/>
            </a:rPr>
            <a:t>thực</a:t>
          </a:r>
          <a:r>
            <a:rPr lang="vi-VN" sz="2000" kern="1200" dirty="0">
              <a:solidFill>
                <a:schemeClr val="tx1"/>
              </a:solidFill>
              <a:latin typeface="+mj-lt"/>
            </a:rPr>
            <a:t> </a:t>
          </a:r>
          <a:r>
            <a:rPr lang="vi-VN" sz="2000" kern="1200" dirty="0" err="1">
              <a:solidFill>
                <a:schemeClr val="tx1"/>
              </a:solidFill>
              <a:latin typeface="+mj-lt"/>
            </a:rPr>
            <a:t>hiện</a:t>
          </a:r>
          <a:r>
            <a:rPr lang="vi-VN" sz="2000" kern="1200" dirty="0">
              <a:solidFill>
                <a:schemeClr val="tx1"/>
              </a:solidFill>
              <a:latin typeface="+mj-lt"/>
            </a:rPr>
            <a:t> </a:t>
          </a:r>
          <a:r>
            <a:rPr lang="vi-VN" sz="2000" kern="1200" dirty="0" err="1">
              <a:solidFill>
                <a:schemeClr val="tx1"/>
              </a:solidFill>
              <a:latin typeface="+mj-lt"/>
            </a:rPr>
            <a:t>tại</a:t>
          </a:r>
          <a:r>
            <a:rPr lang="vi-VN" sz="2000" kern="1200" dirty="0">
              <a:solidFill>
                <a:schemeClr val="tx1"/>
              </a:solidFill>
              <a:latin typeface="+mj-lt"/>
            </a:rPr>
            <a:t> </a:t>
          </a:r>
          <a:r>
            <a:rPr lang="vi-VN" sz="2000" kern="1200" dirty="0" err="1">
              <a:solidFill>
                <a:schemeClr val="tx1"/>
              </a:solidFill>
              <a:latin typeface="+mj-lt"/>
            </a:rPr>
            <a:t>máy</a:t>
          </a:r>
          <a:r>
            <a:rPr lang="vi-VN" sz="2000" kern="1200" dirty="0">
              <a:solidFill>
                <a:schemeClr val="tx1"/>
              </a:solidFill>
              <a:latin typeface="+mj-lt"/>
            </a:rPr>
            <a:t> </a:t>
          </a:r>
          <a:r>
            <a:rPr lang="vi-VN" sz="2000" kern="1200" dirty="0" err="1">
              <a:solidFill>
                <a:schemeClr val="tx1"/>
              </a:solidFill>
              <a:latin typeface="+mj-lt"/>
            </a:rPr>
            <a:t>chủ</a:t>
          </a:r>
          <a:r>
            <a:rPr lang="vi-VN" sz="2000" kern="1200" dirty="0">
              <a:solidFill>
                <a:schemeClr val="tx1"/>
              </a:solidFill>
              <a:latin typeface="+mj-lt"/>
            </a:rPr>
            <a:t> cung </a:t>
          </a:r>
          <a:r>
            <a:rPr lang="vi-VN" sz="2000" kern="1200" dirty="0" err="1">
              <a:solidFill>
                <a:schemeClr val="tx1"/>
              </a:solidFill>
              <a:latin typeface="+mj-lt"/>
            </a:rPr>
            <a:t>cấp</a:t>
          </a:r>
          <a:r>
            <a:rPr lang="vi-VN" sz="2000" kern="1200" dirty="0">
              <a:solidFill>
                <a:schemeClr val="tx1"/>
              </a:solidFill>
              <a:latin typeface="+mj-lt"/>
            </a:rPr>
            <a:t> </a:t>
          </a:r>
          <a:r>
            <a:rPr lang="vi-VN" sz="2000" kern="1200" dirty="0" err="1">
              <a:solidFill>
                <a:schemeClr val="tx1"/>
              </a:solidFill>
              <a:latin typeface="+mj-lt"/>
            </a:rPr>
            <a:t>dịch</a:t>
          </a:r>
          <a:r>
            <a:rPr lang="vi-VN" sz="2000" kern="1200" dirty="0">
              <a:solidFill>
                <a:schemeClr val="tx1"/>
              </a:solidFill>
              <a:latin typeface="+mj-lt"/>
            </a:rPr>
            <a:t> </a:t>
          </a:r>
          <a:r>
            <a:rPr lang="vi-VN" sz="2000" kern="1200" dirty="0" err="1">
              <a:solidFill>
                <a:schemeClr val="tx1"/>
              </a:solidFill>
              <a:latin typeface="+mj-lt"/>
            </a:rPr>
            <a:t>vụ</a:t>
          </a:r>
          <a:r>
            <a:rPr lang="vi-VN" sz="2000" kern="1200" dirty="0">
              <a:solidFill>
                <a:schemeClr val="tx1"/>
              </a:solidFill>
              <a:latin typeface="+mj-lt"/>
            </a:rPr>
            <a:t> </a:t>
          </a:r>
          <a:r>
            <a:rPr lang="vi-VN" sz="2000" kern="1200" dirty="0" err="1">
              <a:solidFill>
                <a:schemeClr val="tx1"/>
              </a:solidFill>
              <a:latin typeface="+mj-lt"/>
            </a:rPr>
            <a:t>DHCP.Về</a:t>
          </a:r>
          <a:r>
            <a:rPr lang="vi-VN" sz="2000" kern="1200" dirty="0">
              <a:solidFill>
                <a:schemeClr val="tx1"/>
              </a:solidFill>
              <a:latin typeface="+mj-lt"/>
            </a:rPr>
            <a:t> cơ </a:t>
          </a:r>
          <a:r>
            <a:rPr lang="vi-VN" sz="2000" kern="1200" dirty="0" err="1">
              <a:solidFill>
                <a:schemeClr val="tx1"/>
              </a:solidFill>
              <a:latin typeface="+mj-lt"/>
            </a:rPr>
            <a:t>bản,thông</a:t>
          </a:r>
          <a:r>
            <a:rPr lang="vi-VN" sz="2000" kern="1200" dirty="0">
              <a:solidFill>
                <a:schemeClr val="tx1"/>
              </a:solidFill>
              <a:latin typeface="+mj-lt"/>
            </a:rPr>
            <a:t> tin </a:t>
          </a:r>
          <a:r>
            <a:rPr lang="vi-VN" sz="2000" kern="1200" dirty="0" err="1">
              <a:solidFill>
                <a:schemeClr val="tx1"/>
              </a:solidFill>
              <a:latin typeface="+mj-lt"/>
            </a:rPr>
            <a:t>cấu</a:t>
          </a:r>
          <a:r>
            <a:rPr lang="vi-VN" sz="2000" kern="1200" dirty="0">
              <a:solidFill>
                <a:schemeClr val="tx1"/>
              </a:solidFill>
              <a:latin typeface="+mj-lt"/>
            </a:rPr>
            <a:t> </a:t>
          </a:r>
          <a:r>
            <a:rPr lang="vi-VN" sz="2000" kern="1200" dirty="0" err="1">
              <a:solidFill>
                <a:schemeClr val="tx1"/>
              </a:solidFill>
              <a:latin typeface="+mj-lt"/>
            </a:rPr>
            <a:t>hình</a:t>
          </a:r>
          <a:r>
            <a:rPr lang="vi-VN" sz="2000" kern="1200" dirty="0">
              <a:solidFill>
                <a:schemeClr val="tx1"/>
              </a:solidFill>
              <a:latin typeface="+mj-lt"/>
            </a:rPr>
            <a:t> </a:t>
          </a:r>
          <a:r>
            <a:rPr lang="vi-VN" sz="2000" kern="1200" dirty="0" err="1">
              <a:solidFill>
                <a:schemeClr val="tx1"/>
              </a:solidFill>
              <a:latin typeface="+mj-lt"/>
            </a:rPr>
            <a:t>gồm</a:t>
          </a:r>
          <a:r>
            <a:rPr lang="vi-VN" sz="2000" kern="1200" dirty="0">
              <a:solidFill>
                <a:schemeClr val="tx1"/>
              </a:solidFill>
              <a:latin typeface="+mj-lt"/>
            </a:rPr>
            <a:t> </a:t>
          </a:r>
          <a:r>
            <a:rPr lang="vi-VN" sz="2000" kern="1200" dirty="0" err="1">
              <a:solidFill>
                <a:schemeClr val="tx1"/>
              </a:solidFill>
              <a:latin typeface="+mj-lt"/>
            </a:rPr>
            <a:t>có</a:t>
          </a:r>
          <a:r>
            <a:rPr lang="vi-VN" sz="2000" kern="1200" dirty="0">
              <a:solidFill>
                <a:schemeClr val="tx1"/>
              </a:solidFill>
              <a:latin typeface="+mj-lt"/>
            </a:rPr>
            <a:t>: </a:t>
          </a:r>
          <a:r>
            <a:rPr lang="vi-VN" sz="2000" kern="1200" dirty="0" err="1">
              <a:solidFill>
                <a:schemeClr val="tx1"/>
              </a:solidFill>
              <a:latin typeface="+mj-lt"/>
            </a:rPr>
            <a:t>Địa</a:t>
          </a:r>
          <a:r>
            <a:rPr lang="vi-VN" sz="2000" kern="1200" dirty="0">
              <a:solidFill>
                <a:schemeClr val="tx1"/>
              </a:solidFill>
              <a:latin typeface="+mj-lt"/>
            </a:rPr>
            <a:t> </a:t>
          </a:r>
          <a:r>
            <a:rPr lang="vi-VN" sz="2000" kern="1200" dirty="0" err="1">
              <a:solidFill>
                <a:schemeClr val="tx1"/>
              </a:solidFill>
              <a:latin typeface="+mj-lt"/>
            </a:rPr>
            <a:t>chỉ</a:t>
          </a:r>
          <a:r>
            <a:rPr lang="vi-VN" sz="2000" kern="1200" dirty="0">
              <a:solidFill>
                <a:schemeClr val="tx1"/>
              </a:solidFill>
              <a:latin typeface="+mj-lt"/>
            </a:rPr>
            <a:t> IP </a:t>
          </a:r>
          <a:r>
            <a:rPr lang="vi-VN" sz="2000" kern="1200" dirty="0" err="1">
              <a:solidFill>
                <a:schemeClr val="tx1"/>
              </a:solidFill>
              <a:latin typeface="+mj-lt"/>
            </a:rPr>
            <a:t>và</a:t>
          </a:r>
          <a:r>
            <a:rPr lang="vi-VN" sz="2000" kern="1200" dirty="0">
              <a:solidFill>
                <a:schemeClr val="tx1"/>
              </a:solidFill>
              <a:latin typeface="+mj-lt"/>
            </a:rPr>
            <a:t> </a:t>
          </a:r>
          <a:r>
            <a:rPr lang="vi-VN" sz="2000" kern="1200" dirty="0" err="1">
              <a:solidFill>
                <a:schemeClr val="tx1"/>
              </a:solidFill>
              <a:latin typeface="+mj-lt"/>
            </a:rPr>
            <a:t>mạng</a:t>
          </a:r>
          <a:r>
            <a:rPr lang="vi-VN" sz="2000" kern="1200" dirty="0">
              <a:solidFill>
                <a:schemeClr val="tx1"/>
              </a:solidFill>
              <a:latin typeface="+mj-lt"/>
            </a:rPr>
            <a:t> </a:t>
          </a:r>
          <a:r>
            <a:rPr lang="vi-VN" sz="2000" kern="1200" dirty="0" err="1">
              <a:solidFill>
                <a:schemeClr val="tx1"/>
              </a:solidFill>
              <a:latin typeface="+mj-lt"/>
            </a:rPr>
            <a:t>con,địa</a:t>
          </a:r>
          <a:r>
            <a:rPr lang="vi-VN" sz="2000" kern="1200" dirty="0">
              <a:solidFill>
                <a:schemeClr val="tx1"/>
              </a:solidFill>
              <a:latin typeface="+mj-lt"/>
            </a:rPr>
            <a:t> </a:t>
          </a:r>
          <a:r>
            <a:rPr lang="vi-VN" sz="2000" kern="1200" dirty="0" err="1">
              <a:solidFill>
                <a:schemeClr val="tx1"/>
              </a:solidFill>
              <a:latin typeface="+mj-lt"/>
            </a:rPr>
            <a:t>chỉ</a:t>
          </a:r>
          <a:r>
            <a:rPr lang="vi-VN" sz="2000" kern="1200" dirty="0">
              <a:solidFill>
                <a:schemeClr val="tx1"/>
              </a:solidFill>
              <a:latin typeface="+mj-lt"/>
            </a:rPr>
            <a:t> IP </a:t>
          </a:r>
          <a:r>
            <a:rPr lang="vi-VN" sz="2000" kern="1200" dirty="0" err="1">
              <a:solidFill>
                <a:schemeClr val="tx1"/>
              </a:solidFill>
              <a:latin typeface="+mj-lt"/>
            </a:rPr>
            <a:t>của</a:t>
          </a:r>
          <a:r>
            <a:rPr lang="vi-VN" sz="2000" kern="1200" dirty="0">
              <a:solidFill>
                <a:schemeClr val="tx1"/>
              </a:solidFill>
              <a:latin typeface="+mj-lt"/>
            </a:rPr>
            <a:t> </a:t>
          </a:r>
          <a:r>
            <a:rPr lang="vi-VN" sz="2000" kern="1200" dirty="0" err="1">
              <a:solidFill>
                <a:schemeClr val="tx1"/>
              </a:solidFill>
              <a:latin typeface="+mj-lt"/>
            </a:rPr>
            <a:t>máy</a:t>
          </a:r>
          <a:r>
            <a:rPr lang="vi-VN" sz="2000" kern="1200" dirty="0">
              <a:solidFill>
                <a:schemeClr val="tx1"/>
              </a:solidFill>
              <a:latin typeface="+mj-lt"/>
            </a:rPr>
            <a:t> </a:t>
          </a:r>
          <a:r>
            <a:rPr lang="vi-VN" sz="2000" kern="1200" dirty="0" err="1">
              <a:solidFill>
                <a:schemeClr val="tx1"/>
              </a:solidFill>
              <a:latin typeface="+mj-lt"/>
            </a:rPr>
            <a:t>gateway,địa</a:t>
          </a:r>
          <a:r>
            <a:rPr lang="vi-VN" sz="2000" kern="1200" dirty="0">
              <a:solidFill>
                <a:schemeClr val="tx1"/>
              </a:solidFill>
              <a:latin typeface="+mj-lt"/>
            </a:rPr>
            <a:t> </a:t>
          </a:r>
          <a:r>
            <a:rPr lang="vi-VN" sz="2000" kern="1200" dirty="0" err="1">
              <a:solidFill>
                <a:schemeClr val="tx1"/>
              </a:solidFill>
              <a:latin typeface="+mj-lt"/>
            </a:rPr>
            <a:t>chỉ</a:t>
          </a:r>
          <a:r>
            <a:rPr lang="vi-VN" sz="2000" kern="1200" dirty="0">
              <a:solidFill>
                <a:schemeClr val="tx1"/>
              </a:solidFill>
              <a:latin typeface="+mj-lt"/>
            </a:rPr>
            <a:t> IP </a:t>
          </a:r>
          <a:r>
            <a:rPr lang="vi-VN" sz="2000" kern="1200" dirty="0" err="1">
              <a:solidFill>
                <a:schemeClr val="tx1"/>
              </a:solidFill>
              <a:latin typeface="+mj-lt"/>
            </a:rPr>
            <a:t>máy</a:t>
          </a:r>
          <a:r>
            <a:rPr lang="vi-VN" sz="2000" kern="1200" dirty="0">
              <a:solidFill>
                <a:schemeClr val="tx1"/>
              </a:solidFill>
              <a:latin typeface="+mj-lt"/>
            </a:rPr>
            <a:t> </a:t>
          </a:r>
          <a:r>
            <a:rPr lang="vi-VN" sz="2000" kern="1200" dirty="0" err="1">
              <a:solidFill>
                <a:schemeClr val="tx1"/>
              </a:solidFill>
              <a:latin typeface="+mj-lt"/>
            </a:rPr>
            <a:t>chủ</a:t>
          </a:r>
          <a:r>
            <a:rPr lang="vi-VN" sz="2000" kern="1200" dirty="0">
              <a:solidFill>
                <a:schemeClr val="tx1"/>
              </a:solidFill>
              <a:latin typeface="+mj-lt"/>
            </a:rPr>
            <a:t> tên </a:t>
          </a:r>
          <a:r>
            <a:rPr lang="vi-VN" sz="2000" kern="1200" dirty="0" err="1">
              <a:solidFill>
                <a:schemeClr val="tx1"/>
              </a:solidFill>
              <a:latin typeface="+mj-lt"/>
            </a:rPr>
            <a:t>miền</a:t>
          </a:r>
          <a:r>
            <a:rPr lang="vi-VN" sz="2000" kern="1200" dirty="0">
              <a:solidFill>
                <a:schemeClr val="tx1"/>
              </a:solidFill>
              <a:latin typeface="+mj-lt"/>
            </a:rPr>
            <a:t>, 1 </a:t>
          </a:r>
          <a:r>
            <a:rPr lang="vi-VN" sz="2000" kern="1200" dirty="0" err="1">
              <a:solidFill>
                <a:schemeClr val="tx1"/>
              </a:solidFill>
              <a:latin typeface="+mj-lt"/>
            </a:rPr>
            <a:t>số</a:t>
          </a:r>
          <a:r>
            <a:rPr lang="vi-VN" sz="2000" kern="1200" dirty="0">
              <a:solidFill>
                <a:schemeClr val="tx1"/>
              </a:solidFill>
              <a:latin typeface="+mj-lt"/>
            </a:rPr>
            <a:t> </a:t>
          </a:r>
          <a:r>
            <a:rPr lang="vi-VN" sz="2000" kern="1200" dirty="0" err="1">
              <a:solidFill>
                <a:schemeClr val="tx1"/>
              </a:solidFill>
              <a:latin typeface="+mj-lt"/>
            </a:rPr>
            <a:t>dịch</a:t>
          </a:r>
          <a:r>
            <a:rPr lang="vi-VN" sz="2000" kern="1200" dirty="0">
              <a:solidFill>
                <a:schemeClr val="tx1"/>
              </a:solidFill>
              <a:latin typeface="+mj-lt"/>
            </a:rPr>
            <a:t> </a:t>
          </a:r>
          <a:r>
            <a:rPr lang="vi-VN" sz="2000" kern="1200" dirty="0" err="1">
              <a:solidFill>
                <a:schemeClr val="tx1"/>
              </a:solidFill>
              <a:latin typeface="+mj-lt"/>
            </a:rPr>
            <a:t>vụ</a:t>
          </a:r>
          <a:r>
            <a:rPr lang="vi-VN" sz="2000" kern="1200" dirty="0">
              <a:solidFill>
                <a:schemeClr val="tx1"/>
              </a:solidFill>
              <a:latin typeface="+mj-lt"/>
            </a:rPr>
            <a:t> </a:t>
          </a:r>
          <a:r>
            <a:rPr lang="vi-VN" sz="2000" kern="1200" dirty="0" err="1">
              <a:solidFill>
                <a:schemeClr val="tx1"/>
              </a:solidFill>
              <a:latin typeface="+mj-lt"/>
            </a:rPr>
            <a:t>khác</a:t>
          </a:r>
          <a:r>
            <a:rPr lang="vi-VN" sz="2000" kern="1200" dirty="0">
              <a:solidFill>
                <a:schemeClr val="tx1"/>
              </a:solidFill>
              <a:latin typeface="+mj-lt"/>
            </a:rPr>
            <a:t> :tên </a:t>
          </a:r>
          <a:r>
            <a:rPr lang="vi-VN" sz="2000" kern="1200" dirty="0" err="1">
              <a:solidFill>
                <a:schemeClr val="tx1"/>
              </a:solidFill>
              <a:latin typeface="+mj-lt"/>
            </a:rPr>
            <a:t>máy</a:t>
          </a:r>
          <a:r>
            <a:rPr lang="vi-VN" sz="2000" kern="1200" dirty="0">
              <a:solidFill>
                <a:schemeClr val="tx1"/>
              </a:solidFill>
              <a:latin typeface="+mj-lt"/>
            </a:rPr>
            <a:t> </a:t>
          </a:r>
          <a:r>
            <a:rPr lang="vi-VN" sz="2000" kern="1200" dirty="0" err="1">
              <a:solidFill>
                <a:schemeClr val="tx1"/>
              </a:solidFill>
              <a:latin typeface="+mj-lt"/>
            </a:rPr>
            <a:t>trạm</a:t>
          </a:r>
          <a:r>
            <a:rPr lang="vi-VN" sz="2000" kern="1200" dirty="0">
              <a:solidFill>
                <a:schemeClr val="tx1"/>
              </a:solidFill>
              <a:latin typeface="+mj-lt"/>
            </a:rPr>
            <a:t>,,tên </a:t>
          </a:r>
          <a:r>
            <a:rPr lang="vi-VN" sz="2000" kern="1200" dirty="0" err="1">
              <a:solidFill>
                <a:schemeClr val="tx1"/>
              </a:solidFill>
              <a:latin typeface="+mj-lt"/>
            </a:rPr>
            <a:t>miền</a:t>
          </a:r>
          <a:r>
            <a:rPr lang="vi-VN" sz="2000" kern="1200" dirty="0">
              <a:latin typeface="+mj-lt"/>
            </a:rPr>
            <a:t>….</a:t>
          </a:r>
        </a:p>
      </dsp:txBody>
      <dsp:txXfrm>
        <a:off x="51460" y="1995670"/>
        <a:ext cx="8627775" cy="951250"/>
      </dsp:txXfrm>
    </dsp:sp>
    <dsp:sp modelId="{5CA51118-28BF-4E9C-8262-7CD6689EDD29}">
      <dsp:nvSpPr>
        <dsp:cNvPr id="0" name=""/>
        <dsp:cNvSpPr/>
      </dsp:nvSpPr>
      <dsp:spPr>
        <a:xfrm>
          <a:off x="0" y="2998379"/>
          <a:ext cx="8730695"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200" tIns="67310" rIns="376936" bIns="67310" numCol="1" spcCol="1270" anchor="t" anchorCtr="0">
          <a:noAutofit/>
        </a:bodyPr>
        <a:lstStyle/>
        <a:p>
          <a:pPr marL="285750" lvl="1" indent="-285750" algn="l" defTabSz="1822450">
            <a:lnSpc>
              <a:spcPct val="90000"/>
            </a:lnSpc>
            <a:spcBef>
              <a:spcPct val="0"/>
            </a:spcBef>
            <a:spcAft>
              <a:spcPct val="20000"/>
            </a:spcAft>
            <a:buChar char="•"/>
          </a:pPr>
          <a:endParaRPr lang="vi-VN" sz="4100" kern="1200"/>
        </a:p>
      </dsp:txBody>
      <dsp:txXfrm>
        <a:off x="0" y="2998379"/>
        <a:ext cx="8730695" cy="8776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A210F-6DE7-480D-A9BF-0A8F53EE5724}">
      <dsp:nvSpPr>
        <dsp:cNvPr id="0" name=""/>
        <dsp:cNvSpPr/>
      </dsp:nvSpPr>
      <dsp:spPr>
        <a:xfrm>
          <a:off x="4174230" y="37172"/>
          <a:ext cx="6123866" cy="881056"/>
        </a:xfrm>
        <a:prstGeom prst="rightArrow">
          <a:avLst>
            <a:gd name="adj1" fmla="val 75000"/>
            <a:gd name="adj2" fmla="val 50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ctr" defTabSz="800100">
            <a:lnSpc>
              <a:spcPct val="90000"/>
            </a:lnSpc>
            <a:spcBef>
              <a:spcPct val="0"/>
            </a:spcBef>
            <a:spcAft>
              <a:spcPct val="15000"/>
            </a:spcAft>
            <a:buChar char="•"/>
          </a:pPr>
          <a:r>
            <a:rPr lang="vi-VN" sz="1800" kern="1200" dirty="0" err="1">
              <a:latin typeface="+mj-lt"/>
            </a:rPr>
            <a:t>Người</a:t>
          </a:r>
          <a:r>
            <a:rPr lang="vi-VN" sz="1800" kern="1200" dirty="0">
              <a:latin typeface="+mj-lt"/>
            </a:rPr>
            <a:t> </a:t>
          </a:r>
          <a:r>
            <a:rPr lang="vi-VN" sz="1800" kern="1200" dirty="0" err="1">
              <a:latin typeface="+mj-lt"/>
            </a:rPr>
            <a:t>đó</a:t>
          </a:r>
          <a:r>
            <a:rPr lang="vi-VN" sz="1800" kern="1200" dirty="0">
              <a:latin typeface="+mj-lt"/>
            </a:rPr>
            <a:t> </a:t>
          </a:r>
          <a:r>
            <a:rPr lang="vi-VN" sz="1800" kern="1200" dirty="0" err="1">
              <a:latin typeface="+mj-lt"/>
            </a:rPr>
            <a:t>có</a:t>
          </a:r>
          <a:r>
            <a:rPr lang="vi-VN" sz="1800" kern="1200" dirty="0">
              <a:latin typeface="+mj-lt"/>
            </a:rPr>
            <a:t> </a:t>
          </a:r>
          <a:r>
            <a:rPr lang="vi-VN" sz="1800" kern="1200" dirty="0" err="1">
              <a:latin typeface="+mj-lt"/>
            </a:rPr>
            <a:t>thể</a:t>
          </a:r>
          <a:r>
            <a:rPr lang="vi-VN" sz="1800" kern="1200" dirty="0">
              <a:latin typeface="+mj-lt"/>
            </a:rPr>
            <a:t> </a:t>
          </a:r>
          <a:r>
            <a:rPr lang="vi-VN" sz="1800" kern="1200" dirty="0" err="1">
              <a:latin typeface="+mj-lt"/>
            </a:rPr>
            <a:t>cài</a:t>
          </a:r>
          <a:r>
            <a:rPr lang="vi-VN" sz="1800" kern="1200" dirty="0">
              <a:latin typeface="+mj-lt"/>
            </a:rPr>
            <a:t> </a:t>
          </a:r>
          <a:r>
            <a:rPr lang="vi-VN" sz="1800" kern="1200" dirty="0" err="1">
              <a:latin typeface="+mj-lt"/>
            </a:rPr>
            <a:t>đặt</a:t>
          </a:r>
          <a:r>
            <a:rPr lang="vi-VN" sz="1800" kern="1200" dirty="0">
              <a:latin typeface="+mj-lt"/>
            </a:rPr>
            <a:t> </a:t>
          </a:r>
          <a:r>
            <a:rPr lang="vi-VN" sz="1800" kern="1200" dirty="0" err="1">
              <a:latin typeface="+mj-lt"/>
            </a:rPr>
            <a:t>bất</a:t>
          </a:r>
          <a:r>
            <a:rPr lang="vi-VN" sz="1800" kern="1200" dirty="0">
              <a:latin typeface="+mj-lt"/>
            </a:rPr>
            <a:t> </a:t>
          </a:r>
          <a:r>
            <a:rPr lang="vi-VN" sz="1800" kern="1200" dirty="0" err="1">
              <a:latin typeface="+mj-lt"/>
            </a:rPr>
            <a:t>cứ</a:t>
          </a:r>
          <a:r>
            <a:rPr lang="vi-VN" sz="1800" kern="1200" dirty="0">
              <a:latin typeface="+mj-lt"/>
            </a:rPr>
            <a:t> </a:t>
          </a:r>
          <a:r>
            <a:rPr lang="vi-VN" sz="1800" kern="1200" dirty="0" err="1">
              <a:latin typeface="+mj-lt"/>
            </a:rPr>
            <a:t>thứ</a:t>
          </a:r>
          <a:r>
            <a:rPr lang="vi-VN" sz="1800" kern="1200" dirty="0">
              <a:latin typeface="+mj-lt"/>
            </a:rPr>
            <a:t> </a:t>
          </a:r>
          <a:r>
            <a:rPr lang="vi-VN" sz="1800" kern="1200" dirty="0" err="1">
              <a:latin typeface="+mj-lt"/>
            </a:rPr>
            <a:t>gì</a:t>
          </a:r>
          <a:r>
            <a:rPr lang="vi-VN" sz="1800" kern="1200" dirty="0">
              <a:latin typeface="+mj-lt"/>
            </a:rPr>
            <a:t> </a:t>
          </a:r>
          <a:r>
            <a:rPr lang="vi-VN" sz="1800" kern="1200" dirty="0" err="1">
              <a:latin typeface="+mj-lt"/>
            </a:rPr>
            <a:t>và</a:t>
          </a:r>
          <a:r>
            <a:rPr lang="vi-VN" sz="1800" kern="1200" dirty="0">
              <a:latin typeface="+mj-lt"/>
            </a:rPr>
            <a:t> </a:t>
          </a:r>
          <a:r>
            <a:rPr lang="vi-VN" sz="1800" kern="1200" dirty="0" err="1">
              <a:latin typeface="+mj-lt"/>
            </a:rPr>
            <a:t>thực</a:t>
          </a:r>
          <a:r>
            <a:rPr lang="vi-VN" sz="1800" kern="1200" dirty="0">
              <a:latin typeface="+mj-lt"/>
            </a:rPr>
            <a:t> </a:t>
          </a:r>
          <a:r>
            <a:rPr lang="vi-VN" sz="1800" kern="1200" dirty="0" err="1">
              <a:latin typeface="+mj-lt"/>
            </a:rPr>
            <a:t>hiện</a:t>
          </a:r>
          <a:r>
            <a:rPr lang="vi-VN" sz="1800" kern="1200" dirty="0">
              <a:latin typeface="+mj-lt"/>
            </a:rPr>
            <a:t> thay </a:t>
          </a:r>
          <a:r>
            <a:rPr lang="vi-VN" sz="1800" kern="1200" dirty="0" err="1">
              <a:latin typeface="+mj-lt"/>
            </a:rPr>
            <a:t>đổi</a:t>
          </a:r>
          <a:r>
            <a:rPr lang="vi-VN" sz="1800" kern="1200" dirty="0">
              <a:latin typeface="+mj-lt"/>
            </a:rPr>
            <a:t> </a:t>
          </a:r>
          <a:r>
            <a:rPr lang="vi-VN" sz="1800" kern="1200" dirty="0" err="1">
              <a:latin typeface="+mj-lt"/>
            </a:rPr>
            <a:t>ảnh</a:t>
          </a:r>
          <a:r>
            <a:rPr lang="vi-VN" sz="1800" kern="1200" dirty="0">
              <a:latin typeface="+mj-lt"/>
            </a:rPr>
            <a:t> </a:t>
          </a:r>
          <a:r>
            <a:rPr lang="vi-VN" sz="1800" kern="1200" dirty="0" err="1">
              <a:latin typeface="+mj-lt"/>
            </a:rPr>
            <a:t>hưởng</a:t>
          </a:r>
          <a:r>
            <a:rPr lang="vi-VN" sz="1800" kern="1200" dirty="0">
              <a:latin typeface="+mj-lt"/>
            </a:rPr>
            <a:t> </a:t>
          </a:r>
          <a:r>
            <a:rPr lang="vi-VN" sz="1800" kern="1200" dirty="0" err="1">
              <a:latin typeface="+mj-lt"/>
            </a:rPr>
            <a:t>đến</a:t>
          </a:r>
          <a:r>
            <a:rPr lang="vi-VN" sz="1800" kern="1200" dirty="0">
              <a:latin typeface="+mj-lt"/>
            </a:rPr>
            <a:t> </a:t>
          </a:r>
          <a:r>
            <a:rPr lang="vi-VN" sz="1800" kern="1200" dirty="0" err="1">
              <a:latin typeface="+mj-lt"/>
            </a:rPr>
            <a:t>tất</a:t>
          </a:r>
          <a:r>
            <a:rPr lang="vi-VN" sz="1800" kern="1200" dirty="0">
              <a:latin typeface="+mj-lt"/>
            </a:rPr>
            <a:t> </a:t>
          </a:r>
          <a:r>
            <a:rPr lang="vi-VN" sz="1800" kern="1200" dirty="0" err="1">
              <a:latin typeface="+mj-lt"/>
            </a:rPr>
            <a:t>cả</a:t>
          </a:r>
          <a:r>
            <a:rPr lang="vi-VN" sz="1800" kern="1200" dirty="0">
              <a:latin typeface="+mj-lt"/>
            </a:rPr>
            <a:t> </a:t>
          </a:r>
          <a:r>
            <a:rPr lang="vi-VN" sz="1800" kern="1200" dirty="0" err="1">
              <a:latin typeface="+mj-lt"/>
            </a:rPr>
            <a:t>người</a:t>
          </a:r>
          <a:r>
            <a:rPr lang="vi-VN" sz="1800" kern="1200" dirty="0">
              <a:latin typeface="+mj-lt"/>
            </a:rPr>
            <a:t> </a:t>
          </a:r>
          <a:r>
            <a:rPr lang="vi-VN" sz="1800" kern="1200" dirty="0" err="1">
              <a:latin typeface="+mj-lt"/>
            </a:rPr>
            <a:t>dùng</a:t>
          </a:r>
          <a:r>
            <a:rPr lang="vi-VN" sz="1800" kern="1200" dirty="0">
              <a:latin typeface="+mj-lt"/>
            </a:rPr>
            <a:t> </a:t>
          </a:r>
          <a:r>
            <a:rPr lang="vi-VN" sz="1800" kern="1200" dirty="0" err="1">
              <a:latin typeface="+mj-lt"/>
            </a:rPr>
            <a:t>của</a:t>
          </a:r>
          <a:r>
            <a:rPr lang="vi-VN" sz="1800" kern="1200" dirty="0">
              <a:latin typeface="+mj-lt"/>
            </a:rPr>
            <a:t> PC </a:t>
          </a:r>
          <a:r>
            <a:rPr lang="vi-VN" sz="1800" kern="1200" dirty="0" err="1">
              <a:latin typeface="+mj-lt"/>
            </a:rPr>
            <a:t>đó</a:t>
          </a:r>
          <a:r>
            <a:rPr lang="vi-VN" sz="1800" kern="1200" dirty="0">
              <a:latin typeface="+mj-lt"/>
            </a:rPr>
            <a:t>    </a:t>
          </a:r>
        </a:p>
      </dsp:txBody>
      <dsp:txXfrm>
        <a:off x="4174230" y="147304"/>
        <a:ext cx="5793470" cy="660792"/>
      </dsp:txXfrm>
    </dsp:sp>
    <dsp:sp modelId="{51E13883-8103-46D5-9DCB-9304EA6C23C4}">
      <dsp:nvSpPr>
        <dsp:cNvPr id="0" name=""/>
        <dsp:cNvSpPr/>
      </dsp:nvSpPr>
      <dsp:spPr>
        <a:xfrm>
          <a:off x="0" y="37172"/>
          <a:ext cx="4146714" cy="881056"/>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vi-VN" sz="2800" kern="1200" dirty="0" err="1">
              <a:solidFill>
                <a:schemeClr val="tx1"/>
              </a:solidFill>
              <a:latin typeface="+mj-lt"/>
            </a:rPr>
            <a:t>Người</a:t>
          </a:r>
          <a:r>
            <a:rPr lang="vi-VN" sz="2800" kern="1200" dirty="0">
              <a:solidFill>
                <a:schemeClr val="tx1"/>
              </a:solidFill>
              <a:latin typeface="+mj-lt"/>
            </a:rPr>
            <a:t> </a:t>
          </a:r>
          <a:r>
            <a:rPr lang="vi-VN" sz="2800" kern="1200" dirty="0" err="1">
              <a:solidFill>
                <a:schemeClr val="tx1"/>
              </a:solidFill>
              <a:latin typeface="+mj-lt"/>
            </a:rPr>
            <a:t>quản</a:t>
          </a:r>
          <a:r>
            <a:rPr lang="vi-VN" sz="2800" kern="1200" dirty="0">
              <a:solidFill>
                <a:schemeClr val="tx1"/>
              </a:solidFill>
              <a:latin typeface="+mj-lt"/>
            </a:rPr>
            <a:t> </a:t>
          </a:r>
          <a:r>
            <a:rPr lang="vi-VN" sz="2800" kern="1200" dirty="0" err="1">
              <a:solidFill>
                <a:schemeClr val="tx1"/>
              </a:solidFill>
              <a:latin typeface="+mj-lt"/>
            </a:rPr>
            <a:t>lí</a:t>
          </a:r>
          <a:endParaRPr lang="vi-VN" sz="2800" kern="1200" dirty="0">
            <a:solidFill>
              <a:schemeClr val="tx1"/>
            </a:solidFill>
            <a:latin typeface="+mj-lt"/>
          </a:endParaRPr>
        </a:p>
      </dsp:txBody>
      <dsp:txXfrm>
        <a:off x="43010" y="80182"/>
        <a:ext cx="4060694" cy="795036"/>
      </dsp:txXfrm>
    </dsp:sp>
    <dsp:sp modelId="{071430D4-C3CE-4950-A686-C756BCE8EA8B}">
      <dsp:nvSpPr>
        <dsp:cNvPr id="0" name=""/>
        <dsp:cNvSpPr/>
      </dsp:nvSpPr>
      <dsp:spPr>
        <a:xfrm>
          <a:off x="4119238" y="970273"/>
          <a:ext cx="6178858" cy="881056"/>
        </a:xfrm>
        <a:prstGeom prst="rightArrow">
          <a:avLst>
            <a:gd name="adj1" fmla="val 75000"/>
            <a:gd name="adj2" fmla="val 50000"/>
          </a:avLst>
        </a:prstGeom>
        <a:solidFill>
          <a:schemeClr val="accent3">
            <a:tint val="40000"/>
            <a:alpha val="90000"/>
            <a:hueOff val="-1431975"/>
            <a:satOff val="6606"/>
            <a:lumOff val="344"/>
            <a:alphaOff val="0"/>
          </a:schemeClr>
        </a:solidFill>
        <a:ln w="15875" cap="flat" cmpd="sng" algn="ctr">
          <a:solidFill>
            <a:schemeClr val="accent3">
              <a:tint val="40000"/>
              <a:alpha val="90000"/>
              <a:hueOff val="-1431975"/>
              <a:satOff val="6606"/>
              <a:lumOff val="3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ctr" defTabSz="800100">
            <a:lnSpc>
              <a:spcPct val="90000"/>
            </a:lnSpc>
            <a:spcBef>
              <a:spcPct val="0"/>
            </a:spcBef>
            <a:spcAft>
              <a:spcPct val="15000"/>
            </a:spcAft>
            <a:buChar char="•"/>
          </a:pPr>
          <a:r>
            <a:rPr lang="vi-VN" sz="1800" kern="1200" dirty="0" err="1">
              <a:latin typeface="+mj-lt"/>
            </a:rPr>
            <a:t>Người</a:t>
          </a:r>
          <a:r>
            <a:rPr lang="vi-VN" sz="1800" kern="1200" dirty="0">
              <a:latin typeface="+mj-lt"/>
            </a:rPr>
            <a:t> </a:t>
          </a:r>
          <a:r>
            <a:rPr lang="vi-VN" sz="1800" kern="1200" dirty="0" err="1">
              <a:latin typeface="+mj-lt"/>
            </a:rPr>
            <a:t>dùng</a:t>
          </a:r>
          <a:r>
            <a:rPr lang="vi-VN" sz="1800" kern="1200" dirty="0">
              <a:latin typeface="+mj-lt"/>
            </a:rPr>
            <a:t> </a:t>
          </a:r>
          <a:r>
            <a:rPr lang="vi-VN" sz="1800" kern="1200" dirty="0" err="1">
              <a:latin typeface="+mj-lt"/>
            </a:rPr>
            <a:t>chỉ</a:t>
          </a:r>
          <a:r>
            <a:rPr lang="vi-VN" sz="1800" kern="1200" dirty="0">
              <a:latin typeface="+mj-lt"/>
            </a:rPr>
            <a:t> </a:t>
          </a:r>
          <a:r>
            <a:rPr lang="vi-VN" sz="1800" kern="1200" dirty="0" err="1">
              <a:latin typeface="+mj-lt"/>
            </a:rPr>
            <a:t>có</a:t>
          </a:r>
          <a:r>
            <a:rPr lang="vi-VN" sz="1800" kern="1200" dirty="0">
              <a:latin typeface="+mj-lt"/>
            </a:rPr>
            <a:t> </a:t>
          </a:r>
          <a:r>
            <a:rPr lang="vi-VN" sz="1800" kern="1200" dirty="0" err="1">
              <a:latin typeface="+mj-lt"/>
            </a:rPr>
            <a:t>thể</a:t>
          </a:r>
          <a:r>
            <a:rPr lang="vi-VN" sz="1800" kern="1200" dirty="0">
              <a:latin typeface="+mj-lt"/>
            </a:rPr>
            <a:t> </a:t>
          </a:r>
          <a:r>
            <a:rPr lang="vi-VN" sz="1800" kern="1200" dirty="0" err="1">
              <a:latin typeface="+mj-lt"/>
            </a:rPr>
            <a:t>sử</a:t>
          </a:r>
          <a:r>
            <a:rPr lang="vi-VN" sz="1800" kern="1200" dirty="0">
              <a:latin typeface="+mj-lt"/>
            </a:rPr>
            <a:t> </a:t>
          </a:r>
          <a:r>
            <a:rPr lang="vi-VN" sz="1800" kern="1200" dirty="0" err="1">
              <a:latin typeface="+mj-lt"/>
            </a:rPr>
            <a:t>dụng</a:t>
          </a:r>
          <a:r>
            <a:rPr lang="vi-VN" sz="1800" kern="1200" dirty="0">
              <a:latin typeface="+mj-lt"/>
            </a:rPr>
            <a:t> </a:t>
          </a:r>
          <a:r>
            <a:rPr lang="vi-VN" sz="1800" kern="1200" dirty="0" err="1">
              <a:latin typeface="+mj-lt"/>
            </a:rPr>
            <a:t>phần</a:t>
          </a:r>
          <a:r>
            <a:rPr lang="vi-VN" sz="1800" kern="1200" dirty="0">
              <a:latin typeface="+mj-lt"/>
            </a:rPr>
            <a:t> </a:t>
          </a:r>
          <a:r>
            <a:rPr lang="vi-VN" sz="1800" kern="1200" dirty="0" err="1">
              <a:latin typeface="+mj-lt"/>
            </a:rPr>
            <a:t>mềm</a:t>
          </a:r>
          <a:r>
            <a:rPr lang="vi-VN" sz="1800" kern="1200" dirty="0">
              <a:latin typeface="+mj-lt"/>
            </a:rPr>
            <a:t> </a:t>
          </a:r>
          <a:r>
            <a:rPr lang="vi-VN" sz="1800" kern="1200" dirty="0" err="1">
              <a:latin typeface="+mj-lt"/>
            </a:rPr>
            <a:t>đã</a:t>
          </a:r>
          <a:r>
            <a:rPr lang="vi-VN" sz="1800" kern="1200" dirty="0">
              <a:latin typeface="+mj-lt"/>
            </a:rPr>
            <a:t> </a:t>
          </a:r>
          <a:r>
            <a:rPr lang="vi-VN" sz="1800" kern="1200" dirty="0" err="1">
              <a:latin typeface="+mj-lt"/>
            </a:rPr>
            <a:t>được</a:t>
          </a:r>
          <a:r>
            <a:rPr lang="vi-VN" sz="1800" kern="1200" dirty="0">
              <a:latin typeface="+mj-lt"/>
            </a:rPr>
            <a:t> </a:t>
          </a:r>
          <a:r>
            <a:rPr lang="vi-VN" sz="1800" kern="1200" dirty="0" err="1">
              <a:latin typeface="+mj-lt"/>
            </a:rPr>
            <a:t>quản</a:t>
          </a:r>
          <a:r>
            <a:rPr lang="vi-VN" sz="1800" kern="1200" dirty="0">
              <a:latin typeface="+mj-lt"/>
            </a:rPr>
            <a:t> </a:t>
          </a:r>
          <a:r>
            <a:rPr lang="vi-VN" sz="1800" kern="1200" dirty="0" err="1">
              <a:latin typeface="+mj-lt"/>
            </a:rPr>
            <a:t>trị</a:t>
          </a:r>
          <a:r>
            <a:rPr lang="vi-VN" sz="1800" kern="1200" dirty="0">
              <a:latin typeface="+mj-lt"/>
            </a:rPr>
            <a:t> viên </a:t>
          </a:r>
          <a:r>
            <a:rPr lang="vi-VN" sz="1800" kern="1200" dirty="0" err="1">
              <a:latin typeface="+mj-lt"/>
            </a:rPr>
            <a:t>cài</a:t>
          </a:r>
          <a:r>
            <a:rPr lang="vi-VN" sz="1800" kern="1200" dirty="0">
              <a:latin typeface="+mj-lt"/>
            </a:rPr>
            <a:t> </a:t>
          </a:r>
          <a:r>
            <a:rPr lang="vi-VN" sz="1800" kern="1200" dirty="0" err="1">
              <a:latin typeface="+mj-lt"/>
            </a:rPr>
            <a:t>đặt</a:t>
          </a:r>
          <a:r>
            <a:rPr lang="vi-VN" sz="1800" kern="1200" dirty="0">
              <a:latin typeface="+mj-lt"/>
            </a:rPr>
            <a:t> </a:t>
          </a:r>
          <a:r>
            <a:rPr lang="vi-VN" sz="1800" kern="1200" dirty="0" err="1">
              <a:latin typeface="+mj-lt"/>
            </a:rPr>
            <a:t>và</a:t>
          </a:r>
          <a:r>
            <a:rPr lang="vi-VN" sz="1800" kern="1200" dirty="0">
              <a:latin typeface="+mj-lt"/>
            </a:rPr>
            <a:t> thay </a:t>
          </a:r>
          <a:r>
            <a:rPr lang="vi-VN" sz="1800" kern="1200" dirty="0" err="1">
              <a:latin typeface="+mj-lt"/>
            </a:rPr>
            <a:t>đổi</a:t>
          </a:r>
          <a:r>
            <a:rPr lang="vi-VN" sz="1800" kern="1200" dirty="0">
              <a:latin typeface="+mj-lt"/>
            </a:rPr>
            <a:t> </a:t>
          </a:r>
          <a:r>
            <a:rPr lang="vi-VN" sz="1800" kern="1200" dirty="0" err="1">
              <a:latin typeface="+mj-lt"/>
            </a:rPr>
            <a:t>cài</a:t>
          </a:r>
          <a:r>
            <a:rPr lang="vi-VN" sz="1800" kern="1200" dirty="0">
              <a:latin typeface="+mj-lt"/>
            </a:rPr>
            <a:t> </a:t>
          </a:r>
          <a:r>
            <a:rPr lang="vi-VN" sz="1800" kern="1200" dirty="0" err="1">
              <a:latin typeface="+mj-lt"/>
            </a:rPr>
            <a:t>đặt</a:t>
          </a:r>
          <a:r>
            <a:rPr lang="vi-VN" sz="1800" kern="1200" dirty="0">
              <a:latin typeface="+mj-lt"/>
            </a:rPr>
            <a:t> </a:t>
          </a:r>
          <a:r>
            <a:rPr lang="vi-VN" sz="1800" kern="1200" dirty="0" err="1">
              <a:latin typeface="+mj-lt"/>
            </a:rPr>
            <a:t>hệ</a:t>
          </a:r>
          <a:r>
            <a:rPr lang="vi-VN" sz="1800" kern="1200" dirty="0">
              <a:latin typeface="+mj-lt"/>
            </a:rPr>
            <a:t> </a:t>
          </a:r>
          <a:r>
            <a:rPr lang="vi-VN" sz="1800" kern="1200" dirty="0" err="1">
              <a:latin typeface="+mj-lt"/>
            </a:rPr>
            <a:t>thống</a:t>
          </a:r>
          <a:r>
            <a:rPr lang="vi-VN" sz="1800" kern="1200" dirty="0">
              <a:latin typeface="+mj-lt"/>
            </a:rPr>
            <a:t> không </a:t>
          </a:r>
          <a:r>
            <a:rPr lang="vi-VN" sz="1800" kern="1200" dirty="0" err="1">
              <a:latin typeface="+mj-lt"/>
            </a:rPr>
            <a:t>ảnh</a:t>
          </a:r>
          <a:r>
            <a:rPr lang="vi-VN" sz="1800" kern="1200" dirty="0">
              <a:latin typeface="+mj-lt"/>
            </a:rPr>
            <a:t> </a:t>
          </a:r>
          <a:r>
            <a:rPr lang="vi-VN" sz="1800" kern="1200" dirty="0" err="1">
              <a:latin typeface="+mj-lt"/>
            </a:rPr>
            <a:t>hưởng</a:t>
          </a:r>
          <a:r>
            <a:rPr lang="vi-VN" sz="1800" kern="1200" dirty="0">
              <a:latin typeface="+mj-lt"/>
            </a:rPr>
            <a:t> </a:t>
          </a:r>
          <a:r>
            <a:rPr lang="vi-VN" sz="1800" kern="1200" dirty="0" err="1">
              <a:latin typeface="+mj-lt"/>
            </a:rPr>
            <a:t>đến</a:t>
          </a:r>
          <a:r>
            <a:rPr lang="vi-VN" sz="1800" kern="1200" dirty="0">
              <a:latin typeface="+mj-lt"/>
            </a:rPr>
            <a:t> </a:t>
          </a:r>
          <a:r>
            <a:rPr lang="vi-VN" sz="1800" kern="1200" dirty="0" err="1">
              <a:latin typeface="+mj-lt"/>
            </a:rPr>
            <a:t>người</a:t>
          </a:r>
          <a:r>
            <a:rPr lang="vi-VN" sz="1800" kern="1200" dirty="0">
              <a:latin typeface="+mj-lt"/>
            </a:rPr>
            <a:t> </a:t>
          </a:r>
          <a:r>
            <a:rPr lang="vi-VN" sz="1800" kern="1200" dirty="0" err="1">
              <a:latin typeface="+mj-lt"/>
            </a:rPr>
            <a:t>dùng</a:t>
          </a:r>
          <a:r>
            <a:rPr lang="vi-VN" sz="1800" kern="1200" dirty="0">
              <a:latin typeface="+mj-lt"/>
            </a:rPr>
            <a:t> </a:t>
          </a:r>
          <a:r>
            <a:rPr lang="vi-VN" sz="1800" kern="1200" dirty="0" err="1">
              <a:latin typeface="+mj-lt"/>
            </a:rPr>
            <a:t>khác</a:t>
          </a:r>
          <a:endParaRPr lang="vi-VN" sz="1800" kern="1200" dirty="0">
            <a:latin typeface="+mj-lt"/>
          </a:endParaRPr>
        </a:p>
      </dsp:txBody>
      <dsp:txXfrm>
        <a:off x="4119238" y="1080405"/>
        <a:ext cx="5848462" cy="660792"/>
      </dsp:txXfrm>
    </dsp:sp>
    <dsp:sp modelId="{B6CC590F-E02A-4032-A89A-1CFF0430E1D8}">
      <dsp:nvSpPr>
        <dsp:cNvPr id="0" name=""/>
        <dsp:cNvSpPr/>
      </dsp:nvSpPr>
      <dsp:spPr>
        <a:xfrm>
          <a:off x="0" y="970273"/>
          <a:ext cx="4119238" cy="881056"/>
        </a:xfrm>
        <a:prstGeom prst="roundRect">
          <a:avLst/>
        </a:prstGeom>
        <a:solidFill>
          <a:schemeClr val="accent3">
            <a:hueOff val="-1143260"/>
            <a:satOff val="6956"/>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vi-VN" sz="2800" kern="1200" dirty="0">
              <a:solidFill>
                <a:schemeClr val="tx1"/>
              </a:solidFill>
              <a:latin typeface="+mj-lt"/>
            </a:rPr>
            <a:t>Tiêu </a:t>
          </a:r>
          <a:r>
            <a:rPr lang="vi-VN" sz="2800" kern="1200" dirty="0" err="1">
              <a:solidFill>
                <a:schemeClr val="tx1"/>
              </a:solidFill>
              <a:latin typeface="+mj-lt"/>
            </a:rPr>
            <a:t>chuẩn</a:t>
          </a:r>
          <a:endParaRPr lang="vi-VN" sz="2800" kern="1200" dirty="0">
            <a:solidFill>
              <a:schemeClr val="tx1"/>
            </a:solidFill>
            <a:latin typeface="+mj-lt"/>
          </a:endParaRPr>
        </a:p>
      </dsp:txBody>
      <dsp:txXfrm>
        <a:off x="43010" y="1013283"/>
        <a:ext cx="4033218" cy="795036"/>
      </dsp:txXfrm>
    </dsp:sp>
    <dsp:sp modelId="{D881D6CF-13D8-4A28-88E3-0338B5C068C5}">
      <dsp:nvSpPr>
        <dsp:cNvPr id="0" name=""/>
        <dsp:cNvSpPr/>
      </dsp:nvSpPr>
      <dsp:spPr>
        <a:xfrm>
          <a:off x="4119238" y="1939435"/>
          <a:ext cx="6178858" cy="881056"/>
        </a:xfrm>
        <a:prstGeom prst="rightArrow">
          <a:avLst>
            <a:gd name="adj1" fmla="val 75000"/>
            <a:gd name="adj2" fmla="val 50000"/>
          </a:avLst>
        </a:prstGeom>
        <a:solidFill>
          <a:schemeClr val="accent3">
            <a:tint val="40000"/>
            <a:alpha val="90000"/>
            <a:hueOff val="-2863950"/>
            <a:satOff val="13213"/>
            <a:lumOff val="688"/>
            <a:alphaOff val="0"/>
          </a:schemeClr>
        </a:solidFill>
        <a:ln w="15875" cap="flat" cmpd="sng" algn="ctr">
          <a:solidFill>
            <a:schemeClr val="accent3">
              <a:tint val="40000"/>
              <a:alpha val="90000"/>
              <a:hueOff val="-2863950"/>
              <a:satOff val="13213"/>
              <a:lumOff val="6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ctr" defTabSz="800100">
            <a:lnSpc>
              <a:spcPct val="90000"/>
            </a:lnSpc>
            <a:spcBef>
              <a:spcPct val="0"/>
            </a:spcBef>
            <a:spcAft>
              <a:spcPct val="15000"/>
            </a:spcAft>
            <a:buChar char="•"/>
          </a:pPr>
          <a:r>
            <a:rPr lang="vi-VN" sz="1800" kern="1200" dirty="0" err="1">
              <a:latin typeface="+mj-lt"/>
            </a:rPr>
            <a:t>Tài</a:t>
          </a:r>
          <a:r>
            <a:rPr lang="vi-VN" sz="1800" kern="1200" dirty="0">
              <a:latin typeface="+mj-lt"/>
            </a:rPr>
            <a:t> </a:t>
          </a:r>
          <a:r>
            <a:rPr lang="vi-VN" sz="1800" kern="1200" dirty="0" err="1">
              <a:latin typeface="+mj-lt"/>
            </a:rPr>
            <a:t>khoản</a:t>
          </a:r>
          <a:r>
            <a:rPr lang="vi-VN" sz="1800" kern="1200" dirty="0">
              <a:latin typeface="+mj-lt"/>
            </a:rPr>
            <a:t> </a:t>
          </a:r>
          <a:r>
            <a:rPr lang="vi-VN" sz="1800" kern="1200" dirty="0" err="1">
              <a:latin typeface="+mj-lt"/>
            </a:rPr>
            <a:t>này</a:t>
          </a:r>
          <a:r>
            <a:rPr lang="vi-VN" sz="1800" kern="1200" dirty="0">
              <a:latin typeface="+mj-lt"/>
            </a:rPr>
            <a:t> </a:t>
          </a:r>
          <a:r>
            <a:rPr lang="vi-VN" sz="1800" kern="1200" dirty="0" err="1">
              <a:latin typeface="+mj-lt"/>
            </a:rPr>
            <a:t>giúp</a:t>
          </a:r>
          <a:r>
            <a:rPr lang="vi-VN" sz="1800" kern="1200" dirty="0">
              <a:latin typeface="+mj-lt"/>
            </a:rPr>
            <a:t> con </a:t>
          </a:r>
          <a:r>
            <a:rPr lang="vi-VN" sz="1800" kern="1200" dirty="0" err="1">
              <a:latin typeface="+mj-lt"/>
            </a:rPr>
            <a:t>bạn</a:t>
          </a:r>
          <a:r>
            <a:rPr lang="vi-VN" sz="1800" kern="1200" dirty="0">
              <a:latin typeface="+mj-lt"/>
            </a:rPr>
            <a:t> </a:t>
          </a:r>
          <a:r>
            <a:rPr lang="vi-VN" sz="1800" kern="1200" dirty="0" err="1">
              <a:latin typeface="+mj-lt"/>
            </a:rPr>
            <a:t>sử</a:t>
          </a:r>
          <a:r>
            <a:rPr lang="vi-VN" sz="1800" kern="1200" dirty="0">
              <a:latin typeface="+mj-lt"/>
            </a:rPr>
            <a:t> </a:t>
          </a:r>
          <a:r>
            <a:rPr lang="vi-VN" sz="1800" kern="1200" dirty="0" err="1">
              <a:latin typeface="+mj-lt"/>
            </a:rPr>
            <a:t>dụng</a:t>
          </a:r>
          <a:r>
            <a:rPr lang="vi-VN" sz="1800" kern="1200" dirty="0">
              <a:latin typeface="+mj-lt"/>
            </a:rPr>
            <a:t> </a:t>
          </a:r>
          <a:r>
            <a:rPr lang="vi-VN" sz="1800" kern="1200" dirty="0" err="1">
              <a:latin typeface="+mj-lt"/>
            </a:rPr>
            <a:t>máy</a:t>
          </a:r>
          <a:r>
            <a:rPr lang="vi-VN" sz="1800" kern="1200" dirty="0">
              <a:latin typeface="+mj-lt"/>
            </a:rPr>
            <a:t> </a:t>
          </a:r>
          <a:r>
            <a:rPr lang="vi-VN" sz="1800" kern="1200" dirty="0" err="1">
              <a:latin typeface="+mj-lt"/>
            </a:rPr>
            <a:t>tính</a:t>
          </a:r>
          <a:r>
            <a:rPr lang="vi-VN" sz="1800" kern="1200" dirty="0">
              <a:latin typeface="+mj-lt"/>
            </a:rPr>
            <a:t> an toan hơn khi truy </a:t>
          </a:r>
          <a:r>
            <a:rPr lang="vi-VN" sz="1800" kern="1200" dirty="0" err="1">
              <a:latin typeface="+mj-lt"/>
            </a:rPr>
            <a:t>cập</a:t>
          </a:r>
          <a:r>
            <a:rPr lang="vi-VN" sz="1800" kern="1200" dirty="0">
              <a:latin typeface="+mj-lt"/>
            </a:rPr>
            <a:t> </a:t>
          </a:r>
          <a:r>
            <a:rPr lang="vi-VN" sz="1800" kern="1200" dirty="0" err="1">
              <a:latin typeface="+mj-lt"/>
            </a:rPr>
            <a:t>Internet</a:t>
          </a:r>
          <a:endParaRPr lang="vi-VN" sz="1800" kern="1200" dirty="0">
            <a:latin typeface="+mj-lt"/>
          </a:endParaRPr>
        </a:p>
      </dsp:txBody>
      <dsp:txXfrm>
        <a:off x="4119238" y="2049567"/>
        <a:ext cx="5848462" cy="660792"/>
      </dsp:txXfrm>
    </dsp:sp>
    <dsp:sp modelId="{7ACB5B7D-2284-41EF-AD88-ABE7C056C1F4}">
      <dsp:nvSpPr>
        <dsp:cNvPr id="0" name=""/>
        <dsp:cNvSpPr/>
      </dsp:nvSpPr>
      <dsp:spPr>
        <a:xfrm>
          <a:off x="0" y="1912801"/>
          <a:ext cx="4119238" cy="881056"/>
        </a:xfrm>
        <a:prstGeom prst="roundRect">
          <a:avLst/>
        </a:prstGeom>
        <a:solidFill>
          <a:schemeClr val="accent3">
            <a:hueOff val="-2286521"/>
            <a:satOff val="13913"/>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vi-VN" sz="2800" kern="1200" dirty="0" err="1">
              <a:solidFill>
                <a:schemeClr val="tx1"/>
              </a:solidFill>
              <a:latin typeface="+mj-lt"/>
            </a:rPr>
            <a:t>Trẻ</a:t>
          </a:r>
          <a:r>
            <a:rPr lang="vi-VN" sz="2800" kern="1200" dirty="0">
              <a:solidFill>
                <a:schemeClr val="tx1"/>
              </a:solidFill>
              <a:latin typeface="+mj-lt"/>
            </a:rPr>
            <a:t> em</a:t>
          </a:r>
        </a:p>
      </dsp:txBody>
      <dsp:txXfrm>
        <a:off x="43010" y="1955811"/>
        <a:ext cx="4033218" cy="795036"/>
      </dsp:txXfrm>
    </dsp:sp>
    <dsp:sp modelId="{3886155E-9EE7-41A0-80C9-E694960DE925}">
      <dsp:nvSpPr>
        <dsp:cNvPr id="0" name=""/>
        <dsp:cNvSpPr/>
      </dsp:nvSpPr>
      <dsp:spPr>
        <a:xfrm>
          <a:off x="4119238" y="2908598"/>
          <a:ext cx="6178858" cy="881056"/>
        </a:xfrm>
        <a:prstGeom prst="rightArrow">
          <a:avLst>
            <a:gd name="adj1" fmla="val 75000"/>
            <a:gd name="adj2" fmla="val 50000"/>
          </a:avLst>
        </a:prstGeom>
        <a:solidFill>
          <a:schemeClr val="accent3">
            <a:tint val="40000"/>
            <a:alpha val="90000"/>
            <a:hueOff val="-4295925"/>
            <a:satOff val="19819"/>
            <a:lumOff val="1032"/>
            <a:alphaOff val="0"/>
          </a:schemeClr>
        </a:solidFill>
        <a:ln w="15875" cap="flat" cmpd="sng" algn="ctr">
          <a:solidFill>
            <a:schemeClr val="accent3">
              <a:tint val="40000"/>
              <a:alpha val="90000"/>
              <a:hueOff val="-4295925"/>
              <a:satOff val="19819"/>
              <a:lumOff val="10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ctr" defTabSz="800100">
            <a:lnSpc>
              <a:spcPct val="90000"/>
            </a:lnSpc>
            <a:spcBef>
              <a:spcPct val="0"/>
            </a:spcBef>
            <a:spcAft>
              <a:spcPct val="15000"/>
            </a:spcAft>
            <a:buChar char="•"/>
          </a:pPr>
          <a:r>
            <a:rPr lang="vi-VN" sz="1800" kern="1200" dirty="0" err="1">
              <a:latin typeface="+mj-lt"/>
            </a:rPr>
            <a:t>Người</a:t>
          </a:r>
          <a:r>
            <a:rPr lang="vi-VN" sz="1800" kern="1200" dirty="0">
              <a:latin typeface="+mj-lt"/>
            </a:rPr>
            <a:t> </a:t>
          </a:r>
          <a:r>
            <a:rPr lang="vi-VN" sz="1800" kern="1200" dirty="0" err="1">
              <a:latin typeface="+mj-lt"/>
            </a:rPr>
            <a:t>dùng</a:t>
          </a:r>
          <a:r>
            <a:rPr lang="vi-VN" sz="1800" kern="1200" dirty="0">
              <a:latin typeface="+mj-lt"/>
            </a:rPr>
            <a:t> </a:t>
          </a:r>
          <a:r>
            <a:rPr lang="vi-VN" sz="1800" kern="1200" dirty="0" err="1">
              <a:latin typeface="+mj-lt"/>
            </a:rPr>
            <a:t>này</a:t>
          </a:r>
          <a:r>
            <a:rPr lang="vi-VN" sz="1800" kern="1200" dirty="0">
              <a:latin typeface="+mj-lt"/>
            </a:rPr>
            <a:t> </a:t>
          </a:r>
          <a:r>
            <a:rPr lang="vi-VN" sz="1800" kern="1200" dirty="0" err="1">
              <a:latin typeface="+mj-lt"/>
            </a:rPr>
            <a:t>chỉ</a:t>
          </a:r>
          <a:r>
            <a:rPr lang="vi-VN" sz="1800" kern="1200" dirty="0">
              <a:latin typeface="+mj-lt"/>
            </a:rPr>
            <a:t> </a:t>
          </a:r>
          <a:r>
            <a:rPr lang="vi-VN" sz="1800" kern="1200" dirty="0" err="1">
              <a:latin typeface="+mj-lt"/>
            </a:rPr>
            <a:t>có</a:t>
          </a:r>
          <a:r>
            <a:rPr lang="vi-VN" sz="1800" kern="1200" dirty="0">
              <a:latin typeface="+mj-lt"/>
            </a:rPr>
            <a:t> </a:t>
          </a:r>
          <a:r>
            <a:rPr lang="vi-VN" sz="1800" kern="1200" dirty="0" err="1">
              <a:latin typeface="+mj-lt"/>
            </a:rPr>
            <a:t>thể</a:t>
          </a:r>
          <a:r>
            <a:rPr lang="vi-VN" sz="1800" kern="1200" dirty="0">
              <a:latin typeface="+mj-lt"/>
            </a:rPr>
            <a:t> </a:t>
          </a:r>
          <a:r>
            <a:rPr lang="vi-VN" sz="1800" kern="1200" dirty="0" err="1">
              <a:latin typeface="+mj-lt"/>
            </a:rPr>
            <a:t>sử</a:t>
          </a:r>
          <a:r>
            <a:rPr lang="vi-VN" sz="1800" kern="1200" dirty="0">
              <a:latin typeface="+mj-lt"/>
            </a:rPr>
            <a:t> </a:t>
          </a:r>
          <a:r>
            <a:rPr lang="vi-VN" sz="1800" kern="1200" dirty="0" err="1">
              <a:latin typeface="+mj-lt"/>
            </a:rPr>
            <a:t>dụng</a:t>
          </a:r>
          <a:r>
            <a:rPr lang="vi-VN" sz="1800" kern="1200" dirty="0">
              <a:latin typeface="+mj-lt"/>
            </a:rPr>
            <a:t> </a:t>
          </a:r>
          <a:r>
            <a:rPr lang="vi-VN" sz="1800" kern="1200" dirty="0" err="1">
              <a:latin typeface="+mj-lt"/>
            </a:rPr>
            <a:t>phần</a:t>
          </a:r>
          <a:r>
            <a:rPr lang="vi-VN" sz="1800" kern="1200" dirty="0">
              <a:latin typeface="+mj-lt"/>
            </a:rPr>
            <a:t> </a:t>
          </a:r>
          <a:r>
            <a:rPr lang="vi-VN" sz="1800" kern="1200" dirty="0" err="1">
              <a:latin typeface="+mj-lt"/>
            </a:rPr>
            <a:t>mềm</a:t>
          </a:r>
          <a:r>
            <a:rPr lang="vi-VN" sz="1800" kern="1200" dirty="0">
              <a:latin typeface="+mj-lt"/>
            </a:rPr>
            <a:t> </a:t>
          </a:r>
          <a:r>
            <a:rPr lang="vi-VN" sz="1800" kern="1200" dirty="0" err="1">
              <a:latin typeface="+mj-lt"/>
            </a:rPr>
            <a:t>đã</a:t>
          </a:r>
          <a:r>
            <a:rPr lang="vi-VN" sz="1800" kern="1200" dirty="0">
              <a:latin typeface="+mj-lt"/>
            </a:rPr>
            <a:t> </a:t>
          </a:r>
          <a:r>
            <a:rPr lang="vi-VN" sz="1800" kern="1200" dirty="0" err="1">
              <a:latin typeface="+mj-lt"/>
            </a:rPr>
            <a:t>được</a:t>
          </a:r>
          <a:r>
            <a:rPr lang="vi-VN" sz="1800" kern="1200" dirty="0">
              <a:latin typeface="+mj-lt"/>
            </a:rPr>
            <a:t> </a:t>
          </a:r>
          <a:r>
            <a:rPr lang="vi-VN" sz="1800" kern="1200" dirty="0" err="1">
              <a:latin typeface="+mj-lt"/>
            </a:rPr>
            <a:t>quản</a:t>
          </a:r>
          <a:r>
            <a:rPr lang="vi-VN" sz="1800" kern="1200" dirty="0">
              <a:latin typeface="+mj-lt"/>
            </a:rPr>
            <a:t> </a:t>
          </a:r>
          <a:r>
            <a:rPr lang="vi-VN" sz="1800" kern="1200" dirty="0" err="1">
              <a:latin typeface="+mj-lt"/>
            </a:rPr>
            <a:t>trị</a:t>
          </a:r>
          <a:r>
            <a:rPr lang="vi-VN" sz="1800" kern="1200" dirty="0">
              <a:latin typeface="+mj-lt"/>
            </a:rPr>
            <a:t> viên </a:t>
          </a:r>
          <a:r>
            <a:rPr lang="vi-VN" sz="1800" kern="1200" dirty="0" err="1">
              <a:latin typeface="+mj-lt"/>
            </a:rPr>
            <a:t>cài</a:t>
          </a:r>
          <a:r>
            <a:rPr lang="vi-VN" sz="1800" kern="1200" dirty="0">
              <a:latin typeface="+mj-lt"/>
            </a:rPr>
            <a:t> </a:t>
          </a:r>
          <a:r>
            <a:rPr lang="vi-VN" sz="1800" kern="1200" dirty="0" err="1">
              <a:latin typeface="+mj-lt"/>
            </a:rPr>
            <a:t>đặt</a:t>
          </a:r>
          <a:r>
            <a:rPr lang="vi-VN" sz="1800" kern="1200" dirty="0">
              <a:latin typeface="+mj-lt"/>
            </a:rPr>
            <a:t> </a:t>
          </a:r>
          <a:r>
            <a:rPr lang="vi-VN" sz="1800" kern="1200" dirty="0" err="1">
              <a:latin typeface="+mj-lt"/>
            </a:rPr>
            <a:t>và</a:t>
          </a:r>
          <a:r>
            <a:rPr lang="vi-VN" sz="1800" kern="1200" dirty="0">
              <a:latin typeface="+mj-lt"/>
            </a:rPr>
            <a:t> không </a:t>
          </a:r>
          <a:r>
            <a:rPr lang="vi-VN" sz="1800" kern="1200" dirty="0" err="1">
              <a:latin typeface="+mj-lt"/>
            </a:rPr>
            <a:t>thể</a:t>
          </a:r>
          <a:r>
            <a:rPr lang="vi-VN" sz="1800" kern="1200" dirty="0">
              <a:latin typeface="+mj-lt"/>
            </a:rPr>
            <a:t> </a:t>
          </a:r>
          <a:r>
            <a:rPr lang="vi-VN" sz="1800" kern="1200" dirty="0" err="1">
              <a:latin typeface="+mj-lt"/>
            </a:rPr>
            <a:t>thực</a:t>
          </a:r>
          <a:r>
            <a:rPr lang="vi-VN" sz="1800" kern="1200" dirty="0">
              <a:latin typeface="+mj-lt"/>
            </a:rPr>
            <a:t> </a:t>
          </a:r>
          <a:r>
            <a:rPr lang="vi-VN" sz="1800" kern="1200" dirty="0" err="1">
              <a:latin typeface="+mj-lt"/>
            </a:rPr>
            <a:t>hiện</a:t>
          </a:r>
          <a:r>
            <a:rPr lang="vi-VN" sz="1800" kern="1200" dirty="0">
              <a:latin typeface="+mj-lt"/>
            </a:rPr>
            <a:t> </a:t>
          </a:r>
          <a:r>
            <a:rPr lang="vi-VN" sz="1800" kern="1200" dirty="0" err="1">
              <a:latin typeface="+mj-lt"/>
            </a:rPr>
            <a:t>bất</a:t>
          </a:r>
          <a:r>
            <a:rPr lang="vi-VN" sz="1800" kern="1200" dirty="0">
              <a:latin typeface="+mj-lt"/>
            </a:rPr>
            <a:t> </a:t>
          </a:r>
          <a:r>
            <a:rPr lang="vi-VN" sz="1800" kern="1200" dirty="0" err="1">
              <a:latin typeface="+mj-lt"/>
            </a:rPr>
            <a:t>kì</a:t>
          </a:r>
          <a:r>
            <a:rPr lang="vi-VN" sz="1800" kern="1200" dirty="0">
              <a:latin typeface="+mj-lt"/>
            </a:rPr>
            <a:t> thay </a:t>
          </a:r>
          <a:r>
            <a:rPr lang="vi-VN" sz="1800" kern="1200" dirty="0" err="1">
              <a:latin typeface="+mj-lt"/>
            </a:rPr>
            <a:t>đổi</a:t>
          </a:r>
          <a:r>
            <a:rPr lang="vi-VN" sz="1800" kern="1200" dirty="0">
              <a:latin typeface="+mj-lt"/>
            </a:rPr>
            <a:t> </a:t>
          </a:r>
          <a:r>
            <a:rPr lang="vi-VN" sz="1800" kern="1200" dirty="0" err="1">
              <a:latin typeface="+mj-lt"/>
            </a:rPr>
            <a:t>nào</a:t>
          </a:r>
          <a:r>
            <a:rPr lang="vi-VN" sz="1800" kern="1200" dirty="0">
              <a:latin typeface="+mj-lt"/>
            </a:rPr>
            <a:t> </a:t>
          </a:r>
          <a:r>
            <a:rPr lang="vi-VN" sz="1800" kern="1200" dirty="0" err="1">
              <a:latin typeface="+mj-lt"/>
            </a:rPr>
            <a:t>đối</a:t>
          </a:r>
          <a:r>
            <a:rPr lang="vi-VN" sz="1800" kern="1200" dirty="0">
              <a:latin typeface="+mj-lt"/>
            </a:rPr>
            <a:t> </a:t>
          </a:r>
          <a:r>
            <a:rPr lang="vi-VN" sz="1800" kern="1200" dirty="0" err="1">
              <a:latin typeface="+mj-lt"/>
            </a:rPr>
            <a:t>với</a:t>
          </a:r>
          <a:r>
            <a:rPr lang="vi-VN" sz="1800" kern="1200" dirty="0">
              <a:latin typeface="+mj-lt"/>
            </a:rPr>
            <a:t> </a:t>
          </a:r>
          <a:r>
            <a:rPr lang="vi-VN" sz="1800" kern="1200" dirty="0" err="1">
              <a:latin typeface="+mj-lt"/>
            </a:rPr>
            <a:t>cài</a:t>
          </a:r>
          <a:r>
            <a:rPr lang="vi-VN" sz="1800" kern="1200" dirty="0">
              <a:latin typeface="+mj-lt"/>
            </a:rPr>
            <a:t> </a:t>
          </a:r>
          <a:r>
            <a:rPr lang="vi-VN" sz="1800" kern="1200" dirty="0" err="1">
              <a:latin typeface="+mj-lt"/>
            </a:rPr>
            <a:t>đặt</a:t>
          </a:r>
          <a:r>
            <a:rPr lang="vi-VN" sz="1800" kern="1200" dirty="0">
              <a:latin typeface="+mj-lt"/>
            </a:rPr>
            <a:t> </a:t>
          </a:r>
          <a:r>
            <a:rPr lang="vi-VN" sz="1800" kern="1200" dirty="0" err="1">
              <a:latin typeface="+mj-lt"/>
            </a:rPr>
            <a:t>hệ</a:t>
          </a:r>
          <a:r>
            <a:rPr lang="vi-VN" sz="1800" kern="1200" dirty="0">
              <a:latin typeface="+mj-lt"/>
            </a:rPr>
            <a:t> </a:t>
          </a:r>
          <a:r>
            <a:rPr lang="vi-VN" sz="1800" kern="1200" dirty="0" err="1">
              <a:latin typeface="+mj-lt"/>
            </a:rPr>
            <a:t>thống</a:t>
          </a:r>
          <a:endParaRPr lang="vi-VN" sz="1800" kern="1200" dirty="0">
            <a:latin typeface="+mj-lt"/>
          </a:endParaRPr>
        </a:p>
      </dsp:txBody>
      <dsp:txXfrm>
        <a:off x="4119238" y="3018730"/>
        <a:ext cx="5848462" cy="660792"/>
      </dsp:txXfrm>
    </dsp:sp>
    <dsp:sp modelId="{DABC5094-7E6E-49B4-B617-BB31C929ABFF}">
      <dsp:nvSpPr>
        <dsp:cNvPr id="0" name=""/>
        <dsp:cNvSpPr/>
      </dsp:nvSpPr>
      <dsp:spPr>
        <a:xfrm>
          <a:off x="0" y="2901920"/>
          <a:ext cx="4119238" cy="881056"/>
        </a:xfrm>
        <a:prstGeom prst="roundRect">
          <a:avLst/>
        </a:prstGeom>
        <a:solidFill>
          <a:schemeClr val="accent3">
            <a:hueOff val="-3429781"/>
            <a:satOff val="20869"/>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vi-VN" sz="2800" kern="1200" dirty="0" err="1">
              <a:solidFill>
                <a:schemeClr val="tx1"/>
              </a:solidFill>
              <a:latin typeface="+mj-lt"/>
            </a:rPr>
            <a:t>Khách</a:t>
          </a:r>
          <a:endParaRPr lang="vi-VN" sz="2800" kern="1200" dirty="0">
            <a:solidFill>
              <a:schemeClr val="tx1"/>
            </a:solidFill>
            <a:latin typeface="+mj-lt"/>
          </a:endParaRPr>
        </a:p>
      </dsp:txBody>
      <dsp:txXfrm>
        <a:off x="43010" y="2944930"/>
        <a:ext cx="4033218" cy="7950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A210F-6DE7-480D-A9BF-0A8F53EE5724}">
      <dsp:nvSpPr>
        <dsp:cNvPr id="0" name=""/>
        <dsp:cNvSpPr/>
      </dsp:nvSpPr>
      <dsp:spPr>
        <a:xfrm>
          <a:off x="4307373" y="48486"/>
          <a:ext cx="6319196" cy="1184614"/>
        </a:xfrm>
        <a:prstGeom prst="rightArrow">
          <a:avLst>
            <a:gd name="adj1" fmla="val 75000"/>
            <a:gd name="adj2" fmla="val 50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endParaRPr lang="vi-VN" sz="1600" kern="1200" dirty="0">
            <a:latin typeface="+mj-lt"/>
          </a:endParaRPr>
        </a:p>
        <a:p>
          <a:pPr marL="228600" lvl="1" indent="-228600" algn="ctr" defTabSz="889000">
            <a:lnSpc>
              <a:spcPct val="90000"/>
            </a:lnSpc>
            <a:spcBef>
              <a:spcPct val="0"/>
            </a:spcBef>
            <a:spcAft>
              <a:spcPct val="15000"/>
            </a:spcAft>
            <a:buChar char="•"/>
          </a:pPr>
          <a:r>
            <a:rPr lang="vi-VN" sz="2000" kern="1200" dirty="0" err="1">
              <a:latin typeface="+mj-lt"/>
            </a:rPr>
            <a:t>Có</a:t>
          </a:r>
          <a:r>
            <a:rPr lang="vi-VN" sz="2000" kern="1200" dirty="0">
              <a:latin typeface="+mj-lt"/>
            </a:rPr>
            <a:t> </a:t>
          </a:r>
          <a:r>
            <a:rPr lang="vi-VN" sz="2000" kern="1200" dirty="0" err="1">
              <a:latin typeface="+mj-lt"/>
            </a:rPr>
            <a:t>quyền</a:t>
          </a:r>
          <a:r>
            <a:rPr lang="vi-VN" sz="2000" kern="1200" dirty="0">
              <a:latin typeface="+mj-lt"/>
            </a:rPr>
            <a:t> cao </a:t>
          </a:r>
          <a:r>
            <a:rPr lang="vi-VN" sz="2000" kern="1200" dirty="0" err="1">
              <a:latin typeface="+mj-lt"/>
            </a:rPr>
            <a:t>nhất</a:t>
          </a:r>
          <a:r>
            <a:rPr lang="vi-VN" sz="2000" kern="1200" dirty="0">
              <a:latin typeface="+mj-lt"/>
            </a:rPr>
            <a:t> trên </a:t>
          </a:r>
          <a:r>
            <a:rPr lang="vi-VN" sz="2000" kern="1200" dirty="0" err="1">
              <a:latin typeface="+mj-lt"/>
            </a:rPr>
            <a:t>hệ</a:t>
          </a:r>
          <a:r>
            <a:rPr lang="vi-VN" sz="2000" kern="1200" dirty="0">
              <a:latin typeface="+mj-lt"/>
            </a:rPr>
            <a:t> thông </a:t>
          </a:r>
          <a:r>
            <a:rPr lang="vi-VN" sz="2000" kern="1200" dirty="0" err="1">
              <a:latin typeface="+mj-lt"/>
            </a:rPr>
            <a:t>Linux</a:t>
          </a:r>
          <a:r>
            <a:rPr lang="vi-VN" sz="2000" kern="1200" dirty="0">
              <a:latin typeface="+mj-lt"/>
            </a:rPr>
            <a:t> </a:t>
          </a:r>
          <a:r>
            <a:rPr lang="vi-VN" sz="2000" kern="1200" dirty="0" err="1">
              <a:latin typeface="+mj-lt"/>
            </a:rPr>
            <a:t>thực</a:t>
          </a:r>
          <a:r>
            <a:rPr lang="vi-VN" sz="2000" kern="1200" dirty="0">
              <a:latin typeface="+mj-lt"/>
            </a:rPr>
            <a:t> </a:t>
          </a:r>
          <a:r>
            <a:rPr lang="vi-VN" sz="2000" kern="1200" dirty="0" err="1">
              <a:latin typeface="+mj-lt"/>
            </a:rPr>
            <a:t>hiện</a:t>
          </a:r>
          <a:r>
            <a:rPr lang="vi-VN" sz="2000" kern="1200" dirty="0">
              <a:latin typeface="+mj-lt"/>
            </a:rPr>
            <a:t> </a:t>
          </a:r>
          <a:r>
            <a:rPr lang="vi-VN" sz="2000" kern="1200" dirty="0" err="1">
              <a:latin typeface="+mj-lt"/>
            </a:rPr>
            <a:t>quản</a:t>
          </a:r>
          <a:r>
            <a:rPr lang="vi-VN" sz="2000" kern="1200" dirty="0">
              <a:latin typeface="+mj-lt"/>
            </a:rPr>
            <a:t> </a:t>
          </a:r>
          <a:r>
            <a:rPr lang="vi-VN" sz="2000" kern="1200" dirty="0" err="1">
              <a:latin typeface="+mj-lt"/>
            </a:rPr>
            <a:t>trị</a:t>
          </a:r>
          <a:r>
            <a:rPr lang="vi-VN" sz="2000" kern="1200" dirty="0">
              <a:latin typeface="+mj-lt"/>
            </a:rPr>
            <a:t> </a:t>
          </a:r>
          <a:r>
            <a:rPr lang="vi-VN" sz="2000" kern="1200" dirty="0" err="1">
              <a:latin typeface="+mj-lt"/>
            </a:rPr>
            <a:t>hệ</a:t>
          </a:r>
          <a:r>
            <a:rPr lang="vi-VN" sz="2000" kern="1200" dirty="0">
              <a:latin typeface="+mj-lt"/>
            </a:rPr>
            <a:t> </a:t>
          </a:r>
          <a:r>
            <a:rPr lang="vi-VN" sz="2000" kern="1200" dirty="0" err="1">
              <a:latin typeface="+mj-lt"/>
            </a:rPr>
            <a:t>thống</a:t>
          </a:r>
          <a:endParaRPr lang="vi-VN" sz="2000" kern="1200" dirty="0">
            <a:latin typeface="+mj-lt"/>
          </a:endParaRPr>
        </a:p>
      </dsp:txBody>
      <dsp:txXfrm>
        <a:off x="4307373" y="196563"/>
        <a:ext cx="5874966" cy="888460"/>
      </dsp:txXfrm>
    </dsp:sp>
    <dsp:sp modelId="{51E13883-8103-46D5-9DCB-9304EA6C23C4}">
      <dsp:nvSpPr>
        <dsp:cNvPr id="0" name=""/>
        <dsp:cNvSpPr/>
      </dsp:nvSpPr>
      <dsp:spPr>
        <a:xfrm>
          <a:off x="0" y="48486"/>
          <a:ext cx="4278979" cy="1184614"/>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vi-VN" sz="2400" kern="1200" dirty="0" err="1">
              <a:solidFill>
                <a:schemeClr val="tx1"/>
              </a:solidFill>
              <a:latin typeface="+mj-lt"/>
            </a:rPr>
            <a:t>Người</a:t>
          </a:r>
          <a:r>
            <a:rPr lang="vi-VN" sz="2400" kern="1200" dirty="0">
              <a:solidFill>
                <a:schemeClr val="tx1"/>
              </a:solidFill>
              <a:latin typeface="+mj-lt"/>
            </a:rPr>
            <a:t> </a:t>
          </a:r>
          <a:r>
            <a:rPr lang="vi-VN" sz="2400" kern="1200" dirty="0" err="1">
              <a:solidFill>
                <a:schemeClr val="tx1"/>
              </a:solidFill>
              <a:latin typeface="+mj-lt"/>
            </a:rPr>
            <a:t>dùng</a:t>
          </a:r>
          <a:r>
            <a:rPr lang="vi-VN" sz="2400" kern="1200" dirty="0">
              <a:solidFill>
                <a:schemeClr val="tx1"/>
              </a:solidFill>
              <a:latin typeface="+mj-lt"/>
            </a:rPr>
            <a:t> </a:t>
          </a:r>
          <a:r>
            <a:rPr lang="vi-VN" sz="2400" kern="1200" dirty="0" err="1">
              <a:solidFill>
                <a:schemeClr val="tx1"/>
              </a:solidFill>
              <a:latin typeface="+mj-lt"/>
            </a:rPr>
            <a:t>root</a:t>
          </a:r>
          <a:endParaRPr lang="vi-VN" sz="2400" kern="1200" dirty="0">
            <a:solidFill>
              <a:schemeClr val="tx1"/>
            </a:solidFill>
            <a:latin typeface="+mj-lt"/>
          </a:endParaRPr>
        </a:p>
      </dsp:txBody>
      <dsp:txXfrm>
        <a:off x="57828" y="106314"/>
        <a:ext cx="4163323" cy="1068958"/>
      </dsp:txXfrm>
    </dsp:sp>
    <dsp:sp modelId="{071430D4-C3CE-4950-A686-C756BCE8EA8B}">
      <dsp:nvSpPr>
        <dsp:cNvPr id="0" name=""/>
        <dsp:cNvSpPr/>
      </dsp:nvSpPr>
      <dsp:spPr>
        <a:xfrm>
          <a:off x="4250628" y="1303075"/>
          <a:ext cx="6375942" cy="1184614"/>
        </a:xfrm>
        <a:prstGeom prst="rightArrow">
          <a:avLst>
            <a:gd name="adj1" fmla="val 75000"/>
            <a:gd name="adj2" fmla="val 50000"/>
          </a:avLst>
        </a:prstGeom>
        <a:solidFill>
          <a:schemeClr val="accent3">
            <a:tint val="40000"/>
            <a:alpha val="90000"/>
            <a:hueOff val="-2147962"/>
            <a:satOff val="9909"/>
            <a:lumOff val="516"/>
            <a:alphaOff val="0"/>
          </a:schemeClr>
        </a:solidFill>
        <a:ln w="15875" cap="flat" cmpd="sng" algn="ctr">
          <a:solidFill>
            <a:schemeClr val="accent3">
              <a:tint val="40000"/>
              <a:alpha val="90000"/>
              <a:hueOff val="-2147962"/>
              <a:satOff val="9909"/>
              <a:lumOff val="51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ctr" defTabSz="889000">
            <a:lnSpc>
              <a:spcPct val="90000"/>
            </a:lnSpc>
            <a:spcBef>
              <a:spcPct val="0"/>
            </a:spcBef>
            <a:spcAft>
              <a:spcPct val="15000"/>
            </a:spcAft>
            <a:buChar char="•"/>
          </a:pPr>
          <a:r>
            <a:rPr lang="vi-VN" sz="2000" kern="1200" dirty="0" err="1">
              <a:latin typeface="+mj-lt"/>
            </a:rPr>
            <a:t>Để</a:t>
          </a:r>
          <a:r>
            <a:rPr lang="vi-VN" sz="2000" kern="1200" dirty="0">
              <a:latin typeface="+mj-lt"/>
            </a:rPr>
            <a:t> </a:t>
          </a:r>
          <a:r>
            <a:rPr lang="vi-VN" sz="2000" kern="1200" dirty="0" err="1">
              <a:latin typeface="+mj-lt"/>
            </a:rPr>
            <a:t>hoàn</a:t>
          </a:r>
          <a:r>
            <a:rPr lang="vi-VN" sz="2000" kern="1200" dirty="0">
              <a:latin typeface="+mj-lt"/>
            </a:rPr>
            <a:t> </a:t>
          </a:r>
          <a:r>
            <a:rPr lang="vi-VN" sz="2000" kern="1200" dirty="0" err="1">
              <a:latin typeface="+mj-lt"/>
            </a:rPr>
            <a:t>thiện</a:t>
          </a:r>
          <a:r>
            <a:rPr lang="vi-VN" sz="2000" kern="1200" dirty="0">
              <a:latin typeface="+mj-lt"/>
            </a:rPr>
            <a:t> </a:t>
          </a:r>
          <a:r>
            <a:rPr lang="vi-VN" sz="2000" kern="1200" dirty="0" err="1">
              <a:latin typeface="+mj-lt"/>
            </a:rPr>
            <a:t>những</a:t>
          </a:r>
          <a:r>
            <a:rPr lang="vi-VN" sz="2000" kern="1200" dirty="0">
              <a:latin typeface="+mj-lt"/>
            </a:rPr>
            <a:t> công </a:t>
          </a:r>
          <a:r>
            <a:rPr lang="vi-VN" sz="2000" kern="1200" dirty="0" err="1">
              <a:latin typeface="+mj-lt"/>
            </a:rPr>
            <a:t>việc</a:t>
          </a:r>
          <a:r>
            <a:rPr lang="vi-VN" sz="2000" kern="1200" dirty="0">
              <a:latin typeface="+mj-lt"/>
            </a:rPr>
            <a:t> </a:t>
          </a:r>
          <a:r>
            <a:rPr lang="vi-VN" sz="2000" kern="1200" dirty="0" err="1">
              <a:latin typeface="+mj-lt"/>
            </a:rPr>
            <a:t>hàng</a:t>
          </a:r>
          <a:r>
            <a:rPr lang="vi-VN" sz="2000" kern="1200" dirty="0">
              <a:latin typeface="+mj-lt"/>
            </a:rPr>
            <a:t> </a:t>
          </a:r>
          <a:r>
            <a:rPr lang="vi-VN" sz="2000" kern="1200" dirty="0" err="1">
              <a:latin typeface="+mj-lt"/>
            </a:rPr>
            <a:t>ngày.Họ</a:t>
          </a:r>
          <a:r>
            <a:rPr lang="vi-VN" sz="2000" kern="1200" dirty="0">
              <a:latin typeface="+mj-lt"/>
            </a:rPr>
            <a:t> </a:t>
          </a:r>
          <a:r>
            <a:rPr lang="vi-VN" sz="2000" kern="1200" dirty="0" err="1">
              <a:latin typeface="+mj-lt"/>
            </a:rPr>
            <a:t>bị</a:t>
          </a:r>
          <a:r>
            <a:rPr lang="vi-VN" sz="2000" kern="1200" dirty="0">
              <a:latin typeface="+mj-lt"/>
            </a:rPr>
            <a:t> </a:t>
          </a:r>
          <a:r>
            <a:rPr lang="vi-VN" sz="2000" kern="1200" dirty="0" err="1">
              <a:latin typeface="+mj-lt"/>
            </a:rPr>
            <a:t>giới</a:t>
          </a:r>
          <a:r>
            <a:rPr lang="vi-VN" sz="2000" kern="1200" dirty="0">
              <a:latin typeface="+mj-lt"/>
            </a:rPr>
            <a:t> </a:t>
          </a:r>
          <a:r>
            <a:rPr lang="vi-VN" sz="2000" kern="1200" dirty="0" err="1">
              <a:latin typeface="+mj-lt"/>
            </a:rPr>
            <a:t>hạn</a:t>
          </a:r>
          <a:r>
            <a:rPr lang="vi-VN" sz="2000" kern="1200" dirty="0">
              <a:latin typeface="+mj-lt"/>
            </a:rPr>
            <a:t> trong </a:t>
          </a:r>
          <a:r>
            <a:rPr lang="vi-VN" sz="2000" kern="1200" dirty="0" err="1">
              <a:latin typeface="+mj-lt"/>
            </a:rPr>
            <a:t>quyền</a:t>
          </a:r>
          <a:r>
            <a:rPr lang="vi-VN" sz="2000" kern="1200" dirty="0">
              <a:latin typeface="+mj-lt"/>
            </a:rPr>
            <a:t> truy </a:t>
          </a:r>
          <a:r>
            <a:rPr lang="vi-VN" sz="2000" kern="1200" dirty="0" err="1">
              <a:latin typeface="+mj-lt"/>
            </a:rPr>
            <a:t>cập</a:t>
          </a:r>
          <a:r>
            <a:rPr lang="vi-VN" sz="2000" kern="1200" dirty="0">
              <a:latin typeface="+mj-lt"/>
            </a:rPr>
            <a:t> </a:t>
          </a:r>
          <a:r>
            <a:rPr lang="vi-VN" sz="2000" kern="1200" dirty="0" err="1">
              <a:latin typeface="+mj-lt"/>
            </a:rPr>
            <a:t>vào</a:t>
          </a:r>
          <a:r>
            <a:rPr lang="vi-VN" sz="2000" kern="1200" dirty="0">
              <a:latin typeface="+mj-lt"/>
            </a:rPr>
            <a:t> </a:t>
          </a:r>
          <a:r>
            <a:rPr lang="vi-VN" sz="2000" kern="1200" dirty="0" err="1">
              <a:latin typeface="+mj-lt"/>
            </a:rPr>
            <a:t>hệ</a:t>
          </a:r>
          <a:r>
            <a:rPr lang="vi-VN" sz="2000" kern="1200" dirty="0">
              <a:latin typeface="+mj-lt"/>
            </a:rPr>
            <a:t> </a:t>
          </a:r>
          <a:r>
            <a:rPr lang="vi-VN" sz="2000" kern="1200" dirty="0" err="1">
              <a:latin typeface="+mj-lt"/>
            </a:rPr>
            <a:t>thống</a:t>
          </a:r>
          <a:r>
            <a:rPr lang="vi-VN" sz="2000" kern="1200" dirty="0">
              <a:latin typeface="+mj-lt"/>
            </a:rPr>
            <a:t> </a:t>
          </a:r>
          <a:r>
            <a:rPr lang="vi-VN" sz="2000" kern="1200" dirty="0" err="1">
              <a:latin typeface="+mj-lt"/>
            </a:rPr>
            <a:t>và</a:t>
          </a:r>
          <a:r>
            <a:rPr lang="vi-VN" sz="2000" kern="1200" dirty="0">
              <a:latin typeface="+mj-lt"/>
            </a:rPr>
            <a:t> </a:t>
          </a:r>
          <a:r>
            <a:rPr lang="vi-VN" sz="2000" kern="1200" dirty="0" err="1">
              <a:latin typeface="+mj-lt"/>
            </a:rPr>
            <a:t>phải</a:t>
          </a:r>
          <a:r>
            <a:rPr lang="vi-VN" sz="2000" kern="1200" dirty="0">
              <a:latin typeface="+mj-lt"/>
            </a:rPr>
            <a:t> </a:t>
          </a:r>
          <a:r>
            <a:rPr lang="vi-VN" sz="2000" kern="1200" dirty="0" err="1">
              <a:latin typeface="+mj-lt"/>
            </a:rPr>
            <a:t>dùng</a:t>
          </a:r>
          <a:r>
            <a:rPr lang="vi-VN" sz="2000" kern="1200" dirty="0">
              <a:latin typeface="+mj-lt"/>
            </a:rPr>
            <a:t> </a:t>
          </a:r>
          <a:r>
            <a:rPr lang="vi-VN" sz="2000" kern="1200" dirty="0" err="1">
              <a:latin typeface="+mj-lt"/>
            </a:rPr>
            <a:t>quyền</a:t>
          </a:r>
          <a:r>
            <a:rPr lang="vi-VN" sz="2000" kern="1200" dirty="0">
              <a:latin typeface="+mj-lt"/>
            </a:rPr>
            <a:t> </a:t>
          </a:r>
          <a:r>
            <a:rPr lang="vi-VN" sz="2000" kern="1200" dirty="0" err="1">
              <a:latin typeface="+mj-lt"/>
            </a:rPr>
            <a:t>của</a:t>
          </a:r>
          <a:r>
            <a:rPr lang="vi-VN" sz="2000" kern="1200" dirty="0">
              <a:latin typeface="+mj-lt"/>
            </a:rPr>
            <a:t> </a:t>
          </a:r>
          <a:r>
            <a:rPr lang="vi-VN" sz="2000" kern="1200" dirty="0" err="1">
              <a:latin typeface="+mj-lt"/>
            </a:rPr>
            <a:t>sudo</a:t>
          </a:r>
          <a:r>
            <a:rPr lang="vi-VN" sz="2000" kern="1200" dirty="0">
              <a:latin typeface="+mj-lt"/>
            </a:rPr>
            <a:t> </a:t>
          </a:r>
          <a:r>
            <a:rPr lang="vi-VN" sz="2000" kern="1200" dirty="0" err="1">
              <a:latin typeface="+mj-lt"/>
            </a:rPr>
            <a:t>để</a:t>
          </a:r>
          <a:r>
            <a:rPr lang="vi-VN" sz="2000" kern="1200" dirty="0">
              <a:latin typeface="+mj-lt"/>
            </a:rPr>
            <a:t> </a:t>
          </a:r>
          <a:r>
            <a:rPr lang="vi-VN" sz="2000" kern="1200" dirty="0" err="1">
              <a:latin typeface="+mj-lt"/>
            </a:rPr>
            <a:t>thực</a:t>
          </a:r>
          <a:r>
            <a:rPr lang="vi-VN" sz="2000" kern="1200" dirty="0">
              <a:latin typeface="+mj-lt"/>
            </a:rPr>
            <a:t> </a:t>
          </a:r>
          <a:r>
            <a:rPr lang="vi-VN" sz="2000" kern="1200" dirty="0" err="1">
              <a:latin typeface="+mj-lt"/>
            </a:rPr>
            <a:t>hiện</a:t>
          </a:r>
          <a:r>
            <a:rPr lang="vi-VN" sz="2000" kern="1200" dirty="0">
              <a:latin typeface="+mj-lt"/>
            </a:rPr>
            <a:t> </a:t>
          </a:r>
          <a:r>
            <a:rPr lang="vi-VN" sz="2000" kern="1200" dirty="0" err="1">
              <a:latin typeface="+mj-lt"/>
            </a:rPr>
            <a:t>những</a:t>
          </a:r>
          <a:r>
            <a:rPr lang="vi-VN" sz="2000" kern="1200" dirty="0">
              <a:latin typeface="+mj-lt"/>
            </a:rPr>
            <a:t> </a:t>
          </a:r>
          <a:r>
            <a:rPr lang="vi-VN" sz="2000" kern="1200" dirty="0" err="1">
              <a:latin typeface="+mj-lt"/>
            </a:rPr>
            <a:t>tác</a:t>
          </a:r>
          <a:r>
            <a:rPr lang="vi-VN" sz="2000" kern="1200" dirty="0">
              <a:latin typeface="+mj-lt"/>
            </a:rPr>
            <a:t> </a:t>
          </a:r>
          <a:r>
            <a:rPr lang="vi-VN" sz="2000" kern="1200" dirty="0" err="1">
              <a:latin typeface="+mj-lt"/>
            </a:rPr>
            <a:t>vụ</a:t>
          </a:r>
          <a:r>
            <a:rPr lang="vi-VN" sz="2000" kern="1200" dirty="0">
              <a:latin typeface="+mj-lt"/>
            </a:rPr>
            <a:t> </a:t>
          </a:r>
          <a:r>
            <a:rPr lang="vi-VN" sz="2000" kern="1200" dirty="0" err="1">
              <a:latin typeface="+mj-lt"/>
            </a:rPr>
            <a:t>của</a:t>
          </a:r>
          <a:r>
            <a:rPr lang="vi-VN" sz="2000" kern="1200" dirty="0">
              <a:latin typeface="+mj-lt"/>
            </a:rPr>
            <a:t> </a:t>
          </a:r>
          <a:r>
            <a:rPr lang="vi-VN" sz="2000" kern="1200" dirty="0" err="1">
              <a:latin typeface="+mj-lt"/>
            </a:rPr>
            <a:t>quản</a:t>
          </a:r>
          <a:r>
            <a:rPr lang="vi-VN" sz="2000" kern="1200" dirty="0">
              <a:latin typeface="+mj-lt"/>
            </a:rPr>
            <a:t> </a:t>
          </a:r>
          <a:r>
            <a:rPr lang="vi-VN" sz="2000" kern="1200" dirty="0" err="1">
              <a:latin typeface="+mj-lt"/>
            </a:rPr>
            <a:t>trj</a:t>
          </a:r>
          <a:endParaRPr lang="vi-VN" sz="2000" kern="1200" dirty="0">
            <a:latin typeface="+mj-lt"/>
          </a:endParaRPr>
        </a:p>
      </dsp:txBody>
      <dsp:txXfrm>
        <a:off x="4250628" y="1451152"/>
        <a:ext cx="5931712" cy="888460"/>
      </dsp:txXfrm>
    </dsp:sp>
    <dsp:sp modelId="{B6CC590F-E02A-4032-A89A-1CFF0430E1D8}">
      <dsp:nvSpPr>
        <dsp:cNvPr id="0" name=""/>
        <dsp:cNvSpPr/>
      </dsp:nvSpPr>
      <dsp:spPr>
        <a:xfrm>
          <a:off x="0" y="1303075"/>
          <a:ext cx="4250628" cy="1184614"/>
        </a:xfrm>
        <a:prstGeom prst="roundRect">
          <a:avLst/>
        </a:prstGeom>
        <a:solidFill>
          <a:schemeClr val="accent3">
            <a:hueOff val="-1714891"/>
            <a:satOff val="10435"/>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vi-VN" sz="2400" kern="1200" dirty="0" err="1">
              <a:solidFill>
                <a:schemeClr val="tx1"/>
              </a:solidFill>
              <a:latin typeface="+mj-lt"/>
            </a:rPr>
            <a:t>Người</a:t>
          </a:r>
          <a:r>
            <a:rPr lang="vi-VN" sz="2400" kern="1200" dirty="0">
              <a:solidFill>
                <a:schemeClr val="tx1"/>
              </a:solidFill>
              <a:latin typeface="+mj-lt"/>
            </a:rPr>
            <a:t> </a:t>
          </a:r>
          <a:r>
            <a:rPr lang="vi-VN" sz="2400" kern="1200" dirty="0" err="1">
              <a:solidFill>
                <a:schemeClr val="tx1"/>
              </a:solidFill>
              <a:latin typeface="+mj-lt"/>
            </a:rPr>
            <a:t>dùng</a:t>
          </a:r>
          <a:r>
            <a:rPr lang="vi-VN" sz="2400" kern="1200" dirty="0">
              <a:solidFill>
                <a:schemeClr val="tx1"/>
              </a:solidFill>
              <a:latin typeface="+mj-lt"/>
            </a:rPr>
            <a:t> </a:t>
          </a:r>
          <a:r>
            <a:rPr lang="vi-VN" sz="2400" kern="1200" dirty="0" err="1">
              <a:solidFill>
                <a:schemeClr val="tx1"/>
              </a:solidFill>
              <a:latin typeface="+mj-lt"/>
            </a:rPr>
            <a:t>thường</a:t>
          </a:r>
          <a:r>
            <a:rPr lang="vi-VN" sz="2400" kern="1200" dirty="0">
              <a:solidFill>
                <a:schemeClr val="tx1"/>
              </a:solidFill>
              <a:latin typeface="+mj-lt"/>
            </a:rPr>
            <a:t> xuyên</a:t>
          </a:r>
        </a:p>
      </dsp:txBody>
      <dsp:txXfrm>
        <a:off x="57828" y="1360903"/>
        <a:ext cx="4134972" cy="1068958"/>
      </dsp:txXfrm>
    </dsp:sp>
    <dsp:sp modelId="{D881D6CF-13D8-4A28-88E3-0338B5C068C5}">
      <dsp:nvSpPr>
        <dsp:cNvPr id="0" name=""/>
        <dsp:cNvSpPr/>
      </dsp:nvSpPr>
      <dsp:spPr>
        <a:xfrm>
          <a:off x="4313569" y="2657261"/>
          <a:ext cx="6285594" cy="1111061"/>
        </a:xfrm>
        <a:prstGeom prst="rightArrow">
          <a:avLst>
            <a:gd name="adj1" fmla="val 75000"/>
            <a:gd name="adj2" fmla="val 50000"/>
          </a:avLst>
        </a:prstGeom>
        <a:solidFill>
          <a:schemeClr val="accent3">
            <a:tint val="40000"/>
            <a:alpha val="90000"/>
            <a:hueOff val="-4295925"/>
            <a:satOff val="19819"/>
            <a:lumOff val="1032"/>
            <a:alphaOff val="0"/>
          </a:schemeClr>
        </a:solidFill>
        <a:ln w="15875" cap="flat" cmpd="sng" algn="ctr">
          <a:solidFill>
            <a:schemeClr val="accent3">
              <a:tint val="40000"/>
              <a:alpha val="90000"/>
              <a:hueOff val="-4295925"/>
              <a:satOff val="19819"/>
              <a:lumOff val="10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ctr" defTabSz="889000">
            <a:lnSpc>
              <a:spcPct val="90000"/>
            </a:lnSpc>
            <a:spcBef>
              <a:spcPct val="0"/>
            </a:spcBef>
            <a:spcAft>
              <a:spcPct val="15000"/>
            </a:spcAft>
            <a:buChar char="•"/>
          </a:pPr>
          <a:r>
            <a:rPr lang="vi-VN" sz="2000" kern="1200" dirty="0" err="1">
              <a:latin typeface="+mj-lt"/>
            </a:rPr>
            <a:t>Được</a:t>
          </a:r>
          <a:r>
            <a:rPr lang="vi-VN" sz="2000" kern="1200" dirty="0">
              <a:latin typeface="+mj-lt"/>
            </a:rPr>
            <a:t> </a:t>
          </a:r>
          <a:r>
            <a:rPr lang="vi-VN" sz="2000" kern="1200" dirty="0" err="1">
              <a:latin typeface="+mj-lt"/>
            </a:rPr>
            <a:t>tạo</a:t>
          </a:r>
          <a:r>
            <a:rPr lang="vi-VN" sz="2000" kern="1200" dirty="0">
              <a:latin typeface="+mj-lt"/>
            </a:rPr>
            <a:t> ra </a:t>
          </a:r>
          <a:r>
            <a:rPr lang="vi-VN" sz="2000" kern="1200" dirty="0" err="1">
              <a:latin typeface="+mj-lt"/>
            </a:rPr>
            <a:t>bởi</a:t>
          </a:r>
          <a:r>
            <a:rPr lang="vi-VN" sz="2000" kern="1200" dirty="0">
              <a:latin typeface="+mj-lt"/>
            </a:rPr>
            <a:t> </a:t>
          </a:r>
          <a:r>
            <a:rPr lang="vi-VN" sz="2000" kern="1200" dirty="0" err="1">
              <a:latin typeface="+mj-lt"/>
            </a:rPr>
            <a:t>hệ</a:t>
          </a:r>
          <a:r>
            <a:rPr lang="vi-VN" sz="2000" kern="1200" dirty="0">
              <a:latin typeface="+mj-lt"/>
            </a:rPr>
            <a:t> </a:t>
          </a:r>
          <a:r>
            <a:rPr lang="vi-VN" sz="2000" kern="1200" dirty="0" err="1">
              <a:latin typeface="+mj-lt"/>
            </a:rPr>
            <a:t>thống</a:t>
          </a:r>
          <a:r>
            <a:rPr lang="vi-VN" sz="2000" kern="1200" dirty="0">
              <a:latin typeface="+mj-lt"/>
            </a:rPr>
            <a:t> </a:t>
          </a:r>
          <a:r>
            <a:rPr lang="vi-VN" sz="2000" kern="1200" dirty="0" err="1">
              <a:latin typeface="+mj-lt"/>
            </a:rPr>
            <a:t>để</a:t>
          </a:r>
          <a:r>
            <a:rPr lang="vi-VN" sz="2000" kern="1200" dirty="0">
              <a:latin typeface="+mj-lt"/>
            </a:rPr>
            <a:t> </a:t>
          </a:r>
          <a:r>
            <a:rPr lang="vi-VN" sz="2000" kern="1200" dirty="0" err="1">
              <a:latin typeface="+mj-lt"/>
            </a:rPr>
            <a:t>chạy</a:t>
          </a:r>
          <a:r>
            <a:rPr lang="vi-VN" sz="2000" kern="1200" dirty="0">
              <a:latin typeface="+mj-lt"/>
            </a:rPr>
            <a:t> </a:t>
          </a:r>
          <a:r>
            <a:rPr lang="vi-VN" sz="2000" kern="1200" dirty="0" err="1">
              <a:latin typeface="+mj-lt"/>
            </a:rPr>
            <a:t>các</a:t>
          </a:r>
          <a:r>
            <a:rPr lang="vi-VN" sz="2000" kern="1200" dirty="0">
              <a:latin typeface="+mj-lt"/>
            </a:rPr>
            <a:t> </a:t>
          </a:r>
          <a:r>
            <a:rPr lang="vi-VN" sz="2000" kern="1200" dirty="0" err="1">
              <a:latin typeface="+mj-lt"/>
            </a:rPr>
            <a:t>processes</a:t>
          </a:r>
          <a:r>
            <a:rPr lang="vi-VN" sz="2000" kern="1200" dirty="0">
              <a:latin typeface="+mj-lt"/>
            </a:rPr>
            <a:t> </a:t>
          </a:r>
          <a:r>
            <a:rPr lang="vi-VN" sz="2000" kern="1200" dirty="0" err="1">
              <a:latin typeface="+mj-lt"/>
            </a:rPr>
            <a:t>hoặc</a:t>
          </a:r>
          <a:r>
            <a:rPr lang="vi-VN" sz="2000" kern="1200" dirty="0">
              <a:latin typeface="+mj-lt"/>
            </a:rPr>
            <a:t> </a:t>
          </a:r>
          <a:r>
            <a:rPr lang="vi-VN" sz="2000" kern="1200" dirty="0" err="1">
              <a:latin typeface="+mj-lt"/>
            </a:rPr>
            <a:t>daemons.Mỗi</a:t>
          </a:r>
          <a:r>
            <a:rPr lang="vi-VN" sz="2000" kern="1200" dirty="0">
              <a:latin typeface="+mj-lt"/>
            </a:rPr>
            <a:t> </a:t>
          </a:r>
          <a:r>
            <a:rPr lang="vi-VN" sz="2000" kern="1200" dirty="0" err="1">
              <a:latin typeface="+mj-lt"/>
            </a:rPr>
            <a:t>user</a:t>
          </a:r>
          <a:r>
            <a:rPr lang="vi-VN" sz="2000" kern="1200" dirty="0">
              <a:latin typeface="+mj-lt"/>
            </a:rPr>
            <a:t> </a:t>
          </a:r>
          <a:r>
            <a:rPr lang="vi-VN" sz="2000" kern="1200" dirty="0" err="1">
              <a:latin typeface="+mj-lt"/>
            </a:rPr>
            <a:t>có</a:t>
          </a:r>
          <a:r>
            <a:rPr lang="vi-VN" sz="2000" kern="1200" dirty="0">
              <a:latin typeface="+mj-lt"/>
            </a:rPr>
            <a:t> </a:t>
          </a:r>
          <a:r>
            <a:rPr lang="vi-VN" sz="2000" kern="1200" dirty="0" err="1">
              <a:latin typeface="+mj-lt"/>
            </a:rPr>
            <a:t>những</a:t>
          </a:r>
          <a:r>
            <a:rPr lang="vi-VN" sz="2000" kern="1200" dirty="0">
              <a:latin typeface="+mj-lt"/>
            </a:rPr>
            <a:t> </a:t>
          </a:r>
          <a:r>
            <a:rPr lang="vi-VN" sz="2000" kern="1200" dirty="0" err="1">
              <a:latin typeface="+mj-lt"/>
            </a:rPr>
            <a:t>file</a:t>
          </a:r>
          <a:r>
            <a:rPr lang="vi-VN" sz="2000" kern="1200" dirty="0">
              <a:latin typeface="+mj-lt"/>
            </a:rPr>
            <a:t> </a:t>
          </a:r>
          <a:r>
            <a:rPr lang="vi-VN" sz="2000" kern="1200" dirty="0" err="1">
              <a:latin typeface="+mj-lt"/>
            </a:rPr>
            <a:t>và</a:t>
          </a:r>
          <a:r>
            <a:rPr lang="vi-VN" sz="2000" kern="1200" dirty="0">
              <a:latin typeface="+mj-lt"/>
            </a:rPr>
            <a:t> </a:t>
          </a:r>
          <a:r>
            <a:rPr lang="vi-VN" sz="2000" kern="1200" dirty="0" err="1">
              <a:latin typeface="+mj-lt"/>
            </a:rPr>
            <a:t>resources</a:t>
          </a:r>
          <a:r>
            <a:rPr lang="vi-VN" sz="2000" kern="1200" dirty="0">
              <a:latin typeface="+mj-lt"/>
            </a:rPr>
            <a:t> riêng</a:t>
          </a:r>
        </a:p>
      </dsp:txBody>
      <dsp:txXfrm>
        <a:off x="4313569" y="2796144"/>
        <a:ext cx="5868946" cy="833295"/>
      </dsp:txXfrm>
    </dsp:sp>
    <dsp:sp modelId="{7ACB5B7D-2284-41EF-AD88-ABE7C056C1F4}">
      <dsp:nvSpPr>
        <dsp:cNvPr id="0" name=""/>
        <dsp:cNvSpPr/>
      </dsp:nvSpPr>
      <dsp:spPr>
        <a:xfrm>
          <a:off x="45173" y="2606150"/>
          <a:ext cx="4250628" cy="1184614"/>
        </a:xfrm>
        <a:prstGeom prst="roundRect">
          <a:avLst/>
        </a:prstGeom>
        <a:solidFill>
          <a:schemeClr val="accent3">
            <a:hueOff val="-3429781"/>
            <a:satOff val="20869"/>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vi-VN" sz="2400" kern="1200" dirty="0" err="1">
              <a:solidFill>
                <a:schemeClr val="tx1"/>
              </a:solidFill>
              <a:latin typeface="+mj-lt"/>
            </a:rPr>
            <a:t>Người</a:t>
          </a:r>
          <a:r>
            <a:rPr lang="vi-VN" sz="2400" kern="1200" dirty="0">
              <a:solidFill>
                <a:schemeClr val="tx1"/>
              </a:solidFill>
              <a:latin typeface="+mj-lt"/>
            </a:rPr>
            <a:t> </a:t>
          </a:r>
          <a:r>
            <a:rPr lang="vi-VN" sz="2400" kern="1200" dirty="0" err="1">
              <a:solidFill>
                <a:schemeClr val="tx1"/>
              </a:solidFill>
              <a:latin typeface="+mj-lt"/>
            </a:rPr>
            <a:t>dùng</a:t>
          </a:r>
          <a:r>
            <a:rPr lang="vi-VN" sz="2400" kern="1200" dirty="0">
              <a:solidFill>
                <a:schemeClr val="tx1"/>
              </a:solidFill>
              <a:latin typeface="+mj-lt"/>
            </a:rPr>
            <a:t> </a:t>
          </a:r>
          <a:r>
            <a:rPr lang="vi-VN" sz="2400" kern="1200" dirty="0" err="1">
              <a:solidFill>
                <a:schemeClr val="tx1"/>
              </a:solidFill>
              <a:latin typeface="+mj-lt"/>
            </a:rPr>
            <a:t>hệ</a:t>
          </a:r>
          <a:r>
            <a:rPr lang="vi-VN" sz="2400" kern="1200" dirty="0">
              <a:solidFill>
                <a:schemeClr val="tx1"/>
              </a:solidFill>
              <a:latin typeface="+mj-lt"/>
            </a:rPr>
            <a:t> </a:t>
          </a:r>
          <a:r>
            <a:rPr lang="vi-VN" sz="2400" kern="1200" dirty="0" err="1">
              <a:solidFill>
                <a:schemeClr val="tx1"/>
              </a:solidFill>
              <a:latin typeface="+mj-lt"/>
            </a:rPr>
            <a:t>thống</a:t>
          </a:r>
          <a:endParaRPr lang="vi-VN" sz="2400" kern="1200" dirty="0">
            <a:solidFill>
              <a:schemeClr val="tx1"/>
            </a:solidFill>
            <a:latin typeface="+mj-lt"/>
          </a:endParaRPr>
        </a:p>
      </dsp:txBody>
      <dsp:txXfrm>
        <a:off x="103001" y="2663978"/>
        <a:ext cx="4134972" cy="10689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8FF6D2-6B08-456D-B5BA-32E9D95EE08E}">
      <dsp:nvSpPr>
        <dsp:cNvPr id="0" name=""/>
        <dsp:cNvSpPr/>
      </dsp:nvSpPr>
      <dsp:spPr>
        <a:xfrm>
          <a:off x="-4681290" y="-717627"/>
          <a:ext cx="5576111" cy="5576111"/>
        </a:xfrm>
        <a:prstGeom prst="blockArc">
          <a:avLst>
            <a:gd name="adj1" fmla="val 18900000"/>
            <a:gd name="adj2" fmla="val 2700000"/>
            <a:gd name="adj3" fmla="val 387"/>
          </a:avLst>
        </a:pr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7C0F7-1889-45D6-BB24-72FF70111629}">
      <dsp:nvSpPr>
        <dsp:cNvPr id="0" name=""/>
        <dsp:cNvSpPr/>
      </dsp:nvSpPr>
      <dsp:spPr>
        <a:xfrm>
          <a:off x="468660" y="318349"/>
          <a:ext cx="7602939" cy="637029"/>
        </a:xfrm>
        <a:prstGeom prst="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505642" tIns="60960" rIns="60960" bIns="60960" numCol="1" spcCol="1270" anchor="ctr" anchorCtr="0">
          <a:noAutofit/>
        </a:bodyPr>
        <a:lstStyle/>
        <a:p>
          <a:pPr marL="0" lvl="0" indent="0" algn="l" defTabSz="1066800">
            <a:lnSpc>
              <a:spcPct val="90000"/>
            </a:lnSpc>
            <a:spcBef>
              <a:spcPct val="0"/>
            </a:spcBef>
            <a:spcAft>
              <a:spcPct val="35000"/>
            </a:spcAft>
            <a:buNone/>
          </a:pPr>
          <a:r>
            <a:rPr lang="vi-VN" sz="2400" kern="1200" dirty="0">
              <a:solidFill>
                <a:schemeClr val="tx1"/>
              </a:solidFill>
              <a:latin typeface="+mj-lt"/>
            </a:rPr>
            <a:t>IIS </a:t>
          </a:r>
          <a:r>
            <a:rPr lang="vi-VN" sz="2400" kern="1200" dirty="0" err="1">
              <a:solidFill>
                <a:schemeClr val="tx1"/>
              </a:solidFill>
              <a:latin typeface="+mj-lt"/>
            </a:rPr>
            <a:t>là</a:t>
          </a:r>
          <a:r>
            <a:rPr lang="vi-VN" sz="2400" kern="1200" dirty="0">
              <a:solidFill>
                <a:schemeClr val="tx1"/>
              </a:solidFill>
              <a:latin typeface="+mj-lt"/>
            </a:rPr>
            <a:t> </a:t>
          </a:r>
          <a:r>
            <a:rPr lang="vi-VN" sz="2400" kern="1200" dirty="0" err="1">
              <a:solidFill>
                <a:schemeClr val="tx1"/>
              </a:solidFill>
              <a:latin typeface="+mj-lt"/>
            </a:rPr>
            <a:t>một</a:t>
          </a:r>
          <a:r>
            <a:rPr lang="vi-VN" sz="2400" kern="1200" dirty="0">
              <a:solidFill>
                <a:schemeClr val="tx1"/>
              </a:solidFill>
              <a:latin typeface="+mj-lt"/>
            </a:rPr>
            <a:t> </a:t>
          </a:r>
          <a:r>
            <a:rPr lang="vi-VN" sz="2400" kern="1200" dirty="0" err="1">
              <a:solidFill>
                <a:schemeClr val="tx1"/>
              </a:solidFill>
              <a:latin typeface="+mj-lt"/>
            </a:rPr>
            <a:t>sản</a:t>
          </a:r>
          <a:r>
            <a:rPr lang="vi-VN" sz="2400" kern="1200" dirty="0">
              <a:solidFill>
                <a:schemeClr val="tx1"/>
              </a:solidFill>
              <a:latin typeface="+mj-lt"/>
            </a:rPr>
            <a:t> </a:t>
          </a:r>
          <a:r>
            <a:rPr lang="vi-VN" sz="2400" kern="1200" dirty="0" err="1">
              <a:solidFill>
                <a:schemeClr val="tx1"/>
              </a:solidFill>
              <a:latin typeface="+mj-lt"/>
            </a:rPr>
            <a:t>phẩm</a:t>
          </a:r>
          <a:r>
            <a:rPr lang="vi-VN" sz="2400" kern="1200" dirty="0">
              <a:solidFill>
                <a:schemeClr val="tx1"/>
              </a:solidFill>
              <a:latin typeface="+mj-lt"/>
            </a:rPr>
            <a:t> </a:t>
          </a:r>
          <a:r>
            <a:rPr lang="vi-VN" sz="2400" kern="1200" dirty="0" err="1">
              <a:solidFill>
                <a:schemeClr val="tx1"/>
              </a:solidFill>
              <a:latin typeface="+mj-lt"/>
            </a:rPr>
            <a:t>của</a:t>
          </a:r>
          <a:r>
            <a:rPr lang="vi-VN" sz="2400" kern="1200" dirty="0">
              <a:solidFill>
                <a:schemeClr val="tx1"/>
              </a:solidFill>
              <a:latin typeface="+mj-lt"/>
            </a:rPr>
            <a:t> Microsoft</a:t>
          </a:r>
        </a:p>
      </dsp:txBody>
      <dsp:txXfrm>
        <a:off x="468660" y="318349"/>
        <a:ext cx="7602939" cy="637029"/>
      </dsp:txXfrm>
    </dsp:sp>
    <dsp:sp modelId="{ED015529-0E1F-4498-9723-1C6D658D3161}">
      <dsp:nvSpPr>
        <dsp:cNvPr id="0" name=""/>
        <dsp:cNvSpPr/>
      </dsp:nvSpPr>
      <dsp:spPr>
        <a:xfrm>
          <a:off x="70516" y="238720"/>
          <a:ext cx="796286" cy="796286"/>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sp>
    <dsp:sp modelId="{2CD4049C-AF04-4A98-BE34-195F7C951F72}">
      <dsp:nvSpPr>
        <dsp:cNvPr id="0" name=""/>
        <dsp:cNvSpPr/>
      </dsp:nvSpPr>
      <dsp:spPr>
        <a:xfrm>
          <a:off x="833883" y="1274058"/>
          <a:ext cx="7237715" cy="637029"/>
        </a:xfrm>
        <a:prstGeom prst="rect">
          <a:avLst/>
        </a:prstGeom>
        <a:gradFill rotWithShape="0">
          <a:gsLst>
            <a:gs pos="0">
              <a:schemeClr val="accent2">
                <a:hueOff val="-1458064"/>
                <a:satOff val="-2807"/>
                <a:lumOff val="196"/>
                <a:alphaOff val="0"/>
                <a:tint val="94000"/>
                <a:satMod val="100000"/>
                <a:lumMod val="108000"/>
              </a:schemeClr>
            </a:gs>
            <a:gs pos="50000">
              <a:schemeClr val="accent2">
                <a:hueOff val="-1458064"/>
                <a:satOff val="-2807"/>
                <a:lumOff val="196"/>
                <a:alphaOff val="0"/>
                <a:tint val="98000"/>
                <a:shade val="100000"/>
                <a:satMod val="100000"/>
                <a:lumMod val="100000"/>
              </a:schemeClr>
            </a:gs>
            <a:gs pos="100000">
              <a:schemeClr val="accent2">
                <a:hueOff val="-1458064"/>
                <a:satOff val="-2807"/>
                <a:lumOff val="196"/>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505642" tIns="60960" rIns="60960" bIns="60960" numCol="1" spcCol="1270" anchor="ctr" anchorCtr="0">
          <a:noAutofit/>
        </a:bodyPr>
        <a:lstStyle/>
        <a:p>
          <a:pPr marL="0" lvl="0" indent="0" algn="l" defTabSz="1066800">
            <a:lnSpc>
              <a:spcPct val="90000"/>
            </a:lnSpc>
            <a:spcBef>
              <a:spcPct val="0"/>
            </a:spcBef>
            <a:spcAft>
              <a:spcPct val="35000"/>
            </a:spcAft>
            <a:buNone/>
          </a:pPr>
          <a:r>
            <a:rPr lang="vi-VN" sz="2400" kern="1200" dirty="0" err="1">
              <a:solidFill>
                <a:schemeClr val="tx1"/>
              </a:solidFill>
              <a:latin typeface="+mj-lt"/>
            </a:rPr>
            <a:t>Chạy</a:t>
          </a:r>
          <a:r>
            <a:rPr lang="vi-VN" sz="2400" kern="1200" dirty="0">
              <a:solidFill>
                <a:schemeClr val="tx1"/>
              </a:solidFill>
              <a:latin typeface="+mj-lt"/>
            </a:rPr>
            <a:t> trên </a:t>
          </a:r>
          <a:r>
            <a:rPr lang="vi-VN" sz="2400" kern="1200" dirty="0" err="1">
              <a:solidFill>
                <a:schemeClr val="tx1"/>
              </a:solidFill>
              <a:latin typeface="+mj-lt"/>
            </a:rPr>
            <a:t>tất</a:t>
          </a:r>
          <a:r>
            <a:rPr lang="vi-VN" sz="2400" kern="1200" dirty="0">
              <a:solidFill>
                <a:schemeClr val="tx1"/>
              </a:solidFill>
              <a:latin typeface="+mj-lt"/>
            </a:rPr>
            <a:t> </a:t>
          </a:r>
          <a:r>
            <a:rPr lang="vi-VN" sz="2400" kern="1200" dirty="0" err="1">
              <a:solidFill>
                <a:schemeClr val="tx1"/>
              </a:solidFill>
              <a:latin typeface="+mj-lt"/>
            </a:rPr>
            <a:t>cả</a:t>
          </a:r>
          <a:r>
            <a:rPr lang="vi-VN" sz="2400" kern="1200" dirty="0">
              <a:solidFill>
                <a:schemeClr val="tx1"/>
              </a:solidFill>
              <a:latin typeface="+mj-lt"/>
            </a:rPr>
            <a:t> </a:t>
          </a:r>
          <a:r>
            <a:rPr lang="vi-VN" sz="2400" kern="1200" dirty="0" err="1">
              <a:solidFill>
                <a:schemeClr val="tx1"/>
              </a:solidFill>
              <a:latin typeface="+mj-lt"/>
            </a:rPr>
            <a:t>các</a:t>
          </a:r>
          <a:r>
            <a:rPr lang="vi-VN" sz="2400" kern="1200" dirty="0">
              <a:solidFill>
                <a:schemeClr val="tx1"/>
              </a:solidFill>
              <a:latin typeface="+mj-lt"/>
            </a:rPr>
            <a:t> </a:t>
          </a:r>
          <a:r>
            <a:rPr lang="vi-VN" sz="2400" kern="1200" dirty="0" err="1">
              <a:solidFill>
                <a:schemeClr val="tx1"/>
              </a:solidFill>
              <a:latin typeface="+mj-lt"/>
            </a:rPr>
            <a:t>nền</a:t>
          </a:r>
          <a:r>
            <a:rPr lang="vi-VN" sz="2400" kern="1200" dirty="0">
              <a:solidFill>
                <a:schemeClr val="tx1"/>
              </a:solidFill>
              <a:latin typeface="+mj-lt"/>
            </a:rPr>
            <a:t> </a:t>
          </a:r>
          <a:r>
            <a:rPr lang="vi-VN" sz="2400" kern="1200" dirty="0" err="1">
              <a:solidFill>
                <a:schemeClr val="tx1"/>
              </a:solidFill>
              <a:latin typeface="+mj-lt"/>
            </a:rPr>
            <a:t>tảng</a:t>
          </a:r>
          <a:r>
            <a:rPr lang="vi-VN" sz="2400" kern="1200" dirty="0">
              <a:solidFill>
                <a:schemeClr val="tx1"/>
              </a:solidFill>
              <a:latin typeface="+mj-lt"/>
            </a:rPr>
            <a:t> </a:t>
          </a:r>
          <a:r>
            <a:rPr lang="vi-VN" sz="2400" kern="1200" dirty="0" err="1">
              <a:solidFill>
                <a:schemeClr val="tx1"/>
              </a:solidFill>
              <a:latin typeface="+mj-lt"/>
            </a:rPr>
            <a:t>điều</a:t>
          </a:r>
          <a:r>
            <a:rPr lang="vi-VN" sz="2400" kern="1200" dirty="0">
              <a:solidFill>
                <a:schemeClr val="tx1"/>
              </a:solidFill>
              <a:latin typeface="+mj-lt"/>
            </a:rPr>
            <a:t> </a:t>
          </a:r>
          <a:r>
            <a:rPr lang="vi-VN" sz="2400" kern="1200" dirty="0" err="1">
              <a:solidFill>
                <a:schemeClr val="tx1"/>
              </a:solidFill>
              <a:latin typeface="+mj-lt"/>
            </a:rPr>
            <a:t>hành</a:t>
          </a:r>
          <a:r>
            <a:rPr lang="vi-VN" sz="2400" kern="1200" dirty="0">
              <a:solidFill>
                <a:schemeClr val="tx1"/>
              </a:solidFill>
              <a:latin typeface="+mj-lt"/>
            </a:rPr>
            <a:t> </a:t>
          </a:r>
          <a:r>
            <a:rPr lang="vi-VN" sz="2400" kern="1200" dirty="0" err="1">
              <a:solidFill>
                <a:schemeClr val="tx1"/>
              </a:solidFill>
              <a:latin typeface="+mj-lt"/>
            </a:rPr>
            <a:t>window</a:t>
          </a:r>
          <a:endParaRPr lang="vi-VN" sz="2400" kern="1200" dirty="0">
            <a:solidFill>
              <a:schemeClr val="tx1"/>
            </a:solidFill>
            <a:latin typeface="+mj-lt"/>
          </a:endParaRPr>
        </a:p>
      </dsp:txBody>
      <dsp:txXfrm>
        <a:off x="833883" y="1274058"/>
        <a:ext cx="7237715" cy="637029"/>
      </dsp:txXfrm>
    </dsp:sp>
    <dsp:sp modelId="{B8A60249-FD4A-4E46-B322-D0CE1E2C9F19}">
      <dsp:nvSpPr>
        <dsp:cNvPr id="0" name=""/>
        <dsp:cNvSpPr/>
      </dsp:nvSpPr>
      <dsp:spPr>
        <a:xfrm>
          <a:off x="435740" y="1194430"/>
          <a:ext cx="796286" cy="796286"/>
        </a:xfrm>
        <a:prstGeom prst="ellipse">
          <a:avLst/>
        </a:prstGeom>
        <a:solidFill>
          <a:schemeClr val="lt1">
            <a:hueOff val="0"/>
            <a:satOff val="0"/>
            <a:lumOff val="0"/>
            <a:alphaOff val="0"/>
          </a:schemeClr>
        </a:solidFill>
        <a:ln w="9525" cap="flat" cmpd="sng" algn="ctr">
          <a:solidFill>
            <a:schemeClr val="accent2">
              <a:hueOff val="-1458064"/>
              <a:satOff val="-2807"/>
              <a:lumOff val="196"/>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sp>
    <dsp:sp modelId="{C64C7018-5C50-43B3-B268-DA391B0D8334}">
      <dsp:nvSpPr>
        <dsp:cNvPr id="0" name=""/>
        <dsp:cNvSpPr/>
      </dsp:nvSpPr>
      <dsp:spPr>
        <a:xfrm>
          <a:off x="833883" y="2229768"/>
          <a:ext cx="7237715" cy="637029"/>
        </a:xfrm>
        <a:prstGeom prst="rect">
          <a:avLst/>
        </a:prstGeom>
        <a:gradFill rotWithShape="0">
          <a:gsLst>
            <a:gs pos="0">
              <a:schemeClr val="accent2">
                <a:hueOff val="-2916128"/>
                <a:satOff val="-5613"/>
                <a:lumOff val="392"/>
                <a:alphaOff val="0"/>
                <a:tint val="94000"/>
                <a:satMod val="100000"/>
                <a:lumMod val="108000"/>
              </a:schemeClr>
            </a:gs>
            <a:gs pos="50000">
              <a:schemeClr val="accent2">
                <a:hueOff val="-2916128"/>
                <a:satOff val="-5613"/>
                <a:lumOff val="392"/>
                <a:alphaOff val="0"/>
                <a:tint val="98000"/>
                <a:shade val="100000"/>
                <a:satMod val="100000"/>
                <a:lumMod val="100000"/>
              </a:schemeClr>
            </a:gs>
            <a:gs pos="100000">
              <a:schemeClr val="accent2">
                <a:hueOff val="-2916128"/>
                <a:satOff val="-5613"/>
                <a:lumOff val="392"/>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505642" tIns="60960" rIns="60960" bIns="60960" numCol="1" spcCol="1270" anchor="ctr" anchorCtr="0">
          <a:noAutofit/>
        </a:bodyPr>
        <a:lstStyle/>
        <a:p>
          <a:pPr marL="0" lvl="0" indent="0" algn="l" defTabSz="1066800">
            <a:lnSpc>
              <a:spcPct val="90000"/>
            </a:lnSpc>
            <a:spcBef>
              <a:spcPct val="0"/>
            </a:spcBef>
            <a:spcAft>
              <a:spcPct val="35000"/>
            </a:spcAft>
            <a:buNone/>
          </a:pPr>
          <a:r>
            <a:rPr lang="vi-VN" sz="2400" kern="1200" dirty="0" err="1">
              <a:solidFill>
                <a:schemeClr val="tx1"/>
              </a:solidFill>
              <a:latin typeface="+mj-lt"/>
            </a:rPr>
            <a:t>Là</a:t>
          </a:r>
          <a:r>
            <a:rPr lang="vi-VN" sz="2400" kern="1200" dirty="0">
              <a:solidFill>
                <a:schemeClr val="tx1"/>
              </a:solidFill>
              <a:latin typeface="+mj-lt"/>
            </a:rPr>
            <a:t> </a:t>
          </a:r>
          <a:r>
            <a:rPr lang="vi-VN" sz="2400" kern="1200" dirty="0" err="1">
              <a:solidFill>
                <a:schemeClr val="tx1"/>
              </a:solidFill>
              <a:latin typeface="+mj-lt"/>
            </a:rPr>
            <a:t>phần</a:t>
          </a:r>
          <a:r>
            <a:rPr lang="vi-VN" sz="2400" kern="1200" dirty="0">
              <a:solidFill>
                <a:schemeClr val="tx1"/>
              </a:solidFill>
              <a:latin typeface="+mj-lt"/>
            </a:rPr>
            <a:t> </a:t>
          </a:r>
          <a:r>
            <a:rPr lang="vi-VN" sz="2400" kern="1200" dirty="0" err="1">
              <a:solidFill>
                <a:schemeClr val="tx1"/>
              </a:solidFill>
              <a:latin typeface="+mj-lt"/>
            </a:rPr>
            <a:t>mềm</a:t>
          </a:r>
          <a:r>
            <a:rPr lang="vi-VN" sz="2400" kern="1200" dirty="0">
              <a:solidFill>
                <a:schemeClr val="tx1"/>
              </a:solidFill>
              <a:latin typeface="+mj-lt"/>
            </a:rPr>
            <a:t> </a:t>
          </a:r>
          <a:r>
            <a:rPr lang="vi-VN" sz="2400" kern="1200" dirty="0" err="1">
              <a:solidFill>
                <a:schemeClr val="tx1"/>
              </a:solidFill>
              <a:latin typeface="+mj-lt"/>
            </a:rPr>
            <a:t>khép</a:t>
          </a:r>
          <a:r>
            <a:rPr lang="vi-VN" sz="2400" kern="1200" dirty="0">
              <a:solidFill>
                <a:schemeClr val="tx1"/>
              </a:solidFill>
              <a:latin typeface="+mj-lt"/>
            </a:rPr>
            <a:t> </a:t>
          </a:r>
          <a:r>
            <a:rPr lang="vi-VN" sz="2400" kern="1200" dirty="0" err="1">
              <a:solidFill>
                <a:schemeClr val="tx1"/>
              </a:solidFill>
              <a:latin typeface="+mj-lt"/>
            </a:rPr>
            <a:t>kín,đóng</a:t>
          </a:r>
          <a:r>
            <a:rPr lang="vi-VN" sz="2400" kern="1200" dirty="0">
              <a:solidFill>
                <a:schemeClr val="tx1"/>
              </a:solidFill>
              <a:latin typeface="+mj-lt"/>
            </a:rPr>
            <a:t> </a:t>
          </a:r>
          <a:r>
            <a:rPr lang="vi-VN" sz="2400" kern="1200" dirty="0" err="1">
              <a:solidFill>
                <a:schemeClr val="tx1"/>
              </a:solidFill>
              <a:latin typeface="+mj-lt"/>
            </a:rPr>
            <a:t>gói</a:t>
          </a:r>
          <a:r>
            <a:rPr lang="vi-VN" sz="2400" kern="1200" dirty="0">
              <a:solidFill>
                <a:schemeClr val="tx1"/>
              </a:solidFill>
              <a:latin typeface="+mj-lt"/>
            </a:rPr>
            <a:t> theo </a:t>
          </a:r>
          <a:r>
            <a:rPr lang="vi-VN" sz="2400" kern="1200" dirty="0" err="1">
              <a:solidFill>
                <a:schemeClr val="tx1"/>
              </a:solidFill>
              <a:latin typeface="+mj-lt"/>
            </a:rPr>
            <a:t>hệ</a:t>
          </a:r>
          <a:r>
            <a:rPr lang="vi-VN" sz="2400" kern="1200" dirty="0">
              <a:solidFill>
                <a:schemeClr val="tx1"/>
              </a:solidFill>
              <a:latin typeface="+mj-lt"/>
            </a:rPr>
            <a:t> </a:t>
          </a:r>
          <a:r>
            <a:rPr lang="vi-VN" sz="2400" kern="1200" dirty="0" err="1">
              <a:solidFill>
                <a:schemeClr val="tx1"/>
              </a:solidFill>
              <a:latin typeface="+mj-lt"/>
            </a:rPr>
            <a:t>điều</a:t>
          </a:r>
          <a:r>
            <a:rPr lang="vi-VN" sz="2400" kern="1200" dirty="0">
              <a:solidFill>
                <a:schemeClr val="tx1"/>
              </a:solidFill>
              <a:latin typeface="+mj-lt"/>
            </a:rPr>
            <a:t> </a:t>
          </a:r>
          <a:r>
            <a:rPr lang="vi-VN" sz="2400" kern="1200" dirty="0" err="1">
              <a:solidFill>
                <a:schemeClr val="tx1"/>
              </a:solidFill>
              <a:latin typeface="+mj-lt"/>
            </a:rPr>
            <a:t>hành</a:t>
          </a:r>
          <a:r>
            <a:rPr lang="vi-VN" sz="2400" kern="1200" dirty="0">
              <a:solidFill>
                <a:schemeClr val="tx1"/>
              </a:solidFill>
              <a:latin typeface="+mj-lt"/>
            </a:rPr>
            <a:t> </a:t>
          </a:r>
        </a:p>
      </dsp:txBody>
      <dsp:txXfrm>
        <a:off x="833883" y="2229768"/>
        <a:ext cx="7237715" cy="637029"/>
      </dsp:txXfrm>
    </dsp:sp>
    <dsp:sp modelId="{C598EA6F-CE44-4450-9961-03FABA4C5C27}">
      <dsp:nvSpPr>
        <dsp:cNvPr id="0" name=""/>
        <dsp:cNvSpPr/>
      </dsp:nvSpPr>
      <dsp:spPr>
        <a:xfrm>
          <a:off x="435740" y="2150139"/>
          <a:ext cx="796286" cy="796286"/>
        </a:xfrm>
        <a:prstGeom prst="ellipse">
          <a:avLst/>
        </a:prstGeom>
        <a:solidFill>
          <a:schemeClr val="lt1">
            <a:hueOff val="0"/>
            <a:satOff val="0"/>
            <a:lumOff val="0"/>
            <a:alphaOff val="0"/>
          </a:schemeClr>
        </a:solidFill>
        <a:ln w="9525" cap="flat" cmpd="sng" algn="ctr">
          <a:solidFill>
            <a:schemeClr val="accent2">
              <a:hueOff val="-2916128"/>
              <a:satOff val="-5613"/>
              <a:lumOff val="392"/>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sp>
    <dsp:sp modelId="{EC2CF414-1571-4D09-BF48-1354107703FB}">
      <dsp:nvSpPr>
        <dsp:cNvPr id="0" name=""/>
        <dsp:cNvSpPr/>
      </dsp:nvSpPr>
      <dsp:spPr>
        <a:xfrm>
          <a:off x="468660" y="3185478"/>
          <a:ext cx="7602939" cy="637029"/>
        </a:xfrm>
        <a:prstGeom prst="rect">
          <a:avLst/>
        </a:prstGeom>
        <a:gradFill rotWithShape="0">
          <a:gsLst>
            <a:gs pos="0">
              <a:schemeClr val="accent2">
                <a:hueOff val="-4374192"/>
                <a:satOff val="-8420"/>
                <a:lumOff val="588"/>
                <a:alphaOff val="0"/>
                <a:tint val="94000"/>
                <a:satMod val="100000"/>
                <a:lumMod val="108000"/>
              </a:schemeClr>
            </a:gs>
            <a:gs pos="50000">
              <a:schemeClr val="accent2">
                <a:hueOff val="-4374192"/>
                <a:satOff val="-8420"/>
                <a:lumOff val="588"/>
                <a:alphaOff val="0"/>
                <a:tint val="98000"/>
                <a:shade val="100000"/>
                <a:satMod val="100000"/>
                <a:lumMod val="100000"/>
              </a:schemeClr>
            </a:gs>
            <a:gs pos="100000">
              <a:schemeClr val="accent2">
                <a:hueOff val="-4374192"/>
                <a:satOff val="-8420"/>
                <a:lumOff val="588"/>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505642" tIns="60960" rIns="60960" bIns="60960" numCol="1" spcCol="1270" anchor="ctr" anchorCtr="0">
          <a:noAutofit/>
        </a:bodyPr>
        <a:lstStyle/>
        <a:p>
          <a:pPr marL="0" lvl="0" indent="0" algn="l" defTabSz="1066800">
            <a:lnSpc>
              <a:spcPct val="90000"/>
            </a:lnSpc>
            <a:spcBef>
              <a:spcPct val="0"/>
            </a:spcBef>
            <a:spcAft>
              <a:spcPct val="35000"/>
            </a:spcAft>
            <a:buNone/>
          </a:pPr>
          <a:r>
            <a:rPr lang="vi-VN" sz="2400" kern="1200" dirty="0" err="1">
              <a:solidFill>
                <a:schemeClr val="tx1"/>
              </a:solidFill>
              <a:latin typeface="+mj-lt"/>
            </a:rPr>
            <a:t>Được</a:t>
          </a:r>
          <a:r>
            <a:rPr lang="vi-VN" sz="2400" kern="1200" dirty="0">
              <a:solidFill>
                <a:schemeClr val="tx1"/>
              </a:solidFill>
              <a:latin typeface="+mj-lt"/>
            </a:rPr>
            <a:t> Microsoft cung </a:t>
          </a:r>
          <a:r>
            <a:rPr lang="vi-VN" sz="2400" kern="1200" dirty="0" err="1">
              <a:solidFill>
                <a:schemeClr val="tx1"/>
              </a:solidFill>
              <a:latin typeface="+mj-lt"/>
            </a:rPr>
            <a:t>cấp</a:t>
          </a:r>
          <a:r>
            <a:rPr lang="vi-VN" sz="2400" kern="1200" dirty="0">
              <a:solidFill>
                <a:schemeClr val="tx1"/>
              </a:solidFill>
              <a:latin typeface="+mj-lt"/>
            </a:rPr>
            <a:t> </a:t>
          </a:r>
          <a:r>
            <a:rPr lang="vi-VN" sz="2400" kern="1200" dirty="0" err="1">
              <a:solidFill>
                <a:schemeClr val="tx1"/>
              </a:solidFill>
              <a:latin typeface="+mj-lt"/>
            </a:rPr>
            <a:t>các</a:t>
          </a:r>
          <a:r>
            <a:rPr lang="vi-VN" sz="2400" kern="1200" dirty="0">
              <a:solidFill>
                <a:schemeClr val="tx1"/>
              </a:solidFill>
              <a:latin typeface="+mj-lt"/>
            </a:rPr>
            <a:t> </a:t>
          </a:r>
          <a:r>
            <a:rPr lang="vi-VN" sz="2400" kern="1200" dirty="0" err="1">
              <a:solidFill>
                <a:schemeClr val="tx1"/>
              </a:solidFill>
              <a:latin typeface="+mj-lt"/>
            </a:rPr>
            <a:t>hỗ</a:t>
          </a:r>
          <a:r>
            <a:rPr lang="vi-VN" sz="2400" kern="1200" dirty="0">
              <a:solidFill>
                <a:schemeClr val="tx1"/>
              </a:solidFill>
              <a:latin typeface="+mj-lt"/>
            </a:rPr>
            <a:t> </a:t>
          </a:r>
          <a:r>
            <a:rPr lang="vi-VN" sz="2400" kern="1200" dirty="0" err="1">
              <a:solidFill>
                <a:schemeClr val="tx1"/>
              </a:solidFill>
              <a:latin typeface="+mj-lt"/>
            </a:rPr>
            <a:t>trọ</a:t>
          </a:r>
          <a:r>
            <a:rPr lang="vi-VN" sz="2400" kern="1200" dirty="0">
              <a:solidFill>
                <a:schemeClr val="tx1"/>
              </a:solidFill>
              <a:latin typeface="+mj-lt"/>
            </a:rPr>
            <a:t> </a:t>
          </a:r>
          <a:r>
            <a:rPr lang="vi-VN" sz="2400" kern="1200" dirty="0" err="1">
              <a:solidFill>
                <a:schemeClr val="tx1"/>
              </a:solidFill>
              <a:latin typeface="+mj-lt"/>
            </a:rPr>
            <a:t>khách</a:t>
          </a:r>
          <a:r>
            <a:rPr lang="vi-VN" sz="2400" kern="1200" dirty="0">
              <a:solidFill>
                <a:schemeClr val="tx1"/>
              </a:solidFill>
              <a:latin typeface="+mj-lt"/>
            </a:rPr>
            <a:t> </a:t>
          </a:r>
          <a:r>
            <a:rPr lang="vi-VN" sz="2400" kern="1200" dirty="0" err="1">
              <a:solidFill>
                <a:schemeClr val="tx1"/>
              </a:solidFill>
              <a:latin typeface="+mj-lt"/>
            </a:rPr>
            <a:t>hàng</a:t>
          </a:r>
          <a:r>
            <a:rPr lang="vi-VN" sz="2400" kern="1200" dirty="0">
              <a:solidFill>
                <a:schemeClr val="tx1"/>
              </a:solidFill>
              <a:latin typeface="+mj-lt"/>
            </a:rPr>
            <a:t> chu </a:t>
          </a:r>
          <a:r>
            <a:rPr lang="vi-VN" sz="2400" kern="1200" dirty="0" err="1">
              <a:solidFill>
                <a:schemeClr val="tx1"/>
              </a:solidFill>
              <a:latin typeface="+mj-lt"/>
            </a:rPr>
            <a:t>đáo</a:t>
          </a:r>
          <a:r>
            <a:rPr lang="vi-VN" sz="2400" kern="1200" dirty="0">
              <a:solidFill>
                <a:schemeClr val="tx1"/>
              </a:solidFill>
              <a:latin typeface="+mj-lt"/>
            </a:rPr>
            <a:t> khi </a:t>
          </a:r>
          <a:r>
            <a:rPr lang="vi-VN" sz="2400" kern="1200" dirty="0" err="1">
              <a:solidFill>
                <a:schemeClr val="tx1"/>
              </a:solidFill>
              <a:latin typeface="+mj-lt"/>
            </a:rPr>
            <a:t>có</a:t>
          </a:r>
          <a:r>
            <a:rPr lang="vi-VN" sz="2400" kern="1200" dirty="0">
              <a:solidFill>
                <a:schemeClr val="tx1"/>
              </a:solidFill>
              <a:latin typeface="+mj-lt"/>
            </a:rPr>
            <a:t> </a:t>
          </a:r>
          <a:r>
            <a:rPr lang="vi-VN" sz="2400" kern="1200" dirty="0" err="1">
              <a:solidFill>
                <a:schemeClr val="tx1"/>
              </a:solidFill>
              <a:latin typeface="+mj-lt"/>
            </a:rPr>
            <a:t>bất</a:t>
          </a:r>
          <a:r>
            <a:rPr lang="vi-VN" sz="2400" kern="1200" dirty="0">
              <a:solidFill>
                <a:schemeClr val="tx1"/>
              </a:solidFill>
              <a:latin typeface="+mj-lt"/>
            </a:rPr>
            <a:t> </a:t>
          </a:r>
          <a:r>
            <a:rPr lang="vi-VN" sz="2400" kern="1200" dirty="0" err="1">
              <a:solidFill>
                <a:schemeClr val="tx1"/>
              </a:solidFill>
              <a:latin typeface="+mj-lt"/>
            </a:rPr>
            <a:t>kì</a:t>
          </a:r>
          <a:r>
            <a:rPr lang="vi-VN" sz="2400" kern="1200" dirty="0">
              <a:solidFill>
                <a:schemeClr val="tx1"/>
              </a:solidFill>
              <a:latin typeface="+mj-lt"/>
            </a:rPr>
            <a:t> </a:t>
          </a:r>
          <a:r>
            <a:rPr lang="vi-VN" sz="2400" kern="1200" dirty="0" err="1">
              <a:solidFill>
                <a:schemeClr val="tx1"/>
              </a:solidFill>
              <a:latin typeface="+mj-lt"/>
            </a:rPr>
            <a:t>sự</a:t>
          </a:r>
          <a:r>
            <a:rPr lang="vi-VN" sz="2400" kern="1200" dirty="0">
              <a:solidFill>
                <a:schemeClr val="tx1"/>
              </a:solidFill>
              <a:latin typeface="+mj-lt"/>
            </a:rPr>
            <a:t> </a:t>
          </a:r>
          <a:r>
            <a:rPr lang="vi-VN" sz="2400" kern="1200" dirty="0" err="1">
              <a:solidFill>
                <a:schemeClr val="tx1"/>
              </a:solidFill>
              <a:latin typeface="+mj-lt"/>
            </a:rPr>
            <a:t>cố</a:t>
          </a:r>
          <a:r>
            <a:rPr lang="vi-VN" sz="2400" kern="1200" dirty="0">
              <a:solidFill>
                <a:schemeClr val="tx1"/>
              </a:solidFill>
              <a:latin typeface="+mj-lt"/>
            </a:rPr>
            <a:t> </a:t>
          </a:r>
          <a:r>
            <a:rPr lang="vi-VN" sz="2400" kern="1200" dirty="0" err="1">
              <a:solidFill>
                <a:schemeClr val="tx1"/>
              </a:solidFill>
              <a:latin typeface="+mj-lt"/>
            </a:rPr>
            <a:t>nào</a:t>
          </a:r>
          <a:r>
            <a:rPr lang="vi-VN" sz="2400" kern="1200" dirty="0">
              <a:solidFill>
                <a:schemeClr val="tx1"/>
              </a:solidFill>
              <a:latin typeface="+mj-lt"/>
            </a:rPr>
            <a:t> </a:t>
          </a:r>
        </a:p>
      </dsp:txBody>
      <dsp:txXfrm>
        <a:off x="468660" y="3185478"/>
        <a:ext cx="7602939" cy="637029"/>
      </dsp:txXfrm>
    </dsp:sp>
    <dsp:sp modelId="{B72EDD52-CC0F-4087-83ED-726DAC155D99}">
      <dsp:nvSpPr>
        <dsp:cNvPr id="0" name=""/>
        <dsp:cNvSpPr/>
      </dsp:nvSpPr>
      <dsp:spPr>
        <a:xfrm>
          <a:off x="70516" y="3105849"/>
          <a:ext cx="796286" cy="796286"/>
        </a:xfrm>
        <a:prstGeom prst="ellipse">
          <a:avLst/>
        </a:prstGeom>
        <a:solidFill>
          <a:schemeClr val="lt1">
            <a:hueOff val="0"/>
            <a:satOff val="0"/>
            <a:lumOff val="0"/>
            <a:alphaOff val="0"/>
          </a:schemeClr>
        </a:solidFill>
        <a:ln w="9525" cap="flat" cmpd="sng" algn="ctr">
          <a:solidFill>
            <a:schemeClr val="accent2">
              <a:hueOff val="-4374192"/>
              <a:satOff val="-8420"/>
              <a:lumOff val="588"/>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61FFD7-9388-47E7-BBBC-5B1647DFE93D}">
      <dsp:nvSpPr>
        <dsp:cNvPr id="0" name=""/>
        <dsp:cNvSpPr/>
      </dsp:nvSpPr>
      <dsp:spPr>
        <a:xfrm rot="10800000">
          <a:off x="1650945" y="1034"/>
          <a:ext cx="5405120" cy="1158021"/>
        </a:xfrm>
        <a:prstGeom prst="homePlate">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0655" tIns="76200" rIns="142240" bIns="76200" numCol="1" spcCol="1270" anchor="ctr" anchorCtr="0">
          <a:noAutofit/>
        </a:bodyPr>
        <a:lstStyle/>
        <a:p>
          <a:pPr marL="0" lvl="0" indent="0" algn="ctr" defTabSz="889000">
            <a:lnSpc>
              <a:spcPct val="90000"/>
            </a:lnSpc>
            <a:spcBef>
              <a:spcPct val="0"/>
            </a:spcBef>
            <a:spcAft>
              <a:spcPct val="35000"/>
            </a:spcAft>
            <a:buNone/>
          </a:pPr>
          <a:r>
            <a:rPr lang="vi-VN" sz="2000" kern="1200" dirty="0">
              <a:latin typeface="+mj-lt"/>
            </a:rPr>
            <a:t>Tuy </a:t>
          </a:r>
          <a:r>
            <a:rPr lang="vi-VN" sz="2000" kern="1200" dirty="0" err="1">
              <a:latin typeface="+mj-lt"/>
            </a:rPr>
            <a:t>được</a:t>
          </a:r>
          <a:r>
            <a:rPr lang="vi-VN" sz="2000" kern="1200" dirty="0">
              <a:latin typeface="+mj-lt"/>
            </a:rPr>
            <a:t> </a:t>
          </a:r>
          <a:r>
            <a:rPr lang="vi-VN" sz="2000" kern="1200" dirty="0" err="1">
              <a:latin typeface="+mj-lt"/>
            </a:rPr>
            <a:t>gọi</a:t>
          </a:r>
          <a:r>
            <a:rPr lang="vi-VN" sz="2000" kern="1200" dirty="0">
              <a:latin typeface="+mj-lt"/>
            </a:rPr>
            <a:t> </a:t>
          </a:r>
          <a:r>
            <a:rPr lang="vi-VN" sz="2000" kern="1200" dirty="0" err="1">
              <a:latin typeface="+mj-lt"/>
            </a:rPr>
            <a:t>là</a:t>
          </a:r>
          <a:r>
            <a:rPr lang="vi-VN" sz="2000" kern="1200" dirty="0">
              <a:latin typeface="+mj-lt"/>
            </a:rPr>
            <a:t> </a:t>
          </a:r>
          <a:r>
            <a:rPr lang="vi-VN" sz="2000" kern="1200" dirty="0" err="1">
              <a:latin typeface="+mj-lt"/>
            </a:rPr>
            <a:t>Apache</a:t>
          </a:r>
          <a:r>
            <a:rPr lang="vi-VN" sz="2000" kern="1200" dirty="0">
              <a:latin typeface="+mj-lt"/>
            </a:rPr>
            <a:t> </a:t>
          </a:r>
          <a:r>
            <a:rPr lang="vi-VN" sz="2000" kern="1200" dirty="0" err="1">
              <a:latin typeface="+mj-lt"/>
            </a:rPr>
            <a:t>web</a:t>
          </a:r>
          <a:r>
            <a:rPr lang="vi-VN" sz="2000" kern="1200" dirty="0">
              <a:latin typeface="+mj-lt"/>
            </a:rPr>
            <a:t> Server nhưng </a:t>
          </a:r>
          <a:r>
            <a:rPr lang="vi-VN" sz="2000" kern="1200" dirty="0" err="1">
              <a:latin typeface="+mj-lt"/>
            </a:rPr>
            <a:t>nó</a:t>
          </a:r>
          <a:r>
            <a:rPr lang="vi-VN" sz="2000" kern="1200" dirty="0">
              <a:latin typeface="+mj-lt"/>
            </a:rPr>
            <a:t> không </a:t>
          </a:r>
          <a:r>
            <a:rPr lang="vi-VN" sz="2000" kern="1200" dirty="0" err="1">
              <a:latin typeface="+mj-lt"/>
            </a:rPr>
            <a:t>phải</a:t>
          </a:r>
          <a:r>
            <a:rPr lang="vi-VN" sz="2000" kern="1200" dirty="0">
              <a:latin typeface="+mj-lt"/>
            </a:rPr>
            <a:t> </a:t>
          </a:r>
          <a:r>
            <a:rPr lang="vi-VN" sz="2000" kern="1200" dirty="0" err="1">
              <a:latin typeface="+mj-lt"/>
            </a:rPr>
            <a:t>là</a:t>
          </a:r>
          <a:r>
            <a:rPr lang="vi-VN" sz="2000" kern="1200" dirty="0">
              <a:latin typeface="+mj-lt"/>
            </a:rPr>
            <a:t> Server </a:t>
          </a:r>
          <a:r>
            <a:rPr lang="vi-VN" sz="2000" kern="1200" dirty="0" err="1">
              <a:latin typeface="+mj-lt"/>
            </a:rPr>
            <a:t>vật</a:t>
          </a:r>
          <a:r>
            <a:rPr lang="vi-VN" sz="2000" kern="1200" dirty="0">
              <a:latin typeface="+mj-lt"/>
            </a:rPr>
            <a:t> </a:t>
          </a:r>
          <a:r>
            <a:rPr lang="vi-VN" sz="2000" kern="1200" dirty="0" err="1">
              <a:latin typeface="+mj-lt"/>
            </a:rPr>
            <a:t>lý</a:t>
          </a:r>
          <a:r>
            <a:rPr lang="vi-VN" sz="2000" kern="1200" dirty="0">
              <a:latin typeface="+mj-lt"/>
            </a:rPr>
            <a:t> </a:t>
          </a:r>
          <a:r>
            <a:rPr lang="vi-VN" sz="2000" kern="1200" dirty="0" err="1">
              <a:latin typeface="+mj-lt"/>
            </a:rPr>
            <a:t>mà</a:t>
          </a:r>
          <a:r>
            <a:rPr lang="vi-VN" sz="2000" kern="1200" dirty="0">
              <a:latin typeface="+mj-lt"/>
            </a:rPr>
            <a:t> </a:t>
          </a:r>
          <a:r>
            <a:rPr lang="vi-VN" sz="2000" kern="1200" dirty="0" err="1">
              <a:latin typeface="+mj-lt"/>
            </a:rPr>
            <a:t>Apache</a:t>
          </a:r>
          <a:r>
            <a:rPr lang="vi-VN" sz="2000" kern="1200" dirty="0">
              <a:latin typeface="+mj-lt"/>
            </a:rPr>
            <a:t> </a:t>
          </a:r>
          <a:r>
            <a:rPr lang="vi-VN" sz="2000" kern="1200" dirty="0" err="1">
              <a:latin typeface="+mj-lt"/>
            </a:rPr>
            <a:t>chính</a:t>
          </a:r>
          <a:r>
            <a:rPr lang="vi-VN" sz="2000" kern="1200" dirty="0">
              <a:latin typeface="+mj-lt"/>
            </a:rPr>
            <a:t> </a:t>
          </a:r>
          <a:r>
            <a:rPr lang="vi-VN" sz="2000" kern="1200" dirty="0" err="1">
              <a:latin typeface="+mj-lt"/>
            </a:rPr>
            <a:t>là</a:t>
          </a:r>
          <a:r>
            <a:rPr lang="vi-VN" sz="2000" kern="1200" dirty="0">
              <a:latin typeface="+mj-lt"/>
            </a:rPr>
            <a:t> </a:t>
          </a:r>
          <a:r>
            <a:rPr lang="vi-VN" sz="2000" kern="1200" dirty="0" err="1">
              <a:latin typeface="+mj-lt"/>
            </a:rPr>
            <a:t>một</a:t>
          </a:r>
          <a:r>
            <a:rPr lang="vi-VN" sz="2000" kern="1200" dirty="0">
              <a:latin typeface="+mj-lt"/>
            </a:rPr>
            <a:t> </a:t>
          </a:r>
          <a:r>
            <a:rPr lang="vi-VN" sz="2000" kern="1200" dirty="0" err="1">
              <a:latin typeface="+mj-lt"/>
            </a:rPr>
            <a:t>phần</a:t>
          </a:r>
          <a:r>
            <a:rPr lang="vi-VN" sz="2000" kern="1200" dirty="0">
              <a:latin typeface="+mj-lt"/>
            </a:rPr>
            <a:t> </a:t>
          </a:r>
          <a:r>
            <a:rPr lang="vi-VN" sz="2000" kern="1200" dirty="0" err="1">
              <a:latin typeface="+mj-lt"/>
            </a:rPr>
            <a:t>mềm</a:t>
          </a:r>
          <a:r>
            <a:rPr lang="vi-VN" sz="2000" kern="1200" dirty="0">
              <a:latin typeface="+mj-lt"/>
            </a:rPr>
            <a:t> </a:t>
          </a:r>
          <a:r>
            <a:rPr lang="vi-VN" sz="2000" kern="1200" dirty="0" err="1">
              <a:latin typeface="+mj-lt"/>
            </a:rPr>
            <a:t>chạy</a:t>
          </a:r>
          <a:r>
            <a:rPr lang="vi-VN" sz="2000" kern="1200" dirty="0">
              <a:latin typeface="+mj-lt"/>
            </a:rPr>
            <a:t> trên Server </a:t>
          </a:r>
          <a:r>
            <a:rPr lang="vi-VN" sz="2000" kern="1200" dirty="0" err="1">
              <a:latin typeface="+mj-lt"/>
            </a:rPr>
            <a:t>đó</a:t>
          </a:r>
          <a:endParaRPr lang="vi-VN" sz="2000" kern="1200" dirty="0">
            <a:latin typeface="+mj-lt"/>
          </a:endParaRPr>
        </a:p>
      </dsp:txBody>
      <dsp:txXfrm rot="10800000">
        <a:off x="1940450" y="1034"/>
        <a:ext cx="5115615" cy="1158021"/>
      </dsp:txXfrm>
    </dsp:sp>
    <dsp:sp modelId="{05D3E058-03F2-4D30-A54E-5D8E06150165}">
      <dsp:nvSpPr>
        <dsp:cNvPr id="0" name=""/>
        <dsp:cNvSpPr/>
      </dsp:nvSpPr>
      <dsp:spPr>
        <a:xfrm>
          <a:off x="1071934" y="1034"/>
          <a:ext cx="1158021" cy="1158021"/>
        </a:xfrm>
        <a:prstGeom prst="ellipse">
          <a:avLst/>
        </a:prstGeom>
        <a:solidFill>
          <a:schemeClr val="accent3">
            <a:tint val="40000"/>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B7856A-9C54-4450-BFBA-6376064B8E77}">
      <dsp:nvSpPr>
        <dsp:cNvPr id="0" name=""/>
        <dsp:cNvSpPr/>
      </dsp:nvSpPr>
      <dsp:spPr>
        <a:xfrm rot="10800000">
          <a:off x="1650945" y="1504734"/>
          <a:ext cx="5405120" cy="1158021"/>
        </a:xfrm>
        <a:prstGeom prst="homePlate">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0655" tIns="76200" rIns="142240" bIns="76200" numCol="1" spcCol="1270" anchor="ctr" anchorCtr="0">
          <a:noAutofit/>
        </a:bodyPr>
        <a:lstStyle/>
        <a:p>
          <a:pPr marL="0" lvl="0" indent="0" algn="ctr" defTabSz="889000">
            <a:lnSpc>
              <a:spcPct val="90000"/>
            </a:lnSpc>
            <a:spcBef>
              <a:spcPct val="0"/>
            </a:spcBef>
            <a:spcAft>
              <a:spcPct val="35000"/>
            </a:spcAft>
            <a:buNone/>
          </a:pPr>
          <a:r>
            <a:rPr lang="vi-VN" sz="2000" kern="1200" dirty="0" err="1">
              <a:latin typeface="+mj-lt"/>
            </a:rPr>
            <a:t>Apache</a:t>
          </a:r>
          <a:r>
            <a:rPr lang="vi-VN" sz="2000" kern="1200" dirty="0">
              <a:latin typeface="+mj-lt"/>
            </a:rPr>
            <a:t> </a:t>
          </a:r>
          <a:r>
            <a:rPr lang="vi-VN" sz="2000" kern="1200" dirty="0" err="1">
              <a:latin typeface="+mj-lt"/>
            </a:rPr>
            <a:t>hoạt</a:t>
          </a:r>
          <a:r>
            <a:rPr lang="vi-VN" sz="2000" kern="1200" dirty="0">
              <a:latin typeface="+mj-lt"/>
            </a:rPr>
            <a:t> </a:t>
          </a:r>
          <a:r>
            <a:rPr lang="vi-VN" sz="2000" kern="1200" dirty="0" err="1">
              <a:latin typeface="+mj-lt"/>
            </a:rPr>
            <a:t>động</a:t>
          </a:r>
          <a:r>
            <a:rPr lang="vi-VN" sz="2000" kern="1200" dirty="0">
              <a:latin typeface="+mj-lt"/>
            </a:rPr>
            <a:t> </a:t>
          </a:r>
          <a:r>
            <a:rPr lang="vi-VN" sz="2000" kern="1200" dirty="0" err="1">
              <a:latin typeface="+mj-lt"/>
            </a:rPr>
            <a:t>tốt</a:t>
          </a:r>
          <a:r>
            <a:rPr lang="vi-VN" sz="2000" kern="1200" dirty="0">
              <a:latin typeface="+mj-lt"/>
            </a:rPr>
            <a:t> </a:t>
          </a:r>
          <a:r>
            <a:rPr lang="vi-VN" sz="2000" kern="1200" dirty="0" err="1">
              <a:latin typeface="+mj-lt"/>
            </a:rPr>
            <a:t>với</a:t>
          </a:r>
          <a:r>
            <a:rPr lang="vi-VN" sz="2000" kern="1200" dirty="0">
              <a:latin typeface="+mj-lt"/>
            </a:rPr>
            <a:t> </a:t>
          </a:r>
          <a:r>
            <a:rPr lang="vi-VN" sz="2000" kern="1200" dirty="0" err="1">
              <a:latin typeface="+mj-lt"/>
            </a:rPr>
            <a:t>cả</a:t>
          </a:r>
          <a:r>
            <a:rPr lang="vi-VN" sz="2000" kern="1200" dirty="0">
              <a:latin typeface="+mj-lt"/>
            </a:rPr>
            <a:t> Server </a:t>
          </a:r>
          <a:r>
            <a:rPr lang="vi-VN" sz="2000" kern="1200" dirty="0" err="1">
              <a:latin typeface="+mj-lt"/>
            </a:rPr>
            <a:t>Unix</a:t>
          </a:r>
          <a:r>
            <a:rPr lang="vi-VN" sz="2000" kern="1200" dirty="0">
              <a:latin typeface="+mj-lt"/>
            </a:rPr>
            <a:t> </a:t>
          </a:r>
          <a:r>
            <a:rPr lang="vi-VN" sz="2000" kern="1200" dirty="0" err="1">
              <a:latin typeface="+mj-lt"/>
            </a:rPr>
            <a:t>và</a:t>
          </a:r>
          <a:r>
            <a:rPr lang="vi-VN" sz="2000" kern="1200" dirty="0">
              <a:latin typeface="+mj-lt"/>
            </a:rPr>
            <a:t> Windows </a:t>
          </a:r>
          <a:r>
            <a:rPr lang="vi-VN" sz="2000" kern="1200" dirty="0" err="1">
              <a:latin typeface="+mj-lt"/>
            </a:rPr>
            <a:t>và</a:t>
          </a:r>
          <a:r>
            <a:rPr lang="vi-VN" sz="2000" kern="1200" dirty="0">
              <a:latin typeface="+mj-lt"/>
            </a:rPr>
            <a:t> </a:t>
          </a:r>
          <a:r>
            <a:rPr lang="vi-VN" sz="2000" kern="1200" dirty="0" err="1">
              <a:latin typeface="+mj-lt"/>
            </a:rPr>
            <a:t>là</a:t>
          </a:r>
          <a:r>
            <a:rPr lang="vi-VN" sz="2000" kern="1200" dirty="0">
              <a:latin typeface="+mj-lt"/>
            </a:rPr>
            <a:t> </a:t>
          </a:r>
          <a:r>
            <a:rPr lang="vi-VN" sz="2000" kern="1200" dirty="0" err="1">
              <a:latin typeface="+mj-lt"/>
            </a:rPr>
            <a:t>phần</a:t>
          </a:r>
          <a:r>
            <a:rPr lang="vi-VN" sz="2000" kern="1200" dirty="0">
              <a:latin typeface="+mj-lt"/>
            </a:rPr>
            <a:t> </a:t>
          </a:r>
          <a:r>
            <a:rPr lang="vi-VN" sz="2000" kern="1200" dirty="0" err="1">
              <a:latin typeface="+mj-lt"/>
            </a:rPr>
            <a:t>mềm</a:t>
          </a:r>
          <a:r>
            <a:rPr lang="vi-VN" sz="2000" kern="1200" dirty="0">
              <a:latin typeface="+mj-lt"/>
            </a:rPr>
            <a:t> đa </a:t>
          </a:r>
          <a:r>
            <a:rPr lang="vi-VN" sz="2000" kern="1200" dirty="0" err="1">
              <a:latin typeface="+mj-lt"/>
            </a:rPr>
            <a:t>nền</a:t>
          </a:r>
          <a:r>
            <a:rPr lang="vi-VN" sz="2000" kern="1200" dirty="0">
              <a:latin typeface="+mj-lt"/>
            </a:rPr>
            <a:t> </a:t>
          </a:r>
          <a:r>
            <a:rPr lang="vi-VN" sz="2000" kern="1200" dirty="0" err="1">
              <a:latin typeface="+mj-lt"/>
            </a:rPr>
            <a:t>tảng</a:t>
          </a:r>
          <a:r>
            <a:rPr lang="vi-VN" sz="2000" kern="1200" dirty="0">
              <a:latin typeface="+mj-lt"/>
            </a:rPr>
            <a:t> </a:t>
          </a:r>
        </a:p>
      </dsp:txBody>
      <dsp:txXfrm rot="10800000">
        <a:off x="1940450" y="1504734"/>
        <a:ext cx="5115615" cy="1158021"/>
      </dsp:txXfrm>
    </dsp:sp>
    <dsp:sp modelId="{BB43CDE1-FEA1-4314-BAE0-384DC9E1AB21}">
      <dsp:nvSpPr>
        <dsp:cNvPr id="0" name=""/>
        <dsp:cNvSpPr/>
      </dsp:nvSpPr>
      <dsp:spPr>
        <a:xfrm>
          <a:off x="1071934" y="1504734"/>
          <a:ext cx="1158021" cy="1158021"/>
        </a:xfrm>
        <a:prstGeom prst="ellipse">
          <a:avLst/>
        </a:prstGeom>
        <a:solidFill>
          <a:schemeClr val="accent3">
            <a:tint val="40000"/>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F27968-EDC6-4052-BE7B-DD883E43F171}">
      <dsp:nvSpPr>
        <dsp:cNvPr id="0" name=""/>
        <dsp:cNvSpPr/>
      </dsp:nvSpPr>
      <dsp:spPr>
        <a:xfrm rot="10800000">
          <a:off x="1650945" y="3008433"/>
          <a:ext cx="5405120" cy="1158021"/>
        </a:xfrm>
        <a:prstGeom prst="homePlate">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0655" tIns="68580" rIns="128016" bIns="68580" numCol="1" spcCol="1270" anchor="ctr" anchorCtr="0">
          <a:noAutofit/>
        </a:bodyPr>
        <a:lstStyle/>
        <a:p>
          <a:pPr marL="0" lvl="0" indent="0" algn="ctr" defTabSz="800100">
            <a:lnSpc>
              <a:spcPct val="90000"/>
            </a:lnSpc>
            <a:spcBef>
              <a:spcPct val="0"/>
            </a:spcBef>
            <a:spcAft>
              <a:spcPct val="35000"/>
            </a:spcAft>
            <a:buNone/>
          </a:pPr>
          <a:r>
            <a:rPr lang="vi-VN" sz="1800" kern="1200" dirty="0" err="1">
              <a:latin typeface="+mj-lt"/>
            </a:rPr>
            <a:t>Apache</a:t>
          </a:r>
          <a:r>
            <a:rPr lang="vi-VN" sz="1800" kern="1200" dirty="0">
              <a:latin typeface="+mj-lt"/>
            </a:rPr>
            <a:t> </a:t>
          </a:r>
          <a:r>
            <a:rPr lang="vi-VN" sz="1800" kern="1200" dirty="0" err="1">
              <a:latin typeface="+mj-lt"/>
            </a:rPr>
            <a:t>là</a:t>
          </a:r>
          <a:r>
            <a:rPr lang="vi-VN" sz="1800" kern="1200" dirty="0">
              <a:latin typeface="+mj-lt"/>
            </a:rPr>
            <a:t> </a:t>
          </a:r>
          <a:r>
            <a:rPr lang="vi-VN" sz="1800" kern="1200" dirty="0" err="1">
              <a:latin typeface="+mj-lt"/>
            </a:rPr>
            <a:t>một</a:t>
          </a:r>
          <a:r>
            <a:rPr lang="vi-VN" sz="1800" kern="1200" dirty="0">
              <a:latin typeface="+mj-lt"/>
            </a:rPr>
            <a:t> </a:t>
          </a:r>
          <a:r>
            <a:rPr lang="vi-VN" sz="1800" kern="1200" dirty="0" err="1">
              <a:latin typeface="+mj-lt"/>
            </a:rPr>
            <a:t>nền</a:t>
          </a:r>
          <a:r>
            <a:rPr lang="vi-VN" sz="1800" kern="1200" dirty="0">
              <a:latin typeface="+mj-lt"/>
            </a:rPr>
            <a:t> </a:t>
          </a:r>
          <a:r>
            <a:rPr lang="vi-VN" sz="1800" kern="1200" dirty="0" err="1">
              <a:latin typeface="+mj-lt"/>
            </a:rPr>
            <a:t>tảng</a:t>
          </a:r>
          <a:r>
            <a:rPr lang="vi-VN" sz="1800" kern="1200" dirty="0">
              <a:latin typeface="+mj-lt"/>
            </a:rPr>
            <a:t> </a:t>
          </a:r>
          <a:r>
            <a:rPr lang="vi-VN" sz="1800" kern="1200" dirty="0" err="1">
              <a:latin typeface="+mj-lt"/>
            </a:rPr>
            <a:t>module</a:t>
          </a:r>
          <a:r>
            <a:rPr lang="vi-VN" sz="1800" kern="1200" dirty="0">
              <a:latin typeface="+mj-lt"/>
            </a:rPr>
            <a:t> </a:t>
          </a:r>
          <a:r>
            <a:rPr lang="vi-VN" sz="1800" kern="1200" dirty="0" err="1">
              <a:latin typeface="+mj-lt"/>
            </a:rPr>
            <a:t>có</a:t>
          </a:r>
          <a:r>
            <a:rPr lang="vi-VN" sz="1800" kern="1200" dirty="0">
              <a:latin typeface="+mj-lt"/>
            </a:rPr>
            <a:t> </a:t>
          </a:r>
          <a:r>
            <a:rPr lang="vi-VN" sz="1800" kern="1200" dirty="0" err="1">
              <a:latin typeface="+mj-lt"/>
            </a:rPr>
            <a:t>độ</a:t>
          </a:r>
          <a:r>
            <a:rPr lang="vi-VN" sz="1800" kern="1200" dirty="0">
              <a:latin typeface="+mj-lt"/>
            </a:rPr>
            <a:t> </a:t>
          </a:r>
          <a:r>
            <a:rPr lang="vi-VN" sz="1800" kern="1200" dirty="0" err="1">
              <a:latin typeface="+mj-lt"/>
            </a:rPr>
            <a:t>tùy</a:t>
          </a:r>
          <a:r>
            <a:rPr lang="vi-VN" sz="1800" kern="1200" dirty="0">
              <a:latin typeface="+mj-lt"/>
            </a:rPr>
            <a:t> </a:t>
          </a:r>
          <a:r>
            <a:rPr lang="vi-VN" sz="1800" kern="1200" dirty="0" err="1">
              <a:latin typeface="+mj-lt"/>
            </a:rPr>
            <a:t>biến</a:t>
          </a:r>
          <a:r>
            <a:rPr lang="vi-VN" sz="1800" kern="1200" dirty="0">
              <a:latin typeface="+mj-lt"/>
            </a:rPr>
            <a:t> </a:t>
          </a:r>
          <a:r>
            <a:rPr lang="vi-VN" sz="1800" kern="1200" dirty="0" err="1">
              <a:latin typeface="+mj-lt"/>
            </a:rPr>
            <a:t>cao.Modules</a:t>
          </a:r>
          <a:r>
            <a:rPr lang="vi-VN" sz="1800" kern="1200" dirty="0">
              <a:latin typeface="+mj-lt"/>
            </a:rPr>
            <a:t> cho </a:t>
          </a:r>
          <a:r>
            <a:rPr lang="vi-VN" sz="1800" kern="1200" dirty="0" err="1">
              <a:latin typeface="+mj-lt"/>
            </a:rPr>
            <a:t>phép</a:t>
          </a:r>
          <a:r>
            <a:rPr lang="vi-VN" sz="1800" kern="1200" dirty="0">
              <a:latin typeface="+mj-lt"/>
            </a:rPr>
            <a:t> </a:t>
          </a:r>
          <a:r>
            <a:rPr lang="vi-VN" sz="1800" kern="1200" dirty="0" err="1">
              <a:latin typeface="+mj-lt"/>
            </a:rPr>
            <a:t>quản</a:t>
          </a:r>
          <a:r>
            <a:rPr lang="vi-VN" sz="1800" kern="1200" dirty="0">
              <a:latin typeface="+mj-lt"/>
            </a:rPr>
            <a:t> </a:t>
          </a:r>
          <a:r>
            <a:rPr lang="vi-VN" sz="1800" kern="1200" dirty="0" err="1">
              <a:latin typeface="+mj-lt"/>
            </a:rPr>
            <a:t>trị</a:t>
          </a:r>
          <a:r>
            <a:rPr lang="vi-VN" sz="1800" kern="1200" dirty="0">
              <a:latin typeface="+mj-lt"/>
            </a:rPr>
            <a:t> viên </a:t>
          </a:r>
          <a:r>
            <a:rPr lang="vi-VN" sz="1800" kern="1200" dirty="0" err="1">
              <a:latin typeface="+mj-lt"/>
            </a:rPr>
            <a:t>có</a:t>
          </a:r>
          <a:r>
            <a:rPr lang="vi-VN" sz="1800" kern="1200" dirty="0">
              <a:latin typeface="+mj-lt"/>
            </a:rPr>
            <a:t> </a:t>
          </a:r>
          <a:r>
            <a:rPr lang="vi-VN" sz="1800" kern="1200" dirty="0" err="1">
              <a:latin typeface="+mj-lt"/>
            </a:rPr>
            <a:t>thể</a:t>
          </a:r>
          <a:r>
            <a:rPr lang="vi-VN" sz="1800" kern="1200" dirty="0">
              <a:latin typeface="+mj-lt"/>
            </a:rPr>
            <a:t> </a:t>
          </a:r>
          <a:r>
            <a:rPr lang="vi-VN" sz="1800" kern="1200" dirty="0" err="1">
              <a:latin typeface="+mj-lt"/>
            </a:rPr>
            <a:t>tắt</a:t>
          </a:r>
          <a:r>
            <a:rPr lang="vi-VN" sz="1800" kern="1200" dirty="0">
              <a:latin typeface="+mj-lt"/>
            </a:rPr>
            <a:t> </a:t>
          </a:r>
          <a:r>
            <a:rPr lang="vi-VN" sz="1800" kern="1200" dirty="0" err="1">
              <a:latin typeface="+mj-lt"/>
            </a:rPr>
            <a:t>hoặc</a:t>
          </a:r>
          <a:r>
            <a:rPr lang="vi-VN" sz="1800" kern="1200" dirty="0">
              <a:latin typeface="+mj-lt"/>
            </a:rPr>
            <a:t> thêm </a:t>
          </a:r>
          <a:r>
            <a:rPr lang="vi-VN" sz="1800" kern="1200" dirty="0" err="1">
              <a:latin typeface="+mj-lt"/>
            </a:rPr>
            <a:t>vào</a:t>
          </a:r>
          <a:r>
            <a:rPr lang="vi-VN" sz="1800" kern="1200" dirty="0">
              <a:latin typeface="+mj-lt"/>
            </a:rPr>
            <a:t> </a:t>
          </a:r>
          <a:r>
            <a:rPr lang="vi-VN" sz="1800" kern="1200" dirty="0" err="1">
              <a:latin typeface="+mj-lt"/>
            </a:rPr>
            <a:t>các</a:t>
          </a:r>
          <a:r>
            <a:rPr lang="vi-VN" sz="1800" kern="1200" dirty="0">
              <a:latin typeface="+mj-lt"/>
            </a:rPr>
            <a:t> </a:t>
          </a:r>
          <a:r>
            <a:rPr lang="vi-VN" sz="1800" kern="1200" dirty="0" err="1">
              <a:latin typeface="+mj-lt"/>
            </a:rPr>
            <a:t>chức</a:t>
          </a:r>
          <a:r>
            <a:rPr lang="vi-VN" sz="1800" kern="1200" dirty="0">
              <a:latin typeface="+mj-lt"/>
            </a:rPr>
            <a:t> </a:t>
          </a:r>
          <a:r>
            <a:rPr lang="vi-VN" sz="1800" kern="1200" dirty="0" err="1">
              <a:latin typeface="+mj-lt"/>
            </a:rPr>
            <a:t>năng.Apache</a:t>
          </a:r>
          <a:r>
            <a:rPr lang="vi-VN" sz="1800" kern="1200" dirty="0">
              <a:latin typeface="+mj-lt"/>
            </a:rPr>
            <a:t> </a:t>
          </a:r>
          <a:r>
            <a:rPr lang="vi-VN" sz="1800" kern="1200" dirty="0" err="1">
              <a:latin typeface="+mj-lt"/>
            </a:rPr>
            <a:t>sở</a:t>
          </a:r>
          <a:r>
            <a:rPr lang="vi-VN" sz="1800" kern="1200" dirty="0">
              <a:latin typeface="+mj-lt"/>
            </a:rPr>
            <a:t> </a:t>
          </a:r>
          <a:r>
            <a:rPr lang="vi-VN" sz="1800" kern="1200" dirty="0" err="1">
              <a:latin typeface="+mj-lt"/>
            </a:rPr>
            <a:t>hữu</a:t>
          </a:r>
          <a:r>
            <a:rPr lang="vi-VN" sz="1800" kern="1200" dirty="0">
              <a:latin typeface="+mj-lt"/>
            </a:rPr>
            <a:t> </a:t>
          </a:r>
          <a:r>
            <a:rPr lang="vi-VN" sz="1800" kern="1200" dirty="0" err="1">
              <a:latin typeface="+mj-lt"/>
            </a:rPr>
            <a:t>các</a:t>
          </a:r>
          <a:r>
            <a:rPr lang="vi-VN" sz="1800" kern="1200" dirty="0">
              <a:latin typeface="+mj-lt"/>
            </a:rPr>
            <a:t> </a:t>
          </a:r>
          <a:r>
            <a:rPr lang="vi-VN" sz="1800" kern="1200" dirty="0" err="1">
              <a:latin typeface="+mj-lt"/>
            </a:rPr>
            <a:t>modules</a:t>
          </a:r>
          <a:r>
            <a:rPr lang="vi-VN" sz="1800" kern="1200" dirty="0">
              <a:latin typeface="+mj-lt"/>
            </a:rPr>
            <a:t> cho </a:t>
          </a:r>
          <a:r>
            <a:rPr lang="vi-VN" sz="1800" kern="1200" dirty="0" err="1">
              <a:latin typeface="+mj-lt"/>
            </a:rPr>
            <a:t>bảo</a:t>
          </a:r>
          <a:r>
            <a:rPr lang="vi-VN" sz="1800" kern="1200" dirty="0">
              <a:latin typeface="+mj-lt"/>
            </a:rPr>
            <a:t> </a:t>
          </a:r>
          <a:r>
            <a:rPr lang="vi-VN" sz="1800" kern="1200" dirty="0" err="1">
              <a:latin typeface="+mj-lt"/>
            </a:rPr>
            <a:t>mất</a:t>
          </a:r>
          <a:r>
            <a:rPr lang="vi-VN" sz="1800" kern="1200" dirty="0">
              <a:latin typeface="+mj-lt"/>
            </a:rPr>
            <a:t> </a:t>
          </a:r>
          <a:r>
            <a:rPr lang="vi-VN" sz="1800" kern="1200" dirty="0" err="1">
              <a:latin typeface="+mj-lt"/>
            </a:rPr>
            <a:t>caching,URL</a:t>
          </a:r>
          <a:r>
            <a:rPr lang="vi-VN" sz="1800" kern="1200" dirty="0">
              <a:latin typeface="+mj-lt"/>
            </a:rPr>
            <a:t> </a:t>
          </a:r>
          <a:r>
            <a:rPr lang="vi-VN" sz="1800" kern="1200" dirty="0" err="1">
              <a:latin typeface="+mj-lt"/>
            </a:rPr>
            <a:t>rewriting,chứng</a:t>
          </a:r>
          <a:r>
            <a:rPr lang="vi-VN" sz="1800" kern="1200" dirty="0">
              <a:latin typeface="+mj-lt"/>
            </a:rPr>
            <a:t> </a:t>
          </a:r>
          <a:r>
            <a:rPr lang="vi-VN" sz="1800" kern="1200" dirty="0" err="1">
              <a:latin typeface="+mj-lt"/>
            </a:rPr>
            <a:t>thực</a:t>
          </a:r>
          <a:r>
            <a:rPr lang="vi-VN" sz="1800" kern="1200" dirty="0">
              <a:latin typeface="+mj-lt"/>
            </a:rPr>
            <a:t> </a:t>
          </a:r>
          <a:r>
            <a:rPr lang="vi-VN" sz="1800" kern="1200" dirty="0" err="1">
              <a:latin typeface="+mj-lt"/>
            </a:rPr>
            <a:t>mật</a:t>
          </a:r>
          <a:r>
            <a:rPr lang="vi-VN" sz="1800" kern="1200" dirty="0">
              <a:latin typeface="+mj-lt"/>
            </a:rPr>
            <a:t> </a:t>
          </a:r>
          <a:r>
            <a:rPr lang="vi-VN" sz="1800" kern="1200" dirty="0" err="1">
              <a:latin typeface="+mj-lt"/>
            </a:rPr>
            <a:t>khẩu</a:t>
          </a:r>
          <a:r>
            <a:rPr lang="vi-VN" sz="1800" kern="1200" dirty="0">
              <a:latin typeface="+mj-lt"/>
            </a:rPr>
            <a:t>,….</a:t>
          </a:r>
        </a:p>
      </dsp:txBody>
      <dsp:txXfrm rot="10800000">
        <a:off x="1940450" y="3008433"/>
        <a:ext cx="5115615" cy="1158021"/>
      </dsp:txXfrm>
    </dsp:sp>
    <dsp:sp modelId="{2DC3E337-5E6C-4A6F-A85F-F25AEDDBD9FF}">
      <dsp:nvSpPr>
        <dsp:cNvPr id="0" name=""/>
        <dsp:cNvSpPr/>
      </dsp:nvSpPr>
      <dsp:spPr>
        <a:xfrm>
          <a:off x="1071934" y="3008433"/>
          <a:ext cx="1158021" cy="1158021"/>
        </a:xfrm>
        <a:prstGeom prst="ellipse">
          <a:avLst/>
        </a:prstGeom>
        <a:solidFill>
          <a:schemeClr val="accent3">
            <a:tint val="40000"/>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66F14E-03BA-4530-A56A-021DEB7358DA}">
      <dsp:nvSpPr>
        <dsp:cNvPr id="0" name=""/>
        <dsp:cNvSpPr/>
      </dsp:nvSpPr>
      <dsp:spPr>
        <a:xfrm>
          <a:off x="-85023" y="0"/>
          <a:ext cx="8319757" cy="811774"/>
        </a:xfrm>
        <a:prstGeom prst="roundRect">
          <a:avLst>
            <a:gd name="adj" fmla="val 10000"/>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vi-VN" sz="2400" kern="1200" dirty="0" err="1">
              <a:solidFill>
                <a:schemeClr val="tx1"/>
              </a:solidFill>
              <a:latin typeface="+mj-lt"/>
            </a:rPr>
            <a:t>Apache</a:t>
          </a:r>
          <a:r>
            <a:rPr lang="vi-VN" sz="2400" kern="1200" dirty="0">
              <a:solidFill>
                <a:schemeClr val="tx1"/>
              </a:solidFill>
              <a:latin typeface="+mj-lt"/>
            </a:rPr>
            <a:t> à </a:t>
          </a:r>
          <a:r>
            <a:rPr lang="vi-VN" sz="2400" kern="1200" dirty="0" err="1">
              <a:solidFill>
                <a:schemeClr val="tx1"/>
              </a:solidFill>
              <a:latin typeface="+mj-lt"/>
            </a:rPr>
            <a:t>phần</a:t>
          </a:r>
          <a:r>
            <a:rPr lang="vi-VN" sz="2400" kern="1200" dirty="0">
              <a:solidFill>
                <a:schemeClr val="tx1"/>
              </a:solidFill>
              <a:latin typeface="+mj-lt"/>
            </a:rPr>
            <a:t> </a:t>
          </a:r>
          <a:r>
            <a:rPr lang="vi-VN" sz="2400" kern="1200" dirty="0" err="1">
              <a:solidFill>
                <a:schemeClr val="tx1"/>
              </a:solidFill>
              <a:latin typeface="+mj-lt"/>
            </a:rPr>
            <a:t>mềm</a:t>
          </a:r>
          <a:r>
            <a:rPr lang="vi-VN" sz="2400" kern="1200" dirty="0">
              <a:solidFill>
                <a:schemeClr val="tx1"/>
              </a:solidFill>
              <a:latin typeface="+mj-lt"/>
            </a:rPr>
            <a:t> </a:t>
          </a:r>
          <a:r>
            <a:rPr lang="vi-VN" sz="2400" kern="1200" dirty="0" err="1">
              <a:solidFill>
                <a:schemeClr val="tx1"/>
              </a:solidFill>
              <a:latin typeface="+mj-lt"/>
            </a:rPr>
            <a:t>mã</a:t>
          </a:r>
          <a:r>
            <a:rPr lang="vi-VN" sz="2400" kern="1200" dirty="0">
              <a:solidFill>
                <a:schemeClr val="tx1"/>
              </a:solidFill>
              <a:latin typeface="+mj-lt"/>
            </a:rPr>
            <a:t> </a:t>
          </a:r>
          <a:r>
            <a:rPr lang="vi-VN" sz="2400" kern="1200" dirty="0" err="1">
              <a:solidFill>
                <a:schemeClr val="tx1"/>
              </a:solidFill>
              <a:latin typeface="+mj-lt"/>
            </a:rPr>
            <a:t>nguồn</a:t>
          </a:r>
          <a:r>
            <a:rPr lang="vi-VN" sz="2400" kern="1200" dirty="0">
              <a:solidFill>
                <a:schemeClr val="tx1"/>
              </a:solidFill>
              <a:latin typeface="+mj-lt"/>
            </a:rPr>
            <a:t> </a:t>
          </a:r>
          <a:r>
            <a:rPr lang="vi-VN" sz="2400" kern="1200" dirty="0" err="1">
              <a:solidFill>
                <a:schemeClr val="tx1"/>
              </a:solidFill>
              <a:latin typeface="+mj-lt"/>
            </a:rPr>
            <a:t>mở,miễn</a:t>
          </a:r>
          <a:r>
            <a:rPr lang="vi-VN" sz="2400" kern="1200" dirty="0">
              <a:solidFill>
                <a:schemeClr val="tx1"/>
              </a:solidFill>
              <a:latin typeface="+mj-lt"/>
            </a:rPr>
            <a:t> </a:t>
          </a:r>
          <a:r>
            <a:rPr lang="vi-VN" sz="2400" kern="1200" dirty="0" err="1">
              <a:solidFill>
                <a:schemeClr val="tx1"/>
              </a:solidFill>
              <a:latin typeface="+mj-lt"/>
            </a:rPr>
            <a:t>phí</a:t>
          </a:r>
          <a:r>
            <a:rPr lang="vi-VN" sz="2400" kern="1200" dirty="0">
              <a:solidFill>
                <a:schemeClr val="tx1"/>
              </a:solidFill>
              <a:latin typeface="+mj-lt"/>
            </a:rPr>
            <a:t> </a:t>
          </a:r>
          <a:r>
            <a:rPr lang="vi-VN" sz="2400" kern="1200" dirty="0" err="1">
              <a:solidFill>
                <a:schemeClr val="tx1"/>
              </a:solidFill>
              <a:latin typeface="+mj-lt"/>
            </a:rPr>
            <a:t>kể</a:t>
          </a:r>
          <a:r>
            <a:rPr lang="vi-VN" sz="2400" kern="1200" dirty="0">
              <a:solidFill>
                <a:schemeClr val="tx1"/>
              </a:solidFill>
              <a:latin typeface="+mj-lt"/>
            </a:rPr>
            <a:t> </a:t>
          </a:r>
          <a:r>
            <a:rPr lang="vi-VN" sz="2400" kern="1200" dirty="0" err="1">
              <a:solidFill>
                <a:schemeClr val="tx1"/>
              </a:solidFill>
              <a:latin typeface="+mj-lt"/>
            </a:rPr>
            <a:t>cả</a:t>
          </a:r>
          <a:r>
            <a:rPr lang="vi-VN" sz="2400" kern="1200" dirty="0">
              <a:solidFill>
                <a:schemeClr val="tx1"/>
              </a:solidFill>
              <a:latin typeface="+mj-lt"/>
            </a:rPr>
            <a:t> cho </a:t>
          </a:r>
          <a:r>
            <a:rPr lang="vi-VN" sz="2400" kern="1200" dirty="0" err="1">
              <a:solidFill>
                <a:schemeClr val="tx1"/>
              </a:solidFill>
              <a:latin typeface="+mj-lt"/>
            </a:rPr>
            <a:t>mục</a:t>
          </a:r>
          <a:r>
            <a:rPr lang="vi-VN" sz="2400" kern="1200" dirty="0">
              <a:solidFill>
                <a:schemeClr val="tx1"/>
              </a:solidFill>
              <a:latin typeface="+mj-lt"/>
            </a:rPr>
            <a:t> </a:t>
          </a:r>
          <a:r>
            <a:rPr lang="vi-VN" sz="2400" kern="1200" dirty="0" err="1">
              <a:solidFill>
                <a:schemeClr val="tx1"/>
              </a:solidFill>
              <a:latin typeface="+mj-lt"/>
            </a:rPr>
            <a:t>đích</a:t>
          </a:r>
          <a:r>
            <a:rPr lang="vi-VN" sz="2400" kern="1200" dirty="0">
              <a:solidFill>
                <a:schemeClr val="tx1"/>
              </a:solidFill>
              <a:latin typeface="+mj-lt"/>
            </a:rPr>
            <a:t> thương </a:t>
          </a:r>
          <a:r>
            <a:rPr lang="vi-VN" sz="2400" kern="1200" dirty="0" err="1">
              <a:solidFill>
                <a:schemeClr val="tx1"/>
              </a:solidFill>
              <a:latin typeface="+mj-lt"/>
            </a:rPr>
            <a:t>mại</a:t>
          </a:r>
          <a:endParaRPr lang="vi-VN" sz="2400" kern="1200" dirty="0">
            <a:solidFill>
              <a:schemeClr val="tx1"/>
            </a:solidFill>
            <a:latin typeface="+mj-lt"/>
          </a:endParaRPr>
        </a:p>
      </dsp:txBody>
      <dsp:txXfrm>
        <a:off x="-61247" y="23776"/>
        <a:ext cx="7309457" cy="764222"/>
      </dsp:txXfrm>
    </dsp:sp>
    <dsp:sp modelId="{9564251F-B2CE-44FC-AE2D-429752428689}">
      <dsp:nvSpPr>
        <dsp:cNvPr id="0" name=""/>
        <dsp:cNvSpPr/>
      </dsp:nvSpPr>
      <dsp:spPr>
        <a:xfrm>
          <a:off x="680907" y="924520"/>
          <a:ext cx="7979664" cy="811774"/>
        </a:xfrm>
        <a:prstGeom prst="roundRect">
          <a:avLst>
            <a:gd name="adj" fmla="val 10000"/>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vi-VN" sz="2400" kern="1200" dirty="0" err="1">
              <a:solidFill>
                <a:schemeClr val="tx1"/>
              </a:solidFill>
              <a:latin typeface="+mj-lt"/>
            </a:rPr>
            <a:t>Apache</a:t>
          </a:r>
          <a:r>
            <a:rPr lang="vi-VN" sz="2400" kern="1200" dirty="0">
              <a:solidFill>
                <a:schemeClr val="tx1"/>
              </a:solidFill>
              <a:latin typeface="+mj-lt"/>
            </a:rPr>
            <a:t> luôn </a:t>
          </a:r>
          <a:r>
            <a:rPr lang="vi-VN" sz="2400" kern="1200" dirty="0" err="1">
              <a:solidFill>
                <a:schemeClr val="tx1"/>
              </a:solidFill>
              <a:latin typeface="+mj-lt"/>
            </a:rPr>
            <a:t>được</a:t>
          </a:r>
          <a:r>
            <a:rPr lang="vi-VN" sz="2400" kern="1200" dirty="0">
              <a:solidFill>
                <a:schemeClr val="tx1"/>
              </a:solidFill>
              <a:latin typeface="+mj-lt"/>
            </a:rPr>
            <a:t> </a:t>
          </a:r>
          <a:r>
            <a:rPr lang="vi-VN" sz="2400" kern="1200" dirty="0" err="1">
              <a:solidFill>
                <a:schemeClr val="tx1"/>
              </a:solidFill>
              <a:latin typeface="+mj-lt"/>
            </a:rPr>
            <a:t>cập</a:t>
          </a:r>
          <a:r>
            <a:rPr lang="vi-VN" sz="2400" kern="1200" dirty="0">
              <a:solidFill>
                <a:schemeClr val="tx1"/>
              </a:solidFill>
              <a:latin typeface="+mj-lt"/>
            </a:rPr>
            <a:t> </a:t>
          </a:r>
          <a:r>
            <a:rPr lang="vi-VN" sz="2400" kern="1200" dirty="0" err="1">
              <a:solidFill>
                <a:schemeClr val="tx1"/>
              </a:solidFill>
              <a:latin typeface="+mj-lt"/>
            </a:rPr>
            <a:t>nhật</a:t>
          </a:r>
          <a:r>
            <a:rPr lang="vi-VN" sz="2400" kern="1200" dirty="0">
              <a:solidFill>
                <a:schemeClr val="tx1"/>
              </a:solidFill>
              <a:latin typeface="+mj-lt"/>
            </a:rPr>
            <a:t> </a:t>
          </a:r>
          <a:r>
            <a:rPr lang="vi-VN" sz="2400" kern="1200" dirty="0" err="1">
              <a:solidFill>
                <a:schemeClr val="tx1"/>
              </a:solidFill>
              <a:latin typeface="+mj-lt"/>
            </a:rPr>
            <a:t>thường</a:t>
          </a:r>
          <a:r>
            <a:rPr lang="vi-VN" sz="2400" kern="1200" dirty="0">
              <a:solidFill>
                <a:schemeClr val="tx1"/>
              </a:solidFill>
              <a:latin typeface="+mj-lt"/>
            </a:rPr>
            <a:t> </a:t>
          </a:r>
          <a:r>
            <a:rPr lang="vi-VN" sz="2400" kern="1200" dirty="0" err="1">
              <a:solidFill>
                <a:schemeClr val="tx1"/>
              </a:solidFill>
              <a:latin typeface="+mj-lt"/>
            </a:rPr>
            <a:t>xuyên,được</a:t>
          </a:r>
          <a:r>
            <a:rPr lang="vi-VN" sz="2400" kern="1200" dirty="0">
              <a:solidFill>
                <a:schemeClr val="tx1"/>
              </a:solidFill>
              <a:latin typeface="+mj-lt"/>
            </a:rPr>
            <a:t> </a:t>
          </a:r>
          <a:r>
            <a:rPr lang="vi-VN" sz="2400" kern="1200" dirty="0" err="1">
              <a:solidFill>
                <a:schemeClr val="tx1"/>
              </a:solidFill>
              <a:latin typeface="+mj-lt"/>
            </a:rPr>
            <a:t>vá</a:t>
          </a:r>
          <a:r>
            <a:rPr lang="vi-VN" sz="2400" kern="1200" dirty="0">
              <a:solidFill>
                <a:schemeClr val="tx1"/>
              </a:solidFill>
              <a:latin typeface="+mj-lt"/>
            </a:rPr>
            <a:t> </a:t>
          </a:r>
          <a:r>
            <a:rPr lang="vi-VN" sz="2400" kern="1200" dirty="0" err="1">
              <a:solidFill>
                <a:schemeClr val="tx1"/>
              </a:solidFill>
              <a:latin typeface="+mj-lt"/>
            </a:rPr>
            <a:t>lỗi</a:t>
          </a:r>
          <a:r>
            <a:rPr lang="vi-VN" sz="2400" kern="1200" dirty="0">
              <a:solidFill>
                <a:schemeClr val="tx1"/>
              </a:solidFill>
              <a:latin typeface="+mj-lt"/>
            </a:rPr>
            <a:t> </a:t>
          </a:r>
          <a:r>
            <a:rPr lang="vi-VN" sz="2400" kern="1200" dirty="0" err="1">
              <a:solidFill>
                <a:schemeClr val="tx1"/>
              </a:solidFill>
              <a:latin typeface="+mj-lt"/>
            </a:rPr>
            <a:t>bảo</a:t>
          </a:r>
          <a:r>
            <a:rPr lang="vi-VN" sz="2400" kern="1200" dirty="0">
              <a:solidFill>
                <a:schemeClr val="tx1"/>
              </a:solidFill>
              <a:latin typeface="+mj-lt"/>
            </a:rPr>
            <a:t> </a:t>
          </a:r>
          <a:r>
            <a:rPr lang="vi-VN" sz="2400" kern="1200" dirty="0" err="1">
              <a:solidFill>
                <a:schemeClr val="tx1"/>
              </a:solidFill>
              <a:latin typeface="+mj-lt"/>
            </a:rPr>
            <a:t>mật</a:t>
          </a:r>
          <a:r>
            <a:rPr lang="vi-VN" sz="2400" kern="1200" dirty="0">
              <a:solidFill>
                <a:schemeClr val="tx1"/>
              </a:solidFill>
              <a:latin typeface="+mj-lt"/>
            </a:rPr>
            <a:t> liên </a:t>
          </a:r>
          <a:r>
            <a:rPr lang="vi-VN" sz="2400" kern="1200" dirty="0" err="1">
              <a:solidFill>
                <a:schemeClr val="tx1"/>
              </a:solidFill>
              <a:latin typeface="+mj-lt"/>
            </a:rPr>
            <a:t>tục</a:t>
          </a:r>
          <a:endParaRPr lang="vi-VN" sz="2400" kern="1200" dirty="0">
            <a:solidFill>
              <a:schemeClr val="tx1"/>
            </a:solidFill>
            <a:latin typeface="+mj-lt"/>
          </a:endParaRPr>
        </a:p>
      </dsp:txBody>
      <dsp:txXfrm>
        <a:off x="704683" y="948296"/>
        <a:ext cx="6808574" cy="764222"/>
      </dsp:txXfrm>
    </dsp:sp>
    <dsp:sp modelId="{BAC6236A-CBC9-44CA-BEF5-B16F7132B8E2}">
      <dsp:nvSpPr>
        <dsp:cNvPr id="0" name=""/>
        <dsp:cNvSpPr/>
      </dsp:nvSpPr>
      <dsp:spPr>
        <a:xfrm>
          <a:off x="1276791" y="1849040"/>
          <a:ext cx="7979664" cy="811774"/>
        </a:xfrm>
        <a:prstGeom prst="roundRect">
          <a:avLst>
            <a:gd name="adj" fmla="val 10000"/>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vi-VN" sz="2400" kern="1200" dirty="0" err="1">
              <a:solidFill>
                <a:schemeClr val="tx1"/>
              </a:solidFill>
              <a:latin typeface="+mj-lt"/>
            </a:rPr>
            <a:t>Apache</a:t>
          </a:r>
          <a:r>
            <a:rPr lang="vi-VN" sz="2400" kern="1200" dirty="0">
              <a:solidFill>
                <a:schemeClr val="tx1"/>
              </a:solidFill>
              <a:latin typeface="+mj-lt"/>
            </a:rPr>
            <a:t> </a:t>
          </a:r>
          <a:r>
            <a:rPr lang="vi-VN" sz="2400" kern="1200" dirty="0" err="1">
              <a:solidFill>
                <a:schemeClr val="tx1"/>
              </a:solidFill>
              <a:latin typeface="+mj-lt"/>
            </a:rPr>
            <a:t>khá</a:t>
          </a:r>
          <a:r>
            <a:rPr lang="vi-VN" sz="2400" kern="1200" dirty="0">
              <a:solidFill>
                <a:schemeClr val="tx1"/>
              </a:solidFill>
              <a:latin typeface="+mj-lt"/>
            </a:rPr>
            <a:t> linh </a:t>
          </a:r>
          <a:r>
            <a:rPr lang="vi-VN" sz="2400" kern="1200" dirty="0" err="1">
              <a:solidFill>
                <a:schemeClr val="tx1"/>
              </a:solidFill>
              <a:latin typeface="+mj-lt"/>
            </a:rPr>
            <a:t>hoạt</a:t>
          </a:r>
          <a:r>
            <a:rPr lang="vi-VN" sz="2400" kern="1200" dirty="0">
              <a:solidFill>
                <a:schemeClr val="tx1"/>
              </a:solidFill>
              <a:latin typeface="+mj-lt"/>
            </a:rPr>
            <a:t> </a:t>
          </a:r>
          <a:r>
            <a:rPr lang="vi-VN" sz="2400" kern="1200" dirty="0" err="1">
              <a:solidFill>
                <a:schemeClr val="tx1"/>
              </a:solidFill>
              <a:latin typeface="+mj-lt"/>
            </a:rPr>
            <a:t>vì</a:t>
          </a:r>
          <a:r>
            <a:rPr lang="vi-VN" sz="2400" kern="1200" dirty="0">
              <a:solidFill>
                <a:schemeClr val="tx1"/>
              </a:solidFill>
              <a:latin typeface="+mj-lt"/>
            </a:rPr>
            <a:t> </a:t>
          </a:r>
          <a:r>
            <a:rPr lang="vi-VN" sz="2400" kern="1200" dirty="0" err="1">
              <a:solidFill>
                <a:schemeClr val="tx1"/>
              </a:solidFill>
              <a:latin typeface="+mj-lt"/>
            </a:rPr>
            <a:t>có</a:t>
          </a:r>
          <a:r>
            <a:rPr lang="vi-VN" sz="2400" kern="1200" dirty="0">
              <a:solidFill>
                <a:schemeClr val="tx1"/>
              </a:solidFill>
              <a:latin typeface="+mj-lt"/>
            </a:rPr>
            <a:t> </a:t>
          </a:r>
          <a:r>
            <a:rPr lang="vi-VN" sz="2400" kern="1200" dirty="0" err="1">
              <a:solidFill>
                <a:schemeClr val="tx1"/>
              </a:solidFill>
              <a:latin typeface="+mj-lt"/>
            </a:rPr>
            <a:t>cấu</a:t>
          </a:r>
          <a:r>
            <a:rPr lang="vi-VN" sz="2400" kern="1200" dirty="0">
              <a:solidFill>
                <a:schemeClr val="tx1"/>
              </a:solidFill>
              <a:latin typeface="+mj-lt"/>
            </a:rPr>
            <a:t> </a:t>
          </a:r>
          <a:r>
            <a:rPr lang="vi-VN" sz="2400" kern="1200" dirty="0" err="1">
              <a:solidFill>
                <a:schemeClr val="tx1"/>
              </a:solidFill>
              <a:latin typeface="+mj-lt"/>
            </a:rPr>
            <a:t>trúc</a:t>
          </a:r>
          <a:r>
            <a:rPr lang="vi-VN" sz="2400" kern="1200" dirty="0">
              <a:solidFill>
                <a:schemeClr val="tx1"/>
              </a:solidFill>
              <a:latin typeface="+mj-lt"/>
            </a:rPr>
            <a:t> </a:t>
          </a:r>
          <a:r>
            <a:rPr lang="vi-VN" sz="2400" kern="1200" dirty="0" err="1">
              <a:solidFill>
                <a:schemeClr val="tx1"/>
              </a:solidFill>
              <a:latin typeface="+mj-lt"/>
            </a:rPr>
            <a:t>module</a:t>
          </a:r>
          <a:endParaRPr lang="vi-VN" sz="2400" kern="1200" dirty="0">
            <a:solidFill>
              <a:schemeClr val="tx1"/>
            </a:solidFill>
            <a:latin typeface="+mj-lt"/>
          </a:endParaRPr>
        </a:p>
      </dsp:txBody>
      <dsp:txXfrm>
        <a:off x="1300567" y="1872816"/>
        <a:ext cx="6808574" cy="764222"/>
      </dsp:txXfrm>
    </dsp:sp>
    <dsp:sp modelId="{2EB13A66-561B-4185-A65C-ED7C4170616A}">
      <dsp:nvSpPr>
        <dsp:cNvPr id="0" name=""/>
        <dsp:cNvSpPr/>
      </dsp:nvSpPr>
      <dsp:spPr>
        <a:xfrm>
          <a:off x="1872675" y="2773561"/>
          <a:ext cx="7979664" cy="811774"/>
        </a:xfrm>
        <a:prstGeom prst="roundRect">
          <a:avLst>
            <a:gd name="adj" fmla="val 10000"/>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vi-VN" sz="2400" kern="1200" dirty="0" err="1">
              <a:solidFill>
                <a:schemeClr val="tx1"/>
              </a:solidFill>
              <a:latin typeface="+mj-lt"/>
            </a:rPr>
            <a:t>Apache</a:t>
          </a:r>
          <a:r>
            <a:rPr lang="vi-VN" sz="2400" kern="1200" dirty="0">
              <a:solidFill>
                <a:schemeClr val="tx1"/>
              </a:solidFill>
              <a:latin typeface="+mj-lt"/>
            </a:rPr>
            <a:t> </a:t>
          </a:r>
          <a:r>
            <a:rPr lang="vi-VN" sz="2400" kern="1200" dirty="0" err="1">
              <a:solidFill>
                <a:schemeClr val="tx1"/>
              </a:solidFill>
              <a:latin typeface="+mj-lt"/>
            </a:rPr>
            <a:t>dễ</a:t>
          </a:r>
          <a:r>
            <a:rPr lang="vi-VN" sz="2400" kern="1200" dirty="0">
              <a:solidFill>
                <a:schemeClr val="tx1"/>
              </a:solidFill>
              <a:latin typeface="+mj-lt"/>
            </a:rPr>
            <a:t> </a:t>
          </a:r>
          <a:r>
            <a:rPr lang="vi-VN" sz="2400" kern="1200" dirty="0" err="1">
              <a:solidFill>
                <a:schemeClr val="tx1"/>
              </a:solidFill>
              <a:latin typeface="+mj-lt"/>
            </a:rPr>
            <a:t>dàng</a:t>
          </a:r>
          <a:r>
            <a:rPr lang="vi-VN" sz="2400" kern="1200" dirty="0">
              <a:solidFill>
                <a:schemeClr val="tx1"/>
              </a:solidFill>
              <a:latin typeface="+mj-lt"/>
            </a:rPr>
            <a:t> </a:t>
          </a:r>
          <a:r>
            <a:rPr lang="vi-VN" sz="2400" kern="1200" dirty="0" err="1">
              <a:solidFill>
                <a:schemeClr val="tx1"/>
              </a:solidFill>
              <a:latin typeface="+mj-lt"/>
            </a:rPr>
            <a:t>cấu</a:t>
          </a:r>
          <a:r>
            <a:rPr lang="vi-VN" sz="2400" kern="1200" dirty="0">
              <a:solidFill>
                <a:schemeClr val="tx1"/>
              </a:solidFill>
              <a:latin typeface="+mj-lt"/>
            </a:rPr>
            <a:t> </a:t>
          </a:r>
          <a:r>
            <a:rPr lang="vi-VN" sz="2400" kern="1200" dirty="0" err="1">
              <a:solidFill>
                <a:schemeClr val="tx1"/>
              </a:solidFill>
              <a:latin typeface="+mj-lt"/>
            </a:rPr>
            <a:t>hình,thân</a:t>
          </a:r>
          <a:r>
            <a:rPr lang="vi-VN" sz="2400" kern="1200" dirty="0">
              <a:solidFill>
                <a:schemeClr val="tx1"/>
              </a:solidFill>
              <a:latin typeface="+mj-lt"/>
            </a:rPr>
            <a:t> </a:t>
          </a:r>
          <a:r>
            <a:rPr lang="vi-VN" sz="2400" kern="1200" dirty="0" err="1">
              <a:solidFill>
                <a:schemeClr val="tx1"/>
              </a:solidFill>
              <a:latin typeface="+mj-lt"/>
            </a:rPr>
            <a:t>thiện</a:t>
          </a:r>
          <a:r>
            <a:rPr lang="vi-VN" sz="2400" kern="1200" dirty="0">
              <a:solidFill>
                <a:schemeClr val="tx1"/>
              </a:solidFill>
              <a:latin typeface="+mj-lt"/>
            </a:rPr>
            <a:t> </a:t>
          </a:r>
          <a:r>
            <a:rPr lang="vi-VN" sz="2400" kern="1200" dirty="0" err="1">
              <a:solidFill>
                <a:schemeClr val="tx1"/>
              </a:solidFill>
              <a:latin typeface="+mj-lt"/>
            </a:rPr>
            <a:t>với</a:t>
          </a:r>
          <a:r>
            <a:rPr lang="vi-VN" sz="2400" kern="1200" dirty="0">
              <a:solidFill>
                <a:schemeClr val="tx1"/>
              </a:solidFill>
              <a:latin typeface="+mj-lt"/>
            </a:rPr>
            <a:t> </a:t>
          </a:r>
          <a:r>
            <a:rPr lang="vi-VN" sz="2400" kern="1200" dirty="0" err="1">
              <a:solidFill>
                <a:schemeClr val="tx1"/>
              </a:solidFill>
              <a:latin typeface="+mj-lt"/>
            </a:rPr>
            <a:t>người</a:t>
          </a:r>
          <a:r>
            <a:rPr lang="vi-VN" sz="2400" kern="1200" dirty="0">
              <a:solidFill>
                <a:schemeClr val="tx1"/>
              </a:solidFill>
              <a:latin typeface="+mj-lt"/>
            </a:rPr>
            <a:t> </a:t>
          </a:r>
          <a:r>
            <a:rPr lang="vi-VN" sz="2400" kern="1200" dirty="0" err="1">
              <a:solidFill>
                <a:schemeClr val="tx1"/>
              </a:solidFill>
              <a:latin typeface="+mj-lt"/>
            </a:rPr>
            <a:t>mới</a:t>
          </a:r>
          <a:r>
            <a:rPr lang="vi-VN" sz="2400" kern="1200" dirty="0">
              <a:solidFill>
                <a:schemeClr val="tx1"/>
              </a:solidFill>
              <a:latin typeface="+mj-lt"/>
            </a:rPr>
            <a:t> </a:t>
          </a:r>
          <a:r>
            <a:rPr lang="vi-VN" sz="2400" kern="1200" dirty="0" err="1">
              <a:solidFill>
                <a:schemeClr val="tx1"/>
              </a:solidFill>
              <a:latin typeface="+mj-lt"/>
            </a:rPr>
            <a:t>bắt</a:t>
          </a:r>
          <a:r>
            <a:rPr lang="vi-VN" sz="2400" kern="1200" dirty="0">
              <a:solidFill>
                <a:schemeClr val="tx1"/>
              </a:solidFill>
              <a:latin typeface="+mj-lt"/>
            </a:rPr>
            <a:t> </a:t>
          </a:r>
          <a:r>
            <a:rPr lang="vi-VN" sz="2400" kern="1200" dirty="0" err="1">
              <a:solidFill>
                <a:schemeClr val="tx1"/>
              </a:solidFill>
              <a:latin typeface="+mj-lt"/>
            </a:rPr>
            <a:t>đầu</a:t>
          </a:r>
          <a:r>
            <a:rPr lang="vi-VN" sz="2400" kern="1200" dirty="0">
              <a:solidFill>
                <a:schemeClr val="tx1"/>
              </a:solidFill>
              <a:latin typeface="+mj-lt"/>
            </a:rPr>
            <a:t> </a:t>
          </a:r>
          <a:r>
            <a:rPr lang="vi-VN" sz="2400" kern="1200" dirty="0" err="1">
              <a:solidFill>
                <a:schemeClr val="tx1"/>
              </a:solidFill>
              <a:latin typeface="+mj-lt"/>
            </a:rPr>
            <a:t>sử</a:t>
          </a:r>
          <a:r>
            <a:rPr lang="vi-VN" sz="2400" kern="1200" dirty="0">
              <a:solidFill>
                <a:schemeClr val="tx1"/>
              </a:solidFill>
              <a:latin typeface="+mj-lt"/>
            </a:rPr>
            <a:t> </a:t>
          </a:r>
          <a:r>
            <a:rPr lang="vi-VN" sz="2400" kern="1200" dirty="0" err="1">
              <a:solidFill>
                <a:schemeClr val="tx1"/>
              </a:solidFill>
              <a:latin typeface="+mj-lt"/>
            </a:rPr>
            <a:t>dụng</a:t>
          </a:r>
          <a:endParaRPr lang="vi-VN" sz="2400" kern="1200" dirty="0">
            <a:solidFill>
              <a:schemeClr val="tx1"/>
            </a:solidFill>
            <a:latin typeface="+mj-lt"/>
          </a:endParaRPr>
        </a:p>
      </dsp:txBody>
      <dsp:txXfrm>
        <a:off x="1896451" y="2797337"/>
        <a:ext cx="6808574" cy="764222"/>
      </dsp:txXfrm>
    </dsp:sp>
    <dsp:sp modelId="{1683A1CC-B75F-4D3D-A225-231E82EE1A5D}">
      <dsp:nvSpPr>
        <dsp:cNvPr id="0" name=""/>
        <dsp:cNvSpPr/>
      </dsp:nvSpPr>
      <dsp:spPr>
        <a:xfrm>
          <a:off x="2468559" y="3698081"/>
          <a:ext cx="7979664" cy="811774"/>
        </a:xfrm>
        <a:prstGeom prst="roundRect">
          <a:avLst>
            <a:gd name="adj" fmla="val 10000"/>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vi-VN" sz="2400" kern="1200" dirty="0" err="1">
              <a:solidFill>
                <a:schemeClr val="tx1"/>
              </a:solidFill>
              <a:latin typeface="+mj-lt"/>
            </a:rPr>
            <a:t>Apache</a:t>
          </a:r>
          <a:r>
            <a:rPr lang="vi-VN" sz="2400" kern="1200" dirty="0">
              <a:solidFill>
                <a:schemeClr val="tx1"/>
              </a:solidFill>
              <a:latin typeface="+mj-lt"/>
            </a:rPr>
            <a:t> </a:t>
          </a:r>
          <a:r>
            <a:rPr lang="vi-VN" sz="2400" kern="1200" dirty="0" err="1">
              <a:solidFill>
                <a:schemeClr val="tx1"/>
              </a:solidFill>
              <a:latin typeface="+mj-lt"/>
            </a:rPr>
            <a:t>sở</a:t>
          </a:r>
          <a:r>
            <a:rPr lang="vi-VN" sz="2400" kern="1200" dirty="0">
              <a:solidFill>
                <a:schemeClr val="tx1"/>
              </a:solidFill>
              <a:latin typeface="+mj-lt"/>
            </a:rPr>
            <a:t> </a:t>
          </a:r>
          <a:r>
            <a:rPr lang="vi-VN" sz="2400" kern="1200" dirty="0" err="1">
              <a:solidFill>
                <a:schemeClr val="tx1"/>
              </a:solidFill>
              <a:latin typeface="+mj-lt"/>
            </a:rPr>
            <a:t>hữu</a:t>
          </a:r>
          <a:r>
            <a:rPr lang="vi-VN" sz="2400" kern="1200" dirty="0">
              <a:solidFill>
                <a:schemeClr val="tx1"/>
              </a:solidFill>
              <a:latin typeface="+mj-lt"/>
            </a:rPr>
            <a:t> </a:t>
          </a:r>
          <a:r>
            <a:rPr lang="vi-VN" sz="2400" kern="1200" dirty="0" err="1">
              <a:solidFill>
                <a:schemeClr val="tx1"/>
              </a:solidFill>
              <a:latin typeface="+mj-lt"/>
            </a:rPr>
            <a:t>cộng</a:t>
          </a:r>
          <a:r>
            <a:rPr lang="vi-VN" sz="2400" kern="1200" dirty="0">
              <a:solidFill>
                <a:schemeClr val="tx1"/>
              </a:solidFill>
              <a:latin typeface="+mj-lt"/>
            </a:rPr>
            <a:t> </a:t>
          </a:r>
          <a:r>
            <a:rPr lang="vi-VN" sz="2400" kern="1200" dirty="0" err="1">
              <a:solidFill>
                <a:schemeClr val="tx1"/>
              </a:solidFill>
              <a:latin typeface="+mj-lt"/>
            </a:rPr>
            <a:t>đồng</a:t>
          </a:r>
          <a:r>
            <a:rPr lang="vi-VN" sz="2400" kern="1200" dirty="0">
              <a:solidFill>
                <a:schemeClr val="tx1"/>
              </a:solidFill>
              <a:latin typeface="+mj-lt"/>
            </a:rPr>
            <a:t> </a:t>
          </a:r>
          <a:r>
            <a:rPr lang="vi-VN" sz="2400" kern="1200" dirty="0" err="1">
              <a:solidFill>
                <a:schemeClr val="tx1"/>
              </a:solidFill>
              <a:latin typeface="+mj-lt"/>
            </a:rPr>
            <a:t>lớn</a:t>
          </a:r>
          <a:r>
            <a:rPr lang="vi-VN" sz="2400" kern="1200" dirty="0">
              <a:solidFill>
                <a:schemeClr val="tx1"/>
              </a:solidFill>
              <a:latin typeface="+mj-lt"/>
            </a:rPr>
            <a:t> </a:t>
          </a:r>
          <a:r>
            <a:rPr lang="vi-VN" sz="2400" kern="1200" dirty="0" err="1">
              <a:solidFill>
                <a:schemeClr val="tx1"/>
              </a:solidFill>
              <a:latin typeface="+mj-lt"/>
            </a:rPr>
            <a:t>và</a:t>
          </a:r>
          <a:r>
            <a:rPr lang="vi-VN" sz="2400" kern="1200" dirty="0">
              <a:solidFill>
                <a:schemeClr val="tx1"/>
              </a:solidFill>
              <a:latin typeface="+mj-lt"/>
            </a:rPr>
            <a:t> </a:t>
          </a:r>
          <a:r>
            <a:rPr lang="vi-VN" sz="2400" kern="1200" dirty="0" err="1">
              <a:solidFill>
                <a:schemeClr val="tx1"/>
              </a:solidFill>
              <a:latin typeface="+mj-lt"/>
            </a:rPr>
            <a:t>sẵn</a:t>
          </a:r>
          <a:r>
            <a:rPr lang="vi-VN" sz="2400" kern="1200" dirty="0">
              <a:solidFill>
                <a:schemeClr val="tx1"/>
              </a:solidFill>
              <a:latin typeface="+mj-lt"/>
            </a:rPr>
            <a:t> sang </a:t>
          </a:r>
          <a:r>
            <a:rPr lang="vi-VN" sz="2400" kern="1200" dirty="0" err="1">
              <a:solidFill>
                <a:schemeClr val="tx1"/>
              </a:solidFill>
              <a:latin typeface="+mj-lt"/>
            </a:rPr>
            <a:t>hỗ</a:t>
          </a:r>
          <a:r>
            <a:rPr lang="vi-VN" sz="2400" kern="1200" dirty="0">
              <a:solidFill>
                <a:schemeClr val="tx1"/>
              </a:solidFill>
              <a:latin typeface="+mj-lt"/>
            </a:rPr>
            <a:t> </a:t>
          </a:r>
          <a:r>
            <a:rPr lang="vi-VN" sz="2400" kern="1200" dirty="0" err="1">
              <a:solidFill>
                <a:schemeClr val="tx1"/>
              </a:solidFill>
              <a:latin typeface="+mj-lt"/>
            </a:rPr>
            <a:t>trợ</a:t>
          </a:r>
          <a:r>
            <a:rPr lang="vi-VN" sz="2400" kern="1200" dirty="0">
              <a:solidFill>
                <a:schemeClr val="tx1"/>
              </a:solidFill>
              <a:latin typeface="+mj-lt"/>
            </a:rPr>
            <a:t> </a:t>
          </a:r>
          <a:r>
            <a:rPr lang="vi-VN" sz="2400" kern="1200" dirty="0" err="1">
              <a:solidFill>
                <a:schemeClr val="tx1"/>
              </a:solidFill>
              <a:latin typeface="+mj-lt"/>
            </a:rPr>
            <a:t>bất</a:t>
          </a:r>
          <a:r>
            <a:rPr lang="vi-VN" sz="2400" kern="1200" dirty="0">
              <a:solidFill>
                <a:schemeClr val="tx1"/>
              </a:solidFill>
              <a:latin typeface="+mj-lt"/>
            </a:rPr>
            <a:t> </a:t>
          </a:r>
          <a:r>
            <a:rPr lang="vi-VN" sz="2400" kern="1200" dirty="0" err="1">
              <a:solidFill>
                <a:schemeClr val="tx1"/>
              </a:solidFill>
              <a:latin typeface="+mj-lt"/>
            </a:rPr>
            <a:t>kì</a:t>
          </a:r>
          <a:r>
            <a:rPr lang="vi-VN" sz="2400" kern="1200" dirty="0">
              <a:solidFill>
                <a:schemeClr val="tx1"/>
              </a:solidFill>
              <a:latin typeface="+mj-lt"/>
            </a:rPr>
            <a:t> </a:t>
          </a:r>
          <a:r>
            <a:rPr lang="vi-VN" sz="2400" kern="1200" dirty="0" err="1">
              <a:solidFill>
                <a:schemeClr val="tx1"/>
              </a:solidFill>
              <a:latin typeface="+mj-lt"/>
            </a:rPr>
            <a:t>lúc</a:t>
          </a:r>
          <a:r>
            <a:rPr lang="vi-VN" sz="2400" kern="1200" dirty="0">
              <a:solidFill>
                <a:schemeClr val="tx1"/>
              </a:solidFill>
              <a:latin typeface="+mj-lt"/>
            </a:rPr>
            <a:t> </a:t>
          </a:r>
          <a:r>
            <a:rPr lang="vi-VN" sz="2400" kern="1200" dirty="0" err="1">
              <a:solidFill>
                <a:schemeClr val="tx1"/>
              </a:solidFill>
              <a:latin typeface="+mj-lt"/>
            </a:rPr>
            <a:t>nào</a:t>
          </a:r>
          <a:r>
            <a:rPr lang="vi-VN" sz="2400" kern="1200" dirty="0">
              <a:solidFill>
                <a:schemeClr val="tx1"/>
              </a:solidFill>
              <a:latin typeface="+mj-lt"/>
            </a:rPr>
            <a:t> khi </a:t>
          </a:r>
          <a:r>
            <a:rPr lang="vi-VN" sz="2400" kern="1200" dirty="0" err="1">
              <a:solidFill>
                <a:schemeClr val="tx1"/>
              </a:solidFill>
              <a:latin typeface="+mj-lt"/>
            </a:rPr>
            <a:t>bạn</a:t>
          </a:r>
          <a:r>
            <a:rPr lang="vi-VN" sz="2400" kern="1200" dirty="0">
              <a:solidFill>
                <a:schemeClr val="tx1"/>
              </a:solidFill>
              <a:latin typeface="+mj-lt"/>
            </a:rPr>
            <a:t> </a:t>
          </a:r>
          <a:r>
            <a:rPr lang="vi-VN" sz="2400" kern="1200" dirty="0" err="1">
              <a:solidFill>
                <a:schemeClr val="tx1"/>
              </a:solidFill>
              <a:latin typeface="+mj-lt"/>
            </a:rPr>
            <a:t>gặp</a:t>
          </a:r>
          <a:r>
            <a:rPr lang="vi-VN" sz="2400" kern="1200" dirty="0">
              <a:solidFill>
                <a:schemeClr val="tx1"/>
              </a:solidFill>
              <a:latin typeface="+mj-lt"/>
            </a:rPr>
            <a:t> </a:t>
          </a:r>
          <a:r>
            <a:rPr lang="vi-VN" sz="2400" kern="1200" dirty="0" err="1">
              <a:solidFill>
                <a:schemeClr val="tx1"/>
              </a:solidFill>
              <a:latin typeface="+mj-lt"/>
            </a:rPr>
            <a:t>sự</a:t>
          </a:r>
          <a:r>
            <a:rPr lang="vi-VN" sz="2400" kern="1200" dirty="0">
              <a:solidFill>
                <a:schemeClr val="tx1"/>
              </a:solidFill>
              <a:latin typeface="+mj-lt"/>
            </a:rPr>
            <a:t> </a:t>
          </a:r>
          <a:r>
            <a:rPr lang="vi-VN" sz="2400" kern="1200" dirty="0" err="1">
              <a:solidFill>
                <a:schemeClr val="tx1"/>
              </a:solidFill>
              <a:latin typeface="+mj-lt"/>
            </a:rPr>
            <a:t>cố</a:t>
          </a:r>
          <a:endParaRPr lang="vi-VN" sz="2400" kern="1200" dirty="0">
            <a:solidFill>
              <a:schemeClr val="tx1"/>
            </a:solidFill>
            <a:latin typeface="+mj-lt"/>
          </a:endParaRPr>
        </a:p>
      </dsp:txBody>
      <dsp:txXfrm>
        <a:off x="2492335" y="3721857"/>
        <a:ext cx="6808574" cy="764222"/>
      </dsp:txXfrm>
    </dsp:sp>
    <dsp:sp modelId="{C19AAC53-EBF3-4467-A667-159441355C4D}">
      <dsp:nvSpPr>
        <dsp:cNvPr id="0" name=""/>
        <dsp:cNvSpPr/>
      </dsp:nvSpPr>
      <dsp:spPr>
        <a:xfrm>
          <a:off x="7537034" y="593046"/>
          <a:ext cx="527653" cy="527653"/>
        </a:xfrm>
        <a:prstGeom prst="downArrow">
          <a:avLst>
            <a:gd name="adj1" fmla="val 55000"/>
            <a:gd name="adj2" fmla="val 45000"/>
          </a:avLst>
        </a:prstGeom>
        <a:solidFill>
          <a:schemeClr val="lt1">
            <a:alpha val="90000"/>
            <a:tint val="40000"/>
            <a:hueOff val="0"/>
            <a:satOff val="0"/>
            <a:lumOff val="0"/>
            <a:alphaOff val="0"/>
          </a:schemeClr>
        </a:solidFill>
        <a:ln w="15875"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vi-VN" sz="2500" kern="1200"/>
        </a:p>
      </dsp:txBody>
      <dsp:txXfrm>
        <a:off x="7655756" y="593046"/>
        <a:ext cx="290209" cy="397059"/>
      </dsp:txXfrm>
    </dsp:sp>
    <dsp:sp modelId="{332A491F-0E50-4550-930A-9533903F5E71}">
      <dsp:nvSpPr>
        <dsp:cNvPr id="0" name=""/>
        <dsp:cNvSpPr/>
      </dsp:nvSpPr>
      <dsp:spPr>
        <a:xfrm>
          <a:off x="8132918" y="1517566"/>
          <a:ext cx="527653" cy="527653"/>
        </a:xfrm>
        <a:prstGeom prst="downArrow">
          <a:avLst>
            <a:gd name="adj1" fmla="val 55000"/>
            <a:gd name="adj2" fmla="val 45000"/>
          </a:avLst>
        </a:prstGeom>
        <a:solidFill>
          <a:schemeClr val="lt1">
            <a:alpha val="90000"/>
            <a:tint val="40000"/>
            <a:hueOff val="0"/>
            <a:satOff val="0"/>
            <a:lumOff val="0"/>
            <a:alphaOff val="0"/>
          </a:schemeClr>
        </a:solidFill>
        <a:ln w="15875"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vi-VN" sz="2500" kern="1200"/>
        </a:p>
      </dsp:txBody>
      <dsp:txXfrm>
        <a:off x="8251640" y="1517566"/>
        <a:ext cx="290209" cy="397059"/>
      </dsp:txXfrm>
    </dsp:sp>
    <dsp:sp modelId="{E7CC0A93-4F2F-4394-8AEE-CE7B45D96A77}">
      <dsp:nvSpPr>
        <dsp:cNvPr id="0" name=""/>
        <dsp:cNvSpPr/>
      </dsp:nvSpPr>
      <dsp:spPr>
        <a:xfrm>
          <a:off x="8728802" y="2428557"/>
          <a:ext cx="527653" cy="527653"/>
        </a:xfrm>
        <a:prstGeom prst="downArrow">
          <a:avLst>
            <a:gd name="adj1" fmla="val 55000"/>
            <a:gd name="adj2" fmla="val 45000"/>
          </a:avLst>
        </a:prstGeom>
        <a:solidFill>
          <a:schemeClr val="lt1">
            <a:alpha val="90000"/>
            <a:tint val="40000"/>
            <a:hueOff val="0"/>
            <a:satOff val="0"/>
            <a:lumOff val="0"/>
            <a:alphaOff val="0"/>
          </a:schemeClr>
        </a:solidFill>
        <a:ln w="15875"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vi-VN" sz="2500" kern="1200"/>
        </a:p>
      </dsp:txBody>
      <dsp:txXfrm>
        <a:off x="8847524" y="2428557"/>
        <a:ext cx="290209" cy="397059"/>
      </dsp:txXfrm>
    </dsp:sp>
    <dsp:sp modelId="{FF55D9B7-8CFA-47E2-AEE3-5343E961A8BB}">
      <dsp:nvSpPr>
        <dsp:cNvPr id="0" name=""/>
        <dsp:cNvSpPr/>
      </dsp:nvSpPr>
      <dsp:spPr>
        <a:xfrm>
          <a:off x="9324686" y="3362097"/>
          <a:ext cx="527653" cy="527653"/>
        </a:xfrm>
        <a:prstGeom prst="downArrow">
          <a:avLst>
            <a:gd name="adj1" fmla="val 55000"/>
            <a:gd name="adj2" fmla="val 45000"/>
          </a:avLst>
        </a:prstGeom>
        <a:solidFill>
          <a:schemeClr val="lt1">
            <a:alpha val="90000"/>
            <a:tint val="40000"/>
            <a:hueOff val="0"/>
            <a:satOff val="0"/>
            <a:lumOff val="0"/>
            <a:alphaOff val="0"/>
          </a:schemeClr>
        </a:solidFill>
        <a:ln w="15875"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vi-VN" sz="2500" kern="1200"/>
        </a:p>
      </dsp:txBody>
      <dsp:txXfrm>
        <a:off x="9443408" y="3362097"/>
        <a:ext cx="290209" cy="39705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2D24BC-7976-4363-9F99-ECD49C26C825}">
      <dsp:nvSpPr>
        <dsp:cNvPr id="0" name=""/>
        <dsp:cNvSpPr/>
      </dsp:nvSpPr>
      <dsp:spPr>
        <a:xfrm>
          <a:off x="0" y="0"/>
          <a:ext cx="8397543" cy="884871"/>
        </a:xfrm>
        <a:prstGeom prst="roundRect">
          <a:avLst>
            <a:gd name="adj" fmla="val 10000"/>
          </a:avLst>
        </a:prstGeom>
        <a:solidFill>
          <a:schemeClr val="accent2">
            <a:alpha val="90000"/>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vi-VN" sz="2000" b="0" i="0" kern="1200" dirty="0">
              <a:latin typeface="+mj-lt"/>
            </a:rPr>
            <a:t>Windows là hệ điều hành thương mại có mã nguồn không truy cập được</a:t>
          </a:r>
          <a:br>
            <a:rPr lang="vi-VN" sz="1700" kern="1200" dirty="0"/>
          </a:br>
          <a:endParaRPr lang="vi-VN" sz="1700" kern="1200" dirty="0"/>
        </a:p>
      </dsp:txBody>
      <dsp:txXfrm>
        <a:off x="25917" y="25917"/>
        <a:ext cx="7339168" cy="833037"/>
      </dsp:txXfrm>
    </dsp:sp>
    <dsp:sp modelId="{4272B58C-711D-458F-BCE3-8D791E24F9D6}">
      <dsp:nvSpPr>
        <dsp:cNvPr id="0" name=""/>
        <dsp:cNvSpPr/>
      </dsp:nvSpPr>
      <dsp:spPr>
        <a:xfrm>
          <a:off x="627089" y="1016317"/>
          <a:ext cx="8397543" cy="884871"/>
        </a:xfrm>
        <a:prstGeom prst="roundRect">
          <a:avLst>
            <a:gd name="adj" fmla="val 10000"/>
          </a:avLst>
        </a:prstGeom>
        <a:solidFill>
          <a:schemeClr val="accent2">
            <a:alpha val="90000"/>
            <a:hueOff val="0"/>
            <a:satOff val="0"/>
            <a:lumOff val="0"/>
            <a:alphaOff val="-1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vi-VN" sz="2000" b="0" i="0" kern="1200" dirty="0">
              <a:latin typeface="+mj-lt"/>
            </a:rPr>
            <a:t>Windows </a:t>
          </a:r>
          <a:r>
            <a:rPr lang="vi-VN" sz="2000" b="0" i="0" kern="1200" dirty="0" err="1">
              <a:latin typeface="+mj-lt"/>
            </a:rPr>
            <a:t>có</a:t>
          </a:r>
          <a:r>
            <a:rPr lang="vi-VN" sz="2000" b="0" i="0" kern="1200" dirty="0">
              <a:latin typeface="+mj-lt"/>
            </a:rPr>
            <a:t> </a:t>
          </a:r>
          <a:r>
            <a:rPr lang="vi-VN" sz="2000" b="0" i="0" kern="1200" dirty="0" err="1">
              <a:latin typeface="+mj-lt"/>
            </a:rPr>
            <a:t>Registry</a:t>
          </a:r>
          <a:r>
            <a:rPr lang="vi-VN" sz="2000" b="0" i="0" kern="1200" dirty="0">
              <a:latin typeface="+mj-lt"/>
            </a:rPr>
            <a:t> </a:t>
          </a:r>
          <a:r>
            <a:rPr lang="vi-VN" sz="2000" b="0" i="0" kern="1200" dirty="0" err="1">
              <a:latin typeface="+mj-lt"/>
            </a:rPr>
            <a:t>dành</a:t>
          </a:r>
          <a:r>
            <a:rPr lang="vi-VN" sz="2000" b="0" i="0" kern="1200" dirty="0">
              <a:latin typeface="+mj-lt"/>
            </a:rPr>
            <a:t> riêng cho </a:t>
          </a:r>
          <a:r>
            <a:rPr lang="vi-VN" sz="2000" b="0" i="0" kern="1200" dirty="0" err="1">
              <a:latin typeface="+mj-lt"/>
            </a:rPr>
            <a:t>hệ</a:t>
          </a:r>
          <a:r>
            <a:rPr lang="vi-VN" sz="2000" b="0" i="0" kern="1200" dirty="0">
              <a:latin typeface="+mj-lt"/>
            </a:rPr>
            <a:t> </a:t>
          </a:r>
          <a:r>
            <a:rPr lang="vi-VN" sz="2000" b="0" i="0" kern="1200" dirty="0" err="1">
              <a:latin typeface="+mj-lt"/>
            </a:rPr>
            <a:t>thống</a:t>
          </a:r>
          <a:br>
            <a:rPr lang="vi-VN" sz="1700" kern="1200" dirty="0"/>
          </a:br>
          <a:endParaRPr lang="vi-VN" sz="1700" kern="1200" dirty="0"/>
        </a:p>
      </dsp:txBody>
      <dsp:txXfrm>
        <a:off x="653006" y="1042234"/>
        <a:ext cx="7143454" cy="833037"/>
      </dsp:txXfrm>
    </dsp:sp>
    <dsp:sp modelId="{E7A81B70-E583-4CD0-8461-EA471F880602}">
      <dsp:nvSpPr>
        <dsp:cNvPr id="0" name=""/>
        <dsp:cNvSpPr/>
      </dsp:nvSpPr>
      <dsp:spPr>
        <a:xfrm>
          <a:off x="1254178" y="2015539"/>
          <a:ext cx="8397543" cy="884871"/>
        </a:xfrm>
        <a:prstGeom prst="roundRect">
          <a:avLst>
            <a:gd name="adj" fmla="val 10000"/>
          </a:avLst>
        </a:prstGeom>
        <a:solidFill>
          <a:schemeClr val="accent2">
            <a:alpha val="90000"/>
            <a:hueOff val="0"/>
            <a:satOff val="0"/>
            <a:lumOff val="0"/>
            <a:alphaOff val="-2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vi-VN" sz="2000" b="0" i="0" kern="1200" dirty="0">
              <a:latin typeface="+mj-lt"/>
            </a:rPr>
            <a:t>Windows </a:t>
          </a:r>
          <a:r>
            <a:rPr lang="vi-VN" sz="2000" b="0" i="0" kern="1200" dirty="0" err="1">
              <a:latin typeface="+mj-lt"/>
            </a:rPr>
            <a:t>có</a:t>
          </a:r>
          <a:r>
            <a:rPr lang="vi-VN" sz="2000" b="0" i="0" kern="1200" dirty="0">
              <a:latin typeface="+mj-lt"/>
            </a:rPr>
            <a:t> </a:t>
          </a:r>
          <a:r>
            <a:rPr lang="vi-VN" sz="2000" b="0" i="0" kern="1200" dirty="0" err="1">
              <a:latin typeface="+mj-lt"/>
            </a:rPr>
            <a:t>Registry</a:t>
          </a:r>
          <a:r>
            <a:rPr lang="vi-VN" sz="2000" b="0" i="0" kern="1200" dirty="0">
              <a:latin typeface="+mj-lt"/>
            </a:rPr>
            <a:t> </a:t>
          </a:r>
          <a:r>
            <a:rPr lang="vi-VN" sz="2000" b="0" i="0" kern="1200" dirty="0" err="1">
              <a:latin typeface="+mj-lt"/>
            </a:rPr>
            <a:t>dành</a:t>
          </a:r>
          <a:r>
            <a:rPr lang="vi-VN" sz="2000" b="0" i="0" kern="1200" dirty="0">
              <a:latin typeface="+mj-lt"/>
            </a:rPr>
            <a:t> riêng cho </a:t>
          </a:r>
          <a:r>
            <a:rPr lang="vi-VN" sz="2000" b="0" i="0" kern="1200" dirty="0" err="1">
              <a:latin typeface="+mj-lt"/>
            </a:rPr>
            <a:t>hệ</a:t>
          </a:r>
          <a:r>
            <a:rPr lang="vi-VN" sz="2000" b="0" i="0" kern="1200" dirty="0">
              <a:latin typeface="+mj-lt"/>
            </a:rPr>
            <a:t> </a:t>
          </a:r>
          <a:r>
            <a:rPr lang="vi-VN" sz="2000" b="0" i="0" kern="1200" dirty="0" err="1">
              <a:latin typeface="+mj-lt"/>
            </a:rPr>
            <a:t>thống</a:t>
          </a:r>
          <a:br>
            <a:rPr lang="vi-VN" sz="1700" kern="1200" dirty="0"/>
          </a:br>
          <a:endParaRPr lang="vi-VN" sz="1700" kern="1200" dirty="0"/>
        </a:p>
      </dsp:txBody>
      <dsp:txXfrm>
        <a:off x="1280095" y="2041456"/>
        <a:ext cx="7143454" cy="833037"/>
      </dsp:txXfrm>
    </dsp:sp>
    <dsp:sp modelId="{54003363-AAF3-4B64-8022-0EFE1053E794}">
      <dsp:nvSpPr>
        <dsp:cNvPr id="0" name=""/>
        <dsp:cNvSpPr/>
      </dsp:nvSpPr>
      <dsp:spPr>
        <a:xfrm>
          <a:off x="1967426" y="3040405"/>
          <a:ext cx="8397543" cy="884871"/>
        </a:xfrm>
        <a:prstGeom prst="roundRect">
          <a:avLst>
            <a:gd name="adj" fmla="val 10000"/>
          </a:avLst>
        </a:prstGeom>
        <a:solidFill>
          <a:schemeClr val="accent2">
            <a:alpha val="90000"/>
            <a:hueOff val="0"/>
            <a:satOff val="0"/>
            <a:lumOff val="0"/>
            <a:alphaOff val="-3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vi-VN" sz="2000" b="0" i="0" kern="1200" dirty="0">
              <a:latin typeface="+mj-lt"/>
            </a:rPr>
            <a:t>Microsoft cung </a:t>
          </a:r>
          <a:r>
            <a:rPr lang="vi-VN" sz="2000" b="0" i="0" kern="1200" dirty="0" err="1">
              <a:latin typeface="+mj-lt"/>
            </a:rPr>
            <a:t>cấp</a:t>
          </a:r>
          <a:r>
            <a:rPr lang="vi-VN" sz="2000" b="0" i="0" kern="1200" dirty="0">
              <a:latin typeface="+mj-lt"/>
            </a:rPr>
            <a:t> chương </a:t>
          </a:r>
          <a:r>
            <a:rPr lang="vi-VN" sz="2000" b="0" i="0" kern="1200" dirty="0" err="1">
              <a:latin typeface="+mj-lt"/>
            </a:rPr>
            <a:t>trình</a:t>
          </a:r>
          <a:r>
            <a:rPr lang="vi-VN" sz="2000" b="0" i="0" kern="1200" dirty="0">
              <a:latin typeface="+mj-lt"/>
            </a:rPr>
            <a:t> sao lưu </a:t>
          </a:r>
          <a:r>
            <a:rPr lang="vi-VN" sz="2000" b="0" i="0" kern="1200" dirty="0" err="1">
              <a:latin typeface="+mj-lt"/>
            </a:rPr>
            <a:t>và</a:t>
          </a:r>
          <a:r>
            <a:rPr lang="vi-VN" sz="2000" b="0" i="0" kern="1200" dirty="0">
              <a:latin typeface="+mj-lt"/>
            </a:rPr>
            <a:t> khôi </a:t>
          </a:r>
          <a:r>
            <a:rPr lang="vi-VN" sz="2000" b="0" i="0" kern="1200" dirty="0" err="1">
              <a:latin typeface="+mj-lt"/>
            </a:rPr>
            <a:t>phục</a:t>
          </a:r>
          <a:r>
            <a:rPr lang="vi-VN" sz="2000" b="0" i="0" kern="1200" dirty="0">
              <a:latin typeface="+mj-lt"/>
            </a:rPr>
            <a:t>               “</a:t>
          </a:r>
          <a:r>
            <a:rPr lang="vi-VN" sz="2000" b="0" i="1" kern="1200" dirty="0">
              <a:latin typeface="+mj-lt"/>
            </a:rPr>
            <a:t>Windows Server </a:t>
          </a:r>
          <a:r>
            <a:rPr lang="vi-VN" sz="2000" b="0" i="1" kern="1200" dirty="0" err="1">
              <a:latin typeface="+mj-lt"/>
            </a:rPr>
            <a:t>Backup</a:t>
          </a:r>
          <a:r>
            <a:rPr lang="vi-VN" sz="2000" b="0" i="0" kern="1200" dirty="0">
              <a:latin typeface="+mj-lt"/>
            </a:rPr>
            <a:t>”</a:t>
          </a:r>
          <a:br>
            <a:rPr lang="vi-VN" sz="2000" kern="1200" dirty="0">
              <a:latin typeface="+mj-lt"/>
            </a:rPr>
          </a:br>
          <a:endParaRPr lang="vi-VN" sz="2000" kern="1200" dirty="0">
            <a:latin typeface="+mj-lt"/>
          </a:endParaRPr>
        </a:p>
      </dsp:txBody>
      <dsp:txXfrm>
        <a:off x="1993343" y="3066322"/>
        <a:ext cx="7143454" cy="833037"/>
      </dsp:txXfrm>
    </dsp:sp>
    <dsp:sp modelId="{FE0A1405-E240-438B-A7AC-4226D9AE1C45}">
      <dsp:nvSpPr>
        <dsp:cNvPr id="0" name=""/>
        <dsp:cNvSpPr/>
      </dsp:nvSpPr>
      <dsp:spPr>
        <a:xfrm>
          <a:off x="2508357" y="4031079"/>
          <a:ext cx="8397543" cy="884871"/>
        </a:xfrm>
        <a:prstGeom prst="roundRect">
          <a:avLst>
            <a:gd name="adj" fmla="val 10000"/>
          </a:avLst>
        </a:prstGeom>
        <a:solidFill>
          <a:schemeClr val="accent2">
            <a:alpha val="90000"/>
            <a:hueOff val="0"/>
            <a:satOff val="0"/>
            <a:lumOff val="0"/>
            <a:alpha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vi-VN" sz="2000" b="0" i="0" kern="1200" dirty="0">
              <a:latin typeface="+mj-lt"/>
            </a:rPr>
            <a:t>Windows Server </a:t>
          </a:r>
          <a:r>
            <a:rPr lang="vi-VN" sz="2000" b="0" i="0" kern="1200" dirty="0" err="1">
              <a:latin typeface="+mj-lt"/>
            </a:rPr>
            <a:t>Backup</a:t>
          </a:r>
          <a:r>
            <a:rPr lang="vi-VN" sz="2000" b="0" i="0" kern="1200" dirty="0">
              <a:latin typeface="+mj-lt"/>
            </a:rPr>
            <a:t> </a:t>
          </a:r>
          <a:r>
            <a:rPr lang="vi-VN" sz="2000" b="0" i="0" kern="1200" dirty="0" err="1">
              <a:latin typeface="+mj-lt"/>
            </a:rPr>
            <a:t>sử</a:t>
          </a:r>
          <a:r>
            <a:rPr lang="vi-VN" sz="2000" b="0" i="0" kern="1200" dirty="0">
              <a:latin typeface="+mj-lt"/>
            </a:rPr>
            <a:t> </a:t>
          </a:r>
          <a:r>
            <a:rPr lang="vi-VN" sz="2000" b="0" i="0" kern="1200" dirty="0" err="1">
              <a:latin typeface="+mj-lt"/>
            </a:rPr>
            <a:t>dụng</a:t>
          </a:r>
          <a:r>
            <a:rPr lang="vi-VN" sz="2000" b="0" i="0" kern="1200" dirty="0">
              <a:latin typeface="+mj-lt"/>
            </a:rPr>
            <a:t> cơ </a:t>
          </a:r>
          <a:r>
            <a:rPr lang="vi-VN" sz="2000" b="0" i="0" kern="1200" dirty="0" err="1">
              <a:latin typeface="+mj-lt"/>
            </a:rPr>
            <a:t>chế</a:t>
          </a:r>
          <a:r>
            <a:rPr lang="vi-VN" sz="2000" b="0" i="0" kern="1200" dirty="0">
              <a:latin typeface="+mj-lt"/>
            </a:rPr>
            <a:t> </a:t>
          </a:r>
          <a:r>
            <a:rPr lang="vi-VN" sz="2000" b="0" i="0" kern="1200" dirty="0" err="1">
              <a:latin typeface="+mj-lt"/>
            </a:rPr>
            <a:t>Block-level</a:t>
          </a:r>
          <a:r>
            <a:rPr lang="vi-VN" sz="2000" b="0" i="0" kern="1200" dirty="0">
              <a:latin typeface="+mj-lt"/>
            </a:rPr>
            <a:t>, không </a:t>
          </a:r>
          <a:r>
            <a:rPr lang="vi-VN" sz="2000" b="0" i="0" kern="1200" dirty="0" err="1">
              <a:latin typeface="+mj-lt"/>
            </a:rPr>
            <a:t>hỗ</a:t>
          </a:r>
          <a:r>
            <a:rPr lang="vi-VN" sz="2000" b="0" i="0" kern="1200" dirty="0">
              <a:latin typeface="+mj-lt"/>
            </a:rPr>
            <a:t> </a:t>
          </a:r>
          <a:r>
            <a:rPr lang="vi-VN" sz="2000" b="0" i="0" kern="1200" dirty="0" err="1">
              <a:latin typeface="+mj-lt"/>
            </a:rPr>
            <a:t>trợ</a:t>
          </a:r>
          <a:r>
            <a:rPr lang="vi-VN" sz="2000" b="0" i="0" kern="1200" dirty="0">
              <a:latin typeface="+mj-lt"/>
            </a:rPr>
            <a:t> </a:t>
          </a:r>
          <a:r>
            <a:rPr lang="vi-VN" sz="2000" b="0" i="0" kern="1200" dirty="0" err="1">
              <a:latin typeface="+mj-lt"/>
            </a:rPr>
            <a:t>thiết</a:t>
          </a:r>
          <a:r>
            <a:rPr lang="vi-VN" sz="2000" b="0" i="0" kern="1200" dirty="0">
              <a:latin typeface="+mj-lt"/>
            </a:rPr>
            <a:t> </a:t>
          </a:r>
          <a:r>
            <a:rPr lang="vi-VN" sz="2000" b="0" i="0" kern="1200" dirty="0" err="1">
              <a:latin typeface="+mj-lt"/>
            </a:rPr>
            <a:t>bị</a:t>
          </a:r>
          <a:r>
            <a:rPr lang="vi-VN" sz="2000" b="0" i="0" kern="1200" dirty="0">
              <a:latin typeface="+mj-lt"/>
            </a:rPr>
            <a:t> </a:t>
          </a:r>
          <a:r>
            <a:rPr lang="vi-VN" sz="2000" b="0" i="0" kern="1200" dirty="0" err="1">
              <a:latin typeface="+mj-lt"/>
            </a:rPr>
            <a:t>Tape</a:t>
          </a:r>
          <a:br>
            <a:rPr lang="vi-VN" sz="1700" kern="1200" dirty="0"/>
          </a:br>
          <a:endParaRPr lang="vi-VN" sz="1700" kern="1200" dirty="0"/>
        </a:p>
      </dsp:txBody>
      <dsp:txXfrm>
        <a:off x="2534274" y="4056996"/>
        <a:ext cx="7143454" cy="833037"/>
      </dsp:txXfrm>
    </dsp:sp>
    <dsp:sp modelId="{FFACF346-D923-462F-A057-ED5EA6667422}">
      <dsp:nvSpPr>
        <dsp:cNvPr id="0" name=""/>
        <dsp:cNvSpPr/>
      </dsp:nvSpPr>
      <dsp:spPr>
        <a:xfrm>
          <a:off x="7822377" y="646447"/>
          <a:ext cx="575166" cy="575166"/>
        </a:xfrm>
        <a:prstGeom prst="downArrow">
          <a:avLst>
            <a:gd name="adj1" fmla="val 55000"/>
            <a:gd name="adj2" fmla="val 45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vi-VN" sz="2700" kern="1200"/>
        </a:p>
      </dsp:txBody>
      <dsp:txXfrm>
        <a:off x="7951789" y="646447"/>
        <a:ext cx="316342" cy="432812"/>
      </dsp:txXfrm>
    </dsp:sp>
    <dsp:sp modelId="{F0ACD1E2-71D8-4AB9-9359-36598094500A}">
      <dsp:nvSpPr>
        <dsp:cNvPr id="0" name=""/>
        <dsp:cNvSpPr/>
      </dsp:nvSpPr>
      <dsp:spPr>
        <a:xfrm>
          <a:off x="8449466" y="1654217"/>
          <a:ext cx="575166" cy="575166"/>
        </a:xfrm>
        <a:prstGeom prst="downArrow">
          <a:avLst>
            <a:gd name="adj1" fmla="val 55000"/>
            <a:gd name="adj2" fmla="val 45000"/>
          </a:avLst>
        </a:prstGeom>
        <a:solidFill>
          <a:schemeClr val="accent2">
            <a:alpha val="90000"/>
            <a:tint val="40000"/>
            <a:hueOff val="0"/>
            <a:satOff val="0"/>
            <a:lumOff val="0"/>
            <a:alphaOff val="-13333"/>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vi-VN" sz="2700" kern="1200"/>
        </a:p>
      </dsp:txBody>
      <dsp:txXfrm>
        <a:off x="8578878" y="1654217"/>
        <a:ext cx="316342" cy="432812"/>
      </dsp:txXfrm>
    </dsp:sp>
    <dsp:sp modelId="{19A9ECFC-8128-4238-A564-3E8BD438E350}">
      <dsp:nvSpPr>
        <dsp:cNvPr id="0" name=""/>
        <dsp:cNvSpPr/>
      </dsp:nvSpPr>
      <dsp:spPr>
        <a:xfrm>
          <a:off x="9076556" y="2647239"/>
          <a:ext cx="575166" cy="575166"/>
        </a:xfrm>
        <a:prstGeom prst="downArrow">
          <a:avLst>
            <a:gd name="adj1" fmla="val 55000"/>
            <a:gd name="adj2" fmla="val 45000"/>
          </a:avLst>
        </a:prstGeom>
        <a:solidFill>
          <a:schemeClr val="accent2">
            <a:alpha val="90000"/>
            <a:tint val="40000"/>
            <a:hueOff val="0"/>
            <a:satOff val="0"/>
            <a:lumOff val="0"/>
            <a:alphaOff val="-26667"/>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vi-VN" sz="2700" kern="1200"/>
        </a:p>
      </dsp:txBody>
      <dsp:txXfrm>
        <a:off x="9205968" y="2647239"/>
        <a:ext cx="316342" cy="432812"/>
      </dsp:txXfrm>
    </dsp:sp>
    <dsp:sp modelId="{A2F4F0DF-6E85-4EEF-9DF7-A5FE47D8AF0B}">
      <dsp:nvSpPr>
        <dsp:cNvPr id="0" name=""/>
        <dsp:cNvSpPr/>
      </dsp:nvSpPr>
      <dsp:spPr>
        <a:xfrm>
          <a:off x="9703645" y="3664841"/>
          <a:ext cx="575166" cy="575166"/>
        </a:xfrm>
        <a:prstGeom prst="downArrow">
          <a:avLst>
            <a:gd name="adj1" fmla="val 55000"/>
            <a:gd name="adj2" fmla="val 45000"/>
          </a:avLst>
        </a:prstGeom>
        <a:solidFill>
          <a:schemeClr val="accent2">
            <a:alpha val="90000"/>
            <a:tint val="40000"/>
            <a:hueOff val="0"/>
            <a:satOff val="0"/>
            <a:lumOff val="0"/>
            <a:alphaOff val="-4000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vi-VN" sz="2700" kern="1200"/>
        </a:p>
      </dsp:txBody>
      <dsp:txXfrm>
        <a:off x="9833057" y="3664841"/>
        <a:ext cx="316342" cy="4328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34FC2-9D0A-460E-87BF-7ACA002043A0}">
      <dsp:nvSpPr>
        <dsp:cNvPr id="0" name=""/>
        <dsp:cNvSpPr/>
      </dsp:nvSpPr>
      <dsp:spPr>
        <a:xfrm>
          <a:off x="0" y="6529"/>
          <a:ext cx="7905631" cy="1133186"/>
        </a:xfrm>
        <a:prstGeom prst="roundRect">
          <a:avLst/>
        </a:prstGeom>
        <a:solidFill>
          <a:schemeClr val="accent2">
            <a:shade val="80000"/>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vi-VN" sz="2400" b="0" i="0" kern="1200" dirty="0">
              <a:latin typeface="+mj-lt"/>
            </a:rPr>
            <a:t>Linux là hệ điều hành nguồn mở và miễn </a:t>
          </a:r>
          <a:r>
            <a:rPr lang="vi-VN" sz="1800" b="0" i="0" kern="1200" dirty="0"/>
            <a:t>phí</a:t>
          </a:r>
          <a:endParaRPr lang="vi-VN" sz="1800" kern="1200" dirty="0"/>
        </a:p>
      </dsp:txBody>
      <dsp:txXfrm>
        <a:off x="55318" y="61847"/>
        <a:ext cx="7794995" cy="1022550"/>
      </dsp:txXfrm>
    </dsp:sp>
    <dsp:sp modelId="{D1F21F31-4C1E-4712-9358-6FE256196523}">
      <dsp:nvSpPr>
        <dsp:cNvPr id="0" name=""/>
        <dsp:cNvSpPr/>
      </dsp:nvSpPr>
      <dsp:spPr>
        <a:xfrm>
          <a:off x="0" y="1151251"/>
          <a:ext cx="7905631" cy="1133186"/>
        </a:xfrm>
        <a:prstGeom prst="roundRect">
          <a:avLst/>
        </a:prstGeom>
        <a:solidFill>
          <a:schemeClr val="accent2">
            <a:shade val="80000"/>
            <a:hueOff val="-73073"/>
            <a:satOff val="-101"/>
            <a:lumOff val="8451"/>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vi-VN" sz="2400" b="0" i="0" kern="1200" dirty="0" err="1">
              <a:latin typeface="+mj-lt"/>
            </a:rPr>
            <a:t>Linux</a:t>
          </a:r>
          <a:r>
            <a:rPr lang="vi-VN" sz="2400" b="0" i="0" kern="1200" dirty="0">
              <a:latin typeface="+mj-lt"/>
            </a:rPr>
            <a:t> không </a:t>
          </a:r>
          <a:r>
            <a:rPr lang="vi-VN" sz="2400" b="0" i="0" kern="1200" dirty="0" err="1">
              <a:latin typeface="+mj-lt"/>
            </a:rPr>
            <a:t>có</a:t>
          </a:r>
          <a:r>
            <a:rPr lang="vi-VN" sz="2400" b="0" i="0" kern="1200" dirty="0">
              <a:latin typeface="+mj-lt"/>
            </a:rPr>
            <a:t> </a:t>
          </a:r>
          <a:r>
            <a:rPr lang="vi-VN" sz="2400" b="0" i="0" kern="1200" dirty="0" err="1">
              <a:latin typeface="+mj-lt"/>
            </a:rPr>
            <a:t>Registry</a:t>
          </a:r>
          <a:br>
            <a:rPr lang="vi-VN" sz="1600" kern="1200" dirty="0"/>
          </a:br>
          <a:endParaRPr lang="vi-VN" sz="1600" kern="1200" dirty="0"/>
        </a:p>
      </dsp:txBody>
      <dsp:txXfrm>
        <a:off x="55318" y="1206569"/>
        <a:ext cx="7794995" cy="1022550"/>
      </dsp:txXfrm>
    </dsp:sp>
    <dsp:sp modelId="{0F48D039-BFF7-496B-8986-3A0B717F5B58}">
      <dsp:nvSpPr>
        <dsp:cNvPr id="0" name=""/>
        <dsp:cNvSpPr/>
      </dsp:nvSpPr>
      <dsp:spPr>
        <a:xfrm>
          <a:off x="0" y="2292215"/>
          <a:ext cx="7905631" cy="1133186"/>
        </a:xfrm>
        <a:prstGeom prst="roundRect">
          <a:avLst/>
        </a:prstGeom>
        <a:solidFill>
          <a:schemeClr val="accent2">
            <a:shade val="80000"/>
            <a:hueOff val="-146146"/>
            <a:satOff val="-201"/>
            <a:lumOff val="16902"/>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vi-VN" sz="2400" b="0" i="0" kern="1200" dirty="0" err="1">
              <a:latin typeface="+mj-lt"/>
            </a:rPr>
            <a:t>Linux</a:t>
          </a:r>
          <a:r>
            <a:rPr lang="vi-VN" sz="2400" b="0" i="0" kern="1200" dirty="0">
              <a:latin typeface="+mj-lt"/>
            </a:rPr>
            <a:t> </a:t>
          </a:r>
          <a:r>
            <a:rPr lang="vi-VN" sz="2400" b="0" i="0" kern="1200" dirty="0" err="1">
              <a:latin typeface="+mj-lt"/>
            </a:rPr>
            <a:t>có</a:t>
          </a:r>
          <a:r>
            <a:rPr lang="vi-VN" sz="2400" b="0" i="0" kern="1200" dirty="0">
              <a:latin typeface="+mj-lt"/>
            </a:rPr>
            <a:t> </a:t>
          </a:r>
          <a:r>
            <a:rPr lang="vi-VN" sz="2400" b="0" i="0" kern="1200" dirty="0" err="1">
              <a:latin typeface="+mj-lt"/>
            </a:rPr>
            <a:t>khả</a:t>
          </a:r>
          <a:r>
            <a:rPr lang="vi-VN" sz="2400" b="0" i="0" kern="1200" dirty="0">
              <a:latin typeface="+mj-lt"/>
            </a:rPr>
            <a:t> năng truy </a:t>
          </a:r>
          <a:r>
            <a:rPr lang="vi-VN" sz="2400" b="0" i="0" kern="1200" dirty="0" err="1">
              <a:latin typeface="+mj-lt"/>
            </a:rPr>
            <a:t>cập</a:t>
          </a:r>
          <a:r>
            <a:rPr lang="vi-VN" sz="2400" b="0" i="0" kern="1200" dirty="0">
              <a:latin typeface="+mj-lt"/>
            </a:rPr>
            <a:t> </a:t>
          </a:r>
          <a:r>
            <a:rPr lang="vi-VN" sz="2400" b="0" i="0" kern="1200" dirty="0" err="1">
              <a:latin typeface="+mj-lt"/>
            </a:rPr>
            <a:t>và</a:t>
          </a:r>
          <a:r>
            <a:rPr lang="vi-VN" sz="2400" b="0" i="0" kern="1200" dirty="0">
              <a:latin typeface="+mj-lt"/>
            </a:rPr>
            <a:t> </a:t>
          </a:r>
          <a:r>
            <a:rPr lang="vi-VN" sz="2400" b="0" i="0" kern="1200" dirty="0" err="1">
              <a:latin typeface="+mj-lt"/>
            </a:rPr>
            <a:t>chỉnh</a:t>
          </a:r>
          <a:r>
            <a:rPr lang="vi-VN" sz="2400" b="0" i="0" kern="1200" dirty="0">
              <a:latin typeface="+mj-lt"/>
            </a:rPr>
            <a:t> </a:t>
          </a:r>
          <a:r>
            <a:rPr lang="vi-VN" sz="2400" b="0" i="0" kern="1200" dirty="0" err="1">
              <a:latin typeface="+mj-lt"/>
            </a:rPr>
            <a:t>sửa</a:t>
          </a:r>
          <a:r>
            <a:rPr lang="vi-VN" sz="2400" b="0" i="0" kern="1200" dirty="0">
              <a:latin typeface="+mj-lt"/>
            </a:rPr>
            <a:t> </a:t>
          </a:r>
          <a:r>
            <a:rPr lang="vi-VN" sz="2400" b="0" i="0" kern="1200" dirty="0" err="1">
              <a:latin typeface="+mj-lt"/>
            </a:rPr>
            <a:t>mã</a:t>
          </a:r>
          <a:r>
            <a:rPr lang="vi-VN" sz="2400" b="0" i="0" kern="1200" dirty="0">
              <a:latin typeface="+mj-lt"/>
            </a:rPr>
            <a:t> nguồn, thay </a:t>
          </a:r>
          <a:r>
            <a:rPr lang="vi-VN" sz="2400" b="0" i="0" kern="1200" dirty="0" err="1">
              <a:latin typeface="+mj-lt"/>
            </a:rPr>
            <a:t>đổi</a:t>
          </a:r>
          <a:r>
            <a:rPr lang="vi-VN" sz="2400" b="0" i="0" kern="1200" dirty="0">
              <a:latin typeface="+mj-lt"/>
            </a:rPr>
            <a:t> </a:t>
          </a:r>
          <a:r>
            <a:rPr lang="vi-VN" sz="2400" b="0" i="0" kern="1200" dirty="0" err="1">
              <a:latin typeface="+mj-lt"/>
            </a:rPr>
            <a:t>các</a:t>
          </a:r>
          <a:r>
            <a:rPr lang="vi-VN" sz="2400" b="0" i="0" kern="1200" dirty="0">
              <a:latin typeface="+mj-lt"/>
            </a:rPr>
            <a:t> </a:t>
          </a:r>
          <a:r>
            <a:rPr lang="vi-VN" sz="2400" b="0" i="0" kern="1200" dirty="0" err="1">
              <a:latin typeface="+mj-lt"/>
            </a:rPr>
            <a:t>tính</a:t>
          </a:r>
          <a:r>
            <a:rPr lang="vi-VN" sz="2400" b="0" i="0" kern="1200" dirty="0">
              <a:latin typeface="+mj-lt"/>
            </a:rPr>
            <a:t> năng</a:t>
          </a:r>
          <a:br>
            <a:rPr lang="vi-VN" sz="2400" kern="1200" dirty="0">
              <a:latin typeface="+mj-lt"/>
            </a:rPr>
          </a:br>
          <a:endParaRPr lang="vi-VN" sz="2400" kern="1200" dirty="0">
            <a:latin typeface="+mj-lt"/>
          </a:endParaRPr>
        </a:p>
      </dsp:txBody>
      <dsp:txXfrm>
        <a:off x="55318" y="2347533"/>
        <a:ext cx="7794995" cy="1022550"/>
      </dsp:txXfrm>
    </dsp:sp>
    <dsp:sp modelId="{7C70F716-1698-449D-80AC-71A6C6817032}">
      <dsp:nvSpPr>
        <dsp:cNvPr id="0" name=""/>
        <dsp:cNvSpPr/>
      </dsp:nvSpPr>
      <dsp:spPr>
        <a:xfrm>
          <a:off x="0" y="3437833"/>
          <a:ext cx="7905631" cy="1133186"/>
        </a:xfrm>
        <a:prstGeom prst="roundRect">
          <a:avLst/>
        </a:prstGeom>
        <a:solidFill>
          <a:schemeClr val="accent2">
            <a:shade val="80000"/>
            <a:hueOff val="-219218"/>
            <a:satOff val="-302"/>
            <a:lumOff val="25353"/>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vi-VN" sz="2400" b="0" i="0" kern="1200" dirty="0" err="1">
              <a:latin typeface="+mj-lt"/>
            </a:rPr>
            <a:t>Linux</a:t>
          </a:r>
          <a:r>
            <a:rPr lang="vi-VN" sz="2400" b="0" i="0" kern="1200" dirty="0">
              <a:latin typeface="+mj-lt"/>
            </a:rPr>
            <a:t> </a:t>
          </a:r>
          <a:r>
            <a:rPr lang="vi-VN" sz="2400" b="0" i="0" kern="1200" dirty="0" err="1">
              <a:latin typeface="+mj-lt"/>
            </a:rPr>
            <a:t>có</a:t>
          </a:r>
          <a:r>
            <a:rPr lang="vi-VN" sz="2400" b="0" i="0" kern="1200" dirty="0">
              <a:latin typeface="+mj-lt"/>
            </a:rPr>
            <a:t> </a:t>
          </a:r>
          <a:r>
            <a:rPr lang="vi-VN" sz="2400" b="0" i="0" kern="1200" dirty="0" err="1">
              <a:latin typeface="+mj-lt"/>
            </a:rPr>
            <a:t>hỗ</a:t>
          </a:r>
          <a:r>
            <a:rPr lang="vi-VN" sz="2400" b="0" i="0" kern="1200" dirty="0">
              <a:latin typeface="+mj-lt"/>
            </a:rPr>
            <a:t> </a:t>
          </a:r>
          <a:r>
            <a:rPr lang="vi-VN" sz="2400" b="0" i="0" kern="1200" dirty="0" err="1">
              <a:latin typeface="+mj-lt"/>
            </a:rPr>
            <a:t>trợ</a:t>
          </a:r>
          <a:r>
            <a:rPr lang="vi-VN" sz="2400" b="0" i="0" kern="1200" dirty="0">
              <a:latin typeface="+mj-lt"/>
            </a:rPr>
            <a:t> </a:t>
          </a:r>
          <a:r>
            <a:rPr lang="vi-VN" sz="2400" b="0" i="0" kern="1200" dirty="0" err="1">
              <a:latin typeface="+mj-lt"/>
            </a:rPr>
            <a:t>thiết</a:t>
          </a:r>
          <a:r>
            <a:rPr lang="vi-VN" sz="2400" b="0" i="0" kern="1200" dirty="0">
              <a:latin typeface="+mj-lt"/>
            </a:rPr>
            <a:t> </a:t>
          </a:r>
          <a:r>
            <a:rPr lang="vi-VN" sz="2400" b="0" i="0" kern="1200" dirty="0" err="1">
              <a:latin typeface="+mj-lt"/>
            </a:rPr>
            <a:t>bị</a:t>
          </a:r>
          <a:r>
            <a:rPr lang="vi-VN" sz="2400" b="0" i="0" kern="1200" dirty="0">
              <a:latin typeface="+mj-lt"/>
            </a:rPr>
            <a:t> </a:t>
          </a:r>
          <a:r>
            <a:rPr lang="vi-VN" sz="2400" b="0" i="0" kern="1200" dirty="0" err="1">
              <a:latin typeface="+mj-lt"/>
            </a:rPr>
            <a:t>Tape</a:t>
          </a:r>
          <a:r>
            <a:rPr lang="vi-VN" sz="2400" b="0" i="0" kern="1200" dirty="0">
              <a:latin typeface="+mj-lt"/>
            </a:rPr>
            <a:t>. </a:t>
          </a:r>
          <a:r>
            <a:rPr lang="vi-VN" sz="2400" b="0" i="0" kern="1200" dirty="0" err="1">
              <a:latin typeface="+mj-lt"/>
            </a:rPr>
            <a:t>Có</a:t>
          </a:r>
          <a:r>
            <a:rPr lang="vi-VN" sz="2400" b="0" i="0" kern="1200" dirty="0">
              <a:latin typeface="+mj-lt"/>
            </a:rPr>
            <a:t> </a:t>
          </a:r>
          <a:r>
            <a:rPr lang="vi-VN" sz="2400" b="0" i="0" kern="1200" dirty="0" err="1">
              <a:latin typeface="+mj-lt"/>
            </a:rPr>
            <a:t>thể</a:t>
          </a:r>
          <a:r>
            <a:rPr lang="vi-VN" sz="2400" b="0" i="0" kern="1200" dirty="0">
              <a:latin typeface="+mj-lt"/>
            </a:rPr>
            <a:t> </a:t>
          </a:r>
          <a:r>
            <a:rPr lang="vi-VN" sz="2400" b="0" i="0" kern="1200" dirty="0" err="1">
              <a:latin typeface="+mj-lt"/>
            </a:rPr>
            <a:t>nén</a:t>
          </a:r>
          <a:r>
            <a:rPr lang="vi-VN" sz="2400" b="0" i="0" kern="1200" dirty="0">
              <a:latin typeface="+mj-lt"/>
            </a:rPr>
            <a:t> </a:t>
          </a:r>
          <a:r>
            <a:rPr lang="vi-VN" sz="2400" b="0" i="0" kern="1200" dirty="0" err="1">
              <a:latin typeface="+mj-lt"/>
            </a:rPr>
            <a:t>tệp</a:t>
          </a:r>
          <a:r>
            <a:rPr lang="vi-VN" sz="2400" b="0" i="0" kern="1200" dirty="0">
              <a:latin typeface="+mj-lt"/>
            </a:rPr>
            <a:t> </a:t>
          </a:r>
          <a:r>
            <a:rPr lang="vi-VN" sz="2400" b="0" i="0" kern="1200" dirty="0" err="1">
              <a:latin typeface="+mj-lt"/>
            </a:rPr>
            <a:t>để</a:t>
          </a:r>
          <a:r>
            <a:rPr lang="vi-VN" sz="2400" b="0" i="0" kern="1200" dirty="0">
              <a:latin typeface="+mj-lt"/>
            </a:rPr>
            <a:t> </a:t>
          </a:r>
          <a:r>
            <a:rPr lang="vi-VN" sz="2400" b="0" i="0" kern="1200" dirty="0" err="1">
              <a:latin typeface="+mj-lt"/>
            </a:rPr>
            <a:t>giảm</a:t>
          </a:r>
          <a:r>
            <a:rPr lang="vi-VN" sz="2400" b="0" i="0" kern="1200" dirty="0">
              <a:latin typeface="+mj-lt"/>
            </a:rPr>
            <a:t> </a:t>
          </a:r>
          <a:r>
            <a:rPr lang="vi-VN" sz="2400" b="0" i="0" kern="1200" dirty="0" err="1">
              <a:latin typeface="+mj-lt"/>
            </a:rPr>
            <a:t>kích</a:t>
          </a:r>
          <a:r>
            <a:rPr lang="vi-VN" sz="2400" b="0" i="0" kern="1200" dirty="0">
              <a:latin typeface="+mj-lt"/>
            </a:rPr>
            <a:t> </a:t>
          </a:r>
          <a:r>
            <a:rPr lang="vi-VN" sz="2400" b="0" i="0" kern="1200" dirty="0" err="1">
              <a:latin typeface="+mj-lt"/>
            </a:rPr>
            <a:t>thước</a:t>
          </a:r>
          <a:r>
            <a:rPr lang="vi-VN" sz="2400" b="0" i="0" kern="1200" dirty="0">
              <a:latin typeface="+mj-lt"/>
            </a:rPr>
            <a:t>: </a:t>
          </a:r>
          <a:r>
            <a:rPr lang="vi-VN" sz="2400" b="0" i="0" kern="1200" dirty="0" err="1">
              <a:latin typeface="+mj-lt"/>
            </a:rPr>
            <a:t>gzip</a:t>
          </a:r>
          <a:r>
            <a:rPr lang="vi-VN" sz="2400" b="0" i="0" kern="1200" dirty="0">
              <a:latin typeface="+mj-lt"/>
            </a:rPr>
            <a:t>, bzip2 </a:t>
          </a:r>
          <a:r>
            <a:rPr lang="vi-VN" sz="2400" b="0" i="0" kern="1200" dirty="0" err="1">
              <a:latin typeface="+mj-lt"/>
            </a:rPr>
            <a:t>hoặc</a:t>
          </a:r>
          <a:r>
            <a:rPr lang="vi-VN" sz="2400" b="0" i="0" kern="1200" dirty="0">
              <a:latin typeface="+mj-lt"/>
            </a:rPr>
            <a:t> </a:t>
          </a:r>
          <a:r>
            <a:rPr lang="vi-VN" sz="2400" b="0" i="0" kern="1200" dirty="0" err="1">
              <a:latin typeface="+mj-lt"/>
            </a:rPr>
            <a:t>mã</a:t>
          </a:r>
          <a:r>
            <a:rPr lang="vi-VN" sz="2400" b="0" i="0" kern="1200" dirty="0">
              <a:latin typeface="+mj-lt"/>
            </a:rPr>
            <a:t> </a:t>
          </a:r>
          <a:r>
            <a:rPr lang="vi-VN" sz="2400" b="0" i="0" kern="1200" dirty="0" err="1">
              <a:latin typeface="+mj-lt"/>
            </a:rPr>
            <a:t>hóa</a:t>
          </a:r>
          <a:r>
            <a:rPr lang="vi-VN" sz="2400" b="0" i="0" kern="1200" dirty="0">
              <a:latin typeface="+mj-lt"/>
            </a:rPr>
            <a:t> </a:t>
          </a:r>
          <a:r>
            <a:rPr lang="vi-VN" sz="2400" b="0" i="0" kern="1200" dirty="0" err="1">
              <a:latin typeface="+mj-lt"/>
            </a:rPr>
            <a:t>để</a:t>
          </a:r>
          <a:r>
            <a:rPr lang="vi-VN" sz="2400" b="0" i="0" kern="1200" dirty="0">
              <a:latin typeface="+mj-lt"/>
            </a:rPr>
            <a:t> </a:t>
          </a:r>
          <a:r>
            <a:rPr lang="vi-VN" sz="2400" b="0" i="0" kern="1200" dirty="0" err="1">
              <a:latin typeface="+mj-lt"/>
            </a:rPr>
            <a:t>bảo</a:t>
          </a:r>
          <a:r>
            <a:rPr lang="vi-VN" sz="2400" b="0" i="0" kern="1200" dirty="0">
              <a:latin typeface="+mj-lt"/>
            </a:rPr>
            <a:t> </a:t>
          </a:r>
          <a:r>
            <a:rPr lang="vi-VN" sz="2400" b="0" i="0" kern="1200" dirty="0" err="1">
              <a:latin typeface="+mj-lt"/>
            </a:rPr>
            <a:t>mật</a:t>
          </a:r>
          <a:r>
            <a:rPr lang="vi-VN" sz="2400" b="0" i="0" kern="1200" dirty="0">
              <a:latin typeface="+mj-lt"/>
            </a:rPr>
            <a:t>.</a:t>
          </a:r>
          <a:br>
            <a:rPr lang="vi-VN" sz="2800" kern="1200" dirty="0">
              <a:latin typeface="+mj-lt"/>
            </a:rPr>
          </a:br>
          <a:endParaRPr lang="vi-VN" sz="2800" kern="1200" dirty="0">
            <a:latin typeface="+mj-lt"/>
          </a:endParaRPr>
        </a:p>
      </dsp:txBody>
      <dsp:txXfrm>
        <a:off x="55318" y="3493151"/>
        <a:ext cx="7794995" cy="10225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1F8124-72AC-49DB-BDBE-7C1BCB8737BE}" type="datetimeFigureOut">
              <a:rPr lang="vi-VN" smtClean="0"/>
              <a:t>07/11/2021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4654C4C-02E4-442A-838F-3ACF0DE91E65}" type="slidenum">
              <a:rPr lang="vi-VN" smtClean="0"/>
              <a:t>‹#›</a:t>
            </a:fld>
            <a:endParaRPr lang="vi-VN"/>
          </a:p>
        </p:txBody>
      </p:sp>
    </p:spTree>
    <p:extLst>
      <p:ext uri="{BB962C8B-B14F-4D97-AF65-F5344CB8AC3E}">
        <p14:creationId xmlns:p14="http://schemas.microsoft.com/office/powerpoint/2010/main" val="75816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F8124-72AC-49DB-BDBE-7C1BCB8737BE}" type="datetimeFigureOut">
              <a:rPr lang="vi-VN" smtClean="0"/>
              <a:t>07/11/2021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4654C4C-02E4-442A-838F-3ACF0DE91E65}" type="slidenum">
              <a:rPr lang="vi-VN" smtClean="0"/>
              <a:t>‹#›</a:t>
            </a:fld>
            <a:endParaRPr lang="vi-VN"/>
          </a:p>
        </p:txBody>
      </p:sp>
    </p:spTree>
    <p:extLst>
      <p:ext uri="{BB962C8B-B14F-4D97-AF65-F5344CB8AC3E}">
        <p14:creationId xmlns:p14="http://schemas.microsoft.com/office/powerpoint/2010/main" val="148356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F8124-72AC-49DB-BDBE-7C1BCB8737BE}" type="datetimeFigureOut">
              <a:rPr lang="vi-VN" smtClean="0"/>
              <a:t>07/11/2021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4654C4C-02E4-442A-838F-3ACF0DE91E65}" type="slidenum">
              <a:rPr lang="vi-VN" smtClean="0"/>
              <a:t>‹#›</a:t>
            </a:fld>
            <a:endParaRPr lang="vi-VN"/>
          </a:p>
        </p:txBody>
      </p:sp>
    </p:spTree>
    <p:extLst>
      <p:ext uri="{BB962C8B-B14F-4D97-AF65-F5344CB8AC3E}">
        <p14:creationId xmlns:p14="http://schemas.microsoft.com/office/powerpoint/2010/main" val="3329897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F8124-72AC-49DB-BDBE-7C1BCB8737BE}" type="datetimeFigureOut">
              <a:rPr lang="vi-VN" smtClean="0"/>
              <a:t>07/11/2021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4654C4C-02E4-442A-838F-3ACF0DE91E65}" type="slidenum">
              <a:rPr lang="vi-VN" smtClean="0"/>
              <a:t>‹#›</a:t>
            </a:fld>
            <a:endParaRPr lang="vi-V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26479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F8124-72AC-49DB-BDBE-7C1BCB8737BE}" type="datetimeFigureOut">
              <a:rPr lang="vi-VN" smtClean="0"/>
              <a:t>07/11/2021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4654C4C-02E4-442A-838F-3ACF0DE91E65}" type="slidenum">
              <a:rPr lang="vi-VN" smtClean="0"/>
              <a:t>‹#›</a:t>
            </a:fld>
            <a:endParaRPr lang="vi-VN"/>
          </a:p>
        </p:txBody>
      </p:sp>
    </p:spTree>
    <p:extLst>
      <p:ext uri="{BB962C8B-B14F-4D97-AF65-F5344CB8AC3E}">
        <p14:creationId xmlns:p14="http://schemas.microsoft.com/office/powerpoint/2010/main" val="3677958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1F8124-72AC-49DB-BDBE-7C1BCB8737BE}" type="datetimeFigureOut">
              <a:rPr lang="vi-VN" smtClean="0"/>
              <a:t>07/11/2021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04654C4C-02E4-442A-838F-3ACF0DE91E65}" type="slidenum">
              <a:rPr lang="vi-VN" smtClean="0"/>
              <a:t>‹#›</a:t>
            </a:fld>
            <a:endParaRPr lang="vi-VN"/>
          </a:p>
        </p:txBody>
      </p:sp>
    </p:spTree>
    <p:extLst>
      <p:ext uri="{BB962C8B-B14F-4D97-AF65-F5344CB8AC3E}">
        <p14:creationId xmlns:p14="http://schemas.microsoft.com/office/powerpoint/2010/main" val="3567491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1F8124-72AC-49DB-BDBE-7C1BCB8737BE}" type="datetimeFigureOut">
              <a:rPr lang="vi-VN" smtClean="0"/>
              <a:t>07/11/2021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04654C4C-02E4-442A-838F-3ACF0DE91E65}" type="slidenum">
              <a:rPr lang="vi-VN" smtClean="0"/>
              <a:t>‹#›</a:t>
            </a:fld>
            <a:endParaRPr lang="vi-VN"/>
          </a:p>
        </p:txBody>
      </p:sp>
    </p:spTree>
    <p:extLst>
      <p:ext uri="{BB962C8B-B14F-4D97-AF65-F5344CB8AC3E}">
        <p14:creationId xmlns:p14="http://schemas.microsoft.com/office/powerpoint/2010/main" val="2348751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F8124-72AC-49DB-BDBE-7C1BCB8737BE}" type="datetimeFigureOut">
              <a:rPr lang="vi-VN" smtClean="0"/>
              <a:t>07/11/2021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4654C4C-02E4-442A-838F-3ACF0DE91E65}" type="slidenum">
              <a:rPr lang="vi-VN" smtClean="0"/>
              <a:t>‹#›</a:t>
            </a:fld>
            <a:endParaRPr lang="vi-VN"/>
          </a:p>
        </p:txBody>
      </p:sp>
    </p:spTree>
    <p:extLst>
      <p:ext uri="{BB962C8B-B14F-4D97-AF65-F5344CB8AC3E}">
        <p14:creationId xmlns:p14="http://schemas.microsoft.com/office/powerpoint/2010/main" val="3193198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F8124-72AC-49DB-BDBE-7C1BCB8737BE}" type="datetimeFigureOut">
              <a:rPr lang="vi-VN" smtClean="0"/>
              <a:t>07/11/2021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4654C4C-02E4-442A-838F-3ACF0DE91E65}" type="slidenum">
              <a:rPr lang="vi-VN" smtClean="0"/>
              <a:t>‹#›</a:t>
            </a:fld>
            <a:endParaRPr lang="vi-VN"/>
          </a:p>
        </p:txBody>
      </p:sp>
    </p:spTree>
    <p:extLst>
      <p:ext uri="{BB962C8B-B14F-4D97-AF65-F5344CB8AC3E}">
        <p14:creationId xmlns:p14="http://schemas.microsoft.com/office/powerpoint/2010/main" val="1201965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F8124-72AC-49DB-BDBE-7C1BCB8737BE}" type="datetimeFigureOut">
              <a:rPr lang="vi-VN" smtClean="0"/>
              <a:t>07/11/2021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4654C4C-02E4-442A-838F-3ACF0DE91E65}" type="slidenum">
              <a:rPr lang="vi-VN" smtClean="0"/>
              <a:t>‹#›</a:t>
            </a:fld>
            <a:endParaRPr lang="vi-VN"/>
          </a:p>
        </p:txBody>
      </p:sp>
    </p:spTree>
    <p:extLst>
      <p:ext uri="{BB962C8B-B14F-4D97-AF65-F5344CB8AC3E}">
        <p14:creationId xmlns:p14="http://schemas.microsoft.com/office/powerpoint/2010/main" val="70551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1F8124-72AC-49DB-BDBE-7C1BCB8737BE}" type="datetimeFigureOut">
              <a:rPr lang="vi-VN" smtClean="0"/>
              <a:t>07/11/2021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4654C4C-02E4-442A-838F-3ACF0DE91E65}" type="slidenum">
              <a:rPr lang="vi-VN" smtClean="0"/>
              <a:t>‹#›</a:t>
            </a:fld>
            <a:endParaRPr lang="vi-VN"/>
          </a:p>
        </p:txBody>
      </p:sp>
    </p:spTree>
    <p:extLst>
      <p:ext uri="{BB962C8B-B14F-4D97-AF65-F5344CB8AC3E}">
        <p14:creationId xmlns:p14="http://schemas.microsoft.com/office/powerpoint/2010/main" val="3128432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1F8124-72AC-49DB-BDBE-7C1BCB8737BE}" type="datetimeFigureOut">
              <a:rPr lang="vi-VN" smtClean="0"/>
              <a:t>07/11/2021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4654C4C-02E4-442A-838F-3ACF0DE91E65}" type="slidenum">
              <a:rPr lang="vi-VN" smtClean="0"/>
              <a:t>‹#›</a:t>
            </a:fld>
            <a:endParaRPr lang="vi-VN"/>
          </a:p>
        </p:txBody>
      </p:sp>
    </p:spTree>
    <p:extLst>
      <p:ext uri="{BB962C8B-B14F-4D97-AF65-F5344CB8AC3E}">
        <p14:creationId xmlns:p14="http://schemas.microsoft.com/office/powerpoint/2010/main" val="1393601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1F8124-72AC-49DB-BDBE-7C1BCB8737BE}" type="datetimeFigureOut">
              <a:rPr lang="vi-VN" smtClean="0"/>
              <a:t>07/11/2021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04654C4C-02E4-442A-838F-3ACF0DE91E65}" type="slidenum">
              <a:rPr lang="vi-VN" smtClean="0"/>
              <a:t>‹#›</a:t>
            </a:fld>
            <a:endParaRPr lang="vi-VN"/>
          </a:p>
        </p:txBody>
      </p:sp>
    </p:spTree>
    <p:extLst>
      <p:ext uri="{BB962C8B-B14F-4D97-AF65-F5344CB8AC3E}">
        <p14:creationId xmlns:p14="http://schemas.microsoft.com/office/powerpoint/2010/main" val="2795090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1F8124-72AC-49DB-BDBE-7C1BCB8737BE}" type="datetimeFigureOut">
              <a:rPr lang="vi-VN" smtClean="0"/>
              <a:t>07/11/2021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04654C4C-02E4-442A-838F-3ACF0DE91E65}" type="slidenum">
              <a:rPr lang="vi-VN" smtClean="0"/>
              <a:t>‹#›</a:t>
            </a:fld>
            <a:endParaRPr lang="vi-VN"/>
          </a:p>
        </p:txBody>
      </p:sp>
    </p:spTree>
    <p:extLst>
      <p:ext uri="{BB962C8B-B14F-4D97-AF65-F5344CB8AC3E}">
        <p14:creationId xmlns:p14="http://schemas.microsoft.com/office/powerpoint/2010/main" val="1167482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31F8124-72AC-49DB-BDBE-7C1BCB8737BE}" type="datetimeFigureOut">
              <a:rPr lang="vi-VN" smtClean="0"/>
              <a:t>07/11/2021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04654C4C-02E4-442A-838F-3ACF0DE91E65}" type="slidenum">
              <a:rPr lang="vi-VN" smtClean="0"/>
              <a:t>‹#›</a:t>
            </a:fld>
            <a:endParaRPr lang="vi-VN"/>
          </a:p>
        </p:txBody>
      </p:sp>
    </p:spTree>
    <p:extLst>
      <p:ext uri="{BB962C8B-B14F-4D97-AF65-F5344CB8AC3E}">
        <p14:creationId xmlns:p14="http://schemas.microsoft.com/office/powerpoint/2010/main" val="4061604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F8124-72AC-49DB-BDBE-7C1BCB8737BE}" type="datetimeFigureOut">
              <a:rPr lang="vi-VN" smtClean="0"/>
              <a:t>07/11/2021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4654C4C-02E4-442A-838F-3ACF0DE91E65}" type="slidenum">
              <a:rPr lang="vi-VN" smtClean="0"/>
              <a:t>‹#›</a:t>
            </a:fld>
            <a:endParaRPr lang="vi-VN"/>
          </a:p>
        </p:txBody>
      </p:sp>
    </p:spTree>
    <p:extLst>
      <p:ext uri="{BB962C8B-B14F-4D97-AF65-F5344CB8AC3E}">
        <p14:creationId xmlns:p14="http://schemas.microsoft.com/office/powerpoint/2010/main" val="291639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1F8124-72AC-49DB-BDBE-7C1BCB8737BE}" type="datetimeFigureOut">
              <a:rPr lang="vi-VN" smtClean="0"/>
              <a:t>07/11/2021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4654C4C-02E4-442A-838F-3ACF0DE91E65}" type="slidenum">
              <a:rPr lang="vi-VN" smtClean="0"/>
              <a:t>‹#›</a:t>
            </a:fld>
            <a:endParaRPr lang="vi-VN"/>
          </a:p>
        </p:txBody>
      </p:sp>
    </p:spTree>
    <p:extLst>
      <p:ext uri="{BB962C8B-B14F-4D97-AF65-F5344CB8AC3E}">
        <p14:creationId xmlns:p14="http://schemas.microsoft.com/office/powerpoint/2010/main" val="3116895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31F8124-72AC-49DB-BDBE-7C1BCB8737BE}" type="datetimeFigureOut">
              <a:rPr lang="vi-VN" smtClean="0"/>
              <a:t>07/11/2021</a:t>
            </a:fld>
            <a:endParaRPr lang="vi-V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vi-V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4654C4C-02E4-442A-838F-3ACF0DE91E65}" type="slidenum">
              <a:rPr lang="vi-VN" smtClean="0"/>
              <a:t>‹#›</a:t>
            </a:fld>
            <a:endParaRPr lang="vi-VN"/>
          </a:p>
        </p:txBody>
      </p:sp>
    </p:spTree>
    <p:extLst>
      <p:ext uri="{BB962C8B-B14F-4D97-AF65-F5344CB8AC3E}">
        <p14:creationId xmlns:p14="http://schemas.microsoft.com/office/powerpoint/2010/main" val="359533763"/>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 id="2147483951" r:id="rId16"/>
    <p:sldLayoutId id="214748395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Layout" Target="../diagrams/layout14.xml"/><Relationship Id="rId7" Type="http://schemas.openxmlformats.org/officeDocument/2006/relationships/image" Target="../media/image24.png"/><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9F3B-279D-449D-8894-807A74DE0FA2}"/>
              </a:ext>
            </a:extLst>
          </p:cNvPr>
          <p:cNvSpPr>
            <a:spLocks noGrp="1"/>
          </p:cNvSpPr>
          <p:nvPr>
            <p:ph type="ctrTitle"/>
          </p:nvPr>
        </p:nvSpPr>
        <p:spPr>
          <a:xfrm>
            <a:off x="1224791" y="416960"/>
            <a:ext cx="5082751" cy="345346"/>
          </a:xfrm>
        </p:spPr>
        <p:txBody>
          <a:bodyPr>
            <a:noAutofit/>
          </a:bodyPr>
          <a:lstStyle/>
          <a:p>
            <a:r>
              <a:rPr lang="vi-VN" sz="1600" b="1" dirty="0">
                <a:solidFill>
                  <a:srgbClr val="FF0000"/>
                </a:solidFill>
                <a:latin typeface="+mn-lt"/>
              </a:rPr>
              <a:t>HỌC VIỆN CÔNG NGHỆ BƯU CHÍNH VIỄN THÔNG</a:t>
            </a:r>
          </a:p>
        </p:txBody>
      </p:sp>
      <p:pic>
        <p:nvPicPr>
          <p:cNvPr id="5" name="Picture 4">
            <a:extLst>
              <a:ext uri="{FF2B5EF4-FFF2-40B4-BE49-F238E27FC236}">
                <a16:creationId xmlns:a16="http://schemas.microsoft.com/office/drawing/2014/main" id="{9F70F261-283C-4B03-8B8C-816F8DD3532F}"/>
              </a:ext>
            </a:extLst>
          </p:cNvPr>
          <p:cNvPicPr>
            <a:picLocks noChangeAspect="1"/>
          </p:cNvPicPr>
          <p:nvPr/>
        </p:nvPicPr>
        <p:blipFill>
          <a:blip r:embed="rId2"/>
          <a:stretch>
            <a:fillRect/>
          </a:stretch>
        </p:blipFill>
        <p:spPr>
          <a:xfrm>
            <a:off x="215274" y="81386"/>
            <a:ext cx="1085020" cy="1042377"/>
          </a:xfrm>
          <a:prstGeom prst="rect">
            <a:avLst/>
          </a:prstGeom>
        </p:spPr>
      </p:pic>
      <p:sp>
        <p:nvSpPr>
          <p:cNvPr id="6" name="TextBox 5">
            <a:extLst>
              <a:ext uri="{FF2B5EF4-FFF2-40B4-BE49-F238E27FC236}">
                <a16:creationId xmlns:a16="http://schemas.microsoft.com/office/drawing/2014/main" id="{53DCEFB2-FD59-4F9B-A155-74BCC55F5ED8}"/>
              </a:ext>
            </a:extLst>
          </p:cNvPr>
          <p:cNvSpPr txBox="1"/>
          <p:nvPr/>
        </p:nvSpPr>
        <p:spPr>
          <a:xfrm>
            <a:off x="1224791" y="815986"/>
            <a:ext cx="6410005" cy="369332"/>
          </a:xfrm>
          <a:prstGeom prst="rect">
            <a:avLst/>
          </a:prstGeom>
          <a:noFill/>
        </p:spPr>
        <p:txBody>
          <a:bodyPr wrap="square" rtlCol="0">
            <a:spAutoFit/>
          </a:bodyPr>
          <a:lstStyle/>
          <a:p>
            <a:r>
              <a:rPr lang="vi-VN" b="1" dirty="0">
                <a:solidFill>
                  <a:srgbClr val="FFC000"/>
                </a:solidFill>
              </a:rPr>
              <a:t>Posts and Telecommunication Institute of Technology</a:t>
            </a:r>
          </a:p>
        </p:txBody>
      </p:sp>
      <p:sp>
        <p:nvSpPr>
          <p:cNvPr id="7" name="Arrow: Right 6">
            <a:extLst>
              <a:ext uri="{FF2B5EF4-FFF2-40B4-BE49-F238E27FC236}">
                <a16:creationId xmlns:a16="http://schemas.microsoft.com/office/drawing/2014/main" id="{A06A3962-4582-4F20-8E5B-5EB9AE972860}"/>
              </a:ext>
            </a:extLst>
          </p:cNvPr>
          <p:cNvSpPr/>
          <p:nvPr/>
        </p:nvSpPr>
        <p:spPr>
          <a:xfrm>
            <a:off x="0" y="1161332"/>
            <a:ext cx="12133277" cy="89988"/>
          </a:xfrm>
          <a:prstGeom prst="right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extBox 7">
            <a:extLst>
              <a:ext uri="{FF2B5EF4-FFF2-40B4-BE49-F238E27FC236}">
                <a16:creationId xmlns:a16="http://schemas.microsoft.com/office/drawing/2014/main" id="{AAC549C0-79BB-4832-A556-B9B10BFBCBD8}"/>
              </a:ext>
            </a:extLst>
          </p:cNvPr>
          <p:cNvSpPr txBox="1"/>
          <p:nvPr/>
        </p:nvSpPr>
        <p:spPr>
          <a:xfrm>
            <a:off x="8844813" y="749428"/>
            <a:ext cx="3288464" cy="338554"/>
          </a:xfrm>
          <a:prstGeom prst="rect">
            <a:avLst/>
          </a:prstGeom>
          <a:noFill/>
        </p:spPr>
        <p:txBody>
          <a:bodyPr wrap="none" rtlCol="0">
            <a:spAutoFit/>
          </a:bodyPr>
          <a:lstStyle/>
          <a:p>
            <a:r>
              <a:rPr lang="vi-VN" sz="1600" b="1" dirty="0">
                <a:solidFill>
                  <a:schemeClr val="accent2">
                    <a:lumMod val="50000"/>
                  </a:schemeClr>
                </a:solidFill>
              </a:rPr>
              <a:t>KHOA CÔNG NGHỆ THÔNG TIN</a:t>
            </a:r>
          </a:p>
        </p:txBody>
      </p:sp>
      <p:sp>
        <p:nvSpPr>
          <p:cNvPr id="9" name="Rectangle 8">
            <a:extLst>
              <a:ext uri="{FF2B5EF4-FFF2-40B4-BE49-F238E27FC236}">
                <a16:creationId xmlns:a16="http://schemas.microsoft.com/office/drawing/2014/main" id="{2EBE2FCB-10BC-4BE8-B6BC-93D58FBAFFF4}"/>
              </a:ext>
            </a:extLst>
          </p:cNvPr>
          <p:cNvSpPr/>
          <p:nvPr/>
        </p:nvSpPr>
        <p:spPr>
          <a:xfrm>
            <a:off x="146649" y="1638071"/>
            <a:ext cx="4834273" cy="523220"/>
          </a:xfrm>
          <a:prstGeom prst="rect">
            <a:avLst/>
          </a:prstGeom>
          <a:noFill/>
        </p:spPr>
        <p:txBody>
          <a:bodyPr wrap="square" lIns="91440" tIns="45720" rIns="91440" bIns="45720">
            <a:spAutoFit/>
          </a:bodyPr>
          <a:lstStyle/>
          <a:p>
            <a:pPr algn="ctr"/>
            <a:r>
              <a:rPr lang="vi-VN" sz="2800" b="1" cap="none" spc="50" dirty="0">
                <a:ln w="0"/>
                <a:solidFill>
                  <a:srgbClr val="FF0000"/>
                </a:solidFill>
                <a:effectLst>
                  <a:innerShdw blurRad="63500" dist="50800" dir="13500000">
                    <a:srgbClr val="000000">
                      <a:alpha val="50000"/>
                    </a:srgbClr>
                  </a:innerShdw>
                </a:effectLst>
              </a:rPr>
              <a:t>BÁO CÁO BÀI TẬP LỚN</a:t>
            </a:r>
          </a:p>
        </p:txBody>
      </p:sp>
      <p:sp>
        <p:nvSpPr>
          <p:cNvPr id="10" name="Rectangle 9">
            <a:extLst>
              <a:ext uri="{FF2B5EF4-FFF2-40B4-BE49-F238E27FC236}">
                <a16:creationId xmlns:a16="http://schemas.microsoft.com/office/drawing/2014/main" id="{D302FA6A-422D-40E0-B5F7-8FEDCA6CCC2E}"/>
              </a:ext>
            </a:extLst>
          </p:cNvPr>
          <p:cNvSpPr/>
          <p:nvPr/>
        </p:nvSpPr>
        <p:spPr>
          <a:xfrm>
            <a:off x="2130725" y="2394719"/>
            <a:ext cx="8280683" cy="523220"/>
          </a:xfrm>
          <a:prstGeom prst="rect">
            <a:avLst/>
          </a:prstGeom>
          <a:noFill/>
        </p:spPr>
        <p:txBody>
          <a:bodyPr wrap="square" lIns="91440" tIns="45720" rIns="91440" bIns="45720">
            <a:spAutoFit/>
          </a:bodyPr>
          <a:lstStyle/>
          <a:p>
            <a:pPr algn="ctr"/>
            <a:r>
              <a:rPr lang="vi-VN" sz="2800" b="1" cap="none" spc="0" dirty="0">
                <a:ln w="12700">
                  <a:solidFill>
                    <a:schemeClr val="accent1"/>
                  </a:solidFill>
                  <a:prstDash val="solid"/>
                </a:ln>
                <a:solidFill>
                  <a:srgbClr val="FF0000"/>
                </a:solidFill>
                <a:effectLst>
                  <a:outerShdw dist="38100" dir="2640000" algn="bl" rotWithShape="0">
                    <a:schemeClr val="accent1"/>
                  </a:outerShdw>
                </a:effectLst>
              </a:rPr>
              <a:t>HỆ ĐIỀU HÀNH WINDOWS VÀ LINUX/UNIX</a:t>
            </a:r>
          </a:p>
        </p:txBody>
      </p:sp>
      <p:sp>
        <p:nvSpPr>
          <p:cNvPr id="11" name="TextBox 10">
            <a:extLst>
              <a:ext uri="{FF2B5EF4-FFF2-40B4-BE49-F238E27FC236}">
                <a16:creationId xmlns:a16="http://schemas.microsoft.com/office/drawing/2014/main" id="{50F7CD1A-DEBA-45F8-9F1A-4EEC4460A41F}"/>
              </a:ext>
            </a:extLst>
          </p:cNvPr>
          <p:cNvSpPr txBox="1"/>
          <p:nvPr/>
        </p:nvSpPr>
        <p:spPr>
          <a:xfrm>
            <a:off x="3429493" y="3103033"/>
            <a:ext cx="6391188" cy="3139321"/>
          </a:xfrm>
          <a:prstGeom prst="rect">
            <a:avLst/>
          </a:prstGeom>
          <a:noFill/>
        </p:spPr>
        <p:txBody>
          <a:bodyPr wrap="square" rtlCol="0">
            <a:spAutoFit/>
          </a:bodyPr>
          <a:lstStyle/>
          <a:p>
            <a:pPr algn="ctr"/>
            <a:r>
              <a:rPr lang="vi-VN" sz="2000" b="1" i="0" dirty="0">
                <a:solidFill>
                  <a:srgbClr val="0070C0"/>
                </a:solidFill>
                <a:effectLst/>
                <a:latin typeface="TimesNewRomanPS-BoldMT"/>
              </a:rPr>
              <a:t>Nhóm: G1906402</a:t>
            </a:r>
            <a:r>
              <a:rPr lang="vi-VN" sz="2000" b="1" dirty="0">
                <a:solidFill>
                  <a:srgbClr val="0070C0"/>
                </a:solidFill>
              </a:rPr>
              <a:t> </a:t>
            </a:r>
          </a:p>
          <a:p>
            <a:br>
              <a:rPr lang="vi-VN" sz="2000" b="1" dirty="0">
                <a:solidFill>
                  <a:srgbClr val="0070C0"/>
                </a:solidFill>
              </a:rPr>
            </a:br>
            <a:r>
              <a:rPr lang="vi-VN" sz="2000" b="1" i="0" dirty="0">
                <a:solidFill>
                  <a:srgbClr val="0070C0"/>
                </a:solidFill>
                <a:effectLst/>
                <a:latin typeface="TimesNewRomanPS-BoldMT"/>
              </a:rPr>
              <a:t>ĐỀ TÀI BÁO CÁO:</a:t>
            </a:r>
            <a:br>
              <a:rPr lang="vi-VN" sz="2000" b="1" i="0" dirty="0">
                <a:solidFill>
                  <a:srgbClr val="0070C0"/>
                </a:solidFill>
                <a:effectLst/>
                <a:latin typeface="TimesNewRomanPS-BoldMT"/>
              </a:rPr>
            </a:br>
            <a:r>
              <a:rPr lang="vi-VN" sz="2000" b="1" i="0" dirty="0">
                <a:solidFill>
                  <a:srgbClr val="0070C0"/>
                </a:solidFill>
                <a:effectLst/>
                <a:latin typeface="TimesNewRomanPS-BoldMT"/>
              </a:rPr>
              <a:t>1. Dịch vụ DNS/DHCP</a:t>
            </a:r>
            <a:br>
              <a:rPr lang="vi-VN" sz="2000" b="1" i="0" dirty="0">
                <a:solidFill>
                  <a:srgbClr val="0070C0"/>
                </a:solidFill>
                <a:effectLst/>
                <a:latin typeface="TimesNewRomanPS-BoldMT"/>
              </a:rPr>
            </a:br>
            <a:r>
              <a:rPr lang="vi-VN" sz="2000" b="1" i="0" dirty="0">
                <a:solidFill>
                  <a:srgbClr val="0070C0"/>
                </a:solidFill>
                <a:effectLst/>
                <a:latin typeface="TimesNewRomanPS-BoldMT"/>
              </a:rPr>
              <a:t>2. Quản lý người dùng và máy tính</a:t>
            </a:r>
            <a:br>
              <a:rPr lang="vi-VN" sz="2000" b="1" i="0" dirty="0">
                <a:solidFill>
                  <a:srgbClr val="0070C0"/>
                </a:solidFill>
                <a:effectLst/>
                <a:latin typeface="TimesNewRomanPS-BoldMT"/>
              </a:rPr>
            </a:br>
            <a:r>
              <a:rPr lang="vi-VN" sz="2000" b="1" i="0" dirty="0">
                <a:solidFill>
                  <a:srgbClr val="0070C0"/>
                </a:solidFill>
                <a:effectLst/>
                <a:latin typeface="TimesNewRomanPS-BoldMT"/>
              </a:rPr>
              <a:t>3. Quản lý trang Web</a:t>
            </a:r>
            <a:br>
              <a:rPr lang="vi-VN" sz="2000" b="1" i="0" dirty="0">
                <a:solidFill>
                  <a:srgbClr val="0070C0"/>
                </a:solidFill>
                <a:effectLst/>
                <a:latin typeface="TimesNewRomanPS-BoldMT"/>
              </a:rPr>
            </a:br>
            <a:r>
              <a:rPr lang="vi-VN" sz="2000" b="1" i="0" dirty="0">
                <a:solidFill>
                  <a:srgbClr val="0070C0"/>
                </a:solidFill>
                <a:effectLst/>
                <a:latin typeface="TimesNewRomanPS-BoldMT"/>
              </a:rPr>
              <a:t>4. Sao lưu và khôi phục</a:t>
            </a:r>
            <a:br>
              <a:rPr lang="vi-VN" sz="2000" b="1" i="0" dirty="0">
                <a:solidFill>
                  <a:srgbClr val="0070C0"/>
                </a:solidFill>
                <a:effectLst/>
                <a:latin typeface="TimesNewRomanPS-BoldMT"/>
              </a:rPr>
            </a:br>
            <a:r>
              <a:rPr lang="vi-VN" sz="2000" b="1" i="0" dirty="0">
                <a:solidFill>
                  <a:srgbClr val="0070C0"/>
                </a:solidFill>
                <a:effectLst/>
                <a:latin typeface="TimesNewRomanPS-BoldMT"/>
              </a:rPr>
              <a:t>5. Giám sát hoạt động và kiểm toán. Xây dựng kịch</a:t>
            </a:r>
            <a:br>
              <a:rPr lang="vi-VN" sz="2000" b="1" i="0" dirty="0">
                <a:solidFill>
                  <a:srgbClr val="0070C0"/>
                </a:solidFill>
                <a:effectLst/>
                <a:latin typeface="TimesNewRomanPS-BoldMT"/>
              </a:rPr>
            </a:br>
            <a:r>
              <a:rPr lang="vi-VN" sz="2000" b="1" i="0" dirty="0">
                <a:solidFill>
                  <a:srgbClr val="0070C0"/>
                </a:solidFill>
                <a:effectLst/>
                <a:latin typeface="TimesNewRomanPS-BoldMT"/>
              </a:rPr>
              <a:t>    bản và phát hiện tấn công vào máy chủ.</a:t>
            </a:r>
            <a:r>
              <a:rPr lang="vi-VN" sz="2000" b="1" dirty="0">
                <a:solidFill>
                  <a:srgbClr val="0070C0"/>
                </a:solidFill>
              </a:rPr>
              <a:t> </a:t>
            </a:r>
            <a:br>
              <a:rPr lang="vi-VN" b="1" dirty="0">
                <a:solidFill>
                  <a:srgbClr val="0070C0"/>
                </a:solidFill>
              </a:rPr>
            </a:br>
            <a:endParaRPr lang="vi-VN" b="1" dirty="0">
              <a:solidFill>
                <a:srgbClr val="0070C0"/>
              </a:solidFill>
            </a:endParaRPr>
          </a:p>
        </p:txBody>
      </p:sp>
    </p:spTree>
    <p:extLst>
      <p:ext uri="{BB962C8B-B14F-4D97-AF65-F5344CB8AC3E}">
        <p14:creationId xmlns:p14="http://schemas.microsoft.com/office/powerpoint/2010/main" val="35693732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F188591-ACEF-4C69-8F2B-EF8F3B9C252D}"/>
              </a:ext>
            </a:extLst>
          </p:cNvPr>
          <p:cNvSpPr>
            <a:spLocks noGrp="1"/>
          </p:cNvSpPr>
          <p:nvPr>
            <p:ph type="title"/>
          </p:nvPr>
        </p:nvSpPr>
        <p:spPr>
          <a:xfrm>
            <a:off x="1" y="0"/>
            <a:ext cx="11277599" cy="45719"/>
          </a:xfrm>
        </p:spPr>
        <p:txBody>
          <a:bodyPr>
            <a:normAutofit fontScale="90000"/>
          </a:bodyPr>
          <a:lstStyle/>
          <a:p>
            <a:endParaRPr lang="vi-VN" sz="2400" dirty="0"/>
          </a:p>
        </p:txBody>
      </p:sp>
      <p:sp>
        <p:nvSpPr>
          <p:cNvPr id="3" name="Chỗ dành sẵn cho Nội dung 2">
            <a:extLst>
              <a:ext uri="{FF2B5EF4-FFF2-40B4-BE49-F238E27FC236}">
                <a16:creationId xmlns:a16="http://schemas.microsoft.com/office/drawing/2014/main" id="{C1D38338-940F-4249-A319-8F0A6B6C4396}"/>
              </a:ext>
            </a:extLst>
          </p:cNvPr>
          <p:cNvSpPr>
            <a:spLocks noGrp="1"/>
          </p:cNvSpPr>
          <p:nvPr>
            <p:ph sz="quarter" idx="13"/>
          </p:nvPr>
        </p:nvSpPr>
        <p:spPr>
          <a:xfrm>
            <a:off x="0" y="45719"/>
            <a:ext cx="11277600" cy="6812281"/>
          </a:xfrm>
        </p:spPr>
        <p:txBody>
          <a:bodyPr>
            <a:normAutofit/>
          </a:bodyPr>
          <a:lstStyle/>
          <a:p>
            <a:pPr marL="0" indent="0">
              <a:buNone/>
            </a:pPr>
            <a:r>
              <a:rPr lang="vi-VN" cap="none" dirty="0">
                <a:latin typeface="+mj-lt"/>
              </a:rPr>
              <a:t>1.1.2 </a:t>
            </a:r>
            <a:r>
              <a:rPr lang="vi-VN" cap="none" dirty="0" err="1">
                <a:latin typeface="+mj-lt"/>
              </a:rPr>
              <a:t>Sự</a:t>
            </a:r>
            <a:r>
              <a:rPr lang="vi-VN" cap="none" dirty="0">
                <a:latin typeface="+mj-lt"/>
              </a:rPr>
              <a:t> </a:t>
            </a:r>
            <a:r>
              <a:rPr lang="vi-VN" cap="none" dirty="0" err="1">
                <a:latin typeface="+mj-lt"/>
              </a:rPr>
              <a:t>khác</a:t>
            </a:r>
            <a:r>
              <a:rPr lang="vi-VN" cap="none" dirty="0">
                <a:latin typeface="+mj-lt"/>
              </a:rPr>
              <a:t> </a:t>
            </a:r>
            <a:r>
              <a:rPr lang="vi-VN" cap="none" dirty="0" err="1">
                <a:latin typeface="+mj-lt"/>
              </a:rPr>
              <a:t>nhau:Về</a:t>
            </a:r>
            <a:r>
              <a:rPr lang="vi-VN" cap="none" dirty="0">
                <a:latin typeface="+mj-lt"/>
              </a:rPr>
              <a:t> </a:t>
            </a:r>
            <a:r>
              <a:rPr lang="vi-VN" cap="none" dirty="0" err="1">
                <a:latin typeface="+mj-lt"/>
              </a:rPr>
              <a:t>cài</a:t>
            </a:r>
            <a:r>
              <a:rPr lang="vi-VN" cap="none" dirty="0">
                <a:latin typeface="+mj-lt"/>
              </a:rPr>
              <a:t> </a:t>
            </a:r>
            <a:r>
              <a:rPr lang="vi-VN" cap="none" dirty="0" err="1">
                <a:latin typeface="+mj-lt"/>
              </a:rPr>
              <a:t>đặt</a:t>
            </a:r>
            <a:r>
              <a:rPr lang="vi-VN" cap="none" dirty="0">
                <a:latin typeface="+mj-lt"/>
              </a:rPr>
              <a:t> </a:t>
            </a:r>
            <a:r>
              <a:rPr lang="vi-VN" cap="none" dirty="0" err="1">
                <a:latin typeface="+mj-lt"/>
              </a:rPr>
              <a:t>và</a:t>
            </a:r>
            <a:r>
              <a:rPr lang="vi-VN" cap="none" dirty="0">
                <a:latin typeface="+mj-lt"/>
              </a:rPr>
              <a:t> </a:t>
            </a:r>
            <a:r>
              <a:rPr lang="vi-VN" cap="none" dirty="0" err="1">
                <a:latin typeface="+mj-lt"/>
              </a:rPr>
              <a:t>sử</a:t>
            </a:r>
            <a:r>
              <a:rPr lang="vi-VN" cap="none" dirty="0">
                <a:latin typeface="+mj-lt"/>
              </a:rPr>
              <a:t> </a:t>
            </a:r>
            <a:r>
              <a:rPr lang="vi-VN" cap="none" dirty="0" err="1">
                <a:latin typeface="+mj-lt"/>
              </a:rPr>
              <a:t>dụng</a:t>
            </a:r>
            <a:r>
              <a:rPr lang="vi-VN" cap="none" dirty="0">
                <a:latin typeface="+mj-lt"/>
              </a:rPr>
              <a:t> </a:t>
            </a:r>
            <a:r>
              <a:rPr lang="vi-VN" cap="none" dirty="0" err="1">
                <a:latin typeface="+mj-lt"/>
              </a:rPr>
              <a:t>phần</a:t>
            </a:r>
            <a:r>
              <a:rPr lang="vi-VN" cap="none" dirty="0">
                <a:latin typeface="+mj-lt"/>
              </a:rPr>
              <a:t> </a:t>
            </a:r>
            <a:r>
              <a:rPr lang="vi-VN" cap="none" dirty="0" err="1">
                <a:latin typeface="+mj-lt"/>
              </a:rPr>
              <a:t>mềm</a:t>
            </a:r>
            <a:endParaRPr lang="vi-VN" cap="none" dirty="0">
              <a:latin typeface="+mj-lt"/>
            </a:endParaRPr>
          </a:p>
          <a:p>
            <a:pPr marL="0" indent="0">
              <a:buNone/>
            </a:pPr>
            <a:r>
              <a:rPr lang="vi-VN" sz="1600" dirty="0">
                <a:latin typeface="+mj-lt"/>
              </a:rPr>
              <a:t> </a:t>
            </a:r>
            <a:r>
              <a:rPr lang="vi-VN" cap="none" dirty="0">
                <a:latin typeface="+mj-lt"/>
              </a:rPr>
              <a:t>1.1.2.2: </a:t>
            </a:r>
            <a:r>
              <a:rPr lang="vi-VN" cap="none" dirty="0" err="1">
                <a:latin typeface="+mj-lt"/>
              </a:rPr>
              <a:t>Về</a:t>
            </a:r>
            <a:r>
              <a:rPr lang="vi-VN" cap="none" dirty="0">
                <a:latin typeface="+mj-lt"/>
              </a:rPr>
              <a:t> </a:t>
            </a:r>
            <a:r>
              <a:rPr lang="vi-VN" cap="none" dirty="0" err="1">
                <a:latin typeface="+mj-lt"/>
              </a:rPr>
              <a:t>sử</a:t>
            </a:r>
            <a:r>
              <a:rPr lang="vi-VN" cap="none" dirty="0">
                <a:latin typeface="+mj-lt"/>
              </a:rPr>
              <a:t> </a:t>
            </a:r>
            <a:r>
              <a:rPr lang="vi-VN" cap="none" dirty="0" err="1">
                <a:latin typeface="+mj-lt"/>
              </a:rPr>
              <a:t>dụng</a:t>
            </a:r>
            <a:r>
              <a:rPr lang="vi-VN" cap="none" dirty="0">
                <a:latin typeface="+mj-lt"/>
              </a:rPr>
              <a:t> </a:t>
            </a:r>
            <a:r>
              <a:rPr lang="vi-VN" cap="none" dirty="0" err="1">
                <a:latin typeface="+mj-lt"/>
              </a:rPr>
              <a:t>phần</a:t>
            </a:r>
            <a:r>
              <a:rPr lang="vi-VN" cap="none" dirty="0">
                <a:latin typeface="+mj-lt"/>
              </a:rPr>
              <a:t> </a:t>
            </a:r>
            <a:r>
              <a:rPr lang="vi-VN" cap="none" dirty="0" err="1">
                <a:latin typeface="+mj-lt"/>
              </a:rPr>
              <a:t>mềm</a:t>
            </a:r>
            <a:endParaRPr lang="vi-VN" dirty="0">
              <a:latin typeface="+mj-lt"/>
            </a:endParaRPr>
          </a:p>
          <a:p>
            <a:pPr marL="0" indent="0">
              <a:buNone/>
            </a:pPr>
            <a:endParaRPr lang="vi-VN" sz="1600" dirty="0"/>
          </a:p>
        </p:txBody>
      </p:sp>
      <p:graphicFrame>
        <p:nvGraphicFramePr>
          <p:cNvPr id="4" name="Bảng 4">
            <a:extLst>
              <a:ext uri="{FF2B5EF4-FFF2-40B4-BE49-F238E27FC236}">
                <a16:creationId xmlns:a16="http://schemas.microsoft.com/office/drawing/2014/main" id="{DB44C60D-B0ED-45BB-A77B-C75193C564F1}"/>
              </a:ext>
            </a:extLst>
          </p:cNvPr>
          <p:cNvGraphicFramePr>
            <a:graphicFrameLocks noGrp="1"/>
          </p:cNvGraphicFramePr>
          <p:nvPr>
            <p:extLst>
              <p:ext uri="{D42A27DB-BD31-4B8C-83A1-F6EECF244321}">
                <p14:modId xmlns:p14="http://schemas.microsoft.com/office/powerpoint/2010/main" val="3312822764"/>
              </p:ext>
            </p:extLst>
          </p:nvPr>
        </p:nvGraphicFramePr>
        <p:xfrm>
          <a:off x="470516" y="1281043"/>
          <a:ext cx="11105965" cy="5567463"/>
        </p:xfrm>
        <a:graphic>
          <a:graphicData uri="http://schemas.openxmlformats.org/drawingml/2006/table">
            <a:tbl>
              <a:tblPr firstRow="1" bandRow="1">
                <a:tableStyleId>{5C22544A-7EE6-4342-B048-85BDC9FD1C3A}</a:tableStyleId>
              </a:tblPr>
              <a:tblGrid>
                <a:gridCol w="5201003">
                  <a:extLst>
                    <a:ext uri="{9D8B030D-6E8A-4147-A177-3AD203B41FA5}">
                      <a16:colId xmlns:a16="http://schemas.microsoft.com/office/drawing/2014/main" val="788946459"/>
                    </a:ext>
                  </a:extLst>
                </a:gridCol>
                <a:gridCol w="5904962">
                  <a:extLst>
                    <a:ext uri="{9D8B030D-6E8A-4147-A177-3AD203B41FA5}">
                      <a16:colId xmlns:a16="http://schemas.microsoft.com/office/drawing/2014/main" val="1051228977"/>
                    </a:ext>
                  </a:extLst>
                </a:gridCol>
              </a:tblGrid>
              <a:tr h="7107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2400" dirty="0" err="1">
                          <a:solidFill>
                            <a:schemeClr val="tx1"/>
                          </a:solidFill>
                          <a:latin typeface="+mj-lt"/>
                        </a:rPr>
                        <a:t>Hệ</a:t>
                      </a:r>
                      <a:r>
                        <a:rPr lang="vi-VN" sz="2400" dirty="0">
                          <a:solidFill>
                            <a:schemeClr val="tx1"/>
                          </a:solidFill>
                          <a:latin typeface="+mj-lt"/>
                        </a:rPr>
                        <a:t> </a:t>
                      </a:r>
                      <a:r>
                        <a:rPr lang="vi-VN" sz="2400" dirty="0" err="1">
                          <a:solidFill>
                            <a:schemeClr val="tx1"/>
                          </a:solidFill>
                          <a:latin typeface="+mj-lt"/>
                        </a:rPr>
                        <a:t>điều</a:t>
                      </a:r>
                      <a:r>
                        <a:rPr lang="vi-VN" sz="2400" dirty="0">
                          <a:solidFill>
                            <a:schemeClr val="tx1"/>
                          </a:solidFill>
                          <a:latin typeface="+mj-lt"/>
                        </a:rPr>
                        <a:t> </a:t>
                      </a:r>
                      <a:r>
                        <a:rPr lang="vi-VN" sz="2400" dirty="0" err="1">
                          <a:solidFill>
                            <a:schemeClr val="tx1"/>
                          </a:solidFill>
                          <a:latin typeface="+mj-lt"/>
                        </a:rPr>
                        <a:t>hành</a:t>
                      </a:r>
                      <a:r>
                        <a:rPr lang="vi-VN" sz="2400" dirty="0">
                          <a:solidFill>
                            <a:schemeClr val="tx1"/>
                          </a:solidFill>
                          <a:latin typeface="+mj-lt"/>
                        </a:rPr>
                        <a:t> Windows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2400" dirty="0" err="1">
                          <a:solidFill>
                            <a:schemeClr val="tx1"/>
                          </a:solidFill>
                          <a:latin typeface="+mj-lt"/>
                        </a:rPr>
                        <a:t>Hệ</a:t>
                      </a:r>
                      <a:r>
                        <a:rPr lang="vi-VN" sz="2400" dirty="0">
                          <a:solidFill>
                            <a:schemeClr val="tx1"/>
                          </a:solidFill>
                          <a:latin typeface="+mj-lt"/>
                        </a:rPr>
                        <a:t> </a:t>
                      </a:r>
                      <a:r>
                        <a:rPr lang="vi-VN" sz="2400" dirty="0" err="1">
                          <a:solidFill>
                            <a:schemeClr val="tx1"/>
                          </a:solidFill>
                          <a:latin typeface="+mj-lt"/>
                        </a:rPr>
                        <a:t>điều</a:t>
                      </a:r>
                      <a:r>
                        <a:rPr lang="vi-VN" sz="2400" dirty="0">
                          <a:solidFill>
                            <a:schemeClr val="tx1"/>
                          </a:solidFill>
                          <a:latin typeface="+mj-lt"/>
                        </a:rPr>
                        <a:t> </a:t>
                      </a:r>
                      <a:r>
                        <a:rPr lang="vi-VN" sz="2400" dirty="0" err="1">
                          <a:solidFill>
                            <a:schemeClr val="tx1"/>
                          </a:solidFill>
                          <a:latin typeface="+mj-lt"/>
                        </a:rPr>
                        <a:t>hành</a:t>
                      </a:r>
                      <a:r>
                        <a:rPr lang="vi-VN" sz="2400" dirty="0">
                          <a:solidFill>
                            <a:schemeClr val="tx1"/>
                          </a:solidFill>
                          <a:latin typeface="+mj-lt"/>
                        </a:rPr>
                        <a:t> </a:t>
                      </a:r>
                      <a:r>
                        <a:rPr lang="vi-VN" sz="2400" dirty="0" err="1">
                          <a:solidFill>
                            <a:schemeClr val="tx1"/>
                          </a:solidFill>
                          <a:latin typeface="+mj-lt"/>
                        </a:rPr>
                        <a:t>Linux</a:t>
                      </a:r>
                      <a:endParaRPr lang="vi-VN" sz="2400" dirty="0">
                        <a:solidFill>
                          <a:schemeClr val="tx1"/>
                        </a:solidFill>
                        <a:latin typeface="+mj-lt"/>
                      </a:endParaRPr>
                    </a:p>
                    <a:p>
                      <a:endParaRPr lang="vi-VN" dirty="0"/>
                    </a:p>
                  </a:txBody>
                  <a:tcPr/>
                </a:tc>
                <a:extLst>
                  <a:ext uri="{0D108BD9-81ED-4DB2-BD59-A6C34878D82A}">
                    <a16:rowId xmlns:a16="http://schemas.microsoft.com/office/drawing/2014/main" val="398997445"/>
                  </a:ext>
                </a:extLst>
              </a:tr>
              <a:tr h="1421568">
                <a:tc>
                  <a:txBody>
                    <a:bodyPr/>
                    <a:lstStyle/>
                    <a:p>
                      <a:pPr algn="just"/>
                      <a:r>
                        <a:rPr lang="vi-VN" dirty="0" err="1"/>
                        <a:t>Database</a:t>
                      </a:r>
                      <a:r>
                        <a:rPr lang="vi-VN" dirty="0"/>
                        <a:t> </a:t>
                      </a:r>
                      <a:r>
                        <a:rPr lang="vi-VN" dirty="0" err="1"/>
                        <a:t>của</a:t>
                      </a:r>
                      <a:r>
                        <a:rPr lang="vi-VN" dirty="0"/>
                        <a:t> DHCP </a:t>
                      </a:r>
                      <a:r>
                        <a:rPr lang="vi-VN" dirty="0" err="1"/>
                        <a:t>được</a:t>
                      </a:r>
                      <a:r>
                        <a:rPr lang="vi-VN" dirty="0"/>
                        <a:t> lưu ở </a:t>
                      </a:r>
                      <a:r>
                        <a:rPr lang="vi-VN" dirty="0" err="1"/>
                        <a:t>đường</a:t>
                      </a:r>
                      <a:r>
                        <a:rPr lang="vi-VN" dirty="0"/>
                        <a:t> </a:t>
                      </a:r>
                      <a:r>
                        <a:rPr lang="vi-VN" dirty="0" err="1"/>
                        <a:t>dẫn</a:t>
                      </a:r>
                      <a:r>
                        <a:rPr lang="vi-VN" dirty="0"/>
                        <a:t> %</a:t>
                      </a:r>
                      <a:r>
                        <a:rPr lang="vi-VN" dirty="0" err="1"/>
                        <a:t>systemroot</a:t>
                      </a:r>
                      <a:r>
                        <a:rPr lang="vi-VN" dirty="0"/>
                        <a:t>%/System32/</a:t>
                      </a:r>
                      <a:r>
                        <a:rPr lang="vi-VN" dirty="0" err="1"/>
                        <a:t>dhcp</a:t>
                      </a:r>
                      <a:r>
                        <a:rPr lang="vi-VN" dirty="0"/>
                        <a:t> </a:t>
                      </a:r>
                    </a:p>
                  </a:txBody>
                  <a:tcPr/>
                </a:tc>
                <a:tc>
                  <a:txBody>
                    <a:bodyPr/>
                    <a:lstStyle/>
                    <a:p>
                      <a:r>
                        <a:rPr lang="vi-VN" dirty="0" err="1"/>
                        <a:t>Các</a:t>
                      </a:r>
                      <a:r>
                        <a:rPr lang="vi-VN" dirty="0"/>
                        <a:t> thông tin </a:t>
                      </a:r>
                      <a:r>
                        <a:rPr lang="vi-VN" dirty="0" err="1"/>
                        <a:t>cài</a:t>
                      </a:r>
                      <a:r>
                        <a:rPr lang="vi-VN" dirty="0"/>
                        <a:t> </a:t>
                      </a:r>
                      <a:r>
                        <a:rPr lang="vi-VN" dirty="0" err="1"/>
                        <a:t>đặt</a:t>
                      </a:r>
                      <a:r>
                        <a:rPr lang="vi-VN" dirty="0"/>
                        <a:t> cho </a:t>
                      </a:r>
                      <a:r>
                        <a:rPr lang="vi-VN" dirty="0" err="1"/>
                        <a:t>máy</a:t>
                      </a:r>
                      <a:r>
                        <a:rPr lang="vi-VN" dirty="0"/>
                        <a:t> </a:t>
                      </a:r>
                      <a:r>
                        <a:rPr lang="vi-VN" dirty="0" err="1"/>
                        <a:t>chủ</a:t>
                      </a:r>
                      <a:r>
                        <a:rPr lang="vi-VN" dirty="0"/>
                        <a:t> DHCP </a:t>
                      </a:r>
                      <a:r>
                        <a:rPr lang="vi-VN" dirty="0" err="1"/>
                        <a:t>được</a:t>
                      </a:r>
                      <a:r>
                        <a:rPr lang="vi-VN" dirty="0"/>
                        <a:t> lưu </a:t>
                      </a:r>
                      <a:r>
                        <a:rPr lang="vi-VN" dirty="0" err="1"/>
                        <a:t>tại</a:t>
                      </a:r>
                      <a:r>
                        <a:rPr lang="vi-VN" dirty="0"/>
                        <a:t> /</a:t>
                      </a:r>
                      <a:r>
                        <a:rPr lang="vi-VN" dirty="0" err="1"/>
                        <a:t>etc</a:t>
                      </a:r>
                      <a:r>
                        <a:rPr lang="vi-VN" dirty="0"/>
                        <a:t>/</a:t>
                      </a:r>
                      <a:r>
                        <a:rPr lang="vi-VN" dirty="0" err="1"/>
                        <a:t>default</a:t>
                      </a:r>
                      <a:r>
                        <a:rPr lang="vi-VN" dirty="0"/>
                        <a:t>/</a:t>
                      </a:r>
                      <a:r>
                        <a:rPr lang="vi-VN" dirty="0" err="1"/>
                        <a:t>isc-dhcp-server</a:t>
                      </a:r>
                      <a:r>
                        <a:rPr lang="vi-VN" dirty="0"/>
                        <a:t>. </a:t>
                      </a:r>
                      <a:r>
                        <a:rPr lang="vi-VN" dirty="0" err="1"/>
                        <a:t>Các</a:t>
                      </a:r>
                      <a:r>
                        <a:rPr lang="vi-VN" dirty="0"/>
                        <a:t> thông tin căn </a:t>
                      </a:r>
                      <a:r>
                        <a:rPr lang="vi-VN" dirty="0" err="1"/>
                        <a:t>bản</a:t>
                      </a:r>
                      <a:r>
                        <a:rPr lang="vi-VN" dirty="0"/>
                        <a:t> </a:t>
                      </a:r>
                      <a:r>
                        <a:rPr lang="vi-VN" dirty="0" err="1"/>
                        <a:t>cần</a:t>
                      </a:r>
                      <a:r>
                        <a:rPr lang="vi-VN" dirty="0"/>
                        <a:t> cung </a:t>
                      </a:r>
                      <a:r>
                        <a:rPr lang="vi-VN" dirty="0" err="1"/>
                        <a:t>cấp</a:t>
                      </a:r>
                      <a:r>
                        <a:rPr lang="vi-VN" dirty="0"/>
                        <a:t> </a:t>
                      </a:r>
                      <a:r>
                        <a:rPr lang="vi-VN" dirty="0" err="1"/>
                        <a:t>là</a:t>
                      </a:r>
                      <a:r>
                        <a:rPr lang="vi-VN" dirty="0"/>
                        <a:t> giao </a:t>
                      </a:r>
                      <a:r>
                        <a:rPr lang="vi-VN" dirty="0" err="1"/>
                        <a:t>tiếp</a:t>
                      </a:r>
                      <a:r>
                        <a:rPr lang="vi-VN" dirty="0"/>
                        <a:t> </a:t>
                      </a:r>
                      <a:r>
                        <a:rPr lang="vi-VN" dirty="0" err="1"/>
                        <a:t>mạng</a:t>
                      </a:r>
                      <a:r>
                        <a:rPr lang="vi-VN" dirty="0"/>
                        <a:t> </a:t>
                      </a:r>
                      <a:r>
                        <a:rPr lang="vi-VN" dirty="0" err="1"/>
                        <a:t>chạy</a:t>
                      </a:r>
                      <a:r>
                        <a:rPr lang="vi-VN" dirty="0"/>
                        <a:t> </a:t>
                      </a:r>
                      <a:r>
                        <a:rPr lang="vi-VN" dirty="0" err="1"/>
                        <a:t>dịch</a:t>
                      </a:r>
                      <a:r>
                        <a:rPr lang="vi-VN" dirty="0"/>
                        <a:t> </a:t>
                      </a:r>
                      <a:r>
                        <a:rPr lang="vi-VN" dirty="0" err="1"/>
                        <a:t>vụ</a:t>
                      </a:r>
                      <a:r>
                        <a:rPr lang="vi-VN" dirty="0"/>
                        <a:t> DHCP, chi </a:t>
                      </a:r>
                      <a:r>
                        <a:rPr lang="vi-VN" dirty="0" err="1"/>
                        <a:t>tiết</a:t>
                      </a:r>
                      <a:r>
                        <a:rPr lang="vi-VN" dirty="0"/>
                        <a:t> </a:t>
                      </a:r>
                      <a:r>
                        <a:rPr lang="vi-VN" dirty="0" err="1"/>
                        <a:t>về</a:t>
                      </a:r>
                      <a:r>
                        <a:rPr lang="vi-VN" dirty="0"/>
                        <a:t> </a:t>
                      </a:r>
                      <a:r>
                        <a:rPr lang="vi-VN" dirty="0" err="1"/>
                        <a:t>cấu</a:t>
                      </a:r>
                      <a:r>
                        <a:rPr lang="vi-VN" dirty="0"/>
                        <a:t> </a:t>
                      </a:r>
                      <a:r>
                        <a:rPr lang="vi-VN" dirty="0" err="1"/>
                        <a:t>hình</a:t>
                      </a:r>
                      <a:r>
                        <a:rPr lang="vi-VN" dirty="0"/>
                        <a:t> </a:t>
                      </a:r>
                      <a:r>
                        <a:rPr lang="vi-VN" dirty="0" err="1"/>
                        <a:t>mạng</a:t>
                      </a:r>
                      <a:r>
                        <a:rPr lang="vi-VN" dirty="0"/>
                        <a:t>. Thông tin </a:t>
                      </a:r>
                      <a:r>
                        <a:rPr lang="vi-VN" dirty="0" err="1"/>
                        <a:t>về</a:t>
                      </a:r>
                      <a:r>
                        <a:rPr lang="vi-VN" dirty="0"/>
                        <a:t> </a:t>
                      </a:r>
                      <a:r>
                        <a:rPr lang="vi-VN" dirty="0" err="1"/>
                        <a:t>địa</a:t>
                      </a:r>
                      <a:r>
                        <a:rPr lang="vi-VN" dirty="0"/>
                        <a:t> </a:t>
                      </a:r>
                      <a:r>
                        <a:rPr lang="vi-VN" dirty="0" err="1"/>
                        <a:t>chỉ</a:t>
                      </a:r>
                      <a:r>
                        <a:rPr lang="vi-VN" dirty="0"/>
                        <a:t> </a:t>
                      </a:r>
                      <a:r>
                        <a:rPr lang="vi-VN" dirty="0" err="1"/>
                        <a:t>cấp</a:t>
                      </a:r>
                      <a:r>
                        <a:rPr lang="vi-VN" dirty="0"/>
                        <a:t> cho </a:t>
                      </a:r>
                      <a:r>
                        <a:rPr lang="vi-VN" dirty="0" err="1"/>
                        <a:t>các</a:t>
                      </a:r>
                      <a:r>
                        <a:rPr lang="vi-VN" dirty="0"/>
                        <a:t> </a:t>
                      </a:r>
                      <a:r>
                        <a:rPr lang="vi-VN" dirty="0" err="1"/>
                        <a:t>máy</a:t>
                      </a:r>
                      <a:r>
                        <a:rPr lang="vi-VN" dirty="0"/>
                        <a:t> </a:t>
                      </a:r>
                      <a:r>
                        <a:rPr lang="vi-VN" dirty="0" err="1"/>
                        <a:t>tính</a:t>
                      </a:r>
                      <a:r>
                        <a:rPr lang="vi-VN" dirty="0"/>
                        <a:t> trong </a:t>
                      </a:r>
                      <a:r>
                        <a:rPr lang="vi-VN" dirty="0" err="1"/>
                        <a:t>mạng</a:t>
                      </a:r>
                      <a:r>
                        <a:rPr lang="vi-VN" dirty="0"/>
                        <a:t> </a:t>
                      </a:r>
                      <a:r>
                        <a:rPr lang="vi-VN" dirty="0" err="1"/>
                        <a:t>được</a:t>
                      </a:r>
                      <a:r>
                        <a:rPr lang="vi-VN" dirty="0"/>
                        <a:t> mô </a:t>
                      </a:r>
                      <a:r>
                        <a:rPr lang="vi-VN" dirty="0" err="1"/>
                        <a:t>tả</a:t>
                      </a:r>
                      <a:r>
                        <a:rPr lang="vi-VN" dirty="0"/>
                        <a:t> trong /</a:t>
                      </a:r>
                      <a:r>
                        <a:rPr lang="vi-VN" dirty="0" err="1"/>
                        <a:t>etc</a:t>
                      </a:r>
                      <a:r>
                        <a:rPr lang="vi-VN" dirty="0"/>
                        <a:t>/</a:t>
                      </a:r>
                      <a:r>
                        <a:rPr lang="vi-VN" dirty="0" err="1"/>
                        <a:t>dhcp</a:t>
                      </a:r>
                      <a:r>
                        <a:rPr lang="vi-VN" dirty="0"/>
                        <a:t>/</a:t>
                      </a:r>
                      <a:r>
                        <a:rPr lang="vi-VN" dirty="0" err="1"/>
                        <a:t>dhcpd.conf</a:t>
                      </a:r>
                      <a:endParaRPr lang="vi-VN" dirty="0"/>
                    </a:p>
                  </a:txBody>
                  <a:tcPr/>
                </a:tc>
                <a:extLst>
                  <a:ext uri="{0D108BD9-81ED-4DB2-BD59-A6C34878D82A}">
                    <a16:rowId xmlns:a16="http://schemas.microsoft.com/office/drawing/2014/main" val="3912943456"/>
                  </a:ext>
                </a:extLst>
              </a:tr>
              <a:tr h="1954656">
                <a:tc>
                  <a:txBody>
                    <a:bodyPr/>
                    <a:lstStyle/>
                    <a:p>
                      <a:pPr marL="0" indent="0">
                        <a:buFontTx/>
                        <a:buNone/>
                      </a:pPr>
                      <a:r>
                        <a:rPr lang="vi-VN" dirty="0"/>
                        <a:t>-</a:t>
                      </a:r>
                      <a:r>
                        <a:rPr lang="vi-VN" dirty="0" err="1"/>
                        <a:t>Cấu</a:t>
                      </a:r>
                      <a:r>
                        <a:rPr lang="vi-VN" dirty="0"/>
                        <a:t> </a:t>
                      </a:r>
                      <a:r>
                        <a:rPr lang="vi-VN" dirty="0" err="1"/>
                        <a:t>hình</a:t>
                      </a:r>
                      <a:r>
                        <a:rPr lang="vi-VN" dirty="0"/>
                        <a:t> cho </a:t>
                      </a:r>
                      <a:r>
                        <a:rPr lang="vi-VN" dirty="0" err="1"/>
                        <a:t>dịch</a:t>
                      </a:r>
                      <a:r>
                        <a:rPr lang="vi-VN" dirty="0"/>
                        <a:t> </a:t>
                      </a:r>
                      <a:r>
                        <a:rPr lang="vi-VN" dirty="0" err="1"/>
                        <a:t>vụ</a:t>
                      </a:r>
                      <a:r>
                        <a:rPr lang="vi-VN" dirty="0"/>
                        <a:t> DHCP </a:t>
                      </a:r>
                      <a:r>
                        <a:rPr lang="vi-VN" dirty="0" err="1"/>
                        <a:t>khá</a:t>
                      </a:r>
                      <a:r>
                        <a:rPr lang="vi-VN" dirty="0"/>
                        <a:t> </a:t>
                      </a:r>
                      <a:r>
                        <a:rPr lang="vi-VN" dirty="0" err="1"/>
                        <a:t>thuận</a:t>
                      </a:r>
                      <a:r>
                        <a:rPr lang="vi-VN" dirty="0"/>
                        <a:t> </a:t>
                      </a:r>
                      <a:r>
                        <a:rPr lang="vi-VN" dirty="0" err="1"/>
                        <a:t>tiện</a:t>
                      </a:r>
                      <a:r>
                        <a:rPr lang="vi-VN" dirty="0"/>
                        <a:t> </a:t>
                      </a:r>
                      <a:r>
                        <a:rPr lang="vi-VN" dirty="0" err="1"/>
                        <a:t>nhờ</a:t>
                      </a:r>
                      <a:r>
                        <a:rPr lang="vi-VN" dirty="0"/>
                        <a:t> giao </a:t>
                      </a:r>
                      <a:r>
                        <a:rPr lang="vi-VN" dirty="0" err="1"/>
                        <a:t>diện</a:t>
                      </a:r>
                      <a:r>
                        <a:rPr lang="vi-VN" dirty="0"/>
                        <a:t> đồ </a:t>
                      </a:r>
                      <a:r>
                        <a:rPr lang="vi-VN" dirty="0" err="1"/>
                        <a:t>họa</a:t>
                      </a:r>
                      <a:r>
                        <a:rPr lang="vi-VN" dirty="0"/>
                        <a:t> </a:t>
                      </a:r>
                      <a:r>
                        <a:rPr lang="vi-VN" dirty="0" err="1"/>
                        <a:t>của</a:t>
                      </a:r>
                      <a:r>
                        <a:rPr lang="vi-VN" dirty="0"/>
                        <a:t> </a:t>
                      </a:r>
                      <a:r>
                        <a:rPr lang="vi-VN" dirty="0" err="1"/>
                        <a:t>phần</a:t>
                      </a:r>
                      <a:r>
                        <a:rPr lang="vi-VN" dirty="0"/>
                        <a:t> </a:t>
                      </a:r>
                      <a:r>
                        <a:rPr lang="vi-VN" dirty="0" err="1"/>
                        <a:t>quản</a:t>
                      </a:r>
                      <a:r>
                        <a:rPr lang="vi-VN" dirty="0"/>
                        <a:t> </a:t>
                      </a:r>
                      <a:r>
                        <a:rPr lang="vi-VN" dirty="0" err="1"/>
                        <a:t>trị</a:t>
                      </a:r>
                      <a:r>
                        <a:rPr lang="vi-VN" dirty="0"/>
                        <a:t> DHCP. </a:t>
                      </a:r>
                    </a:p>
                    <a:p>
                      <a:pPr marL="0" indent="0">
                        <a:buFontTx/>
                        <a:buNone/>
                      </a:pPr>
                      <a:endParaRPr lang="vi-VN" dirty="0"/>
                    </a:p>
                    <a:p>
                      <a:pPr marL="0" indent="0">
                        <a:buFontTx/>
                        <a:buNone/>
                      </a:pPr>
                      <a:r>
                        <a:rPr lang="vi-VN" dirty="0"/>
                        <a:t>+ </a:t>
                      </a:r>
                      <a:r>
                        <a:rPr lang="vi-VN" dirty="0" err="1"/>
                        <a:t>Với</a:t>
                      </a:r>
                      <a:r>
                        <a:rPr lang="vi-VN" dirty="0"/>
                        <a:t> </a:t>
                      </a:r>
                      <a:r>
                        <a:rPr lang="vi-VN" dirty="0" err="1"/>
                        <a:t>việc</a:t>
                      </a:r>
                      <a:r>
                        <a:rPr lang="vi-VN" dirty="0"/>
                        <a:t> </a:t>
                      </a:r>
                      <a:r>
                        <a:rPr lang="vi-VN" dirty="0" err="1"/>
                        <a:t>cấp</a:t>
                      </a:r>
                      <a:r>
                        <a:rPr lang="vi-VN" dirty="0"/>
                        <a:t> </a:t>
                      </a:r>
                      <a:r>
                        <a:rPr lang="vi-VN" dirty="0" err="1"/>
                        <a:t>phát</a:t>
                      </a:r>
                      <a:r>
                        <a:rPr lang="vi-VN" dirty="0"/>
                        <a:t> </a:t>
                      </a:r>
                      <a:r>
                        <a:rPr lang="vi-VN" dirty="0" err="1"/>
                        <a:t>động</a:t>
                      </a:r>
                      <a:r>
                        <a:rPr lang="vi-VN" dirty="0"/>
                        <a:t>, </a:t>
                      </a:r>
                      <a:r>
                        <a:rPr lang="vi-VN" dirty="0" err="1"/>
                        <a:t>cần</a:t>
                      </a:r>
                      <a:r>
                        <a:rPr lang="vi-VN" dirty="0"/>
                        <a:t> </a:t>
                      </a:r>
                      <a:r>
                        <a:rPr lang="vi-VN" dirty="0" err="1"/>
                        <a:t>xác</a:t>
                      </a:r>
                      <a:r>
                        <a:rPr lang="vi-VN" dirty="0"/>
                        <a:t> </a:t>
                      </a:r>
                      <a:r>
                        <a:rPr lang="vi-VN" dirty="0" err="1"/>
                        <a:t>định</a:t>
                      </a:r>
                      <a:r>
                        <a:rPr lang="vi-VN" dirty="0"/>
                        <a:t> </a:t>
                      </a:r>
                      <a:r>
                        <a:rPr lang="vi-VN" dirty="0" err="1"/>
                        <a:t>dải</a:t>
                      </a:r>
                      <a:r>
                        <a:rPr lang="vi-VN" dirty="0"/>
                        <a:t> </a:t>
                      </a:r>
                      <a:r>
                        <a:rPr lang="vi-VN" dirty="0" err="1"/>
                        <a:t>địa</a:t>
                      </a:r>
                      <a:r>
                        <a:rPr lang="vi-VN" dirty="0"/>
                        <a:t> </a:t>
                      </a:r>
                      <a:r>
                        <a:rPr lang="vi-VN" dirty="0" err="1"/>
                        <a:t>chỉ</a:t>
                      </a:r>
                      <a:r>
                        <a:rPr lang="vi-VN" dirty="0"/>
                        <a:t> </a:t>
                      </a:r>
                      <a:r>
                        <a:rPr lang="vi-VN" dirty="0" err="1"/>
                        <a:t>cần</a:t>
                      </a:r>
                      <a:r>
                        <a:rPr lang="vi-VN" dirty="0"/>
                        <a:t> </a:t>
                      </a:r>
                      <a:r>
                        <a:rPr lang="vi-VN" dirty="0" err="1"/>
                        <a:t>cấp</a:t>
                      </a:r>
                      <a:r>
                        <a:rPr lang="vi-VN" dirty="0"/>
                        <a:t> </a:t>
                      </a:r>
                      <a:r>
                        <a:rPr lang="vi-VN" dirty="0" err="1"/>
                        <a:t>phát</a:t>
                      </a:r>
                      <a:r>
                        <a:rPr lang="vi-VN" dirty="0"/>
                        <a:t>, </a:t>
                      </a:r>
                      <a:r>
                        <a:rPr lang="vi-VN" dirty="0" err="1"/>
                        <a:t>dải</a:t>
                      </a:r>
                      <a:r>
                        <a:rPr lang="vi-VN" dirty="0"/>
                        <a:t> </a:t>
                      </a:r>
                      <a:r>
                        <a:rPr lang="vi-VN" dirty="0" err="1"/>
                        <a:t>địa</a:t>
                      </a:r>
                      <a:r>
                        <a:rPr lang="vi-VN" dirty="0"/>
                        <a:t> </a:t>
                      </a:r>
                      <a:r>
                        <a:rPr lang="vi-VN" dirty="0" err="1"/>
                        <a:t>chỉ</a:t>
                      </a:r>
                      <a:r>
                        <a:rPr lang="vi-VN" dirty="0"/>
                        <a:t> </a:t>
                      </a:r>
                      <a:r>
                        <a:rPr lang="vi-VN" dirty="0" err="1"/>
                        <a:t>dành</a:t>
                      </a:r>
                      <a:r>
                        <a:rPr lang="vi-VN" dirty="0"/>
                        <a:t> riêng/</a:t>
                      </a:r>
                      <a:r>
                        <a:rPr lang="vi-VN" dirty="0" err="1"/>
                        <a:t>dự</a:t>
                      </a:r>
                      <a:r>
                        <a:rPr lang="vi-VN" dirty="0"/>
                        <a:t> </a:t>
                      </a:r>
                      <a:r>
                        <a:rPr lang="vi-VN" dirty="0" err="1"/>
                        <a:t>phòng</a:t>
                      </a:r>
                      <a:r>
                        <a:rPr lang="vi-VN" dirty="0"/>
                        <a:t>, </a:t>
                      </a:r>
                      <a:r>
                        <a:rPr lang="vi-VN" dirty="0" err="1"/>
                        <a:t>và</a:t>
                      </a:r>
                      <a:r>
                        <a:rPr lang="vi-VN" dirty="0"/>
                        <a:t> </a:t>
                      </a:r>
                      <a:r>
                        <a:rPr lang="vi-VN" dirty="0" err="1"/>
                        <a:t>khoảng</a:t>
                      </a:r>
                      <a:r>
                        <a:rPr lang="vi-VN" dirty="0"/>
                        <a:t> </a:t>
                      </a:r>
                      <a:r>
                        <a:rPr lang="vi-VN" dirty="0" err="1"/>
                        <a:t>thời</a:t>
                      </a:r>
                      <a:r>
                        <a:rPr lang="vi-VN" dirty="0"/>
                        <a:t> gian “</a:t>
                      </a:r>
                      <a:r>
                        <a:rPr lang="vi-VN" dirty="0" err="1"/>
                        <a:t>sống</a:t>
                      </a:r>
                      <a:r>
                        <a:rPr lang="vi-VN" dirty="0"/>
                        <a:t>” </a:t>
                      </a:r>
                      <a:r>
                        <a:rPr lang="vi-VN" dirty="0" err="1"/>
                        <a:t>của</a:t>
                      </a:r>
                      <a:r>
                        <a:rPr lang="vi-VN" dirty="0"/>
                        <a:t> </a:t>
                      </a:r>
                      <a:r>
                        <a:rPr lang="vi-VN" dirty="0" err="1"/>
                        <a:t>địa</a:t>
                      </a:r>
                      <a:r>
                        <a:rPr lang="vi-VN" dirty="0"/>
                        <a:t> </a:t>
                      </a:r>
                      <a:r>
                        <a:rPr lang="vi-VN" dirty="0" err="1"/>
                        <a:t>chỉ</a:t>
                      </a:r>
                      <a:r>
                        <a:rPr lang="vi-VN" dirty="0"/>
                        <a:t> </a:t>
                      </a:r>
                      <a:r>
                        <a:rPr lang="vi-VN" dirty="0" err="1"/>
                        <a:t>cần</a:t>
                      </a:r>
                      <a:r>
                        <a:rPr lang="vi-VN" dirty="0"/>
                        <a:t> </a:t>
                      </a:r>
                      <a:r>
                        <a:rPr lang="vi-VN" dirty="0" err="1"/>
                        <a:t>cấp</a:t>
                      </a:r>
                      <a:r>
                        <a:rPr lang="vi-VN" dirty="0"/>
                        <a:t> </a:t>
                      </a:r>
                      <a:r>
                        <a:rPr lang="vi-VN" dirty="0" err="1"/>
                        <a:t>phát</a:t>
                      </a:r>
                      <a:r>
                        <a:rPr lang="vi-VN" dirty="0"/>
                        <a:t>.</a:t>
                      </a:r>
                    </a:p>
                  </a:txBody>
                  <a:tcPr/>
                </a:tc>
                <a:tc>
                  <a:txBody>
                    <a:bodyPr/>
                    <a:lstStyle/>
                    <a:p>
                      <a:r>
                        <a:rPr lang="vi-VN" dirty="0"/>
                        <a:t>- </a:t>
                      </a:r>
                      <a:r>
                        <a:rPr lang="vi-VN" dirty="0" err="1"/>
                        <a:t>Sử</a:t>
                      </a:r>
                      <a:r>
                        <a:rPr lang="vi-VN" dirty="0"/>
                        <a:t> </a:t>
                      </a:r>
                      <a:r>
                        <a:rPr lang="vi-VN" dirty="0" err="1"/>
                        <a:t>dụng</a:t>
                      </a:r>
                      <a:r>
                        <a:rPr lang="vi-VN" dirty="0"/>
                        <a:t> giao </a:t>
                      </a:r>
                      <a:r>
                        <a:rPr lang="vi-VN" dirty="0" err="1"/>
                        <a:t>diện</a:t>
                      </a:r>
                      <a:r>
                        <a:rPr lang="vi-VN" dirty="0"/>
                        <a:t> </a:t>
                      </a:r>
                      <a:r>
                        <a:rPr lang="vi-VN" dirty="0" err="1"/>
                        <a:t>dòng</a:t>
                      </a:r>
                      <a:r>
                        <a:rPr lang="vi-VN" dirty="0"/>
                        <a:t> </a:t>
                      </a:r>
                      <a:r>
                        <a:rPr lang="vi-VN" dirty="0" err="1"/>
                        <a:t>lệnh</a:t>
                      </a:r>
                      <a:r>
                        <a:rPr lang="vi-VN" dirty="0"/>
                        <a:t> -Thông tin </a:t>
                      </a:r>
                      <a:r>
                        <a:rPr lang="vi-VN" dirty="0" err="1"/>
                        <a:t>về</a:t>
                      </a:r>
                      <a:r>
                        <a:rPr lang="vi-VN" dirty="0"/>
                        <a:t> </a:t>
                      </a:r>
                      <a:r>
                        <a:rPr lang="vi-VN" dirty="0" err="1"/>
                        <a:t>địa</a:t>
                      </a:r>
                      <a:r>
                        <a:rPr lang="vi-VN" dirty="0"/>
                        <a:t> </a:t>
                      </a:r>
                      <a:r>
                        <a:rPr lang="vi-VN" dirty="0" err="1"/>
                        <a:t>chỉ</a:t>
                      </a:r>
                      <a:r>
                        <a:rPr lang="vi-VN" dirty="0"/>
                        <a:t> </a:t>
                      </a:r>
                      <a:r>
                        <a:rPr lang="vi-VN" dirty="0" err="1"/>
                        <a:t>cấp</a:t>
                      </a:r>
                      <a:r>
                        <a:rPr lang="vi-VN" dirty="0"/>
                        <a:t> cho </a:t>
                      </a:r>
                      <a:r>
                        <a:rPr lang="vi-VN" dirty="0" err="1"/>
                        <a:t>các</a:t>
                      </a:r>
                      <a:r>
                        <a:rPr lang="vi-VN" dirty="0"/>
                        <a:t> </a:t>
                      </a:r>
                      <a:r>
                        <a:rPr lang="vi-VN" dirty="0" err="1"/>
                        <a:t>máy</a:t>
                      </a:r>
                      <a:r>
                        <a:rPr lang="vi-VN" dirty="0"/>
                        <a:t> </a:t>
                      </a:r>
                      <a:r>
                        <a:rPr lang="vi-VN" dirty="0" err="1"/>
                        <a:t>tính</a:t>
                      </a:r>
                      <a:r>
                        <a:rPr lang="vi-VN" dirty="0"/>
                        <a:t> trong </a:t>
                      </a:r>
                      <a:r>
                        <a:rPr lang="vi-VN" dirty="0" err="1"/>
                        <a:t>mạng</a:t>
                      </a:r>
                      <a:r>
                        <a:rPr lang="vi-VN" dirty="0"/>
                        <a:t>, </a:t>
                      </a:r>
                      <a:r>
                        <a:rPr lang="vi-VN" dirty="0" err="1"/>
                        <a:t>chỉnh</a:t>
                      </a:r>
                      <a:r>
                        <a:rPr lang="vi-VN" dirty="0"/>
                        <a:t> </a:t>
                      </a:r>
                      <a:r>
                        <a:rPr lang="vi-VN" dirty="0" err="1"/>
                        <a:t>sửa</a:t>
                      </a:r>
                      <a:r>
                        <a:rPr lang="vi-VN" dirty="0"/>
                        <a:t> </a:t>
                      </a:r>
                      <a:r>
                        <a:rPr lang="vi-VN" dirty="0" err="1"/>
                        <a:t>các</a:t>
                      </a:r>
                      <a:r>
                        <a:rPr lang="vi-VN" dirty="0"/>
                        <a:t> thông tin </a:t>
                      </a:r>
                      <a:r>
                        <a:rPr lang="vi-VN" dirty="0" err="1"/>
                        <a:t>mở</a:t>
                      </a:r>
                      <a:r>
                        <a:rPr lang="vi-VN" dirty="0"/>
                        <a:t> file: /</a:t>
                      </a:r>
                      <a:r>
                        <a:rPr lang="vi-VN" dirty="0" err="1"/>
                        <a:t>etc</a:t>
                      </a:r>
                      <a:r>
                        <a:rPr lang="vi-VN" dirty="0"/>
                        <a:t>/</a:t>
                      </a:r>
                      <a:r>
                        <a:rPr lang="vi-VN" dirty="0" err="1"/>
                        <a:t>dhcp</a:t>
                      </a:r>
                      <a:r>
                        <a:rPr lang="vi-VN" dirty="0"/>
                        <a:t>/</a:t>
                      </a:r>
                      <a:r>
                        <a:rPr lang="vi-VN" dirty="0" err="1"/>
                        <a:t>dhcpd.con</a:t>
                      </a:r>
                      <a:endParaRPr lang="vi-VN" dirty="0"/>
                    </a:p>
                  </a:txBody>
                  <a:tcPr/>
                </a:tc>
                <a:extLst>
                  <a:ext uri="{0D108BD9-81ED-4DB2-BD59-A6C34878D82A}">
                    <a16:rowId xmlns:a16="http://schemas.microsoft.com/office/drawing/2014/main" val="1017038815"/>
                  </a:ext>
                </a:extLst>
              </a:tr>
              <a:tr h="1361223">
                <a:tc>
                  <a:txBody>
                    <a:bodyPr/>
                    <a:lstStyle/>
                    <a:p>
                      <a:pPr marL="0" indent="0">
                        <a:buFontTx/>
                        <a:buNone/>
                      </a:pPr>
                      <a:r>
                        <a:rPr lang="vi-VN" dirty="0"/>
                        <a:t>-</a:t>
                      </a:r>
                      <a:r>
                        <a:rPr lang="vi-VN" dirty="0" err="1"/>
                        <a:t>Có</a:t>
                      </a:r>
                      <a:r>
                        <a:rPr lang="vi-VN" dirty="0"/>
                        <a:t> </a:t>
                      </a:r>
                      <a:r>
                        <a:rPr lang="vi-VN" dirty="0" err="1"/>
                        <a:t>thể</a:t>
                      </a:r>
                      <a:r>
                        <a:rPr lang="vi-VN" dirty="0"/>
                        <a:t> </a:t>
                      </a:r>
                      <a:r>
                        <a:rPr lang="vi-VN" dirty="0" err="1"/>
                        <a:t>sử</a:t>
                      </a:r>
                      <a:r>
                        <a:rPr lang="vi-VN" dirty="0"/>
                        <a:t> </a:t>
                      </a:r>
                      <a:r>
                        <a:rPr lang="vi-VN" dirty="0" err="1"/>
                        <a:t>dụng</a:t>
                      </a:r>
                      <a:r>
                        <a:rPr lang="vi-VN" dirty="0"/>
                        <a:t> </a:t>
                      </a:r>
                      <a:r>
                        <a:rPr lang="vi-VN" dirty="0" err="1"/>
                        <a:t>lệnh</a:t>
                      </a:r>
                      <a:r>
                        <a:rPr lang="vi-VN" dirty="0"/>
                        <a:t> </a:t>
                      </a:r>
                      <a:r>
                        <a:rPr lang="vi-VN" dirty="0" err="1"/>
                        <a:t>net</a:t>
                      </a:r>
                      <a:r>
                        <a:rPr lang="vi-VN" dirty="0"/>
                        <a:t> </a:t>
                      </a:r>
                      <a:r>
                        <a:rPr lang="vi-VN" dirty="0" err="1"/>
                        <a:t>start</a:t>
                      </a:r>
                      <a:r>
                        <a:rPr lang="vi-VN" dirty="0"/>
                        <a:t> (</a:t>
                      </a:r>
                      <a:r>
                        <a:rPr lang="vi-VN" dirty="0" err="1"/>
                        <a:t>cmd</a:t>
                      </a:r>
                      <a:r>
                        <a:rPr lang="vi-VN" dirty="0"/>
                        <a:t>) </a:t>
                      </a:r>
                      <a:r>
                        <a:rPr lang="vi-VN" dirty="0" err="1"/>
                        <a:t>hoặc</a:t>
                      </a:r>
                      <a:r>
                        <a:rPr lang="vi-VN" dirty="0"/>
                        <a:t> </a:t>
                      </a:r>
                      <a:r>
                        <a:rPr lang="vi-VN" dirty="0" err="1"/>
                        <a:t>lệnh</a:t>
                      </a:r>
                      <a:r>
                        <a:rPr lang="vi-VN" dirty="0"/>
                        <a:t> </a:t>
                      </a:r>
                    </a:p>
                    <a:p>
                      <a:pPr marL="0" indent="0">
                        <a:buFontTx/>
                        <a:buNone/>
                      </a:pPr>
                      <a:r>
                        <a:rPr lang="vi-VN" dirty="0" err="1"/>
                        <a:t>get-service</a:t>
                      </a:r>
                      <a:r>
                        <a:rPr lang="vi-VN" dirty="0"/>
                        <a:t> | </a:t>
                      </a:r>
                      <a:r>
                        <a:rPr lang="vi-VN" dirty="0" err="1"/>
                        <a:t>where</a:t>
                      </a:r>
                      <a:r>
                        <a:rPr lang="vi-VN" dirty="0"/>
                        <a:t> {$_.</a:t>
                      </a:r>
                      <a:r>
                        <a:rPr lang="vi-VN" dirty="0" err="1"/>
                        <a:t>status</a:t>
                      </a:r>
                      <a:r>
                        <a:rPr lang="vi-VN" dirty="0"/>
                        <a:t> -</a:t>
                      </a:r>
                      <a:r>
                        <a:rPr lang="vi-VN" dirty="0" err="1"/>
                        <a:t>eq</a:t>
                      </a:r>
                      <a:r>
                        <a:rPr lang="vi-VN" dirty="0"/>
                        <a:t> ‘</a:t>
                      </a:r>
                      <a:r>
                        <a:rPr lang="vi-VN" dirty="0" err="1"/>
                        <a:t>running</a:t>
                      </a:r>
                      <a:r>
                        <a:rPr lang="vi-VN" dirty="0"/>
                        <a:t>’}|</a:t>
                      </a:r>
                      <a:r>
                        <a:rPr lang="vi-VN" dirty="0" err="1"/>
                        <a:t>select</a:t>
                      </a:r>
                      <a:r>
                        <a:rPr lang="vi-VN" dirty="0"/>
                        <a:t> </a:t>
                      </a:r>
                      <a:r>
                        <a:rPr lang="vi-VN" dirty="0" err="1"/>
                        <a:t>name</a:t>
                      </a:r>
                      <a:r>
                        <a:rPr lang="vi-VN" dirty="0"/>
                        <a:t>, </a:t>
                      </a:r>
                      <a:r>
                        <a:rPr lang="vi-VN" dirty="0" err="1"/>
                        <a:t>displayname</a:t>
                      </a:r>
                      <a:r>
                        <a:rPr lang="vi-VN" dirty="0"/>
                        <a:t> (</a:t>
                      </a:r>
                      <a:r>
                        <a:rPr lang="vi-VN" dirty="0" err="1"/>
                        <a:t>powershell</a:t>
                      </a:r>
                      <a:r>
                        <a:rPr lang="vi-VN" dirty="0"/>
                        <a:t>) </a:t>
                      </a:r>
                      <a:r>
                        <a:rPr lang="vi-VN" dirty="0" err="1"/>
                        <a:t>để</a:t>
                      </a:r>
                      <a:r>
                        <a:rPr lang="vi-VN" dirty="0"/>
                        <a:t> xem </a:t>
                      </a:r>
                      <a:r>
                        <a:rPr lang="vi-VN" dirty="0" err="1"/>
                        <a:t>các</a:t>
                      </a:r>
                      <a:r>
                        <a:rPr lang="vi-VN" dirty="0"/>
                        <a:t> </a:t>
                      </a:r>
                      <a:r>
                        <a:rPr lang="vi-VN" dirty="0" err="1"/>
                        <a:t>dịch</a:t>
                      </a:r>
                      <a:r>
                        <a:rPr lang="vi-VN" dirty="0"/>
                        <a:t> </a:t>
                      </a:r>
                      <a:r>
                        <a:rPr lang="vi-VN" dirty="0" err="1"/>
                        <a:t>vụ</a:t>
                      </a:r>
                      <a:r>
                        <a:rPr lang="vi-VN" dirty="0"/>
                        <a:t> đang </a:t>
                      </a:r>
                      <a:r>
                        <a:rPr lang="vi-VN" dirty="0" err="1"/>
                        <a:t>chạy</a:t>
                      </a:r>
                      <a:r>
                        <a:rPr lang="vi-VN" dirty="0"/>
                        <a:t>. </a:t>
                      </a:r>
                    </a:p>
                  </a:txBody>
                  <a:tcPr/>
                </a:tc>
                <a:tc>
                  <a:txBody>
                    <a:bodyPr/>
                    <a:lstStyle/>
                    <a:p>
                      <a:r>
                        <a:rPr lang="vi-VN" dirty="0" err="1"/>
                        <a:t>Sử</a:t>
                      </a:r>
                      <a:r>
                        <a:rPr lang="vi-VN" dirty="0"/>
                        <a:t> </a:t>
                      </a:r>
                      <a:r>
                        <a:rPr lang="vi-VN" dirty="0" err="1"/>
                        <a:t>dụng</a:t>
                      </a:r>
                      <a:r>
                        <a:rPr lang="vi-VN" dirty="0"/>
                        <a:t> </a:t>
                      </a:r>
                      <a:r>
                        <a:rPr lang="vi-VN" dirty="0" err="1"/>
                        <a:t>lệnh</a:t>
                      </a:r>
                      <a:r>
                        <a:rPr lang="vi-VN" dirty="0"/>
                        <a:t>: </a:t>
                      </a:r>
                      <a:r>
                        <a:rPr lang="vi-VN" dirty="0" err="1"/>
                        <a:t>sudo</a:t>
                      </a:r>
                      <a:r>
                        <a:rPr lang="vi-VN" dirty="0"/>
                        <a:t> </a:t>
                      </a:r>
                      <a:r>
                        <a:rPr lang="vi-VN" dirty="0" err="1"/>
                        <a:t>systemctl</a:t>
                      </a:r>
                      <a:r>
                        <a:rPr lang="vi-VN" dirty="0"/>
                        <a:t> </a:t>
                      </a:r>
                      <a:r>
                        <a:rPr lang="vi-VN" dirty="0" err="1"/>
                        <a:t>status</a:t>
                      </a:r>
                      <a:r>
                        <a:rPr lang="vi-VN" dirty="0"/>
                        <a:t> </a:t>
                      </a:r>
                      <a:r>
                        <a:rPr lang="vi-VN" dirty="0" err="1"/>
                        <a:t>isc-dhcpserver</a:t>
                      </a:r>
                      <a:r>
                        <a:rPr lang="vi-VN" dirty="0"/>
                        <a:t> </a:t>
                      </a:r>
                      <a:r>
                        <a:rPr lang="vi-VN" dirty="0" err="1"/>
                        <a:t>để</a:t>
                      </a:r>
                      <a:r>
                        <a:rPr lang="vi-VN" dirty="0"/>
                        <a:t> </a:t>
                      </a:r>
                      <a:r>
                        <a:rPr lang="vi-VN" dirty="0" err="1"/>
                        <a:t>kiểm</a:t>
                      </a:r>
                      <a:r>
                        <a:rPr lang="vi-VN" dirty="0"/>
                        <a:t> tra xem DHCP </a:t>
                      </a:r>
                      <a:r>
                        <a:rPr lang="vi-VN" dirty="0" err="1"/>
                        <a:t>service</a:t>
                      </a:r>
                      <a:r>
                        <a:rPr lang="vi-VN" dirty="0"/>
                        <a:t> </a:t>
                      </a:r>
                      <a:r>
                        <a:rPr lang="vi-VN" dirty="0" err="1"/>
                        <a:t>đã</a:t>
                      </a:r>
                      <a:r>
                        <a:rPr lang="vi-VN" dirty="0"/>
                        <a:t> </a:t>
                      </a:r>
                      <a:r>
                        <a:rPr lang="vi-VN" dirty="0" err="1"/>
                        <a:t>chạy</a:t>
                      </a:r>
                      <a:r>
                        <a:rPr lang="vi-VN" dirty="0"/>
                        <a:t> chưa. </a:t>
                      </a:r>
                    </a:p>
                  </a:txBody>
                  <a:tcPr/>
                </a:tc>
                <a:extLst>
                  <a:ext uri="{0D108BD9-81ED-4DB2-BD59-A6C34878D82A}">
                    <a16:rowId xmlns:a16="http://schemas.microsoft.com/office/drawing/2014/main" val="3193091657"/>
                  </a:ext>
                </a:extLst>
              </a:tr>
            </a:tbl>
          </a:graphicData>
        </a:graphic>
      </p:graphicFrame>
    </p:spTree>
    <p:extLst>
      <p:ext uri="{BB962C8B-B14F-4D97-AF65-F5344CB8AC3E}">
        <p14:creationId xmlns:p14="http://schemas.microsoft.com/office/powerpoint/2010/main" val="178031810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7D7571D-040D-4228-B712-C6313DE98132}"/>
              </a:ext>
            </a:extLst>
          </p:cNvPr>
          <p:cNvSpPr>
            <a:spLocks noGrp="1"/>
          </p:cNvSpPr>
          <p:nvPr>
            <p:ph type="title"/>
          </p:nvPr>
        </p:nvSpPr>
        <p:spPr>
          <a:xfrm>
            <a:off x="0" y="-1"/>
            <a:ext cx="6019060" cy="896645"/>
          </a:xfrm>
        </p:spPr>
        <p:txBody>
          <a:bodyPr>
            <a:normAutofit/>
          </a:bodyPr>
          <a:lstStyle/>
          <a:p>
            <a:r>
              <a:rPr lang="vi-VN" sz="2400" dirty="0">
                <a:solidFill>
                  <a:srgbClr val="FF0000"/>
                </a:solidFill>
              </a:rPr>
              <a:t>2. QUẢN LÝ NGƯỜI DÙNG VÀ MÁY TÍNH</a:t>
            </a:r>
          </a:p>
        </p:txBody>
      </p:sp>
      <p:sp>
        <p:nvSpPr>
          <p:cNvPr id="3" name="Chỗ dành sẵn cho Nội dung 2">
            <a:extLst>
              <a:ext uri="{FF2B5EF4-FFF2-40B4-BE49-F238E27FC236}">
                <a16:creationId xmlns:a16="http://schemas.microsoft.com/office/drawing/2014/main" id="{14E37C30-A8F6-4C77-B3E7-28D77F7604FF}"/>
              </a:ext>
            </a:extLst>
          </p:cNvPr>
          <p:cNvSpPr>
            <a:spLocks noGrp="1"/>
          </p:cNvSpPr>
          <p:nvPr>
            <p:ph sz="quarter" idx="13"/>
          </p:nvPr>
        </p:nvSpPr>
        <p:spPr>
          <a:xfrm>
            <a:off x="913774" y="1198486"/>
            <a:ext cx="9331057" cy="4592714"/>
          </a:xfrm>
        </p:spPr>
        <p:txBody>
          <a:bodyPr>
            <a:noAutofit/>
          </a:bodyPr>
          <a:lstStyle/>
          <a:p>
            <a:pPr>
              <a:buFont typeface="Wingdings" panose="05000000000000000000" pitchFamily="2" charset="2"/>
              <a:buChar char="§"/>
            </a:pPr>
            <a:r>
              <a:rPr lang="vi-VN" sz="2200" cap="none" dirty="0">
                <a:latin typeface="+mj-lt"/>
              </a:rPr>
              <a:t>Khi </a:t>
            </a:r>
            <a:r>
              <a:rPr lang="vi-VN" sz="2200" cap="none" dirty="0" err="1">
                <a:latin typeface="+mj-lt"/>
              </a:rPr>
              <a:t>chúng</a:t>
            </a:r>
            <a:r>
              <a:rPr lang="vi-VN" sz="2200" cap="none" dirty="0">
                <a:latin typeface="+mj-lt"/>
              </a:rPr>
              <a:t> ta truy </a:t>
            </a:r>
            <a:r>
              <a:rPr lang="vi-VN" sz="2200" cap="none" dirty="0" err="1">
                <a:latin typeface="+mj-lt"/>
              </a:rPr>
              <a:t>nhập</a:t>
            </a:r>
            <a:r>
              <a:rPr lang="vi-VN" sz="2200" cap="none" dirty="0">
                <a:latin typeface="+mj-lt"/>
              </a:rPr>
              <a:t> </a:t>
            </a:r>
            <a:r>
              <a:rPr lang="vi-VN" sz="2200" cap="none" dirty="0" err="1">
                <a:latin typeface="+mj-lt"/>
              </a:rPr>
              <a:t>vào</a:t>
            </a:r>
            <a:r>
              <a:rPr lang="vi-VN" sz="2200" cap="none" dirty="0">
                <a:latin typeface="+mj-lt"/>
              </a:rPr>
              <a:t> 1 </a:t>
            </a:r>
            <a:r>
              <a:rPr lang="vi-VN" sz="2200" cap="none" dirty="0" err="1">
                <a:latin typeface="+mj-lt"/>
              </a:rPr>
              <a:t>máy</a:t>
            </a:r>
            <a:r>
              <a:rPr lang="vi-VN" sz="2200" cap="none" dirty="0">
                <a:latin typeface="+mj-lt"/>
              </a:rPr>
              <a:t> </a:t>
            </a:r>
            <a:r>
              <a:rPr lang="vi-VN" sz="2200" cap="none" dirty="0" err="1">
                <a:latin typeface="+mj-lt"/>
              </a:rPr>
              <a:t>tính</a:t>
            </a:r>
            <a:r>
              <a:rPr lang="vi-VN" sz="2200" cap="none" dirty="0">
                <a:latin typeface="+mj-lt"/>
              </a:rPr>
              <a:t> </a:t>
            </a:r>
            <a:r>
              <a:rPr lang="vi-VN" sz="2200" cap="none" dirty="0" err="1">
                <a:latin typeface="+mj-lt"/>
              </a:rPr>
              <a:t>bất</a:t>
            </a:r>
            <a:r>
              <a:rPr lang="vi-VN" sz="2200" cap="none" dirty="0">
                <a:latin typeface="+mj-lt"/>
              </a:rPr>
              <a:t> </a:t>
            </a:r>
            <a:r>
              <a:rPr lang="vi-VN" sz="2200" cap="none" dirty="0" err="1">
                <a:latin typeface="+mj-lt"/>
              </a:rPr>
              <a:t>kì</a:t>
            </a:r>
            <a:r>
              <a:rPr lang="vi-VN" sz="2200" cap="none" dirty="0">
                <a:latin typeface="+mj-lt"/>
              </a:rPr>
              <a:t> </a:t>
            </a:r>
            <a:r>
              <a:rPr lang="vi-VN" sz="2200" cap="none" dirty="0" err="1">
                <a:latin typeface="+mj-lt"/>
              </a:rPr>
              <a:t>thì</a:t>
            </a:r>
            <a:r>
              <a:rPr lang="vi-VN" sz="2200" cap="none" dirty="0">
                <a:latin typeface="+mj-lt"/>
              </a:rPr>
              <a:t> </a:t>
            </a:r>
            <a:r>
              <a:rPr lang="vi-VN" sz="2200" cap="none" dirty="0" err="1">
                <a:latin typeface="+mj-lt"/>
              </a:rPr>
              <a:t>đều</a:t>
            </a:r>
            <a:r>
              <a:rPr lang="vi-VN" sz="2200" cap="none" dirty="0">
                <a:latin typeface="+mj-lt"/>
              </a:rPr>
              <a:t> </a:t>
            </a:r>
            <a:r>
              <a:rPr lang="vi-VN" sz="2200" cap="none" dirty="0" err="1">
                <a:latin typeface="+mj-lt"/>
              </a:rPr>
              <a:t>phải</a:t>
            </a:r>
            <a:r>
              <a:rPr lang="vi-VN" sz="2200" cap="none" dirty="0">
                <a:latin typeface="+mj-lt"/>
              </a:rPr>
              <a:t> thông qua 1 </a:t>
            </a:r>
            <a:r>
              <a:rPr lang="vi-VN" sz="2200" cap="none" dirty="0" err="1">
                <a:latin typeface="+mj-lt"/>
              </a:rPr>
              <a:t>tài</a:t>
            </a:r>
            <a:r>
              <a:rPr lang="vi-VN" sz="2200" cap="none" dirty="0">
                <a:latin typeface="+mj-lt"/>
              </a:rPr>
              <a:t> </a:t>
            </a:r>
            <a:r>
              <a:rPr lang="vi-VN" sz="2200" cap="none" dirty="0" err="1">
                <a:latin typeface="+mj-lt"/>
              </a:rPr>
              <a:t>khoản</a:t>
            </a:r>
            <a:r>
              <a:rPr lang="vi-VN" sz="2200" cap="none" dirty="0">
                <a:latin typeface="+mj-lt"/>
              </a:rPr>
              <a:t> </a:t>
            </a:r>
            <a:r>
              <a:rPr lang="vi-VN" sz="2200" cap="none" dirty="0" err="1">
                <a:latin typeface="+mj-lt"/>
              </a:rPr>
              <a:t>người</a:t>
            </a:r>
            <a:r>
              <a:rPr lang="vi-VN" sz="2200" cap="none" dirty="0">
                <a:latin typeface="+mj-lt"/>
              </a:rPr>
              <a:t> </a:t>
            </a:r>
            <a:r>
              <a:rPr lang="vi-VN" sz="2200" cap="none" dirty="0" err="1">
                <a:latin typeface="+mj-lt"/>
              </a:rPr>
              <a:t>dùng</a:t>
            </a:r>
            <a:r>
              <a:rPr lang="vi-VN" sz="2200" cap="none" dirty="0">
                <a:latin typeface="+mj-lt"/>
              </a:rPr>
              <a:t>. </a:t>
            </a:r>
            <a:r>
              <a:rPr lang="vi-VN" sz="2200" cap="none" dirty="0" err="1">
                <a:latin typeface="+mj-lt"/>
              </a:rPr>
              <a:t>Mọi</a:t>
            </a:r>
            <a:r>
              <a:rPr lang="vi-VN" sz="2200" cap="none" dirty="0">
                <a:latin typeface="+mj-lt"/>
              </a:rPr>
              <a:t> </a:t>
            </a:r>
            <a:r>
              <a:rPr lang="vi-VN" sz="2200" cap="none" dirty="0" err="1">
                <a:latin typeface="+mj-lt"/>
              </a:rPr>
              <a:t>người</a:t>
            </a:r>
            <a:r>
              <a:rPr lang="vi-VN" sz="2200" cap="none" dirty="0">
                <a:latin typeface="+mj-lt"/>
              </a:rPr>
              <a:t> </a:t>
            </a:r>
            <a:r>
              <a:rPr lang="vi-VN" sz="2200" cap="none" dirty="0" err="1">
                <a:latin typeface="+mj-lt"/>
              </a:rPr>
              <a:t>dùng</a:t>
            </a:r>
            <a:r>
              <a:rPr lang="vi-VN" sz="2200" cap="none" dirty="0">
                <a:latin typeface="+mj-lt"/>
              </a:rPr>
              <a:t> </a:t>
            </a:r>
            <a:r>
              <a:rPr lang="vi-VN" sz="2200" cap="none" dirty="0" err="1">
                <a:latin typeface="+mj-lt"/>
              </a:rPr>
              <a:t>đều</a:t>
            </a:r>
            <a:r>
              <a:rPr lang="vi-VN" sz="2200" cap="none" dirty="0">
                <a:latin typeface="+mj-lt"/>
              </a:rPr>
              <a:t> </a:t>
            </a:r>
            <a:r>
              <a:rPr lang="vi-VN" sz="2200" cap="none" dirty="0" err="1">
                <a:latin typeface="+mj-lt"/>
              </a:rPr>
              <a:t>phải</a:t>
            </a:r>
            <a:r>
              <a:rPr lang="vi-VN" sz="2200" cap="none" dirty="0">
                <a:latin typeface="+mj-lt"/>
              </a:rPr>
              <a:t> </a:t>
            </a:r>
            <a:r>
              <a:rPr lang="vi-VN" sz="2200" cap="none" dirty="0" err="1">
                <a:latin typeface="+mj-lt"/>
              </a:rPr>
              <a:t>có</a:t>
            </a:r>
            <a:r>
              <a:rPr lang="vi-VN" sz="2200" cap="none" dirty="0">
                <a:latin typeface="+mj-lt"/>
              </a:rPr>
              <a:t> </a:t>
            </a:r>
            <a:r>
              <a:rPr lang="vi-VN" sz="2200" cap="none" dirty="0" err="1">
                <a:latin typeface="+mj-lt"/>
              </a:rPr>
              <a:t>tài</a:t>
            </a:r>
            <a:r>
              <a:rPr lang="vi-VN" sz="2200" cap="none" dirty="0">
                <a:latin typeface="+mj-lt"/>
              </a:rPr>
              <a:t> </a:t>
            </a:r>
            <a:r>
              <a:rPr lang="vi-VN" sz="2200" cap="none" dirty="0" err="1">
                <a:latin typeface="+mj-lt"/>
              </a:rPr>
              <a:t>khoản</a:t>
            </a:r>
            <a:r>
              <a:rPr lang="vi-VN" sz="2200" cap="none" dirty="0">
                <a:latin typeface="+mj-lt"/>
              </a:rPr>
              <a:t> riêng. </a:t>
            </a:r>
          </a:p>
          <a:p>
            <a:pPr>
              <a:buFont typeface="Wingdings" panose="05000000000000000000" pitchFamily="2" charset="2"/>
              <a:buChar char="§"/>
            </a:pPr>
            <a:r>
              <a:rPr lang="vi-VN" sz="2200" cap="none" dirty="0" err="1">
                <a:latin typeface="+mj-lt"/>
              </a:rPr>
              <a:t>Mỗi</a:t>
            </a:r>
            <a:r>
              <a:rPr lang="vi-VN" sz="2200" cap="none" dirty="0">
                <a:latin typeface="+mj-lt"/>
              </a:rPr>
              <a:t> </a:t>
            </a:r>
            <a:r>
              <a:rPr lang="vi-VN" sz="2200" cap="none" dirty="0" err="1">
                <a:latin typeface="+mj-lt"/>
              </a:rPr>
              <a:t>máy</a:t>
            </a:r>
            <a:r>
              <a:rPr lang="vi-VN" sz="2200" cap="none" dirty="0">
                <a:latin typeface="+mj-lt"/>
              </a:rPr>
              <a:t> </a:t>
            </a:r>
            <a:r>
              <a:rPr lang="vi-VN" sz="2200" cap="none" dirty="0" err="1">
                <a:latin typeface="+mj-lt"/>
              </a:rPr>
              <a:t>tính</a:t>
            </a:r>
            <a:r>
              <a:rPr lang="vi-VN" sz="2200" cap="none" dirty="0">
                <a:latin typeface="+mj-lt"/>
              </a:rPr>
              <a:t> </a:t>
            </a:r>
            <a:r>
              <a:rPr lang="vi-VN" sz="2200" cap="none" dirty="0" err="1">
                <a:latin typeface="+mj-lt"/>
              </a:rPr>
              <a:t>chúng</a:t>
            </a:r>
            <a:r>
              <a:rPr lang="vi-VN" sz="2200" cap="none" dirty="0">
                <a:latin typeface="+mj-lt"/>
              </a:rPr>
              <a:t> ta </a:t>
            </a:r>
            <a:r>
              <a:rPr lang="vi-VN" sz="2200" cap="none" dirty="0" err="1">
                <a:latin typeface="+mj-lt"/>
              </a:rPr>
              <a:t>có</a:t>
            </a:r>
            <a:r>
              <a:rPr lang="vi-VN" sz="2200" cap="none" dirty="0">
                <a:latin typeface="+mj-lt"/>
              </a:rPr>
              <a:t> </a:t>
            </a:r>
            <a:r>
              <a:rPr lang="vi-VN" sz="2200" cap="none" dirty="0" err="1">
                <a:latin typeface="+mj-lt"/>
              </a:rPr>
              <a:t>thể</a:t>
            </a:r>
            <a:r>
              <a:rPr lang="vi-VN" sz="2200" cap="none" dirty="0">
                <a:latin typeface="+mj-lt"/>
              </a:rPr>
              <a:t> </a:t>
            </a:r>
            <a:r>
              <a:rPr lang="vi-VN" sz="2200" cap="none" dirty="0" err="1">
                <a:latin typeface="+mj-lt"/>
              </a:rPr>
              <a:t>tạo</a:t>
            </a:r>
            <a:r>
              <a:rPr lang="vi-VN" sz="2200" cap="none" dirty="0">
                <a:latin typeface="+mj-lt"/>
              </a:rPr>
              <a:t> 1 </a:t>
            </a:r>
            <a:r>
              <a:rPr lang="vi-VN" sz="2200" cap="none" dirty="0" err="1">
                <a:latin typeface="+mj-lt"/>
              </a:rPr>
              <a:t>hoặc</a:t>
            </a:r>
            <a:r>
              <a:rPr lang="vi-VN" sz="2200" cap="none" dirty="0">
                <a:latin typeface="+mj-lt"/>
              </a:rPr>
              <a:t> </a:t>
            </a:r>
            <a:r>
              <a:rPr lang="vi-VN" sz="2200" cap="none" dirty="0" err="1">
                <a:latin typeface="+mj-lt"/>
              </a:rPr>
              <a:t>nhiều</a:t>
            </a:r>
            <a:r>
              <a:rPr lang="vi-VN" sz="2200" cap="none" dirty="0">
                <a:latin typeface="+mj-lt"/>
              </a:rPr>
              <a:t> </a:t>
            </a:r>
            <a:r>
              <a:rPr lang="vi-VN" sz="2200" cap="none" dirty="0" err="1">
                <a:latin typeface="+mj-lt"/>
              </a:rPr>
              <a:t>người</a:t>
            </a:r>
            <a:r>
              <a:rPr lang="vi-VN" sz="2200" cap="none" dirty="0">
                <a:latin typeface="+mj-lt"/>
              </a:rPr>
              <a:t> </a:t>
            </a:r>
            <a:r>
              <a:rPr lang="vi-VN" sz="2200" cap="none" dirty="0" err="1">
                <a:latin typeface="+mj-lt"/>
              </a:rPr>
              <a:t>dùng</a:t>
            </a:r>
            <a:r>
              <a:rPr lang="vi-VN" sz="2200" cap="none" dirty="0">
                <a:latin typeface="+mj-lt"/>
              </a:rPr>
              <a:t> </a:t>
            </a:r>
            <a:r>
              <a:rPr lang="vi-VN" sz="2200" cap="none" dirty="0" err="1">
                <a:latin typeface="+mj-lt"/>
              </a:rPr>
              <a:t>để</a:t>
            </a:r>
            <a:r>
              <a:rPr lang="vi-VN" sz="2200" cap="none" dirty="0">
                <a:latin typeface="+mj-lt"/>
              </a:rPr>
              <a:t> </a:t>
            </a:r>
            <a:r>
              <a:rPr lang="vi-VN" sz="2200" cap="none" dirty="0" err="1">
                <a:latin typeface="+mj-lt"/>
              </a:rPr>
              <a:t>bảo</a:t>
            </a:r>
            <a:r>
              <a:rPr lang="vi-VN" sz="2200" cap="none" dirty="0">
                <a:latin typeface="+mj-lt"/>
              </a:rPr>
              <a:t> </a:t>
            </a:r>
            <a:r>
              <a:rPr lang="vi-VN" sz="2200" cap="none" dirty="0" err="1">
                <a:latin typeface="+mj-lt"/>
              </a:rPr>
              <a:t>vệ</a:t>
            </a:r>
            <a:r>
              <a:rPr lang="vi-VN" sz="2200" cap="none" dirty="0">
                <a:latin typeface="+mj-lt"/>
              </a:rPr>
              <a:t> </a:t>
            </a:r>
            <a:r>
              <a:rPr lang="vi-VN" sz="2200" cap="none" dirty="0" err="1">
                <a:latin typeface="+mj-lt"/>
              </a:rPr>
              <a:t>máy</a:t>
            </a:r>
            <a:r>
              <a:rPr lang="vi-VN" sz="2200" cap="none" dirty="0">
                <a:latin typeface="+mj-lt"/>
              </a:rPr>
              <a:t> </a:t>
            </a:r>
            <a:r>
              <a:rPr lang="vi-VN" sz="2200" cap="none" dirty="0" err="1">
                <a:latin typeface="+mj-lt"/>
              </a:rPr>
              <a:t>tính</a:t>
            </a:r>
            <a:r>
              <a:rPr lang="vi-VN" sz="2200" cap="none" dirty="0">
                <a:latin typeface="+mj-lt"/>
              </a:rPr>
              <a:t>, </a:t>
            </a:r>
            <a:r>
              <a:rPr lang="vi-VN" sz="2200" cap="none" dirty="0" err="1">
                <a:latin typeface="+mj-lt"/>
              </a:rPr>
              <a:t>có</a:t>
            </a:r>
            <a:r>
              <a:rPr lang="vi-VN" sz="2200" cap="none" dirty="0">
                <a:latin typeface="+mj-lt"/>
              </a:rPr>
              <a:t> </a:t>
            </a:r>
            <a:r>
              <a:rPr lang="vi-VN" sz="2200" cap="none" dirty="0" err="1">
                <a:latin typeface="+mj-lt"/>
              </a:rPr>
              <a:t>nghĩa</a:t>
            </a:r>
            <a:r>
              <a:rPr lang="vi-VN" sz="2200" cap="none" dirty="0">
                <a:latin typeface="+mj-lt"/>
              </a:rPr>
              <a:t> </a:t>
            </a:r>
            <a:r>
              <a:rPr lang="vi-VN" sz="2200" cap="none" dirty="0" err="1">
                <a:latin typeface="+mj-lt"/>
              </a:rPr>
              <a:t>là</a:t>
            </a:r>
            <a:r>
              <a:rPr lang="vi-VN" sz="2200" cap="none" dirty="0">
                <a:latin typeface="+mj-lt"/>
              </a:rPr>
              <a:t> khi </a:t>
            </a:r>
            <a:r>
              <a:rPr lang="vi-VN" sz="2200" cap="none" dirty="0" err="1">
                <a:latin typeface="+mj-lt"/>
              </a:rPr>
              <a:t>tạo</a:t>
            </a:r>
            <a:r>
              <a:rPr lang="vi-VN" sz="2200" cap="none" dirty="0">
                <a:latin typeface="+mj-lt"/>
              </a:rPr>
              <a:t> </a:t>
            </a:r>
            <a:r>
              <a:rPr lang="vi-VN" sz="2200" cap="none" dirty="0" err="1">
                <a:latin typeface="+mj-lt"/>
              </a:rPr>
              <a:t>thành</a:t>
            </a:r>
            <a:r>
              <a:rPr lang="vi-VN" sz="2200" cap="none" dirty="0">
                <a:latin typeface="+mj-lt"/>
              </a:rPr>
              <a:t> công </a:t>
            </a:r>
            <a:r>
              <a:rPr lang="vi-VN" sz="2200" cap="none" dirty="0" err="1">
                <a:latin typeface="+mj-lt"/>
              </a:rPr>
              <a:t>một</a:t>
            </a:r>
            <a:r>
              <a:rPr lang="vi-VN" sz="2200" cap="none" dirty="0">
                <a:latin typeface="+mj-lt"/>
              </a:rPr>
              <a:t> </a:t>
            </a:r>
            <a:r>
              <a:rPr lang="vi-VN" sz="2200" cap="none" dirty="0" err="1">
                <a:latin typeface="+mj-lt"/>
              </a:rPr>
              <a:t>user</a:t>
            </a:r>
            <a:r>
              <a:rPr lang="vi-VN" sz="2200" cap="none" dirty="0">
                <a:latin typeface="+mj-lt"/>
              </a:rPr>
              <a:t> </a:t>
            </a:r>
            <a:r>
              <a:rPr lang="vi-VN" sz="2200" cap="none" dirty="0" err="1">
                <a:latin typeface="+mj-lt"/>
              </a:rPr>
              <a:t>thì</a:t>
            </a:r>
            <a:r>
              <a:rPr lang="vi-VN" sz="2200" cap="none" dirty="0">
                <a:latin typeface="+mj-lt"/>
              </a:rPr>
              <a:t> khi truy </a:t>
            </a:r>
            <a:r>
              <a:rPr lang="vi-VN" sz="2200" cap="none" dirty="0" err="1">
                <a:latin typeface="+mj-lt"/>
              </a:rPr>
              <a:t>cập</a:t>
            </a:r>
            <a:r>
              <a:rPr lang="vi-VN" sz="2200" cap="none" dirty="0">
                <a:latin typeface="+mj-lt"/>
              </a:rPr>
              <a:t> </a:t>
            </a:r>
            <a:r>
              <a:rPr lang="vi-VN" sz="2200" cap="none" dirty="0" err="1">
                <a:latin typeface="+mj-lt"/>
              </a:rPr>
              <a:t>vào</a:t>
            </a:r>
            <a:r>
              <a:rPr lang="vi-VN" sz="2200" cap="none" dirty="0">
                <a:latin typeface="+mj-lt"/>
              </a:rPr>
              <a:t> </a:t>
            </a:r>
            <a:r>
              <a:rPr lang="vi-VN" sz="2200" cap="none" dirty="0" err="1">
                <a:latin typeface="+mj-lt"/>
              </a:rPr>
              <a:t>máy</a:t>
            </a:r>
            <a:r>
              <a:rPr lang="vi-VN" sz="2200" cap="none" dirty="0">
                <a:latin typeface="+mj-lt"/>
              </a:rPr>
              <a:t> </a:t>
            </a:r>
            <a:r>
              <a:rPr lang="vi-VN" sz="2200" cap="none" dirty="0" err="1">
                <a:latin typeface="+mj-lt"/>
              </a:rPr>
              <a:t>tính</a:t>
            </a:r>
            <a:r>
              <a:rPr lang="vi-VN" sz="2200" cap="none" dirty="0">
                <a:latin typeface="+mj-lt"/>
              </a:rPr>
              <a:t> </a:t>
            </a:r>
            <a:r>
              <a:rPr lang="vi-VN" sz="2200" cap="none" dirty="0" err="1">
                <a:latin typeface="+mj-lt"/>
              </a:rPr>
              <a:t>chúng</a:t>
            </a:r>
            <a:r>
              <a:rPr lang="vi-VN" sz="2200" cap="none" dirty="0">
                <a:latin typeface="+mj-lt"/>
              </a:rPr>
              <a:t> ta </a:t>
            </a:r>
            <a:r>
              <a:rPr lang="vi-VN" sz="2200" cap="none" dirty="0" err="1">
                <a:latin typeface="+mj-lt"/>
              </a:rPr>
              <a:t>sẽ</a:t>
            </a:r>
            <a:r>
              <a:rPr lang="vi-VN" sz="2200" cap="none" dirty="0">
                <a:latin typeface="+mj-lt"/>
              </a:rPr>
              <a:t> </a:t>
            </a:r>
            <a:r>
              <a:rPr lang="vi-VN" sz="2200" cap="none" dirty="0" err="1">
                <a:latin typeface="+mj-lt"/>
              </a:rPr>
              <a:t>cần</a:t>
            </a:r>
            <a:r>
              <a:rPr lang="vi-VN" sz="2200" cap="none" dirty="0">
                <a:latin typeface="+mj-lt"/>
              </a:rPr>
              <a:t> </a:t>
            </a:r>
            <a:r>
              <a:rPr lang="vi-VN" sz="2200" cap="none" dirty="0" err="1">
                <a:latin typeface="+mj-lt"/>
              </a:rPr>
              <a:t>phải</a:t>
            </a:r>
            <a:r>
              <a:rPr lang="vi-VN" sz="2200" cap="none" dirty="0">
                <a:latin typeface="+mj-lt"/>
              </a:rPr>
              <a:t> </a:t>
            </a:r>
            <a:r>
              <a:rPr lang="vi-VN" sz="2200" cap="none" dirty="0" err="1">
                <a:latin typeface="+mj-lt"/>
              </a:rPr>
              <a:t>có</a:t>
            </a:r>
            <a:r>
              <a:rPr lang="vi-VN" sz="2200" cap="none" dirty="0">
                <a:latin typeface="+mj-lt"/>
              </a:rPr>
              <a:t> </a:t>
            </a:r>
            <a:r>
              <a:rPr lang="vi-VN" sz="2200" cap="none" dirty="0" err="1">
                <a:latin typeface="+mj-lt"/>
              </a:rPr>
              <a:t>mật</a:t>
            </a:r>
            <a:r>
              <a:rPr lang="vi-VN" sz="2200" cap="none" dirty="0">
                <a:latin typeface="+mj-lt"/>
              </a:rPr>
              <a:t> </a:t>
            </a:r>
            <a:r>
              <a:rPr lang="vi-VN" sz="2200" cap="none" dirty="0" err="1">
                <a:latin typeface="+mj-lt"/>
              </a:rPr>
              <a:t>khẩu</a:t>
            </a:r>
            <a:r>
              <a:rPr lang="vi-VN" sz="2200" cap="none" dirty="0">
                <a:latin typeface="+mj-lt"/>
              </a:rPr>
              <a:t> </a:t>
            </a:r>
            <a:r>
              <a:rPr lang="vi-VN" sz="2200" cap="none" dirty="0" err="1">
                <a:latin typeface="+mj-lt"/>
              </a:rPr>
              <a:t>của</a:t>
            </a:r>
            <a:r>
              <a:rPr lang="vi-VN" sz="2200" cap="none" dirty="0">
                <a:latin typeface="+mj-lt"/>
              </a:rPr>
              <a:t> </a:t>
            </a:r>
            <a:r>
              <a:rPr lang="vi-VN" sz="2200" cap="none" dirty="0" err="1">
                <a:latin typeface="+mj-lt"/>
              </a:rPr>
              <a:t>user</a:t>
            </a:r>
            <a:r>
              <a:rPr lang="vi-VN" sz="2200" cap="none" dirty="0">
                <a:latin typeface="+mj-lt"/>
              </a:rPr>
              <a:t> </a:t>
            </a:r>
            <a:r>
              <a:rPr lang="vi-VN" sz="2200" cap="none" dirty="0" err="1">
                <a:latin typeface="+mj-lt"/>
              </a:rPr>
              <a:t>đó</a:t>
            </a:r>
            <a:r>
              <a:rPr lang="vi-VN" sz="2200" cap="none" dirty="0">
                <a:latin typeface="+mj-lt"/>
              </a:rPr>
              <a:t>. </a:t>
            </a:r>
          </a:p>
          <a:p>
            <a:pPr>
              <a:buFont typeface="Wingdings" panose="05000000000000000000" pitchFamily="2" charset="2"/>
              <a:buChar char="§"/>
            </a:pPr>
            <a:r>
              <a:rPr lang="vi-VN" sz="2200" cap="none" dirty="0">
                <a:latin typeface="+mj-lt"/>
              </a:rPr>
              <a:t>Vai </a:t>
            </a:r>
            <a:r>
              <a:rPr lang="vi-VN" sz="2200" cap="none" dirty="0" err="1">
                <a:latin typeface="+mj-lt"/>
              </a:rPr>
              <a:t>trò</a:t>
            </a:r>
            <a:r>
              <a:rPr lang="vi-VN" sz="2200" cap="none" dirty="0">
                <a:latin typeface="+mj-lt"/>
              </a:rPr>
              <a:t> </a:t>
            </a:r>
            <a:r>
              <a:rPr lang="vi-VN" sz="2200" cap="none" dirty="0" err="1">
                <a:latin typeface="+mj-lt"/>
              </a:rPr>
              <a:t>của</a:t>
            </a:r>
            <a:r>
              <a:rPr lang="vi-VN" sz="2200" cap="none" dirty="0">
                <a:latin typeface="+mj-lt"/>
              </a:rPr>
              <a:t> </a:t>
            </a:r>
            <a:r>
              <a:rPr lang="vi-VN" sz="2200" cap="none" dirty="0" err="1">
                <a:latin typeface="+mj-lt"/>
              </a:rPr>
              <a:t>người</a:t>
            </a:r>
            <a:r>
              <a:rPr lang="vi-VN" sz="2200" cap="none" dirty="0">
                <a:latin typeface="+mj-lt"/>
              </a:rPr>
              <a:t> </a:t>
            </a:r>
            <a:r>
              <a:rPr lang="vi-VN" sz="2200" cap="none" dirty="0" err="1">
                <a:latin typeface="+mj-lt"/>
              </a:rPr>
              <a:t>dùng</a:t>
            </a:r>
            <a:r>
              <a:rPr lang="vi-VN" sz="2200" cap="none" dirty="0">
                <a:latin typeface="+mj-lt"/>
              </a:rPr>
              <a:t>:</a:t>
            </a:r>
          </a:p>
          <a:p>
            <a:pPr marL="0" indent="0">
              <a:buNone/>
            </a:pPr>
            <a:r>
              <a:rPr lang="vi-VN" sz="2200" cap="none" dirty="0">
                <a:latin typeface="+mj-lt"/>
              </a:rPr>
              <a:t> • </a:t>
            </a:r>
            <a:r>
              <a:rPr lang="vi-VN" sz="2200" cap="none" dirty="0" err="1">
                <a:latin typeface="+mj-lt"/>
              </a:rPr>
              <a:t>Giúp</a:t>
            </a:r>
            <a:r>
              <a:rPr lang="vi-VN" sz="2200" cap="none" dirty="0">
                <a:latin typeface="+mj-lt"/>
              </a:rPr>
              <a:t> phân </a:t>
            </a:r>
            <a:r>
              <a:rPr lang="vi-VN" sz="2200" cap="none" dirty="0" err="1">
                <a:latin typeface="+mj-lt"/>
              </a:rPr>
              <a:t>quyền</a:t>
            </a:r>
            <a:r>
              <a:rPr lang="vi-VN" sz="2200" cap="none" dirty="0">
                <a:latin typeface="+mj-lt"/>
              </a:rPr>
              <a:t> trên </a:t>
            </a:r>
            <a:r>
              <a:rPr lang="vi-VN" sz="2200" cap="none" dirty="0" err="1">
                <a:latin typeface="+mj-lt"/>
              </a:rPr>
              <a:t>máy</a:t>
            </a:r>
            <a:r>
              <a:rPr lang="vi-VN" sz="2200" cap="none" dirty="0">
                <a:latin typeface="+mj-lt"/>
              </a:rPr>
              <a:t> </a:t>
            </a:r>
            <a:r>
              <a:rPr lang="vi-VN" sz="2200" cap="none" dirty="0" err="1">
                <a:latin typeface="+mj-lt"/>
              </a:rPr>
              <a:t>tính</a:t>
            </a:r>
            <a:r>
              <a:rPr lang="vi-VN" sz="2200" cap="none" dirty="0">
                <a:latin typeface="+mj-lt"/>
              </a:rPr>
              <a:t> </a:t>
            </a:r>
            <a:r>
              <a:rPr lang="vi-VN" sz="2200" cap="none" dirty="0" err="1">
                <a:latin typeface="+mj-lt"/>
              </a:rPr>
              <a:t>được</a:t>
            </a:r>
            <a:r>
              <a:rPr lang="vi-VN" sz="2200" cap="none" dirty="0">
                <a:latin typeface="+mj-lt"/>
              </a:rPr>
              <a:t> </a:t>
            </a:r>
            <a:r>
              <a:rPr lang="vi-VN" sz="2200" cap="none" dirty="0" err="1">
                <a:latin typeface="+mj-lt"/>
              </a:rPr>
              <a:t>sử</a:t>
            </a:r>
            <a:r>
              <a:rPr lang="vi-VN" sz="2200" cap="none" dirty="0">
                <a:latin typeface="+mj-lt"/>
              </a:rPr>
              <a:t> </a:t>
            </a:r>
            <a:r>
              <a:rPr lang="vi-VN" sz="2200" cap="none" dirty="0" err="1">
                <a:latin typeface="+mj-lt"/>
              </a:rPr>
              <a:t>dụng</a:t>
            </a:r>
            <a:r>
              <a:rPr lang="vi-VN" sz="2200" cap="none" dirty="0">
                <a:latin typeface="+mj-lt"/>
              </a:rPr>
              <a:t> </a:t>
            </a:r>
            <a:r>
              <a:rPr lang="vi-VN" sz="2200" cap="none" dirty="0" err="1">
                <a:latin typeface="+mj-lt"/>
              </a:rPr>
              <a:t>nhiều</a:t>
            </a:r>
            <a:r>
              <a:rPr lang="vi-VN" sz="2200" cap="none" dirty="0">
                <a:latin typeface="+mj-lt"/>
              </a:rPr>
              <a:t> ở công ty </a:t>
            </a:r>
          </a:p>
          <a:p>
            <a:pPr marL="0" indent="0">
              <a:buNone/>
            </a:pPr>
            <a:r>
              <a:rPr lang="vi-VN" sz="2200" cap="none" dirty="0">
                <a:latin typeface="+mj-lt"/>
              </a:rPr>
              <a:t>• </a:t>
            </a:r>
            <a:r>
              <a:rPr lang="vi-VN" sz="2200" cap="none" dirty="0" err="1">
                <a:latin typeface="+mj-lt"/>
              </a:rPr>
              <a:t>giúp</a:t>
            </a:r>
            <a:r>
              <a:rPr lang="vi-VN" sz="2200" cap="none" dirty="0">
                <a:latin typeface="+mj-lt"/>
              </a:rPr>
              <a:t> </a:t>
            </a:r>
            <a:r>
              <a:rPr lang="vi-VN" sz="2200" cap="none" dirty="0" err="1">
                <a:latin typeface="+mj-lt"/>
              </a:rPr>
              <a:t>bảo</a:t>
            </a:r>
            <a:r>
              <a:rPr lang="vi-VN" sz="2200" cap="none" dirty="0">
                <a:latin typeface="+mj-lt"/>
              </a:rPr>
              <a:t> </a:t>
            </a:r>
            <a:r>
              <a:rPr lang="vi-VN" sz="2200" cap="none" dirty="0" err="1">
                <a:latin typeface="+mj-lt"/>
              </a:rPr>
              <a:t>vệ</a:t>
            </a:r>
            <a:r>
              <a:rPr lang="vi-VN" sz="2200" cap="none" dirty="0">
                <a:latin typeface="+mj-lt"/>
              </a:rPr>
              <a:t> </a:t>
            </a:r>
            <a:r>
              <a:rPr lang="vi-VN" sz="2200" cap="none" dirty="0" err="1">
                <a:latin typeface="+mj-lt"/>
              </a:rPr>
              <a:t>dữ</a:t>
            </a:r>
            <a:r>
              <a:rPr lang="vi-VN" sz="2200" cap="none" dirty="0">
                <a:latin typeface="+mj-lt"/>
              </a:rPr>
              <a:t> </a:t>
            </a:r>
            <a:r>
              <a:rPr lang="vi-VN" sz="2200" cap="none" dirty="0" err="1">
                <a:latin typeface="+mj-lt"/>
              </a:rPr>
              <a:t>liệu</a:t>
            </a:r>
            <a:r>
              <a:rPr lang="vi-VN" sz="2200" cap="none" dirty="0">
                <a:latin typeface="+mj-lt"/>
              </a:rPr>
              <a:t> </a:t>
            </a:r>
            <a:r>
              <a:rPr lang="vi-VN" sz="2200" cap="none" dirty="0" err="1">
                <a:latin typeface="+mj-lt"/>
              </a:rPr>
              <a:t>máy</a:t>
            </a:r>
            <a:r>
              <a:rPr lang="vi-VN" sz="2200" cap="none" dirty="0">
                <a:latin typeface="+mj-lt"/>
              </a:rPr>
              <a:t> </a:t>
            </a:r>
            <a:r>
              <a:rPr lang="vi-VN" sz="2200" cap="none" dirty="0" err="1">
                <a:latin typeface="+mj-lt"/>
              </a:rPr>
              <a:t>tính</a:t>
            </a:r>
            <a:r>
              <a:rPr lang="vi-VN" sz="2200" cap="none" dirty="0">
                <a:latin typeface="+mj-lt"/>
              </a:rPr>
              <a:t> </a:t>
            </a:r>
          </a:p>
          <a:p>
            <a:pPr marL="0" indent="0">
              <a:buNone/>
            </a:pPr>
            <a:r>
              <a:rPr lang="vi-VN" sz="2200" cap="none" dirty="0">
                <a:latin typeface="+mj-lt"/>
              </a:rPr>
              <a:t>• </a:t>
            </a:r>
            <a:r>
              <a:rPr lang="vi-VN" sz="2200" cap="none" dirty="0" err="1">
                <a:latin typeface="+mj-lt"/>
              </a:rPr>
              <a:t>giúp</a:t>
            </a:r>
            <a:r>
              <a:rPr lang="vi-VN" sz="2200" cap="none" dirty="0">
                <a:latin typeface="+mj-lt"/>
              </a:rPr>
              <a:t> chia </a:t>
            </a:r>
            <a:r>
              <a:rPr lang="vi-VN" sz="2200" cap="none" dirty="0" err="1">
                <a:latin typeface="+mj-lt"/>
              </a:rPr>
              <a:t>sẻ</a:t>
            </a:r>
            <a:r>
              <a:rPr lang="vi-VN" sz="2200" cap="none" dirty="0">
                <a:latin typeface="+mj-lt"/>
              </a:rPr>
              <a:t> </a:t>
            </a:r>
            <a:r>
              <a:rPr lang="vi-VN" sz="2200" cap="none" dirty="0" err="1">
                <a:latin typeface="+mj-lt"/>
              </a:rPr>
              <a:t>dữ</a:t>
            </a:r>
            <a:r>
              <a:rPr lang="vi-VN" sz="2200" cap="none" dirty="0">
                <a:latin typeface="+mj-lt"/>
              </a:rPr>
              <a:t> </a:t>
            </a:r>
            <a:r>
              <a:rPr lang="vi-VN" sz="2200" cap="none" dirty="0" err="1">
                <a:latin typeface="+mj-lt"/>
              </a:rPr>
              <a:t>liệu</a:t>
            </a:r>
            <a:r>
              <a:rPr lang="vi-VN" sz="2200" cap="none" dirty="0">
                <a:latin typeface="+mj-lt"/>
              </a:rPr>
              <a:t> trong </a:t>
            </a:r>
            <a:r>
              <a:rPr lang="vi-VN" sz="2200" cap="none" dirty="0" err="1">
                <a:latin typeface="+mj-lt"/>
              </a:rPr>
              <a:t>điều</a:t>
            </a:r>
            <a:r>
              <a:rPr lang="vi-VN" sz="2200" cap="none" dirty="0">
                <a:latin typeface="+mj-lt"/>
              </a:rPr>
              <a:t> </a:t>
            </a:r>
            <a:r>
              <a:rPr lang="vi-VN" sz="2200" cap="none" dirty="0" err="1">
                <a:latin typeface="+mj-lt"/>
              </a:rPr>
              <a:t>kiện</a:t>
            </a:r>
            <a:r>
              <a:rPr lang="vi-VN" sz="2200" cap="none" dirty="0">
                <a:latin typeface="+mj-lt"/>
              </a:rPr>
              <a:t> </a:t>
            </a:r>
            <a:r>
              <a:rPr lang="vi-VN" sz="2200" cap="none" dirty="0" err="1">
                <a:latin typeface="+mj-lt"/>
              </a:rPr>
              <a:t>bảo</a:t>
            </a:r>
            <a:r>
              <a:rPr lang="vi-VN" sz="2200" cap="none" dirty="0">
                <a:latin typeface="+mj-lt"/>
              </a:rPr>
              <a:t> </a:t>
            </a:r>
            <a:r>
              <a:rPr lang="vi-VN" sz="2200" cap="none" dirty="0" err="1">
                <a:latin typeface="+mj-lt"/>
              </a:rPr>
              <a:t>mật</a:t>
            </a:r>
            <a:endParaRPr lang="vi-VN" sz="2200" cap="none" dirty="0">
              <a:latin typeface="+mj-lt"/>
            </a:endParaRPr>
          </a:p>
        </p:txBody>
      </p:sp>
    </p:spTree>
    <p:extLst>
      <p:ext uri="{BB962C8B-B14F-4D97-AF65-F5344CB8AC3E}">
        <p14:creationId xmlns:p14="http://schemas.microsoft.com/office/powerpoint/2010/main" val="109839283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B5D34CE-C558-4EB0-9230-CFFE1E043476}"/>
              </a:ext>
            </a:extLst>
          </p:cNvPr>
          <p:cNvSpPr>
            <a:spLocks noGrp="1"/>
          </p:cNvSpPr>
          <p:nvPr>
            <p:ph type="title"/>
          </p:nvPr>
        </p:nvSpPr>
        <p:spPr>
          <a:xfrm>
            <a:off x="0" y="1"/>
            <a:ext cx="3338004" cy="905522"/>
          </a:xfrm>
        </p:spPr>
        <p:txBody>
          <a:bodyPr>
            <a:normAutofit/>
          </a:bodyPr>
          <a:lstStyle/>
          <a:p>
            <a:br>
              <a:rPr lang="vi-VN" sz="2400" dirty="0"/>
            </a:br>
            <a:r>
              <a:rPr lang="vi-VN" sz="2800" b="1" cap="none" dirty="0"/>
              <a:t>2.1 Trong </a:t>
            </a:r>
            <a:r>
              <a:rPr lang="vi-VN" sz="2800" b="1" cap="none" dirty="0" err="1"/>
              <a:t>windows</a:t>
            </a:r>
            <a:endParaRPr lang="vi-VN" sz="2400" b="1" dirty="0"/>
          </a:p>
        </p:txBody>
      </p:sp>
      <p:sp>
        <p:nvSpPr>
          <p:cNvPr id="3" name="Chỗ dành sẵn cho Nội dung 2">
            <a:extLst>
              <a:ext uri="{FF2B5EF4-FFF2-40B4-BE49-F238E27FC236}">
                <a16:creationId xmlns:a16="http://schemas.microsoft.com/office/drawing/2014/main" id="{648EFAA2-05BD-4D43-8518-E0915B6A1476}"/>
              </a:ext>
            </a:extLst>
          </p:cNvPr>
          <p:cNvSpPr>
            <a:spLocks noGrp="1"/>
          </p:cNvSpPr>
          <p:nvPr>
            <p:ph sz="quarter" idx="13"/>
          </p:nvPr>
        </p:nvSpPr>
        <p:spPr>
          <a:xfrm>
            <a:off x="913774" y="2104008"/>
            <a:ext cx="10363826" cy="3687191"/>
          </a:xfrm>
        </p:spPr>
        <p:txBody>
          <a:bodyPr>
            <a:normAutofit/>
          </a:bodyPr>
          <a:lstStyle/>
          <a:p>
            <a:pPr marL="0" indent="0">
              <a:buNone/>
            </a:pPr>
            <a:r>
              <a:rPr lang="vi-VN" sz="2400" cap="none" dirty="0">
                <a:latin typeface="+mj-lt"/>
              </a:rPr>
              <a:t>2.1.1  Ưu </a:t>
            </a:r>
            <a:r>
              <a:rPr lang="vi-VN" sz="2400" cap="none" dirty="0" err="1">
                <a:latin typeface="+mj-lt"/>
              </a:rPr>
              <a:t>điểm</a:t>
            </a:r>
            <a:r>
              <a:rPr lang="vi-VN" sz="2400" cap="none" dirty="0">
                <a:latin typeface="+mj-lt"/>
              </a:rPr>
              <a:t>: </a:t>
            </a:r>
          </a:p>
          <a:p>
            <a:pPr marL="0" indent="0">
              <a:buNone/>
            </a:pPr>
            <a:endParaRPr lang="vi-VN" sz="2400" cap="none" dirty="0">
              <a:latin typeface="+mj-lt"/>
            </a:endParaRPr>
          </a:p>
          <a:p>
            <a:pPr marL="0" indent="0">
              <a:buNone/>
            </a:pPr>
            <a:r>
              <a:rPr lang="vi-VN" sz="2400" cap="none" dirty="0">
                <a:latin typeface="+mj-lt"/>
              </a:rPr>
              <a:t>Giao </a:t>
            </a:r>
            <a:r>
              <a:rPr lang="vi-VN" sz="2400" cap="none" dirty="0" err="1">
                <a:latin typeface="+mj-lt"/>
              </a:rPr>
              <a:t>diện</a:t>
            </a:r>
            <a:r>
              <a:rPr lang="vi-VN" sz="2400" cap="none" dirty="0">
                <a:latin typeface="+mj-lt"/>
              </a:rPr>
              <a:t> đồ </a:t>
            </a:r>
            <a:r>
              <a:rPr lang="vi-VN" sz="2400" cap="none" dirty="0" err="1">
                <a:latin typeface="+mj-lt"/>
              </a:rPr>
              <a:t>họa</a:t>
            </a:r>
            <a:r>
              <a:rPr lang="vi-VN" sz="2400" cap="none" dirty="0">
                <a:latin typeface="+mj-lt"/>
              </a:rPr>
              <a:t> </a:t>
            </a:r>
            <a:r>
              <a:rPr lang="vi-VN" sz="2400" cap="none" dirty="0" err="1">
                <a:latin typeface="+mj-lt"/>
              </a:rPr>
              <a:t>đẹp</a:t>
            </a:r>
            <a:endParaRPr lang="vi-VN" sz="2400" cap="none" dirty="0">
              <a:latin typeface="+mj-lt"/>
            </a:endParaRPr>
          </a:p>
          <a:p>
            <a:pPr marL="0" indent="0">
              <a:buNone/>
            </a:pPr>
            <a:endParaRPr lang="vi-VN" sz="2400" cap="none" dirty="0">
              <a:latin typeface="+mj-lt"/>
            </a:endParaRPr>
          </a:p>
          <a:p>
            <a:pPr marL="0" indent="0">
              <a:buNone/>
            </a:pPr>
            <a:r>
              <a:rPr lang="vi-VN" sz="2400" cap="none" dirty="0" err="1">
                <a:latin typeface="+mj-lt"/>
              </a:rPr>
              <a:t>Dễ</a:t>
            </a:r>
            <a:r>
              <a:rPr lang="vi-VN" sz="2400" cap="none" dirty="0">
                <a:latin typeface="+mj-lt"/>
              </a:rPr>
              <a:t> thao </a:t>
            </a:r>
            <a:r>
              <a:rPr lang="vi-VN" sz="2400" cap="none" dirty="0" err="1">
                <a:latin typeface="+mj-lt"/>
              </a:rPr>
              <a:t>tác</a:t>
            </a:r>
            <a:r>
              <a:rPr lang="vi-VN" sz="2400" cap="none" dirty="0">
                <a:latin typeface="+mj-lt"/>
              </a:rPr>
              <a:t> </a:t>
            </a:r>
            <a:r>
              <a:rPr lang="vi-VN" sz="2400" cap="none" dirty="0" err="1">
                <a:latin typeface="+mj-lt"/>
              </a:rPr>
              <a:t>và</a:t>
            </a:r>
            <a:r>
              <a:rPr lang="vi-VN" sz="2400" cap="none" dirty="0">
                <a:latin typeface="+mj-lt"/>
              </a:rPr>
              <a:t> </a:t>
            </a:r>
            <a:r>
              <a:rPr lang="vi-VN" sz="2400" cap="none" dirty="0" err="1">
                <a:latin typeface="+mj-lt"/>
              </a:rPr>
              <a:t>sử</a:t>
            </a:r>
            <a:r>
              <a:rPr lang="vi-VN" sz="2400" cap="none" dirty="0">
                <a:latin typeface="+mj-lt"/>
              </a:rPr>
              <a:t> </a:t>
            </a:r>
            <a:r>
              <a:rPr lang="vi-VN" sz="2400" cap="none" dirty="0" err="1">
                <a:latin typeface="+mj-lt"/>
              </a:rPr>
              <a:t>dụng</a:t>
            </a:r>
            <a:r>
              <a:rPr lang="vi-VN" sz="2400" cap="none" dirty="0">
                <a:latin typeface="+mj-lt"/>
              </a:rPr>
              <a:t> cho </a:t>
            </a:r>
            <a:r>
              <a:rPr lang="vi-VN" sz="2400" cap="none" dirty="0" err="1">
                <a:latin typeface="+mj-lt"/>
              </a:rPr>
              <a:t>người</a:t>
            </a:r>
            <a:r>
              <a:rPr lang="vi-VN" sz="2400" cap="none" dirty="0">
                <a:latin typeface="+mj-lt"/>
              </a:rPr>
              <a:t> </a:t>
            </a:r>
            <a:r>
              <a:rPr lang="vi-VN" sz="2400" cap="none" dirty="0" err="1">
                <a:latin typeface="+mj-lt"/>
              </a:rPr>
              <a:t>dùng</a:t>
            </a:r>
            <a:r>
              <a:rPr lang="vi-VN" sz="2400" cap="none" dirty="0">
                <a:latin typeface="+mj-lt"/>
              </a:rPr>
              <a:t>.</a:t>
            </a:r>
          </a:p>
        </p:txBody>
      </p:sp>
    </p:spTree>
    <p:extLst>
      <p:ext uri="{BB962C8B-B14F-4D97-AF65-F5344CB8AC3E}">
        <p14:creationId xmlns:p14="http://schemas.microsoft.com/office/powerpoint/2010/main" val="9661218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C5B80F2-C362-4512-A8CB-E8C09DDA43B6}"/>
              </a:ext>
            </a:extLst>
          </p:cNvPr>
          <p:cNvSpPr>
            <a:spLocks noGrp="1"/>
          </p:cNvSpPr>
          <p:nvPr>
            <p:ph type="title"/>
          </p:nvPr>
        </p:nvSpPr>
        <p:spPr>
          <a:xfrm>
            <a:off x="79899" y="1"/>
            <a:ext cx="11198327" cy="1189607"/>
          </a:xfrm>
        </p:spPr>
        <p:txBody>
          <a:bodyPr/>
          <a:lstStyle/>
          <a:p>
            <a:endParaRPr lang="vi-VN" dirty="0"/>
          </a:p>
        </p:txBody>
      </p:sp>
      <p:sp>
        <p:nvSpPr>
          <p:cNvPr id="3" name="Chỗ dành sẵn cho Nội dung 2">
            <a:extLst>
              <a:ext uri="{FF2B5EF4-FFF2-40B4-BE49-F238E27FC236}">
                <a16:creationId xmlns:a16="http://schemas.microsoft.com/office/drawing/2014/main" id="{608C8FEE-5355-441B-963A-D922880855AC}"/>
              </a:ext>
            </a:extLst>
          </p:cNvPr>
          <p:cNvSpPr>
            <a:spLocks noGrp="1"/>
          </p:cNvSpPr>
          <p:nvPr>
            <p:ph sz="quarter" idx="13"/>
          </p:nvPr>
        </p:nvSpPr>
        <p:spPr>
          <a:xfrm>
            <a:off x="79273" y="825623"/>
            <a:ext cx="11825682" cy="6032375"/>
          </a:xfrm>
        </p:spPr>
        <p:txBody>
          <a:bodyPr/>
          <a:lstStyle/>
          <a:p>
            <a:pPr marL="0" indent="0">
              <a:buNone/>
            </a:pPr>
            <a:r>
              <a:rPr lang="vi-VN" sz="2200" dirty="0">
                <a:latin typeface="+mj-lt"/>
              </a:rPr>
              <a:t>2.1.2:</a:t>
            </a:r>
            <a:r>
              <a:rPr lang="vi-VN" sz="2400" cap="none" dirty="0">
                <a:latin typeface="+mj-lt"/>
              </a:rPr>
              <a:t>Quản </a:t>
            </a:r>
            <a:r>
              <a:rPr lang="vi-VN" sz="2400" cap="none" dirty="0" err="1">
                <a:latin typeface="+mj-lt"/>
              </a:rPr>
              <a:t>trị</a:t>
            </a:r>
            <a:r>
              <a:rPr lang="vi-VN" sz="2400" cap="none" dirty="0">
                <a:latin typeface="+mj-lt"/>
              </a:rPr>
              <a:t> </a:t>
            </a:r>
            <a:r>
              <a:rPr lang="vi-VN" sz="2400" cap="none" dirty="0" err="1">
                <a:latin typeface="+mj-lt"/>
              </a:rPr>
              <a:t>người</a:t>
            </a:r>
            <a:r>
              <a:rPr lang="vi-VN" sz="2400" cap="none" dirty="0">
                <a:latin typeface="+mj-lt"/>
              </a:rPr>
              <a:t> </a:t>
            </a:r>
            <a:r>
              <a:rPr lang="vi-VN" sz="2400" cap="none" dirty="0" err="1">
                <a:latin typeface="+mj-lt"/>
              </a:rPr>
              <a:t>dùng</a:t>
            </a:r>
            <a:endParaRPr lang="vi-VN" sz="2400" cap="none" dirty="0">
              <a:latin typeface="+mj-lt"/>
            </a:endParaRPr>
          </a:p>
          <a:p>
            <a:pPr marL="0" indent="0">
              <a:buNone/>
            </a:pPr>
            <a:endParaRPr lang="vi-VN" dirty="0"/>
          </a:p>
          <a:p>
            <a:pPr marL="0" indent="0">
              <a:buNone/>
            </a:pPr>
            <a:r>
              <a:rPr lang="vi-VN" sz="2200" cap="none" dirty="0" err="1">
                <a:latin typeface="+mj-lt"/>
              </a:rPr>
              <a:t>Các</a:t>
            </a:r>
            <a:r>
              <a:rPr lang="vi-VN" sz="2200" cap="none" dirty="0">
                <a:latin typeface="+mj-lt"/>
              </a:rPr>
              <a:t> </a:t>
            </a:r>
            <a:r>
              <a:rPr lang="vi-VN" sz="2200" cap="none" dirty="0" err="1">
                <a:latin typeface="+mj-lt"/>
              </a:rPr>
              <a:t>kiểu</a:t>
            </a:r>
            <a:r>
              <a:rPr lang="vi-VN" sz="2200" cap="none" dirty="0">
                <a:latin typeface="+mj-lt"/>
              </a:rPr>
              <a:t> </a:t>
            </a:r>
            <a:r>
              <a:rPr lang="vi-VN" sz="2200" cap="none" dirty="0" err="1">
                <a:latin typeface="+mj-lt"/>
              </a:rPr>
              <a:t>người</a:t>
            </a:r>
            <a:r>
              <a:rPr lang="vi-VN" sz="2200" cap="none" dirty="0">
                <a:latin typeface="+mj-lt"/>
              </a:rPr>
              <a:t> </a:t>
            </a:r>
            <a:r>
              <a:rPr lang="vi-VN" sz="2200" cap="none" dirty="0" err="1">
                <a:latin typeface="+mj-lt"/>
              </a:rPr>
              <a:t>dùng</a:t>
            </a:r>
            <a:r>
              <a:rPr lang="vi-VN" sz="2200" cap="none" dirty="0">
                <a:latin typeface="+mj-lt"/>
              </a:rPr>
              <a:t> </a:t>
            </a:r>
            <a:r>
              <a:rPr lang="vi-VN" sz="2200" cap="none" dirty="0" err="1">
                <a:latin typeface="+mj-lt"/>
              </a:rPr>
              <a:t>phổ</a:t>
            </a:r>
            <a:r>
              <a:rPr lang="vi-VN" sz="2200" cap="none" dirty="0">
                <a:latin typeface="+mj-lt"/>
              </a:rPr>
              <a:t> </a:t>
            </a:r>
            <a:r>
              <a:rPr lang="vi-VN" sz="2200" cap="none" dirty="0" err="1">
                <a:latin typeface="+mj-lt"/>
              </a:rPr>
              <a:t>biến</a:t>
            </a:r>
            <a:r>
              <a:rPr lang="vi-VN" cap="none" dirty="0">
                <a:latin typeface="+mj-lt"/>
              </a:rPr>
              <a:t>:</a:t>
            </a:r>
          </a:p>
        </p:txBody>
      </p:sp>
      <p:graphicFrame>
        <p:nvGraphicFramePr>
          <p:cNvPr id="4" name="Sơ đồ 3">
            <a:extLst>
              <a:ext uri="{FF2B5EF4-FFF2-40B4-BE49-F238E27FC236}">
                <a16:creationId xmlns:a16="http://schemas.microsoft.com/office/drawing/2014/main" id="{75488563-EB7B-4FE4-9BFC-2A236268FD24}"/>
              </a:ext>
            </a:extLst>
          </p:cNvPr>
          <p:cNvGraphicFramePr/>
          <p:nvPr>
            <p:extLst>
              <p:ext uri="{D42A27DB-BD31-4B8C-83A1-F6EECF244321}">
                <p14:modId xmlns:p14="http://schemas.microsoft.com/office/powerpoint/2010/main" val="1327142226"/>
              </p:ext>
            </p:extLst>
          </p:nvPr>
        </p:nvGraphicFramePr>
        <p:xfrm>
          <a:off x="550415" y="2689933"/>
          <a:ext cx="10298097" cy="37907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81031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A8CB865-D0DD-42DF-A6BE-BDC2273568B3}"/>
              </a:ext>
            </a:extLst>
          </p:cNvPr>
          <p:cNvSpPr>
            <a:spLocks noGrp="1"/>
          </p:cNvSpPr>
          <p:nvPr>
            <p:ph type="title"/>
          </p:nvPr>
        </p:nvSpPr>
        <p:spPr/>
        <p:txBody>
          <a:bodyPr>
            <a:normAutofit fontScale="90000"/>
          </a:bodyPr>
          <a:lstStyle/>
          <a:p>
            <a:pPr algn="l"/>
            <a:r>
              <a:rPr lang="vi-VN" sz="1800" dirty="0"/>
              <a:t>- </a:t>
            </a:r>
            <a:r>
              <a:rPr lang="vi-VN" sz="2200" cap="none" dirty="0" err="1"/>
              <a:t>Để</a:t>
            </a:r>
            <a:r>
              <a:rPr lang="vi-VN" sz="2200" cap="none" dirty="0"/>
              <a:t> </a:t>
            </a:r>
            <a:r>
              <a:rPr lang="vi-VN" sz="2200" cap="none" dirty="0" err="1"/>
              <a:t>quản</a:t>
            </a:r>
            <a:r>
              <a:rPr lang="vi-VN" sz="2200" cap="none" dirty="0"/>
              <a:t> </a:t>
            </a:r>
            <a:r>
              <a:rPr lang="vi-VN" sz="2200" cap="none" dirty="0" err="1"/>
              <a:t>trị</a:t>
            </a:r>
            <a:r>
              <a:rPr lang="vi-VN" sz="2200" cap="none" dirty="0"/>
              <a:t> </a:t>
            </a:r>
            <a:r>
              <a:rPr lang="vi-VN" sz="2200" cap="none" dirty="0" err="1"/>
              <a:t>người</a:t>
            </a:r>
            <a:r>
              <a:rPr lang="vi-VN" sz="2200" cap="none" dirty="0"/>
              <a:t> </a:t>
            </a:r>
            <a:r>
              <a:rPr lang="vi-VN" sz="2200" cap="none" dirty="0" err="1"/>
              <a:t>dùng</a:t>
            </a:r>
            <a:r>
              <a:rPr lang="vi-VN" sz="2200" cap="none" dirty="0"/>
              <a:t> </a:t>
            </a:r>
            <a:r>
              <a:rPr lang="vi-VN" sz="2200" cap="none" dirty="0" err="1"/>
              <a:t>cục</a:t>
            </a:r>
            <a:r>
              <a:rPr lang="vi-VN" sz="2200" cap="none" dirty="0"/>
              <a:t> </a:t>
            </a:r>
            <a:r>
              <a:rPr lang="vi-VN" sz="2200" cap="none" dirty="0" err="1"/>
              <a:t>bộ</a:t>
            </a:r>
            <a:r>
              <a:rPr lang="vi-VN" sz="2200" cap="none" dirty="0"/>
              <a:t>, </a:t>
            </a:r>
            <a:r>
              <a:rPr lang="vi-VN" sz="2200" cap="none" dirty="0" err="1"/>
              <a:t>người</a:t>
            </a:r>
            <a:r>
              <a:rPr lang="vi-VN" sz="2200" cap="none" dirty="0"/>
              <a:t> </a:t>
            </a:r>
            <a:r>
              <a:rPr lang="vi-VN" sz="2200" cap="none" dirty="0" err="1"/>
              <a:t>dùng</a:t>
            </a:r>
            <a:r>
              <a:rPr lang="vi-VN" sz="2200" cap="none" dirty="0"/>
              <a:t> </a:t>
            </a:r>
            <a:r>
              <a:rPr lang="vi-VN" sz="2200" cap="none" dirty="0" err="1"/>
              <a:t>quản</a:t>
            </a:r>
            <a:r>
              <a:rPr lang="vi-VN" sz="2200" cap="none" dirty="0"/>
              <a:t> </a:t>
            </a:r>
            <a:r>
              <a:rPr lang="vi-VN" sz="2200" cap="none" dirty="0" err="1"/>
              <a:t>trị</a:t>
            </a:r>
            <a:r>
              <a:rPr lang="vi-VN" sz="2200" cap="none" dirty="0"/>
              <a:t> truy </a:t>
            </a:r>
            <a:r>
              <a:rPr lang="vi-VN" sz="2200" cap="none" dirty="0" err="1"/>
              <a:t>nhập</a:t>
            </a:r>
            <a:r>
              <a:rPr lang="vi-VN" sz="2200" cap="none" dirty="0"/>
              <a:t> “</a:t>
            </a:r>
            <a:r>
              <a:rPr lang="vi-VN" sz="2200" cap="none" dirty="0" err="1"/>
              <a:t>Local</a:t>
            </a:r>
            <a:r>
              <a:rPr lang="vi-VN" sz="2200" cap="none" dirty="0"/>
              <a:t> </a:t>
            </a:r>
            <a:r>
              <a:rPr lang="vi-VN" sz="2200" cap="none" dirty="0" err="1"/>
              <a:t>user</a:t>
            </a:r>
            <a:r>
              <a:rPr lang="vi-VN" sz="2200" cap="none" dirty="0"/>
              <a:t> </a:t>
            </a:r>
            <a:r>
              <a:rPr lang="vi-VN" sz="2200" cap="none" dirty="0" err="1"/>
              <a:t>and</a:t>
            </a:r>
            <a:r>
              <a:rPr lang="vi-VN" sz="2200" cap="none" dirty="0"/>
              <a:t> </a:t>
            </a:r>
            <a:r>
              <a:rPr lang="vi-VN" sz="2200" cap="none" dirty="0" err="1"/>
              <a:t>group</a:t>
            </a:r>
            <a:r>
              <a:rPr lang="vi-VN" sz="2200" cap="none" dirty="0"/>
              <a:t>” </a:t>
            </a:r>
            <a:r>
              <a:rPr lang="vi-VN" sz="2200" cap="none" dirty="0" err="1"/>
              <a:t>của</a:t>
            </a:r>
            <a:r>
              <a:rPr lang="vi-VN" sz="2200" cap="none" dirty="0"/>
              <a:t> “Server </a:t>
            </a:r>
            <a:r>
              <a:rPr lang="vi-VN" sz="2200" cap="none" dirty="0" err="1"/>
              <a:t>manager</a:t>
            </a:r>
            <a:r>
              <a:rPr lang="vi-VN" sz="2200" cap="none" dirty="0"/>
              <a:t>” </a:t>
            </a:r>
            <a:r>
              <a:rPr lang="vi-VN" sz="2200" cap="none" dirty="0" err="1"/>
              <a:t>với</a:t>
            </a:r>
            <a:r>
              <a:rPr lang="vi-VN" sz="2200" cap="none" dirty="0"/>
              <a:t> “</a:t>
            </a:r>
            <a:r>
              <a:rPr lang="vi-VN" sz="2200" cap="none" dirty="0" err="1"/>
              <a:t>Active</a:t>
            </a:r>
            <a:r>
              <a:rPr lang="vi-VN" sz="2200" cap="none" dirty="0"/>
              <a:t> </a:t>
            </a:r>
            <a:r>
              <a:rPr lang="vi-VN" sz="2200" cap="none" dirty="0" err="1"/>
              <a:t>directory</a:t>
            </a:r>
            <a:r>
              <a:rPr lang="vi-VN" sz="2200" cap="none" dirty="0"/>
              <a:t> </a:t>
            </a:r>
            <a:r>
              <a:rPr lang="vi-VN" sz="2200" cap="none" dirty="0" err="1"/>
              <a:t>users</a:t>
            </a:r>
            <a:r>
              <a:rPr lang="vi-VN" sz="2200" cap="none" dirty="0"/>
              <a:t> </a:t>
            </a:r>
            <a:r>
              <a:rPr lang="vi-VN" sz="2200" cap="none" dirty="0" err="1"/>
              <a:t>and</a:t>
            </a:r>
            <a:r>
              <a:rPr lang="vi-VN" sz="2200" cap="none" dirty="0"/>
              <a:t> </a:t>
            </a:r>
            <a:r>
              <a:rPr lang="vi-VN" sz="2200" cap="none" dirty="0" err="1"/>
              <a:t>computers</a:t>
            </a:r>
            <a:r>
              <a:rPr lang="vi-VN" sz="2200" cap="none" dirty="0"/>
              <a:t>” cung </a:t>
            </a:r>
            <a:r>
              <a:rPr lang="vi-VN" sz="2200" cap="none" dirty="0" err="1"/>
              <a:t>cấp</a:t>
            </a:r>
            <a:r>
              <a:rPr lang="vi-VN" sz="2200" cap="none" dirty="0"/>
              <a:t> </a:t>
            </a:r>
            <a:r>
              <a:rPr lang="vi-VN" sz="2200" cap="none" dirty="0" err="1"/>
              <a:t>chức</a:t>
            </a:r>
            <a:r>
              <a:rPr lang="vi-VN" sz="2200" cap="none" dirty="0"/>
              <a:t> năng </a:t>
            </a:r>
            <a:r>
              <a:rPr lang="vi-VN" sz="2200" cap="none" dirty="0" err="1"/>
              <a:t>quản</a:t>
            </a:r>
            <a:r>
              <a:rPr lang="vi-VN" sz="2200" cap="none" dirty="0"/>
              <a:t> </a:t>
            </a:r>
            <a:r>
              <a:rPr lang="vi-VN" sz="2200" cap="none" dirty="0" err="1"/>
              <a:t>lý</a:t>
            </a:r>
            <a:r>
              <a:rPr lang="vi-VN" sz="2200" cap="none" dirty="0"/>
              <a:t> </a:t>
            </a:r>
            <a:r>
              <a:rPr lang="vi-VN" sz="2200" cap="none" dirty="0" err="1"/>
              <a:t>các</a:t>
            </a:r>
            <a:r>
              <a:rPr lang="vi-VN" sz="2200" cap="none" dirty="0"/>
              <a:t> </a:t>
            </a:r>
            <a:r>
              <a:rPr lang="vi-VN" sz="2200" cap="none" dirty="0" err="1"/>
              <a:t>máy</a:t>
            </a:r>
            <a:r>
              <a:rPr lang="vi-VN" sz="2200" cap="none" dirty="0"/>
              <a:t> </a:t>
            </a:r>
            <a:r>
              <a:rPr lang="vi-VN" sz="2200" cap="none" dirty="0" err="1"/>
              <a:t>tính</a:t>
            </a:r>
            <a:r>
              <a:rPr lang="vi-VN" sz="2200" cap="none" dirty="0"/>
              <a:t> </a:t>
            </a:r>
            <a:r>
              <a:rPr lang="vi-VN" sz="2200" cap="none" dirty="0" err="1"/>
              <a:t>và</a:t>
            </a:r>
            <a:r>
              <a:rPr lang="vi-VN" sz="2200" cap="none" dirty="0"/>
              <a:t> </a:t>
            </a:r>
            <a:r>
              <a:rPr lang="vi-VN" sz="2200" cap="none" dirty="0" err="1"/>
              <a:t>người</a:t>
            </a:r>
            <a:r>
              <a:rPr lang="vi-VN" sz="2200" cap="none" dirty="0"/>
              <a:t> </a:t>
            </a:r>
            <a:r>
              <a:rPr lang="vi-VN" sz="2200" cap="none" dirty="0" err="1"/>
              <a:t>dùng</a:t>
            </a:r>
            <a:r>
              <a:rPr lang="vi-VN" sz="2200" cap="none" dirty="0"/>
              <a:t> trong </a:t>
            </a:r>
            <a:r>
              <a:rPr lang="vi-VN" sz="2200" cap="none" dirty="0" err="1"/>
              <a:t>miền</a:t>
            </a:r>
            <a:r>
              <a:rPr lang="vi-VN" sz="2200" cap="none" dirty="0"/>
              <a:t>. </a:t>
            </a:r>
            <a:br>
              <a:rPr lang="vi-VN" sz="2200" cap="none" dirty="0"/>
            </a:br>
            <a:br>
              <a:rPr lang="vi-VN" sz="2200" cap="none" dirty="0"/>
            </a:br>
            <a:r>
              <a:rPr lang="vi-VN" sz="2200" cap="none" dirty="0"/>
              <a:t>- </a:t>
            </a:r>
            <a:r>
              <a:rPr lang="vi-VN" sz="2200" cap="none" dirty="0" err="1"/>
              <a:t>Với</a:t>
            </a:r>
            <a:r>
              <a:rPr lang="vi-VN" sz="2200" cap="none" dirty="0"/>
              <a:t> Windows, </a:t>
            </a:r>
            <a:r>
              <a:rPr lang="vi-VN" sz="2200" cap="none" dirty="0" err="1"/>
              <a:t>mỗi</a:t>
            </a:r>
            <a:r>
              <a:rPr lang="vi-VN" sz="2200" cap="none" dirty="0"/>
              <a:t> </a:t>
            </a:r>
            <a:r>
              <a:rPr lang="vi-VN" sz="2200" cap="none" dirty="0" err="1"/>
              <a:t>người</a:t>
            </a:r>
            <a:r>
              <a:rPr lang="vi-VN" sz="2200" cap="none" dirty="0"/>
              <a:t> </a:t>
            </a:r>
            <a:r>
              <a:rPr lang="vi-VN" sz="2200" cap="none" dirty="0" err="1"/>
              <a:t>dùng</a:t>
            </a:r>
            <a:r>
              <a:rPr lang="vi-VN" sz="2200" cap="none" dirty="0"/>
              <a:t> </a:t>
            </a:r>
            <a:r>
              <a:rPr lang="vi-VN" sz="2200" cap="none" dirty="0" err="1"/>
              <a:t>sẽ</a:t>
            </a:r>
            <a:r>
              <a:rPr lang="vi-VN" sz="2200" cap="none" dirty="0"/>
              <a:t> không </a:t>
            </a:r>
            <a:r>
              <a:rPr lang="vi-VN" sz="2200" cap="none" dirty="0" err="1"/>
              <a:t>có</a:t>
            </a:r>
            <a:r>
              <a:rPr lang="vi-VN" sz="2200" cap="none" dirty="0"/>
              <a:t> </a:t>
            </a:r>
            <a:r>
              <a:rPr lang="vi-VN" sz="2200" cap="none" dirty="0" err="1"/>
              <a:t>quyền</a:t>
            </a:r>
            <a:r>
              <a:rPr lang="vi-VN" sz="2200" cap="none" dirty="0"/>
              <a:t> truy </a:t>
            </a:r>
            <a:r>
              <a:rPr lang="vi-VN" sz="2200" cap="none" dirty="0" err="1"/>
              <a:t>cập</a:t>
            </a:r>
            <a:r>
              <a:rPr lang="vi-VN" sz="2200" cap="none" dirty="0"/>
              <a:t> </a:t>
            </a:r>
            <a:r>
              <a:rPr lang="vi-VN" sz="2200" cap="none" dirty="0" err="1"/>
              <a:t>vào</a:t>
            </a:r>
            <a:r>
              <a:rPr lang="vi-VN" sz="2200" cap="none" dirty="0"/>
              <a:t> </a:t>
            </a:r>
            <a:r>
              <a:rPr lang="vi-VN" sz="2200" cap="none" dirty="0" err="1"/>
              <a:t>mã</a:t>
            </a:r>
            <a:r>
              <a:rPr lang="vi-VN" sz="2200" cap="none" dirty="0"/>
              <a:t> nguồn, </a:t>
            </a:r>
            <a:r>
              <a:rPr lang="vi-VN" sz="2200" cap="none" dirty="0" err="1"/>
              <a:t>chỉ</a:t>
            </a:r>
            <a:r>
              <a:rPr lang="vi-VN" sz="2200" cap="none" dirty="0"/>
              <a:t> </a:t>
            </a:r>
            <a:r>
              <a:rPr lang="vi-VN" sz="2200" cap="none" dirty="0" err="1"/>
              <a:t>có</a:t>
            </a:r>
            <a:r>
              <a:rPr lang="vi-VN" sz="2200" cap="none" dirty="0"/>
              <a:t> </a:t>
            </a:r>
            <a:r>
              <a:rPr lang="vi-VN" sz="2200" cap="none" dirty="0" err="1"/>
              <a:t>các</a:t>
            </a:r>
            <a:r>
              <a:rPr lang="vi-VN" sz="2200" cap="none" dirty="0"/>
              <a:t> </a:t>
            </a:r>
            <a:r>
              <a:rPr lang="vi-VN" sz="2200" cap="none" dirty="0" err="1"/>
              <a:t>thành</a:t>
            </a:r>
            <a:r>
              <a:rPr lang="vi-VN" sz="2200" cap="none" dirty="0"/>
              <a:t> viên </a:t>
            </a:r>
            <a:r>
              <a:rPr lang="vi-VN" sz="2200" cap="none" dirty="0" err="1"/>
              <a:t>của</a:t>
            </a:r>
            <a:r>
              <a:rPr lang="vi-VN" sz="2200" cap="none" dirty="0"/>
              <a:t> </a:t>
            </a:r>
            <a:r>
              <a:rPr lang="vi-VN" sz="2200" cap="none" dirty="0" err="1"/>
              <a:t>nhóm</a:t>
            </a:r>
            <a:r>
              <a:rPr lang="vi-VN" sz="2200" cap="none" dirty="0"/>
              <a:t> </a:t>
            </a:r>
            <a:r>
              <a:rPr lang="vi-VN" sz="2200" cap="none" dirty="0" err="1"/>
              <a:t>được</a:t>
            </a:r>
            <a:r>
              <a:rPr lang="vi-VN" sz="2200" cap="none" dirty="0"/>
              <a:t> </a:t>
            </a:r>
            <a:r>
              <a:rPr lang="vi-VN" sz="2200" cap="none" dirty="0" err="1"/>
              <a:t>lựa</a:t>
            </a:r>
            <a:r>
              <a:rPr lang="vi-VN" sz="2200" cap="none" dirty="0"/>
              <a:t> </a:t>
            </a:r>
            <a:r>
              <a:rPr lang="vi-VN" sz="2200" cap="none" dirty="0" err="1"/>
              <a:t>chọn</a:t>
            </a:r>
            <a:r>
              <a:rPr lang="vi-VN" sz="2200" cap="none" dirty="0"/>
              <a:t> </a:t>
            </a:r>
            <a:r>
              <a:rPr lang="vi-VN" sz="2200" cap="none" dirty="0" err="1"/>
              <a:t>mới</a:t>
            </a:r>
            <a:r>
              <a:rPr lang="vi-VN" sz="2200" cap="none" dirty="0"/>
              <a:t> </a:t>
            </a:r>
            <a:r>
              <a:rPr lang="vi-VN" sz="2200" cap="none" dirty="0" err="1"/>
              <a:t>có</a:t>
            </a:r>
            <a:r>
              <a:rPr lang="vi-VN" sz="2200" cap="none" dirty="0"/>
              <a:t> </a:t>
            </a:r>
            <a:r>
              <a:rPr lang="vi-VN" sz="2200" cap="none" dirty="0" err="1"/>
              <a:t>quyền</a:t>
            </a:r>
            <a:r>
              <a:rPr lang="vi-VN" sz="2200" cap="none" dirty="0"/>
              <a:t> truy </a:t>
            </a:r>
            <a:r>
              <a:rPr lang="vi-VN" sz="2200" cap="none" dirty="0" err="1"/>
              <a:t>cập</a:t>
            </a:r>
            <a:r>
              <a:rPr lang="vi-VN" sz="2200" cap="none" dirty="0"/>
              <a:t>.</a:t>
            </a:r>
            <a:endParaRPr lang="vi-VN" sz="2200" dirty="0"/>
          </a:p>
        </p:txBody>
      </p:sp>
      <p:sp>
        <p:nvSpPr>
          <p:cNvPr id="3" name="Chỗ dành sẵn cho Nội dung 2">
            <a:extLst>
              <a:ext uri="{FF2B5EF4-FFF2-40B4-BE49-F238E27FC236}">
                <a16:creationId xmlns:a16="http://schemas.microsoft.com/office/drawing/2014/main" id="{185F3632-0560-4E29-A34F-970A5B891792}"/>
              </a:ext>
            </a:extLst>
          </p:cNvPr>
          <p:cNvSpPr>
            <a:spLocks noGrp="1"/>
          </p:cNvSpPr>
          <p:nvPr>
            <p:ph sz="quarter" idx="13"/>
          </p:nvPr>
        </p:nvSpPr>
        <p:spPr>
          <a:xfrm>
            <a:off x="87297" y="2367092"/>
            <a:ext cx="11188823" cy="4388815"/>
          </a:xfrm>
        </p:spPr>
        <p:txBody>
          <a:bodyPr/>
          <a:lstStyle/>
          <a:p>
            <a:pPr marL="0" indent="0">
              <a:buNone/>
            </a:pPr>
            <a:endParaRPr lang="vi-VN" dirty="0"/>
          </a:p>
          <a:p>
            <a:pPr marL="0" indent="0">
              <a:buNone/>
            </a:pPr>
            <a:endParaRPr lang="vi-VN" dirty="0"/>
          </a:p>
          <a:p>
            <a:pPr marL="0" indent="0">
              <a:buNone/>
            </a:pPr>
            <a:endParaRPr lang="vi-VN" dirty="0"/>
          </a:p>
          <a:p>
            <a:pPr marL="0" indent="0">
              <a:buNone/>
            </a:pPr>
            <a:endParaRPr lang="vi-VN" dirty="0"/>
          </a:p>
          <a:p>
            <a:pPr marL="0" indent="0">
              <a:buNone/>
            </a:pPr>
            <a:endParaRPr lang="vi-VN" dirty="0"/>
          </a:p>
          <a:p>
            <a:pPr marL="0" indent="0">
              <a:buNone/>
            </a:pPr>
            <a:endParaRPr lang="vi-VN" dirty="0"/>
          </a:p>
          <a:p>
            <a:pPr marL="0" indent="0">
              <a:buNone/>
            </a:pPr>
            <a:endParaRPr lang="vi-VN" dirty="0"/>
          </a:p>
          <a:p>
            <a:pPr marL="0" indent="0">
              <a:buNone/>
            </a:pPr>
            <a:endParaRPr lang="vi-VN" dirty="0"/>
          </a:p>
        </p:txBody>
      </p:sp>
      <p:pic>
        <p:nvPicPr>
          <p:cNvPr id="5" name="Hình ảnh 4">
            <a:extLst>
              <a:ext uri="{FF2B5EF4-FFF2-40B4-BE49-F238E27FC236}">
                <a16:creationId xmlns:a16="http://schemas.microsoft.com/office/drawing/2014/main" id="{79C12681-726A-4494-ADF0-D520166C87EF}"/>
              </a:ext>
            </a:extLst>
          </p:cNvPr>
          <p:cNvPicPr>
            <a:picLocks noChangeAspect="1"/>
          </p:cNvPicPr>
          <p:nvPr/>
        </p:nvPicPr>
        <p:blipFill>
          <a:blip r:embed="rId2"/>
          <a:stretch>
            <a:fillRect/>
          </a:stretch>
        </p:blipFill>
        <p:spPr>
          <a:xfrm>
            <a:off x="345639" y="2863501"/>
            <a:ext cx="5336070" cy="3164438"/>
          </a:xfrm>
          <a:prstGeom prst="rect">
            <a:avLst/>
          </a:prstGeom>
        </p:spPr>
      </p:pic>
      <p:pic>
        <p:nvPicPr>
          <p:cNvPr id="7" name="Hình ảnh 6">
            <a:extLst>
              <a:ext uri="{FF2B5EF4-FFF2-40B4-BE49-F238E27FC236}">
                <a16:creationId xmlns:a16="http://schemas.microsoft.com/office/drawing/2014/main" id="{9ABEA216-EC42-4006-B724-8B15895A1F7F}"/>
              </a:ext>
            </a:extLst>
          </p:cNvPr>
          <p:cNvPicPr>
            <a:picLocks noChangeAspect="1"/>
          </p:cNvPicPr>
          <p:nvPr/>
        </p:nvPicPr>
        <p:blipFill>
          <a:blip r:embed="rId3"/>
          <a:stretch>
            <a:fillRect/>
          </a:stretch>
        </p:blipFill>
        <p:spPr>
          <a:xfrm>
            <a:off x="6156516" y="2863501"/>
            <a:ext cx="5455476" cy="3164438"/>
          </a:xfrm>
          <a:prstGeom prst="rect">
            <a:avLst/>
          </a:prstGeom>
        </p:spPr>
      </p:pic>
      <p:sp>
        <p:nvSpPr>
          <p:cNvPr id="10" name="Hình chữ nhật 9">
            <a:extLst>
              <a:ext uri="{FF2B5EF4-FFF2-40B4-BE49-F238E27FC236}">
                <a16:creationId xmlns:a16="http://schemas.microsoft.com/office/drawing/2014/main" id="{DA0ABBE4-3656-405F-9FDC-28EF0944CFF1}"/>
              </a:ext>
            </a:extLst>
          </p:cNvPr>
          <p:cNvSpPr/>
          <p:nvPr/>
        </p:nvSpPr>
        <p:spPr>
          <a:xfrm>
            <a:off x="452761" y="6239483"/>
            <a:ext cx="5166804" cy="3832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vi-VN" sz="1800" dirty="0" err="1">
                <a:solidFill>
                  <a:schemeClr val="tx1"/>
                </a:solidFill>
                <a:latin typeface="+mj-lt"/>
              </a:rPr>
              <a:t>Hình</a:t>
            </a:r>
            <a:r>
              <a:rPr lang="vi-VN" sz="1800" dirty="0">
                <a:solidFill>
                  <a:schemeClr val="tx1"/>
                </a:solidFill>
                <a:latin typeface="+mj-lt"/>
              </a:rPr>
              <a:t> 1 </a:t>
            </a:r>
            <a:r>
              <a:rPr lang="vi-VN" sz="1800" dirty="0" err="1">
                <a:solidFill>
                  <a:schemeClr val="tx1"/>
                </a:solidFill>
                <a:latin typeface="+mj-lt"/>
              </a:rPr>
              <a:t>Demo</a:t>
            </a:r>
            <a:r>
              <a:rPr lang="vi-VN" sz="1800" dirty="0">
                <a:solidFill>
                  <a:schemeClr val="tx1"/>
                </a:solidFill>
                <a:latin typeface="+mj-lt"/>
              </a:rPr>
              <a:t> </a:t>
            </a:r>
            <a:r>
              <a:rPr lang="vi-VN" sz="1800" dirty="0" err="1">
                <a:solidFill>
                  <a:schemeClr val="tx1"/>
                </a:solidFill>
                <a:latin typeface="+mj-lt"/>
              </a:rPr>
              <a:t>tạo</a:t>
            </a:r>
            <a:r>
              <a:rPr lang="vi-VN" sz="1800" dirty="0">
                <a:solidFill>
                  <a:schemeClr val="tx1"/>
                </a:solidFill>
                <a:latin typeface="+mj-lt"/>
              </a:rPr>
              <a:t> </a:t>
            </a:r>
            <a:r>
              <a:rPr lang="vi-VN" sz="1800" dirty="0" err="1">
                <a:solidFill>
                  <a:schemeClr val="tx1"/>
                </a:solidFill>
                <a:latin typeface="+mj-lt"/>
              </a:rPr>
              <a:t>tài</a:t>
            </a:r>
            <a:r>
              <a:rPr lang="vi-VN" sz="1800" dirty="0">
                <a:solidFill>
                  <a:schemeClr val="tx1"/>
                </a:solidFill>
                <a:latin typeface="+mj-lt"/>
              </a:rPr>
              <a:t> </a:t>
            </a:r>
            <a:r>
              <a:rPr lang="vi-VN" sz="1800" dirty="0" err="1">
                <a:solidFill>
                  <a:schemeClr val="tx1"/>
                </a:solidFill>
                <a:latin typeface="+mj-lt"/>
              </a:rPr>
              <a:t>khoản</a:t>
            </a:r>
            <a:r>
              <a:rPr lang="vi-VN" sz="1800" dirty="0">
                <a:solidFill>
                  <a:schemeClr val="tx1"/>
                </a:solidFill>
                <a:latin typeface="+mj-lt"/>
              </a:rPr>
              <a:t> </a:t>
            </a:r>
            <a:r>
              <a:rPr lang="vi-VN" sz="1800" dirty="0" err="1">
                <a:solidFill>
                  <a:schemeClr val="tx1"/>
                </a:solidFill>
                <a:latin typeface="+mj-lt"/>
              </a:rPr>
              <a:t>miền</a:t>
            </a:r>
            <a:r>
              <a:rPr lang="vi-VN" sz="1800" dirty="0">
                <a:solidFill>
                  <a:schemeClr val="tx1"/>
                </a:solidFill>
                <a:latin typeface="+mj-lt"/>
              </a:rPr>
              <a:t> trong </a:t>
            </a:r>
            <a:r>
              <a:rPr lang="vi-VN" sz="1800" dirty="0" err="1">
                <a:solidFill>
                  <a:schemeClr val="tx1"/>
                </a:solidFill>
                <a:latin typeface="+mj-lt"/>
              </a:rPr>
              <a:t>Window</a:t>
            </a:r>
            <a:endParaRPr lang="vi-VN" sz="1800" dirty="0">
              <a:solidFill>
                <a:schemeClr val="tx1"/>
              </a:solidFill>
              <a:latin typeface="+mj-lt"/>
            </a:endParaRPr>
          </a:p>
        </p:txBody>
      </p:sp>
      <p:sp>
        <p:nvSpPr>
          <p:cNvPr id="11" name="Hình chữ nhật 10">
            <a:extLst>
              <a:ext uri="{FF2B5EF4-FFF2-40B4-BE49-F238E27FC236}">
                <a16:creationId xmlns:a16="http://schemas.microsoft.com/office/drawing/2014/main" id="{9B6C7F5F-8EA6-4211-88EC-E5CE73AA6302}"/>
              </a:ext>
            </a:extLst>
          </p:cNvPr>
          <p:cNvSpPr/>
          <p:nvPr/>
        </p:nvSpPr>
        <p:spPr>
          <a:xfrm>
            <a:off x="6156516" y="6200293"/>
            <a:ext cx="5166804" cy="3832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vi-VN" sz="1800" dirty="0" err="1">
                <a:solidFill>
                  <a:schemeClr val="tx1"/>
                </a:solidFill>
                <a:latin typeface="+mj-lt"/>
              </a:rPr>
              <a:t>Hình</a:t>
            </a:r>
            <a:r>
              <a:rPr lang="vi-VN" sz="1800" dirty="0">
                <a:solidFill>
                  <a:schemeClr val="tx1"/>
                </a:solidFill>
                <a:latin typeface="+mj-lt"/>
              </a:rPr>
              <a:t> 2. </a:t>
            </a:r>
            <a:r>
              <a:rPr lang="vi-VN" dirty="0" err="1">
                <a:latin typeface="+mj-lt"/>
              </a:rPr>
              <a:t>Demo</a:t>
            </a:r>
            <a:r>
              <a:rPr lang="vi-VN" dirty="0">
                <a:latin typeface="+mj-lt"/>
              </a:rPr>
              <a:t> chia </a:t>
            </a:r>
            <a:r>
              <a:rPr lang="vi-VN" dirty="0" err="1">
                <a:latin typeface="+mj-lt"/>
              </a:rPr>
              <a:t>sẻ</a:t>
            </a:r>
            <a:r>
              <a:rPr lang="vi-VN" dirty="0">
                <a:latin typeface="+mj-lt"/>
              </a:rPr>
              <a:t> </a:t>
            </a:r>
            <a:r>
              <a:rPr lang="vi-VN" dirty="0" err="1">
                <a:latin typeface="+mj-lt"/>
              </a:rPr>
              <a:t>file</a:t>
            </a:r>
            <a:r>
              <a:rPr lang="vi-VN" dirty="0">
                <a:latin typeface="+mj-lt"/>
              </a:rPr>
              <a:t>, thư </a:t>
            </a:r>
            <a:r>
              <a:rPr lang="vi-VN" dirty="0" err="1">
                <a:latin typeface="+mj-lt"/>
              </a:rPr>
              <a:t>mục</a:t>
            </a:r>
            <a:r>
              <a:rPr lang="vi-VN" dirty="0">
                <a:latin typeface="+mj-lt"/>
              </a:rPr>
              <a:t> </a:t>
            </a:r>
            <a:r>
              <a:rPr lang="vi-VN" dirty="0" err="1">
                <a:latin typeface="+mj-lt"/>
              </a:rPr>
              <a:t>với</a:t>
            </a:r>
            <a:r>
              <a:rPr lang="vi-VN" dirty="0">
                <a:latin typeface="+mj-lt"/>
              </a:rPr>
              <a:t> </a:t>
            </a:r>
            <a:r>
              <a:rPr lang="vi-VN" dirty="0" err="1">
                <a:latin typeface="+mj-lt"/>
              </a:rPr>
              <a:t>các</a:t>
            </a:r>
            <a:r>
              <a:rPr lang="vi-VN" dirty="0">
                <a:latin typeface="+mj-lt"/>
              </a:rPr>
              <a:t> </a:t>
            </a:r>
            <a:r>
              <a:rPr lang="vi-VN" dirty="0" err="1">
                <a:latin typeface="+mj-lt"/>
              </a:rPr>
              <a:t>user</a:t>
            </a:r>
            <a:r>
              <a:rPr lang="vi-VN" dirty="0">
                <a:latin typeface="+mj-lt"/>
              </a:rPr>
              <a:t> </a:t>
            </a:r>
            <a:r>
              <a:rPr lang="vi-VN" dirty="0" err="1">
                <a:latin typeface="+mj-lt"/>
              </a:rPr>
              <a:t>khác</a:t>
            </a:r>
            <a:endParaRPr lang="vi-VN" sz="1600" dirty="0">
              <a:solidFill>
                <a:schemeClr val="tx1"/>
              </a:solidFill>
              <a:latin typeface="+mj-lt"/>
            </a:endParaRPr>
          </a:p>
        </p:txBody>
      </p:sp>
    </p:spTree>
    <p:extLst>
      <p:ext uri="{BB962C8B-B14F-4D97-AF65-F5344CB8AC3E}">
        <p14:creationId xmlns:p14="http://schemas.microsoft.com/office/powerpoint/2010/main" val="958871453"/>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C627030-2980-4EA6-BC64-B9AC88F58E8A}"/>
              </a:ext>
            </a:extLst>
          </p:cNvPr>
          <p:cNvSpPr>
            <a:spLocks noGrp="1"/>
          </p:cNvSpPr>
          <p:nvPr>
            <p:ph type="title"/>
          </p:nvPr>
        </p:nvSpPr>
        <p:spPr>
          <a:xfrm>
            <a:off x="1" y="-1"/>
            <a:ext cx="5060272" cy="781235"/>
          </a:xfrm>
        </p:spPr>
        <p:txBody>
          <a:bodyPr>
            <a:normAutofit/>
          </a:bodyPr>
          <a:lstStyle/>
          <a:p>
            <a:r>
              <a:rPr lang="vi-VN" sz="2600" b="1" dirty="0"/>
              <a:t>2.2 </a:t>
            </a:r>
            <a:r>
              <a:rPr lang="vi-VN" sz="2600" b="1" cap="none" dirty="0"/>
              <a:t>Trong </a:t>
            </a:r>
            <a:r>
              <a:rPr lang="vi-VN" sz="2600" b="1" cap="none" dirty="0" err="1"/>
              <a:t>hệ</a:t>
            </a:r>
            <a:r>
              <a:rPr lang="vi-VN" sz="2600" b="1" cap="none" dirty="0"/>
              <a:t> </a:t>
            </a:r>
            <a:r>
              <a:rPr lang="vi-VN" sz="2600" b="1" cap="none" dirty="0" err="1"/>
              <a:t>điều</a:t>
            </a:r>
            <a:r>
              <a:rPr lang="vi-VN" sz="2600" b="1" cap="none" dirty="0"/>
              <a:t> </a:t>
            </a:r>
            <a:r>
              <a:rPr lang="vi-VN" sz="2600" b="1" cap="none" dirty="0" err="1"/>
              <a:t>hành</a:t>
            </a:r>
            <a:r>
              <a:rPr lang="vi-VN" sz="2600" b="1" cap="none" dirty="0"/>
              <a:t> </a:t>
            </a:r>
            <a:r>
              <a:rPr lang="vi-VN" sz="2600" b="1" cap="none" dirty="0" err="1"/>
              <a:t>Linix</a:t>
            </a:r>
            <a:r>
              <a:rPr lang="vi-VN" sz="2600" b="1" cap="none" dirty="0"/>
              <a:t>/</a:t>
            </a:r>
            <a:r>
              <a:rPr lang="vi-VN" sz="2600" b="1" cap="none" dirty="0" err="1"/>
              <a:t>Unix</a:t>
            </a:r>
            <a:endParaRPr lang="vi-VN" sz="2600" b="1" dirty="0"/>
          </a:p>
        </p:txBody>
      </p:sp>
      <p:sp>
        <p:nvSpPr>
          <p:cNvPr id="3" name="Chỗ dành sẵn cho Nội dung 2">
            <a:extLst>
              <a:ext uri="{FF2B5EF4-FFF2-40B4-BE49-F238E27FC236}">
                <a16:creationId xmlns:a16="http://schemas.microsoft.com/office/drawing/2014/main" id="{172816EE-B58A-4326-9100-1FCB49F80EBA}"/>
              </a:ext>
            </a:extLst>
          </p:cNvPr>
          <p:cNvSpPr>
            <a:spLocks noGrp="1"/>
          </p:cNvSpPr>
          <p:nvPr>
            <p:ph sz="quarter" idx="13"/>
          </p:nvPr>
        </p:nvSpPr>
        <p:spPr>
          <a:xfrm>
            <a:off x="913774" y="878890"/>
            <a:ext cx="8922684" cy="5513032"/>
          </a:xfrm>
        </p:spPr>
        <p:txBody>
          <a:bodyPr>
            <a:noAutofit/>
          </a:bodyPr>
          <a:lstStyle/>
          <a:p>
            <a:pPr marL="0" indent="0">
              <a:buNone/>
            </a:pPr>
            <a:r>
              <a:rPr lang="vi-VN" sz="2400" cap="none" dirty="0">
                <a:latin typeface="+mj-lt"/>
              </a:rPr>
              <a:t>2.2.1 Ưu </a:t>
            </a:r>
            <a:r>
              <a:rPr lang="vi-VN" sz="2400" cap="none" dirty="0" err="1">
                <a:latin typeface="+mj-lt"/>
              </a:rPr>
              <a:t>điểm</a:t>
            </a:r>
            <a:endParaRPr lang="vi-VN" sz="2400" cap="none" dirty="0">
              <a:latin typeface="+mj-lt"/>
            </a:endParaRPr>
          </a:p>
          <a:p>
            <a:pPr>
              <a:buFontTx/>
              <a:buChar char="-"/>
            </a:pPr>
            <a:r>
              <a:rPr lang="vi-VN" sz="2400" cap="none" dirty="0" err="1">
                <a:latin typeface="+mj-lt"/>
              </a:rPr>
              <a:t>Linux</a:t>
            </a:r>
            <a:r>
              <a:rPr lang="vi-VN" sz="2400" cap="none" dirty="0">
                <a:latin typeface="+mj-lt"/>
              </a:rPr>
              <a:t>/</a:t>
            </a:r>
            <a:r>
              <a:rPr lang="vi-VN" sz="2400" cap="none" dirty="0" err="1">
                <a:latin typeface="+mj-lt"/>
              </a:rPr>
              <a:t>Unix</a:t>
            </a:r>
            <a:r>
              <a:rPr lang="vi-VN" sz="2400" cap="none" dirty="0">
                <a:latin typeface="+mj-lt"/>
              </a:rPr>
              <a:t> </a:t>
            </a:r>
            <a:r>
              <a:rPr lang="vi-VN" sz="2400" cap="none" dirty="0" err="1">
                <a:latin typeface="+mj-lt"/>
              </a:rPr>
              <a:t>là</a:t>
            </a:r>
            <a:r>
              <a:rPr lang="vi-VN" sz="2400" cap="none" dirty="0">
                <a:latin typeface="+mj-lt"/>
              </a:rPr>
              <a:t> </a:t>
            </a:r>
            <a:r>
              <a:rPr lang="vi-VN" sz="2400" cap="none" dirty="0" err="1">
                <a:latin typeface="+mj-lt"/>
              </a:rPr>
              <a:t>hệ</a:t>
            </a:r>
            <a:r>
              <a:rPr lang="vi-VN" sz="2400" cap="none" dirty="0">
                <a:latin typeface="+mj-lt"/>
              </a:rPr>
              <a:t> </a:t>
            </a:r>
            <a:r>
              <a:rPr lang="vi-VN" sz="2400" cap="none" dirty="0" err="1">
                <a:latin typeface="+mj-lt"/>
              </a:rPr>
              <a:t>điều</a:t>
            </a:r>
            <a:r>
              <a:rPr lang="vi-VN" sz="2400" cap="none" dirty="0">
                <a:latin typeface="+mj-lt"/>
              </a:rPr>
              <a:t> </a:t>
            </a:r>
            <a:r>
              <a:rPr lang="vi-VN" sz="2400" cap="none" dirty="0" err="1">
                <a:latin typeface="+mj-lt"/>
              </a:rPr>
              <a:t>hành</a:t>
            </a:r>
            <a:r>
              <a:rPr lang="vi-VN" sz="2400" cap="none" dirty="0">
                <a:latin typeface="+mj-lt"/>
              </a:rPr>
              <a:t> </a:t>
            </a:r>
            <a:r>
              <a:rPr lang="vi-VN" sz="2400" cap="none" dirty="0" err="1">
                <a:latin typeface="+mj-lt"/>
              </a:rPr>
              <a:t>hỗ</a:t>
            </a:r>
            <a:r>
              <a:rPr lang="vi-VN" sz="2400" cap="none" dirty="0">
                <a:latin typeface="+mj-lt"/>
              </a:rPr>
              <a:t> </a:t>
            </a:r>
            <a:r>
              <a:rPr lang="vi-VN" sz="2400" cap="none" dirty="0" err="1">
                <a:latin typeface="+mj-lt"/>
              </a:rPr>
              <a:t>trợ</a:t>
            </a:r>
            <a:r>
              <a:rPr lang="vi-VN" sz="2400" cap="none" dirty="0">
                <a:latin typeface="+mj-lt"/>
              </a:rPr>
              <a:t> </a:t>
            </a:r>
            <a:r>
              <a:rPr lang="vi-VN" sz="2400" cap="none" dirty="0" err="1">
                <a:latin typeface="+mj-lt"/>
              </a:rPr>
              <a:t>nhiều</a:t>
            </a:r>
            <a:r>
              <a:rPr lang="vi-VN" sz="2400" cap="none" dirty="0">
                <a:latin typeface="+mj-lt"/>
              </a:rPr>
              <a:t> </a:t>
            </a:r>
            <a:r>
              <a:rPr lang="vi-VN" sz="2400" cap="none" dirty="0" err="1">
                <a:latin typeface="+mj-lt"/>
              </a:rPr>
              <a:t>người</a:t>
            </a:r>
            <a:r>
              <a:rPr lang="vi-VN" sz="2400" cap="none" dirty="0">
                <a:latin typeface="+mj-lt"/>
              </a:rPr>
              <a:t> </a:t>
            </a:r>
            <a:r>
              <a:rPr lang="vi-VN" sz="2400" cap="none" dirty="0" err="1">
                <a:latin typeface="+mj-lt"/>
              </a:rPr>
              <a:t>dùng</a:t>
            </a:r>
            <a:r>
              <a:rPr lang="vi-VN" sz="2400" cap="none" dirty="0">
                <a:latin typeface="+mj-lt"/>
              </a:rPr>
              <a:t> ngay </a:t>
            </a:r>
            <a:r>
              <a:rPr lang="vi-VN" sz="2400" cap="none" dirty="0" err="1">
                <a:latin typeface="+mj-lt"/>
              </a:rPr>
              <a:t>cả</a:t>
            </a:r>
            <a:r>
              <a:rPr lang="vi-VN" sz="2400" cap="none" dirty="0">
                <a:latin typeface="+mj-lt"/>
              </a:rPr>
              <a:t> khi </a:t>
            </a:r>
            <a:r>
              <a:rPr lang="vi-VN" sz="2400" cap="none" dirty="0" err="1">
                <a:latin typeface="+mj-lt"/>
              </a:rPr>
              <a:t>hệ</a:t>
            </a:r>
            <a:r>
              <a:rPr lang="vi-VN" sz="2400" cap="none" dirty="0">
                <a:latin typeface="+mj-lt"/>
              </a:rPr>
              <a:t> </a:t>
            </a:r>
            <a:r>
              <a:rPr lang="vi-VN" sz="2400" cap="none" dirty="0" err="1">
                <a:latin typeface="+mj-lt"/>
              </a:rPr>
              <a:t>thống</a:t>
            </a:r>
            <a:r>
              <a:rPr lang="vi-VN" sz="2400" cap="none" dirty="0">
                <a:latin typeface="+mj-lt"/>
              </a:rPr>
              <a:t> </a:t>
            </a:r>
            <a:r>
              <a:rPr lang="vi-VN" sz="2400" cap="none" dirty="0" err="1">
                <a:latin typeface="+mj-lt"/>
              </a:rPr>
              <a:t>chỉ</a:t>
            </a:r>
            <a:r>
              <a:rPr lang="vi-VN" sz="2400" cap="none" dirty="0">
                <a:latin typeface="+mj-lt"/>
              </a:rPr>
              <a:t> </a:t>
            </a:r>
            <a:r>
              <a:rPr lang="vi-VN" sz="2400" cap="none" dirty="0" err="1">
                <a:latin typeface="+mj-lt"/>
              </a:rPr>
              <a:t>có</a:t>
            </a:r>
            <a:r>
              <a:rPr lang="vi-VN" sz="2400" cap="none" dirty="0">
                <a:latin typeface="+mj-lt"/>
              </a:rPr>
              <a:t> </a:t>
            </a:r>
            <a:r>
              <a:rPr lang="vi-VN" sz="2400" cap="none" dirty="0" err="1">
                <a:latin typeface="+mj-lt"/>
              </a:rPr>
              <a:t>một</a:t>
            </a:r>
            <a:r>
              <a:rPr lang="vi-VN" sz="2400" cap="none" dirty="0">
                <a:latin typeface="+mj-lt"/>
              </a:rPr>
              <a:t> </a:t>
            </a:r>
            <a:r>
              <a:rPr lang="vi-VN" sz="2400" cap="none" dirty="0" err="1">
                <a:latin typeface="+mj-lt"/>
              </a:rPr>
              <a:t>người</a:t>
            </a:r>
            <a:r>
              <a:rPr lang="vi-VN" sz="2400" cap="none" dirty="0">
                <a:latin typeface="+mj-lt"/>
              </a:rPr>
              <a:t> </a:t>
            </a:r>
            <a:r>
              <a:rPr lang="vi-VN" sz="2400" cap="none" dirty="0" err="1">
                <a:latin typeface="+mj-lt"/>
              </a:rPr>
              <a:t>sử</a:t>
            </a:r>
            <a:r>
              <a:rPr lang="vi-VN" sz="2400" cap="none" dirty="0">
                <a:latin typeface="+mj-lt"/>
              </a:rPr>
              <a:t> </a:t>
            </a:r>
            <a:r>
              <a:rPr lang="vi-VN" sz="2400" cap="none" dirty="0" err="1">
                <a:latin typeface="+mj-lt"/>
              </a:rPr>
              <a:t>dụng</a:t>
            </a:r>
            <a:r>
              <a:rPr lang="vi-VN" sz="2400" cap="none" dirty="0">
                <a:latin typeface="+mj-lt"/>
              </a:rPr>
              <a:t>, </a:t>
            </a:r>
            <a:r>
              <a:rPr lang="vi-VN" sz="2400" cap="none" dirty="0" err="1">
                <a:latin typeface="+mj-lt"/>
              </a:rPr>
              <a:t>nó</a:t>
            </a:r>
            <a:r>
              <a:rPr lang="vi-VN" sz="2400" cap="none" dirty="0">
                <a:latin typeface="+mj-lt"/>
              </a:rPr>
              <a:t> </a:t>
            </a:r>
            <a:r>
              <a:rPr lang="vi-VN" sz="2400" cap="none" dirty="0" err="1">
                <a:latin typeface="+mj-lt"/>
              </a:rPr>
              <a:t>vẫn</a:t>
            </a:r>
            <a:r>
              <a:rPr lang="vi-VN" sz="2400" cap="none" dirty="0">
                <a:latin typeface="+mj-lt"/>
              </a:rPr>
              <a:t> </a:t>
            </a:r>
            <a:r>
              <a:rPr lang="vi-VN" sz="2400" cap="none" dirty="0" err="1">
                <a:latin typeface="+mj-lt"/>
              </a:rPr>
              <a:t>được</a:t>
            </a:r>
            <a:r>
              <a:rPr lang="vi-VN" sz="2400" cap="none" dirty="0">
                <a:latin typeface="+mj-lt"/>
              </a:rPr>
              <a:t> </a:t>
            </a:r>
            <a:r>
              <a:rPr lang="vi-VN" sz="2400" cap="none" dirty="0" err="1">
                <a:latin typeface="+mj-lt"/>
              </a:rPr>
              <a:t>cấu</a:t>
            </a:r>
            <a:r>
              <a:rPr lang="vi-VN" sz="2400" cap="none" dirty="0">
                <a:latin typeface="+mj-lt"/>
              </a:rPr>
              <a:t> </a:t>
            </a:r>
            <a:r>
              <a:rPr lang="vi-VN" sz="2400" cap="none" dirty="0" err="1">
                <a:latin typeface="+mj-lt"/>
              </a:rPr>
              <a:t>hình</a:t>
            </a:r>
            <a:r>
              <a:rPr lang="vi-VN" sz="2400" cap="none" dirty="0">
                <a:latin typeface="+mj-lt"/>
              </a:rPr>
              <a:t> như </a:t>
            </a:r>
            <a:r>
              <a:rPr lang="vi-VN" sz="2400" cap="none" dirty="0" err="1">
                <a:latin typeface="+mj-lt"/>
              </a:rPr>
              <a:t>là</a:t>
            </a:r>
            <a:r>
              <a:rPr lang="vi-VN" sz="2400" cap="none" dirty="0">
                <a:latin typeface="+mj-lt"/>
              </a:rPr>
              <a:t> </a:t>
            </a:r>
            <a:r>
              <a:rPr lang="vi-VN" sz="2400" cap="none" dirty="0" err="1">
                <a:latin typeface="+mj-lt"/>
              </a:rPr>
              <a:t>hệ</a:t>
            </a:r>
            <a:r>
              <a:rPr lang="vi-VN" sz="2400" cap="none" dirty="0">
                <a:latin typeface="+mj-lt"/>
              </a:rPr>
              <a:t> </a:t>
            </a:r>
            <a:r>
              <a:rPr lang="vi-VN" sz="2400" cap="none" dirty="0" err="1">
                <a:latin typeface="+mj-lt"/>
              </a:rPr>
              <a:t>thống</a:t>
            </a:r>
            <a:r>
              <a:rPr lang="vi-VN" sz="2400" cap="none" dirty="0">
                <a:latin typeface="+mj-lt"/>
              </a:rPr>
              <a:t> đa </a:t>
            </a:r>
            <a:r>
              <a:rPr lang="vi-VN" sz="2400" cap="none" dirty="0" err="1">
                <a:latin typeface="+mj-lt"/>
              </a:rPr>
              <a:t>người</a:t>
            </a:r>
            <a:r>
              <a:rPr lang="vi-VN" sz="2400" cap="none" dirty="0">
                <a:latin typeface="+mj-lt"/>
              </a:rPr>
              <a:t> </a:t>
            </a:r>
            <a:r>
              <a:rPr lang="vi-VN" sz="2400" cap="none" dirty="0" err="1">
                <a:latin typeface="+mj-lt"/>
              </a:rPr>
              <a:t>dùng</a:t>
            </a:r>
            <a:r>
              <a:rPr lang="vi-VN" sz="2400" cap="none" dirty="0">
                <a:latin typeface="+mj-lt"/>
              </a:rPr>
              <a:t>, </a:t>
            </a:r>
            <a:r>
              <a:rPr lang="vi-VN" sz="2400" cap="none" dirty="0" err="1">
                <a:latin typeface="+mj-lt"/>
              </a:rPr>
              <a:t>vậy</a:t>
            </a:r>
            <a:r>
              <a:rPr lang="vi-VN" sz="2400" cap="none" dirty="0">
                <a:latin typeface="+mj-lt"/>
              </a:rPr>
              <a:t> nên: </a:t>
            </a:r>
          </a:p>
          <a:p>
            <a:pPr marL="0" indent="0">
              <a:buNone/>
            </a:pPr>
            <a:r>
              <a:rPr lang="vi-VN" sz="2400" cap="none" dirty="0">
                <a:latin typeface="+mj-lt"/>
              </a:rPr>
              <a:t>• </a:t>
            </a:r>
            <a:r>
              <a:rPr lang="vi-VN" sz="2400" cap="none" dirty="0" err="1">
                <a:latin typeface="+mj-lt"/>
              </a:rPr>
              <a:t>Đảm</a:t>
            </a:r>
            <a:r>
              <a:rPr lang="vi-VN" sz="2400" cap="none" dirty="0">
                <a:latin typeface="+mj-lt"/>
              </a:rPr>
              <a:t> </a:t>
            </a:r>
            <a:r>
              <a:rPr lang="vi-VN" sz="2400" cap="none" dirty="0" err="1">
                <a:latin typeface="+mj-lt"/>
              </a:rPr>
              <a:t>bảo</a:t>
            </a:r>
            <a:r>
              <a:rPr lang="vi-VN" sz="2400" cap="none" dirty="0">
                <a:latin typeface="+mj-lt"/>
              </a:rPr>
              <a:t> an ninh </a:t>
            </a:r>
            <a:r>
              <a:rPr lang="vi-VN" sz="2400" cap="none" dirty="0" err="1">
                <a:latin typeface="+mj-lt"/>
              </a:rPr>
              <a:t>và</a:t>
            </a:r>
            <a:r>
              <a:rPr lang="vi-VN" sz="2400" cap="none" dirty="0">
                <a:latin typeface="+mj-lt"/>
              </a:rPr>
              <a:t> ngăn </a:t>
            </a:r>
            <a:r>
              <a:rPr lang="vi-VN" sz="2400" cap="none" dirty="0" err="1">
                <a:latin typeface="+mj-lt"/>
              </a:rPr>
              <a:t>chặn</a:t>
            </a:r>
            <a:r>
              <a:rPr lang="vi-VN" sz="2400" cap="none" dirty="0">
                <a:latin typeface="+mj-lt"/>
              </a:rPr>
              <a:t> </a:t>
            </a:r>
            <a:r>
              <a:rPr lang="vi-VN" sz="2400" cap="none" dirty="0" err="1">
                <a:latin typeface="+mj-lt"/>
              </a:rPr>
              <a:t>phần</a:t>
            </a:r>
            <a:r>
              <a:rPr lang="vi-VN" sz="2400" cap="none" dirty="0">
                <a:latin typeface="+mj-lt"/>
              </a:rPr>
              <a:t> </a:t>
            </a:r>
            <a:r>
              <a:rPr lang="vi-VN" sz="2400" cap="none" dirty="0" err="1">
                <a:latin typeface="+mj-lt"/>
              </a:rPr>
              <a:t>mềm</a:t>
            </a:r>
            <a:r>
              <a:rPr lang="vi-VN" sz="2400" cap="none" dirty="0">
                <a:latin typeface="+mj-lt"/>
              </a:rPr>
              <a:t> </a:t>
            </a:r>
            <a:r>
              <a:rPr lang="vi-VN" sz="2400" cap="none" dirty="0" err="1">
                <a:latin typeface="+mj-lt"/>
              </a:rPr>
              <a:t>độc</a:t>
            </a:r>
            <a:r>
              <a:rPr lang="vi-VN" sz="2400" cap="none" dirty="0">
                <a:latin typeface="+mj-lt"/>
              </a:rPr>
              <a:t> </a:t>
            </a:r>
            <a:r>
              <a:rPr lang="vi-VN" sz="2400" cap="none" dirty="0" err="1">
                <a:latin typeface="+mj-lt"/>
              </a:rPr>
              <a:t>hại</a:t>
            </a:r>
            <a:r>
              <a:rPr lang="vi-VN" sz="2400" cap="none" dirty="0">
                <a:latin typeface="+mj-lt"/>
              </a:rPr>
              <a:t> </a:t>
            </a:r>
            <a:r>
              <a:rPr lang="vi-VN" sz="2400" cap="none" dirty="0" err="1">
                <a:latin typeface="+mj-lt"/>
              </a:rPr>
              <a:t>nhờ</a:t>
            </a:r>
            <a:r>
              <a:rPr lang="vi-VN" sz="2400" cap="none" dirty="0">
                <a:latin typeface="+mj-lt"/>
              </a:rPr>
              <a:t> </a:t>
            </a:r>
            <a:r>
              <a:rPr lang="vi-VN" sz="2400" cap="none" dirty="0" err="1">
                <a:latin typeface="+mj-lt"/>
              </a:rPr>
              <a:t>việc</a:t>
            </a:r>
            <a:r>
              <a:rPr lang="vi-VN" sz="2400" cap="none" dirty="0">
                <a:latin typeface="+mj-lt"/>
              </a:rPr>
              <a:t> </a:t>
            </a:r>
            <a:r>
              <a:rPr lang="vi-VN" sz="2400" cap="none" dirty="0" err="1">
                <a:latin typeface="+mj-lt"/>
              </a:rPr>
              <a:t>các</a:t>
            </a:r>
            <a:r>
              <a:rPr lang="vi-VN" sz="2400" cap="none" dirty="0">
                <a:latin typeface="+mj-lt"/>
              </a:rPr>
              <a:t> </a:t>
            </a:r>
            <a:r>
              <a:rPr lang="vi-VN" sz="2400" cap="none" dirty="0" err="1">
                <a:latin typeface="+mj-lt"/>
              </a:rPr>
              <a:t>ứng</a:t>
            </a:r>
            <a:r>
              <a:rPr lang="vi-VN" sz="2400" cap="none" dirty="0">
                <a:latin typeface="+mj-lt"/>
              </a:rPr>
              <a:t> </a:t>
            </a:r>
            <a:r>
              <a:rPr lang="vi-VN" sz="2400" cap="none" dirty="0" err="1">
                <a:latin typeface="+mj-lt"/>
              </a:rPr>
              <a:t>dụng</a:t>
            </a:r>
            <a:r>
              <a:rPr lang="vi-VN" sz="2400" cap="none" dirty="0">
                <a:latin typeface="+mj-lt"/>
              </a:rPr>
              <a:t> </a:t>
            </a:r>
            <a:r>
              <a:rPr lang="vi-VN" sz="2400" cap="none" dirty="0" err="1">
                <a:latin typeface="+mj-lt"/>
              </a:rPr>
              <a:t>chạy</a:t>
            </a:r>
            <a:r>
              <a:rPr lang="vi-VN" sz="2400" cap="none" dirty="0">
                <a:latin typeface="+mj-lt"/>
              </a:rPr>
              <a:t> </a:t>
            </a:r>
            <a:r>
              <a:rPr lang="vi-VN" sz="2400" cap="none" dirty="0" err="1">
                <a:latin typeface="+mj-lt"/>
              </a:rPr>
              <a:t>bằng</a:t>
            </a:r>
            <a:r>
              <a:rPr lang="vi-VN" sz="2400" cap="none" dirty="0">
                <a:latin typeface="+mj-lt"/>
              </a:rPr>
              <a:t> </a:t>
            </a:r>
            <a:r>
              <a:rPr lang="vi-VN" sz="2400" cap="none" dirty="0" err="1">
                <a:latin typeface="+mj-lt"/>
              </a:rPr>
              <a:t>tài</a:t>
            </a:r>
            <a:r>
              <a:rPr lang="vi-VN" sz="2400" cap="none" dirty="0">
                <a:latin typeface="+mj-lt"/>
              </a:rPr>
              <a:t> </a:t>
            </a:r>
            <a:r>
              <a:rPr lang="vi-VN" sz="2400" cap="none" dirty="0" err="1">
                <a:latin typeface="+mj-lt"/>
              </a:rPr>
              <a:t>khoản</a:t>
            </a:r>
            <a:r>
              <a:rPr lang="vi-VN" sz="2400" cap="none" dirty="0">
                <a:latin typeface="+mj-lt"/>
              </a:rPr>
              <a:t> </a:t>
            </a:r>
            <a:r>
              <a:rPr lang="vi-VN" sz="2400" cap="none" dirty="0" err="1">
                <a:latin typeface="+mj-lt"/>
              </a:rPr>
              <a:t>người</a:t>
            </a:r>
            <a:r>
              <a:rPr lang="vi-VN" sz="2400" cap="none" dirty="0">
                <a:latin typeface="+mj-lt"/>
              </a:rPr>
              <a:t> </a:t>
            </a:r>
            <a:r>
              <a:rPr lang="vi-VN" sz="2400" cap="none" dirty="0" err="1">
                <a:latin typeface="+mj-lt"/>
              </a:rPr>
              <a:t>dùng</a:t>
            </a:r>
            <a:r>
              <a:rPr lang="vi-VN" sz="2400" cap="none" dirty="0">
                <a:latin typeface="+mj-lt"/>
              </a:rPr>
              <a:t> thông </a:t>
            </a:r>
            <a:r>
              <a:rPr lang="vi-VN" sz="2400" cap="none" dirty="0" err="1">
                <a:latin typeface="+mj-lt"/>
              </a:rPr>
              <a:t>thường</a:t>
            </a:r>
            <a:r>
              <a:rPr lang="vi-VN" sz="2400" cap="none" dirty="0">
                <a:latin typeface="+mj-lt"/>
              </a:rPr>
              <a:t> </a:t>
            </a:r>
            <a:r>
              <a:rPr lang="vi-VN" sz="2400" cap="none" dirty="0" err="1">
                <a:latin typeface="+mj-lt"/>
              </a:rPr>
              <a:t>chứ</a:t>
            </a:r>
            <a:r>
              <a:rPr lang="vi-VN" sz="2400" cap="none" dirty="0">
                <a:latin typeface="+mj-lt"/>
              </a:rPr>
              <a:t> không </a:t>
            </a:r>
            <a:r>
              <a:rPr lang="vi-VN" sz="2400" cap="none" dirty="0" err="1">
                <a:latin typeface="+mj-lt"/>
              </a:rPr>
              <a:t>phải</a:t>
            </a:r>
            <a:r>
              <a:rPr lang="vi-VN" sz="2400" cap="none" dirty="0">
                <a:latin typeface="+mj-lt"/>
              </a:rPr>
              <a:t> </a:t>
            </a:r>
            <a:r>
              <a:rPr lang="vi-VN" sz="2400" cap="none" dirty="0" err="1">
                <a:latin typeface="+mj-lt"/>
              </a:rPr>
              <a:t>với</a:t>
            </a:r>
            <a:r>
              <a:rPr lang="vi-VN" sz="2400" cap="none" dirty="0">
                <a:latin typeface="+mj-lt"/>
              </a:rPr>
              <a:t> </a:t>
            </a:r>
            <a:r>
              <a:rPr lang="vi-VN" sz="2400" cap="none" dirty="0" err="1">
                <a:latin typeface="+mj-lt"/>
              </a:rPr>
              <a:t>đặc</a:t>
            </a:r>
            <a:r>
              <a:rPr lang="vi-VN" sz="2400" cap="none" dirty="0">
                <a:latin typeface="+mj-lt"/>
              </a:rPr>
              <a:t> </a:t>
            </a:r>
            <a:r>
              <a:rPr lang="vi-VN" sz="2400" cap="none" dirty="0" err="1">
                <a:latin typeface="+mj-lt"/>
              </a:rPr>
              <a:t>quyền</a:t>
            </a:r>
            <a:r>
              <a:rPr lang="vi-VN" sz="2400" cap="none" dirty="0">
                <a:latin typeface="+mj-lt"/>
              </a:rPr>
              <a:t> </a:t>
            </a:r>
            <a:r>
              <a:rPr lang="vi-VN" sz="2400" cap="none" dirty="0" err="1">
                <a:latin typeface="+mj-lt"/>
              </a:rPr>
              <a:t>quản</a:t>
            </a:r>
            <a:r>
              <a:rPr lang="vi-VN" sz="2400" cap="none" dirty="0">
                <a:latin typeface="+mj-lt"/>
              </a:rPr>
              <a:t> </a:t>
            </a:r>
            <a:r>
              <a:rPr lang="vi-VN" sz="2400" cap="none" dirty="0" err="1">
                <a:latin typeface="+mj-lt"/>
              </a:rPr>
              <a:t>trị</a:t>
            </a:r>
            <a:r>
              <a:rPr lang="vi-VN" sz="2400" cap="none" dirty="0">
                <a:latin typeface="+mj-lt"/>
              </a:rPr>
              <a:t> </a:t>
            </a:r>
            <a:r>
              <a:rPr lang="vi-VN" sz="2400" cap="none" dirty="0" err="1">
                <a:latin typeface="+mj-lt"/>
              </a:rPr>
              <a:t>hệ</a:t>
            </a:r>
            <a:r>
              <a:rPr lang="vi-VN" sz="2400" cap="none" dirty="0">
                <a:latin typeface="+mj-lt"/>
              </a:rPr>
              <a:t> </a:t>
            </a:r>
            <a:r>
              <a:rPr lang="vi-VN" sz="2400" cap="none" dirty="0" err="1">
                <a:latin typeface="+mj-lt"/>
              </a:rPr>
              <a:t>thống</a:t>
            </a:r>
            <a:r>
              <a:rPr lang="vi-VN" sz="2400" cap="none" dirty="0">
                <a:latin typeface="+mj-lt"/>
              </a:rPr>
              <a:t>. </a:t>
            </a:r>
          </a:p>
          <a:p>
            <a:pPr marL="0" indent="0">
              <a:buNone/>
            </a:pPr>
            <a:r>
              <a:rPr lang="vi-VN" sz="2400" cap="none" dirty="0">
                <a:latin typeface="+mj-lt"/>
              </a:rPr>
              <a:t>• Trong </a:t>
            </a:r>
            <a:r>
              <a:rPr lang="vi-VN" sz="2400" cap="none" dirty="0" err="1">
                <a:latin typeface="+mj-lt"/>
              </a:rPr>
              <a:t>trường</a:t>
            </a:r>
            <a:r>
              <a:rPr lang="vi-VN" sz="2400" cap="none" dirty="0">
                <a:latin typeface="+mj-lt"/>
              </a:rPr>
              <a:t> </a:t>
            </a:r>
            <a:r>
              <a:rPr lang="vi-VN" sz="2400" cap="none" dirty="0" err="1">
                <a:latin typeface="+mj-lt"/>
              </a:rPr>
              <a:t>hợp</a:t>
            </a:r>
            <a:r>
              <a:rPr lang="vi-VN" sz="2400" cap="none" dirty="0">
                <a:latin typeface="+mj-lt"/>
              </a:rPr>
              <a:t> </a:t>
            </a:r>
            <a:r>
              <a:rPr lang="vi-VN" sz="2400" cap="none" dirty="0" err="1">
                <a:latin typeface="+mj-lt"/>
              </a:rPr>
              <a:t>hệ</a:t>
            </a:r>
            <a:r>
              <a:rPr lang="vi-VN" sz="2400" cap="none" dirty="0">
                <a:latin typeface="+mj-lt"/>
              </a:rPr>
              <a:t> </a:t>
            </a:r>
            <a:r>
              <a:rPr lang="vi-VN" sz="2400" cap="none" dirty="0" err="1">
                <a:latin typeface="+mj-lt"/>
              </a:rPr>
              <a:t>thống</a:t>
            </a:r>
            <a:r>
              <a:rPr lang="vi-VN" sz="2400" cap="none" dirty="0">
                <a:latin typeface="+mj-lt"/>
              </a:rPr>
              <a:t> </a:t>
            </a:r>
            <a:r>
              <a:rPr lang="vi-VN" sz="2400" cap="none" dirty="0" err="1">
                <a:latin typeface="+mj-lt"/>
              </a:rPr>
              <a:t>cần</a:t>
            </a:r>
            <a:r>
              <a:rPr lang="vi-VN" sz="2400" cap="none" dirty="0">
                <a:latin typeface="+mj-lt"/>
              </a:rPr>
              <a:t> cho </a:t>
            </a:r>
            <a:r>
              <a:rPr lang="vi-VN" sz="2400" cap="none" dirty="0" err="1">
                <a:latin typeface="+mj-lt"/>
              </a:rPr>
              <a:t>nhiều</a:t>
            </a:r>
            <a:r>
              <a:rPr lang="vi-VN" sz="2400" cap="none" dirty="0">
                <a:latin typeface="+mj-lt"/>
              </a:rPr>
              <a:t> </a:t>
            </a:r>
            <a:r>
              <a:rPr lang="vi-VN" sz="2400" cap="none" dirty="0" err="1">
                <a:latin typeface="+mj-lt"/>
              </a:rPr>
              <a:t>người</a:t>
            </a:r>
            <a:r>
              <a:rPr lang="vi-VN" sz="2400" cap="none" dirty="0">
                <a:latin typeface="+mj-lt"/>
              </a:rPr>
              <a:t> </a:t>
            </a:r>
            <a:r>
              <a:rPr lang="vi-VN" sz="2400" cap="none" dirty="0" err="1">
                <a:latin typeface="+mj-lt"/>
              </a:rPr>
              <a:t>dùng</a:t>
            </a:r>
            <a:r>
              <a:rPr lang="vi-VN" sz="2400" cap="none" dirty="0">
                <a:latin typeface="+mj-lt"/>
              </a:rPr>
              <a:t>, </a:t>
            </a:r>
            <a:r>
              <a:rPr lang="vi-VN" sz="2400" cap="none" dirty="0" err="1">
                <a:latin typeface="+mj-lt"/>
              </a:rPr>
              <a:t>chỉ</a:t>
            </a:r>
            <a:r>
              <a:rPr lang="vi-VN" sz="2400" cap="none" dirty="0">
                <a:latin typeface="+mj-lt"/>
              </a:rPr>
              <a:t> </a:t>
            </a:r>
            <a:r>
              <a:rPr lang="vi-VN" sz="2400" cap="none" dirty="0" err="1">
                <a:latin typeface="+mj-lt"/>
              </a:rPr>
              <a:t>cần</a:t>
            </a:r>
            <a:r>
              <a:rPr lang="vi-VN" sz="2400" cap="none" dirty="0">
                <a:latin typeface="+mj-lt"/>
              </a:rPr>
              <a:t> </a:t>
            </a:r>
            <a:r>
              <a:rPr lang="vi-VN" sz="2400" cap="none" dirty="0" err="1">
                <a:latin typeface="+mj-lt"/>
              </a:rPr>
              <a:t>tạo</a:t>
            </a:r>
            <a:r>
              <a:rPr lang="vi-VN" sz="2400" cap="none" dirty="0">
                <a:latin typeface="+mj-lt"/>
              </a:rPr>
              <a:t> thêm </a:t>
            </a:r>
            <a:r>
              <a:rPr lang="vi-VN" sz="2400" cap="none" dirty="0" err="1">
                <a:latin typeface="+mj-lt"/>
              </a:rPr>
              <a:t>người</a:t>
            </a:r>
            <a:r>
              <a:rPr lang="vi-VN" sz="2400" cap="none" dirty="0">
                <a:latin typeface="+mj-lt"/>
              </a:rPr>
              <a:t> </a:t>
            </a:r>
            <a:r>
              <a:rPr lang="vi-VN" sz="2400" cap="none" dirty="0" err="1">
                <a:latin typeface="+mj-lt"/>
              </a:rPr>
              <a:t>dùng</a:t>
            </a:r>
            <a:r>
              <a:rPr lang="vi-VN" sz="2400" cap="none" dirty="0">
                <a:latin typeface="+mj-lt"/>
              </a:rPr>
              <a:t> </a:t>
            </a:r>
            <a:r>
              <a:rPr lang="vi-VN" sz="2400" cap="none" dirty="0" err="1">
                <a:latin typeface="+mj-lt"/>
              </a:rPr>
              <a:t>vào</a:t>
            </a:r>
            <a:r>
              <a:rPr lang="vi-VN" sz="2400" cap="none" dirty="0">
                <a:latin typeface="+mj-lt"/>
              </a:rPr>
              <a:t> </a:t>
            </a:r>
            <a:r>
              <a:rPr lang="vi-VN" sz="2400" cap="none" dirty="0" err="1">
                <a:latin typeface="+mj-lt"/>
              </a:rPr>
              <a:t>hệ</a:t>
            </a:r>
            <a:r>
              <a:rPr lang="vi-VN" sz="2400" cap="none" dirty="0">
                <a:latin typeface="+mj-lt"/>
              </a:rPr>
              <a:t> </a:t>
            </a:r>
            <a:r>
              <a:rPr lang="vi-VN" sz="2400" cap="none" dirty="0" err="1">
                <a:latin typeface="+mj-lt"/>
              </a:rPr>
              <a:t>thống</a:t>
            </a:r>
            <a:r>
              <a:rPr lang="vi-VN" sz="2400" cap="none" dirty="0">
                <a:latin typeface="+mj-lt"/>
              </a:rPr>
              <a:t>. </a:t>
            </a:r>
          </a:p>
          <a:p>
            <a:pPr marL="0" indent="0">
              <a:buNone/>
            </a:pPr>
            <a:r>
              <a:rPr lang="vi-VN" sz="2400" cap="none" dirty="0">
                <a:latin typeface="+mj-lt"/>
              </a:rPr>
              <a:t>• </a:t>
            </a:r>
            <a:r>
              <a:rPr lang="vi-VN" sz="2400" cap="none" dirty="0" err="1">
                <a:latin typeface="+mj-lt"/>
              </a:rPr>
              <a:t>Dễ</a:t>
            </a:r>
            <a:r>
              <a:rPr lang="vi-VN" sz="2400" cap="none" dirty="0">
                <a:latin typeface="+mj-lt"/>
              </a:rPr>
              <a:t> </a:t>
            </a:r>
            <a:r>
              <a:rPr lang="vi-VN" sz="2400" cap="none" dirty="0" err="1">
                <a:latin typeface="+mj-lt"/>
              </a:rPr>
              <a:t>dàng</a:t>
            </a:r>
            <a:r>
              <a:rPr lang="vi-VN" sz="2400" cap="none" dirty="0">
                <a:latin typeface="+mj-lt"/>
              </a:rPr>
              <a:t> sao lưu </a:t>
            </a:r>
            <a:r>
              <a:rPr lang="vi-VN" sz="2400" cap="none" dirty="0" err="1">
                <a:latin typeface="+mj-lt"/>
              </a:rPr>
              <a:t>các</a:t>
            </a:r>
            <a:r>
              <a:rPr lang="vi-VN" sz="2400" cap="none" dirty="0">
                <a:latin typeface="+mj-lt"/>
              </a:rPr>
              <a:t> </a:t>
            </a:r>
            <a:r>
              <a:rPr lang="vi-VN" sz="2400" cap="none" dirty="0" err="1">
                <a:latin typeface="+mj-lt"/>
              </a:rPr>
              <a:t>file</a:t>
            </a:r>
            <a:r>
              <a:rPr lang="vi-VN" sz="2400" cap="none" dirty="0">
                <a:latin typeface="+mj-lt"/>
              </a:rPr>
              <a:t> </a:t>
            </a:r>
            <a:r>
              <a:rPr lang="vi-VN" sz="2400" cap="none" dirty="0" err="1">
                <a:latin typeface="+mj-lt"/>
              </a:rPr>
              <a:t>của</a:t>
            </a:r>
            <a:r>
              <a:rPr lang="vi-VN" sz="2400" cap="none" dirty="0">
                <a:latin typeface="+mj-lt"/>
              </a:rPr>
              <a:t> </a:t>
            </a:r>
            <a:r>
              <a:rPr lang="vi-VN" sz="2400" cap="none" dirty="0" err="1">
                <a:latin typeface="+mj-lt"/>
              </a:rPr>
              <a:t>người</a:t>
            </a:r>
            <a:r>
              <a:rPr lang="vi-VN" sz="2400" cap="none" dirty="0">
                <a:latin typeface="+mj-lt"/>
              </a:rPr>
              <a:t> </a:t>
            </a:r>
            <a:r>
              <a:rPr lang="vi-VN" sz="2400" cap="none" dirty="0" err="1">
                <a:latin typeface="+mj-lt"/>
              </a:rPr>
              <a:t>dùng</a:t>
            </a:r>
            <a:r>
              <a:rPr lang="vi-VN" sz="2400" cap="none" dirty="0">
                <a:latin typeface="+mj-lt"/>
              </a:rPr>
              <a:t> </a:t>
            </a:r>
            <a:r>
              <a:rPr lang="vi-VN" sz="2400" cap="none" dirty="0" err="1">
                <a:latin typeface="+mj-lt"/>
              </a:rPr>
              <a:t>vì</a:t>
            </a:r>
            <a:r>
              <a:rPr lang="vi-VN" sz="2400" cap="none" dirty="0">
                <a:latin typeface="+mj-lt"/>
              </a:rPr>
              <a:t> </a:t>
            </a:r>
            <a:r>
              <a:rPr lang="vi-VN" sz="2400" cap="none" dirty="0" err="1">
                <a:latin typeface="+mj-lt"/>
              </a:rPr>
              <a:t>chúng</a:t>
            </a:r>
            <a:r>
              <a:rPr lang="vi-VN" sz="2400" cap="none" dirty="0">
                <a:latin typeface="+mj-lt"/>
              </a:rPr>
              <a:t> </a:t>
            </a:r>
            <a:r>
              <a:rPr lang="vi-VN" sz="2400" cap="none" dirty="0" err="1">
                <a:latin typeface="+mj-lt"/>
              </a:rPr>
              <a:t>được</a:t>
            </a:r>
            <a:r>
              <a:rPr lang="vi-VN" sz="2400" cap="none" dirty="0">
                <a:latin typeface="+mj-lt"/>
              </a:rPr>
              <a:t> lưu bên trong thư </a:t>
            </a:r>
            <a:r>
              <a:rPr lang="vi-VN" sz="2400" cap="none" dirty="0" err="1">
                <a:latin typeface="+mj-lt"/>
              </a:rPr>
              <a:t>mục</a:t>
            </a:r>
            <a:r>
              <a:rPr lang="vi-VN" sz="2400" cap="none" dirty="0">
                <a:latin typeface="+mj-lt"/>
              </a:rPr>
              <a:t> riêng </a:t>
            </a:r>
            <a:r>
              <a:rPr lang="vi-VN" sz="2400" cap="none" dirty="0" err="1">
                <a:latin typeface="+mj-lt"/>
              </a:rPr>
              <a:t>của</a:t>
            </a:r>
            <a:r>
              <a:rPr lang="vi-VN" sz="2400" cap="none" dirty="0">
                <a:latin typeface="+mj-lt"/>
              </a:rPr>
              <a:t> </a:t>
            </a:r>
            <a:r>
              <a:rPr lang="vi-VN" sz="2400" cap="none" dirty="0" err="1">
                <a:latin typeface="+mj-lt"/>
              </a:rPr>
              <a:t>từng</a:t>
            </a:r>
            <a:r>
              <a:rPr lang="vi-VN" sz="2400" cap="none" dirty="0">
                <a:latin typeface="+mj-lt"/>
              </a:rPr>
              <a:t> </a:t>
            </a:r>
            <a:r>
              <a:rPr lang="vi-VN" sz="2400" cap="none" dirty="0" err="1">
                <a:latin typeface="+mj-lt"/>
              </a:rPr>
              <a:t>người</a:t>
            </a:r>
            <a:r>
              <a:rPr lang="vi-VN" sz="2400" cap="none" dirty="0">
                <a:latin typeface="+mj-lt"/>
              </a:rPr>
              <a:t> </a:t>
            </a:r>
            <a:r>
              <a:rPr lang="vi-VN" sz="2400" cap="none" dirty="0" err="1">
                <a:latin typeface="+mj-lt"/>
              </a:rPr>
              <a:t>dùng</a:t>
            </a:r>
            <a:r>
              <a:rPr lang="vi-VN" sz="2400" cap="none" dirty="0">
                <a:latin typeface="+mj-lt"/>
              </a:rPr>
              <a:t>.</a:t>
            </a:r>
          </a:p>
        </p:txBody>
      </p:sp>
    </p:spTree>
    <p:extLst>
      <p:ext uri="{BB962C8B-B14F-4D97-AF65-F5344CB8AC3E}">
        <p14:creationId xmlns:p14="http://schemas.microsoft.com/office/powerpoint/2010/main" val="1972623659"/>
      </p:ext>
    </p:extLst>
  </p:cSld>
  <p:clrMapOvr>
    <a:masterClrMapping/>
  </p:clrMapOvr>
  <p:transition spd="slow">
    <p:wheel spokes="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C5B80F2-C362-4512-A8CB-E8C09DDA43B6}"/>
              </a:ext>
            </a:extLst>
          </p:cNvPr>
          <p:cNvSpPr>
            <a:spLocks noGrp="1"/>
          </p:cNvSpPr>
          <p:nvPr>
            <p:ph type="title"/>
          </p:nvPr>
        </p:nvSpPr>
        <p:spPr>
          <a:xfrm>
            <a:off x="79899" y="1"/>
            <a:ext cx="11198327" cy="1189607"/>
          </a:xfrm>
        </p:spPr>
        <p:txBody>
          <a:bodyPr/>
          <a:lstStyle/>
          <a:p>
            <a:endParaRPr lang="vi-VN" dirty="0"/>
          </a:p>
        </p:txBody>
      </p:sp>
      <p:sp>
        <p:nvSpPr>
          <p:cNvPr id="3" name="Chỗ dành sẵn cho Nội dung 2">
            <a:extLst>
              <a:ext uri="{FF2B5EF4-FFF2-40B4-BE49-F238E27FC236}">
                <a16:creationId xmlns:a16="http://schemas.microsoft.com/office/drawing/2014/main" id="{608C8FEE-5355-441B-963A-D922880855AC}"/>
              </a:ext>
            </a:extLst>
          </p:cNvPr>
          <p:cNvSpPr>
            <a:spLocks noGrp="1"/>
          </p:cNvSpPr>
          <p:nvPr>
            <p:ph sz="quarter" idx="13"/>
          </p:nvPr>
        </p:nvSpPr>
        <p:spPr>
          <a:xfrm>
            <a:off x="79273" y="825623"/>
            <a:ext cx="11825682" cy="6032375"/>
          </a:xfrm>
        </p:spPr>
        <p:txBody>
          <a:bodyPr/>
          <a:lstStyle/>
          <a:p>
            <a:pPr marL="0" indent="0">
              <a:buNone/>
            </a:pPr>
            <a:r>
              <a:rPr lang="vi-VN" sz="2200" cap="none" dirty="0">
                <a:latin typeface="+mj-lt"/>
              </a:rPr>
              <a:t>2.1.2:Quản </a:t>
            </a:r>
            <a:r>
              <a:rPr lang="vi-VN" sz="2200" cap="none" dirty="0" err="1">
                <a:latin typeface="+mj-lt"/>
              </a:rPr>
              <a:t>trị</a:t>
            </a:r>
            <a:r>
              <a:rPr lang="vi-VN" sz="2200" cap="none" dirty="0">
                <a:latin typeface="+mj-lt"/>
              </a:rPr>
              <a:t> </a:t>
            </a:r>
            <a:r>
              <a:rPr lang="vi-VN" sz="2200" cap="none" dirty="0" err="1">
                <a:latin typeface="+mj-lt"/>
              </a:rPr>
              <a:t>người</a:t>
            </a:r>
            <a:r>
              <a:rPr lang="vi-VN" sz="2200" cap="none" dirty="0">
                <a:latin typeface="+mj-lt"/>
              </a:rPr>
              <a:t> </a:t>
            </a:r>
            <a:r>
              <a:rPr lang="vi-VN" sz="2200" cap="none" dirty="0" err="1">
                <a:latin typeface="+mj-lt"/>
              </a:rPr>
              <a:t>dùng:Mỗi</a:t>
            </a:r>
            <a:r>
              <a:rPr lang="vi-VN" sz="2200" cap="none" dirty="0">
                <a:latin typeface="+mj-lt"/>
              </a:rPr>
              <a:t> </a:t>
            </a:r>
            <a:r>
              <a:rPr lang="vi-VN" sz="2200" cap="none" dirty="0" err="1">
                <a:latin typeface="+mj-lt"/>
              </a:rPr>
              <a:t>người</a:t>
            </a:r>
            <a:r>
              <a:rPr lang="vi-VN" sz="2200" cap="none" dirty="0">
                <a:latin typeface="+mj-lt"/>
              </a:rPr>
              <a:t> </a:t>
            </a:r>
            <a:r>
              <a:rPr lang="vi-VN" sz="2200" cap="none" dirty="0" err="1">
                <a:latin typeface="+mj-lt"/>
              </a:rPr>
              <a:t>dùng</a:t>
            </a:r>
            <a:r>
              <a:rPr lang="vi-VN" sz="2200" cap="none" dirty="0">
                <a:latin typeface="+mj-lt"/>
              </a:rPr>
              <a:t> </a:t>
            </a:r>
            <a:r>
              <a:rPr lang="vi-VN" sz="2200" cap="none" dirty="0" err="1">
                <a:latin typeface="+mj-lt"/>
              </a:rPr>
              <a:t>được</a:t>
            </a:r>
            <a:r>
              <a:rPr lang="vi-VN" sz="2200" cap="none" dirty="0">
                <a:latin typeface="+mj-lt"/>
              </a:rPr>
              <a:t> phân </a:t>
            </a:r>
            <a:r>
              <a:rPr lang="vi-VN" sz="2200" cap="none" dirty="0" err="1">
                <a:latin typeface="+mj-lt"/>
              </a:rPr>
              <a:t>biệt</a:t>
            </a:r>
            <a:r>
              <a:rPr lang="vi-VN" sz="2200" cap="none" dirty="0">
                <a:latin typeface="+mj-lt"/>
              </a:rPr>
              <a:t> thông qua tên hay </a:t>
            </a:r>
            <a:r>
              <a:rPr lang="vi-VN" sz="2200" cap="none" dirty="0" err="1">
                <a:latin typeface="+mj-lt"/>
              </a:rPr>
              <a:t>định</a:t>
            </a:r>
            <a:r>
              <a:rPr lang="vi-VN" sz="2200" cap="none" dirty="0">
                <a:latin typeface="+mj-lt"/>
              </a:rPr>
              <a:t> danh </a:t>
            </a:r>
            <a:r>
              <a:rPr lang="vi-VN" sz="2200" cap="none" dirty="0" err="1">
                <a:latin typeface="+mj-lt"/>
              </a:rPr>
              <a:t>người</a:t>
            </a:r>
            <a:r>
              <a:rPr lang="vi-VN" sz="2200" cap="none" dirty="0">
                <a:latin typeface="+mj-lt"/>
              </a:rPr>
              <a:t> </a:t>
            </a:r>
            <a:r>
              <a:rPr lang="vi-VN" sz="2200" cap="none" dirty="0" err="1">
                <a:latin typeface="+mj-lt"/>
              </a:rPr>
              <a:t>dùng</a:t>
            </a:r>
            <a:r>
              <a:rPr lang="vi-VN" sz="2200" cap="none" dirty="0">
                <a:latin typeface="+mj-lt"/>
              </a:rPr>
              <a:t> UID, </a:t>
            </a:r>
            <a:r>
              <a:rPr lang="vi-VN" sz="2200" cap="none" dirty="0" err="1">
                <a:latin typeface="+mj-lt"/>
              </a:rPr>
              <a:t>được</a:t>
            </a:r>
            <a:r>
              <a:rPr lang="vi-VN" sz="2200" cap="none" dirty="0">
                <a:latin typeface="+mj-lt"/>
              </a:rPr>
              <a:t> </a:t>
            </a:r>
            <a:r>
              <a:rPr lang="vi-VN" sz="2200" cap="none" dirty="0" err="1">
                <a:latin typeface="+mj-lt"/>
              </a:rPr>
              <a:t>xác</a:t>
            </a:r>
            <a:r>
              <a:rPr lang="vi-VN" sz="2200" cap="none" dirty="0">
                <a:latin typeface="+mj-lt"/>
              </a:rPr>
              <a:t> </a:t>
            </a:r>
            <a:r>
              <a:rPr lang="vi-VN" sz="2200" cap="none" dirty="0" err="1">
                <a:latin typeface="+mj-lt"/>
              </a:rPr>
              <a:t>thực</a:t>
            </a:r>
            <a:r>
              <a:rPr lang="vi-VN" sz="2200" cap="none" dirty="0">
                <a:latin typeface="+mj-lt"/>
              </a:rPr>
              <a:t> </a:t>
            </a:r>
            <a:r>
              <a:rPr lang="vi-VN" sz="2200" cap="none" dirty="0" err="1">
                <a:latin typeface="+mj-lt"/>
              </a:rPr>
              <a:t>nhờ</a:t>
            </a:r>
            <a:r>
              <a:rPr lang="vi-VN" sz="2200" cap="none" dirty="0">
                <a:latin typeface="+mj-lt"/>
              </a:rPr>
              <a:t> cơ </a:t>
            </a:r>
            <a:r>
              <a:rPr lang="vi-VN" sz="2200" cap="none" dirty="0" err="1">
                <a:latin typeface="+mj-lt"/>
              </a:rPr>
              <a:t>chế</a:t>
            </a:r>
            <a:r>
              <a:rPr lang="vi-VN" sz="2200" cap="none" dirty="0">
                <a:latin typeface="+mj-lt"/>
              </a:rPr>
              <a:t> </a:t>
            </a:r>
            <a:r>
              <a:rPr lang="vi-VN" sz="2200" cap="none" dirty="0" err="1">
                <a:latin typeface="+mj-lt"/>
              </a:rPr>
              <a:t>kiểm</a:t>
            </a:r>
            <a:r>
              <a:rPr lang="vi-VN" sz="2200" cap="none" dirty="0">
                <a:latin typeface="+mj-lt"/>
              </a:rPr>
              <a:t> tra </a:t>
            </a:r>
            <a:r>
              <a:rPr lang="vi-VN" sz="2200" cap="none" dirty="0" err="1">
                <a:latin typeface="+mj-lt"/>
              </a:rPr>
              <a:t>mật</a:t>
            </a:r>
            <a:r>
              <a:rPr lang="vi-VN" sz="2200" cap="none" dirty="0">
                <a:latin typeface="+mj-lt"/>
              </a:rPr>
              <a:t> </a:t>
            </a:r>
            <a:r>
              <a:rPr lang="vi-VN" sz="2200" cap="none" dirty="0" err="1">
                <a:latin typeface="+mj-lt"/>
              </a:rPr>
              <a:t>khẩu</a:t>
            </a:r>
            <a:r>
              <a:rPr lang="vi-VN" sz="2200" cap="none" dirty="0">
                <a:latin typeface="+mj-lt"/>
              </a:rPr>
              <a:t>. </a:t>
            </a:r>
            <a:r>
              <a:rPr lang="vi-VN" sz="2200" cap="none" dirty="0" err="1">
                <a:latin typeface="+mj-lt"/>
              </a:rPr>
              <a:t>Mặc</a:t>
            </a:r>
            <a:r>
              <a:rPr lang="vi-VN" sz="2200" cap="none" dirty="0">
                <a:latin typeface="+mj-lt"/>
              </a:rPr>
              <a:t> </a:t>
            </a:r>
            <a:r>
              <a:rPr lang="vi-VN" sz="2200" cap="none" dirty="0" err="1">
                <a:latin typeface="+mj-lt"/>
              </a:rPr>
              <a:t>định</a:t>
            </a:r>
            <a:r>
              <a:rPr lang="vi-VN" sz="2200" cap="none" dirty="0">
                <a:latin typeface="+mj-lt"/>
              </a:rPr>
              <a:t>, </a:t>
            </a:r>
            <a:r>
              <a:rPr lang="vi-VN" sz="2200" cap="none" dirty="0" err="1">
                <a:latin typeface="+mj-lt"/>
              </a:rPr>
              <a:t>các</a:t>
            </a:r>
            <a:r>
              <a:rPr lang="vi-VN" sz="2200" cap="none" dirty="0">
                <a:latin typeface="+mj-lt"/>
              </a:rPr>
              <a:t> thông tin </a:t>
            </a:r>
            <a:r>
              <a:rPr lang="vi-VN" sz="2200" cap="none" dirty="0" err="1">
                <a:latin typeface="+mj-lt"/>
              </a:rPr>
              <a:t>người</a:t>
            </a:r>
            <a:r>
              <a:rPr lang="vi-VN" sz="2200" cap="none" dirty="0">
                <a:latin typeface="+mj-lt"/>
              </a:rPr>
              <a:t> </a:t>
            </a:r>
            <a:r>
              <a:rPr lang="vi-VN" sz="2200" cap="none" dirty="0" err="1">
                <a:latin typeface="+mj-lt"/>
              </a:rPr>
              <a:t>dùng</a:t>
            </a:r>
            <a:r>
              <a:rPr lang="vi-VN" sz="2200" cap="none" dirty="0">
                <a:latin typeface="+mj-lt"/>
              </a:rPr>
              <a:t> </a:t>
            </a:r>
            <a:r>
              <a:rPr lang="vi-VN" sz="2200" cap="none" dirty="0" err="1">
                <a:latin typeface="+mj-lt"/>
              </a:rPr>
              <a:t>này</a:t>
            </a:r>
            <a:r>
              <a:rPr lang="vi-VN" sz="2200" cap="none" dirty="0">
                <a:latin typeface="+mj-lt"/>
              </a:rPr>
              <a:t> </a:t>
            </a:r>
            <a:r>
              <a:rPr lang="vi-VN" sz="2200" cap="none" dirty="0" err="1">
                <a:latin typeface="+mj-lt"/>
              </a:rPr>
              <a:t>được</a:t>
            </a:r>
            <a:r>
              <a:rPr lang="vi-VN" sz="2200" cap="none" dirty="0">
                <a:latin typeface="+mj-lt"/>
              </a:rPr>
              <a:t> lưu trong </a:t>
            </a:r>
            <a:r>
              <a:rPr lang="vi-VN" sz="2200" cap="none" dirty="0" err="1">
                <a:latin typeface="+mj-lt"/>
              </a:rPr>
              <a:t>file</a:t>
            </a:r>
            <a:r>
              <a:rPr lang="vi-VN" sz="2200" cap="none" dirty="0">
                <a:latin typeface="+mj-lt"/>
              </a:rPr>
              <a:t> /</a:t>
            </a:r>
            <a:r>
              <a:rPr lang="vi-VN" sz="2200" cap="none" dirty="0" err="1">
                <a:latin typeface="+mj-lt"/>
              </a:rPr>
              <a:t>etc</a:t>
            </a:r>
            <a:r>
              <a:rPr lang="vi-VN" sz="2200" cap="none" dirty="0">
                <a:latin typeface="+mj-lt"/>
              </a:rPr>
              <a:t>/</a:t>
            </a:r>
            <a:r>
              <a:rPr lang="vi-VN" sz="2200" cap="none" dirty="0" err="1">
                <a:latin typeface="+mj-lt"/>
              </a:rPr>
              <a:t>passwd</a:t>
            </a:r>
            <a:r>
              <a:rPr lang="vi-VN" sz="2200" cap="none" dirty="0">
                <a:latin typeface="+mj-lt"/>
              </a:rPr>
              <a:t>.</a:t>
            </a:r>
          </a:p>
          <a:p>
            <a:pPr marL="0" indent="0">
              <a:buNone/>
            </a:pPr>
            <a:r>
              <a:rPr lang="vi-VN" sz="2200" cap="none" dirty="0">
                <a:latin typeface="+mj-lt"/>
              </a:rPr>
              <a:t>-</a:t>
            </a:r>
            <a:r>
              <a:rPr lang="vi-VN" sz="2200" cap="none" dirty="0" err="1">
                <a:latin typeface="+mj-lt"/>
              </a:rPr>
              <a:t>Các</a:t>
            </a:r>
            <a:r>
              <a:rPr lang="vi-VN" sz="2200" cap="none" dirty="0">
                <a:latin typeface="+mj-lt"/>
              </a:rPr>
              <a:t> </a:t>
            </a:r>
            <a:r>
              <a:rPr lang="vi-VN" sz="2200" cap="none" dirty="0" err="1">
                <a:latin typeface="+mj-lt"/>
              </a:rPr>
              <a:t>kiểu</a:t>
            </a:r>
            <a:r>
              <a:rPr lang="vi-VN" sz="2200" cap="none" dirty="0">
                <a:latin typeface="+mj-lt"/>
              </a:rPr>
              <a:t> </a:t>
            </a:r>
            <a:r>
              <a:rPr lang="vi-VN" sz="2200" cap="none" dirty="0" err="1">
                <a:latin typeface="+mj-lt"/>
              </a:rPr>
              <a:t>người</a:t>
            </a:r>
            <a:r>
              <a:rPr lang="vi-VN" sz="2200" cap="none" dirty="0">
                <a:latin typeface="+mj-lt"/>
              </a:rPr>
              <a:t> </a:t>
            </a:r>
            <a:r>
              <a:rPr lang="vi-VN" sz="2200" cap="none" dirty="0" err="1">
                <a:latin typeface="+mj-lt"/>
              </a:rPr>
              <a:t>dùng</a:t>
            </a:r>
            <a:r>
              <a:rPr lang="vi-VN" sz="2200" cap="none" dirty="0">
                <a:latin typeface="+mj-lt"/>
              </a:rPr>
              <a:t> </a:t>
            </a:r>
            <a:r>
              <a:rPr lang="vi-VN" sz="2200" cap="none" dirty="0" err="1">
                <a:latin typeface="+mj-lt"/>
              </a:rPr>
              <a:t>phổ</a:t>
            </a:r>
            <a:r>
              <a:rPr lang="vi-VN" sz="2200" cap="none" dirty="0">
                <a:latin typeface="+mj-lt"/>
              </a:rPr>
              <a:t> </a:t>
            </a:r>
            <a:r>
              <a:rPr lang="vi-VN" sz="2200" cap="none" dirty="0" err="1">
                <a:latin typeface="+mj-lt"/>
              </a:rPr>
              <a:t>biến</a:t>
            </a:r>
            <a:r>
              <a:rPr lang="vi-VN" sz="2200" cap="none" dirty="0">
                <a:latin typeface="+mj-lt"/>
              </a:rPr>
              <a:t>:</a:t>
            </a:r>
          </a:p>
          <a:p>
            <a:pPr marL="0" indent="0">
              <a:buNone/>
            </a:pPr>
            <a:endParaRPr lang="vi-VN" dirty="0"/>
          </a:p>
        </p:txBody>
      </p:sp>
      <p:graphicFrame>
        <p:nvGraphicFramePr>
          <p:cNvPr id="4" name="Sơ đồ 3">
            <a:extLst>
              <a:ext uri="{FF2B5EF4-FFF2-40B4-BE49-F238E27FC236}">
                <a16:creationId xmlns:a16="http://schemas.microsoft.com/office/drawing/2014/main" id="{75488563-EB7B-4FE4-9BFC-2A236268FD24}"/>
              </a:ext>
            </a:extLst>
          </p:cNvPr>
          <p:cNvGraphicFramePr/>
          <p:nvPr>
            <p:extLst>
              <p:ext uri="{D42A27DB-BD31-4B8C-83A1-F6EECF244321}">
                <p14:modId xmlns:p14="http://schemas.microsoft.com/office/powerpoint/2010/main" val="3839565006"/>
              </p:ext>
            </p:extLst>
          </p:nvPr>
        </p:nvGraphicFramePr>
        <p:xfrm>
          <a:off x="550416" y="2920752"/>
          <a:ext cx="10626570" cy="3790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1242397"/>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597B369-CDAF-4462-8467-7517E8C882FF}"/>
              </a:ext>
            </a:extLst>
          </p:cNvPr>
          <p:cNvSpPr>
            <a:spLocks noGrp="1"/>
          </p:cNvSpPr>
          <p:nvPr>
            <p:ph type="title"/>
          </p:nvPr>
        </p:nvSpPr>
        <p:spPr>
          <a:xfrm>
            <a:off x="1" y="0"/>
            <a:ext cx="1944210" cy="577049"/>
          </a:xfrm>
        </p:spPr>
        <p:txBody>
          <a:bodyPr>
            <a:normAutofit/>
          </a:bodyPr>
          <a:lstStyle/>
          <a:p>
            <a:r>
              <a:rPr lang="vi-VN" sz="2800" b="1" cap="none" dirty="0"/>
              <a:t>2.3 So </a:t>
            </a:r>
            <a:r>
              <a:rPr lang="vi-VN" sz="2800" b="1" cap="none" dirty="0" err="1"/>
              <a:t>sánh</a:t>
            </a:r>
            <a:r>
              <a:rPr lang="vi-VN" sz="2800" b="1" cap="none" dirty="0"/>
              <a:t> </a:t>
            </a:r>
          </a:p>
        </p:txBody>
      </p:sp>
      <p:graphicFrame>
        <p:nvGraphicFramePr>
          <p:cNvPr id="4" name="Bảng 4">
            <a:extLst>
              <a:ext uri="{FF2B5EF4-FFF2-40B4-BE49-F238E27FC236}">
                <a16:creationId xmlns:a16="http://schemas.microsoft.com/office/drawing/2014/main" id="{CE3B3675-4955-42CD-8CF8-74A36F8D912B}"/>
              </a:ext>
            </a:extLst>
          </p:cNvPr>
          <p:cNvGraphicFramePr>
            <a:graphicFrameLocks noGrp="1"/>
          </p:cNvGraphicFramePr>
          <p:nvPr>
            <p:ph sz="quarter" idx="13"/>
            <p:extLst>
              <p:ext uri="{D42A27DB-BD31-4B8C-83A1-F6EECF244321}">
                <p14:modId xmlns:p14="http://schemas.microsoft.com/office/powerpoint/2010/main" val="3444373256"/>
              </p:ext>
            </p:extLst>
          </p:nvPr>
        </p:nvGraphicFramePr>
        <p:xfrm>
          <a:off x="159798" y="577049"/>
          <a:ext cx="11674136" cy="6293342"/>
        </p:xfrm>
        <a:graphic>
          <a:graphicData uri="http://schemas.openxmlformats.org/drawingml/2006/table">
            <a:tbl>
              <a:tblPr firstRow="1" bandRow="1">
                <a:tableStyleId>{5C22544A-7EE6-4342-B048-85BDC9FD1C3A}</a:tableStyleId>
              </a:tblPr>
              <a:tblGrid>
                <a:gridCol w="5743852">
                  <a:extLst>
                    <a:ext uri="{9D8B030D-6E8A-4147-A177-3AD203B41FA5}">
                      <a16:colId xmlns:a16="http://schemas.microsoft.com/office/drawing/2014/main" val="382904229"/>
                    </a:ext>
                  </a:extLst>
                </a:gridCol>
                <a:gridCol w="5930284">
                  <a:extLst>
                    <a:ext uri="{9D8B030D-6E8A-4147-A177-3AD203B41FA5}">
                      <a16:colId xmlns:a16="http://schemas.microsoft.com/office/drawing/2014/main" val="379237447"/>
                    </a:ext>
                  </a:extLst>
                </a:gridCol>
              </a:tblGrid>
              <a:tr h="470516">
                <a:tc>
                  <a:txBody>
                    <a:bodyPr/>
                    <a:lstStyle/>
                    <a:p>
                      <a:pPr algn="ctr"/>
                      <a:r>
                        <a:rPr lang="vi-VN" sz="2400" dirty="0">
                          <a:solidFill>
                            <a:schemeClr val="tx1"/>
                          </a:solidFill>
                          <a:latin typeface="+mj-lt"/>
                        </a:rPr>
                        <a:t>Windows</a:t>
                      </a:r>
                    </a:p>
                  </a:txBody>
                  <a:tcPr/>
                </a:tc>
                <a:tc>
                  <a:txBody>
                    <a:bodyPr/>
                    <a:lstStyle/>
                    <a:p>
                      <a:pPr algn="ctr"/>
                      <a:r>
                        <a:rPr lang="vi-VN" sz="2400" dirty="0" err="1">
                          <a:solidFill>
                            <a:schemeClr val="tx1"/>
                          </a:solidFill>
                          <a:latin typeface="+mj-lt"/>
                        </a:rPr>
                        <a:t>Linux</a:t>
                      </a:r>
                      <a:endParaRPr lang="vi-VN" sz="2400" dirty="0">
                        <a:solidFill>
                          <a:schemeClr val="tx1"/>
                        </a:solidFill>
                        <a:latin typeface="+mj-lt"/>
                      </a:endParaRPr>
                    </a:p>
                  </a:txBody>
                  <a:tcPr/>
                </a:tc>
                <a:extLst>
                  <a:ext uri="{0D108BD9-81ED-4DB2-BD59-A6C34878D82A}">
                    <a16:rowId xmlns:a16="http://schemas.microsoft.com/office/drawing/2014/main" val="1151377486"/>
                  </a:ext>
                </a:extLst>
              </a:tr>
              <a:tr h="648482">
                <a:tc>
                  <a:txBody>
                    <a:bodyPr/>
                    <a:lstStyle/>
                    <a:p>
                      <a:r>
                        <a:rPr lang="vi-VN" dirty="0">
                          <a:latin typeface="+mj-lt"/>
                        </a:rPr>
                        <a:t>Windows </a:t>
                      </a:r>
                      <a:r>
                        <a:rPr lang="vi-VN" dirty="0" err="1">
                          <a:latin typeface="+mj-lt"/>
                        </a:rPr>
                        <a:t>hỗ</a:t>
                      </a:r>
                      <a:r>
                        <a:rPr lang="vi-VN" dirty="0">
                          <a:latin typeface="+mj-lt"/>
                        </a:rPr>
                        <a:t> </a:t>
                      </a:r>
                      <a:r>
                        <a:rPr lang="vi-VN" dirty="0" err="1">
                          <a:latin typeface="+mj-lt"/>
                        </a:rPr>
                        <a:t>trợ</a:t>
                      </a:r>
                      <a:r>
                        <a:rPr lang="vi-VN" dirty="0">
                          <a:latin typeface="+mj-lt"/>
                        </a:rPr>
                        <a:t> giao </a:t>
                      </a:r>
                      <a:r>
                        <a:rPr lang="vi-VN" dirty="0" err="1">
                          <a:latin typeface="+mj-lt"/>
                        </a:rPr>
                        <a:t>diện</a:t>
                      </a:r>
                      <a:r>
                        <a:rPr lang="vi-VN" dirty="0">
                          <a:latin typeface="+mj-lt"/>
                        </a:rPr>
                        <a:t> đồ </a:t>
                      </a:r>
                      <a:r>
                        <a:rPr lang="vi-VN" dirty="0" err="1">
                          <a:latin typeface="+mj-lt"/>
                        </a:rPr>
                        <a:t>họa</a:t>
                      </a:r>
                      <a:r>
                        <a:rPr lang="vi-VN" dirty="0">
                          <a:latin typeface="+mj-lt"/>
                        </a:rPr>
                        <a:t> </a:t>
                      </a:r>
                      <a:r>
                        <a:rPr lang="vi-VN" dirty="0" err="1">
                          <a:latin typeface="+mj-lt"/>
                        </a:rPr>
                        <a:t>dễ</a:t>
                      </a:r>
                      <a:r>
                        <a:rPr lang="vi-VN" dirty="0">
                          <a:latin typeface="+mj-lt"/>
                        </a:rPr>
                        <a:t> </a:t>
                      </a:r>
                      <a:r>
                        <a:rPr lang="vi-VN" dirty="0" err="1">
                          <a:latin typeface="+mj-lt"/>
                        </a:rPr>
                        <a:t>dàng</a:t>
                      </a:r>
                      <a:r>
                        <a:rPr lang="vi-VN" dirty="0">
                          <a:latin typeface="+mj-lt"/>
                        </a:rPr>
                        <a:t> </a:t>
                      </a:r>
                      <a:r>
                        <a:rPr lang="vi-VN" dirty="0" err="1">
                          <a:latin typeface="+mj-lt"/>
                        </a:rPr>
                        <a:t>sử</a:t>
                      </a:r>
                      <a:r>
                        <a:rPr lang="vi-VN" dirty="0">
                          <a:latin typeface="+mj-lt"/>
                        </a:rPr>
                        <a:t> </a:t>
                      </a:r>
                      <a:r>
                        <a:rPr lang="vi-VN" dirty="0" err="1">
                          <a:latin typeface="+mj-lt"/>
                        </a:rPr>
                        <a:t>dụng</a:t>
                      </a:r>
                      <a:endParaRPr lang="vi-VN" dirty="0">
                        <a:latin typeface="+mj-lt"/>
                      </a:endParaRPr>
                    </a:p>
                  </a:txBody>
                  <a:tcPr/>
                </a:tc>
                <a:tc>
                  <a:txBody>
                    <a:bodyPr/>
                    <a:lstStyle/>
                    <a:p>
                      <a:r>
                        <a:rPr lang="vi-VN" dirty="0" err="1">
                          <a:latin typeface="+mj-lt"/>
                        </a:rPr>
                        <a:t>Linux</a:t>
                      </a:r>
                      <a:r>
                        <a:rPr lang="vi-VN" dirty="0">
                          <a:latin typeface="+mj-lt"/>
                        </a:rPr>
                        <a:t> thiên </a:t>
                      </a:r>
                      <a:r>
                        <a:rPr lang="vi-VN" dirty="0" err="1">
                          <a:latin typeface="+mj-lt"/>
                        </a:rPr>
                        <a:t>về</a:t>
                      </a:r>
                      <a:r>
                        <a:rPr lang="vi-VN" dirty="0">
                          <a:latin typeface="+mj-lt"/>
                        </a:rPr>
                        <a:t> giao </a:t>
                      </a:r>
                      <a:r>
                        <a:rPr lang="vi-VN" dirty="0" err="1">
                          <a:latin typeface="+mj-lt"/>
                        </a:rPr>
                        <a:t>diện</a:t>
                      </a:r>
                      <a:r>
                        <a:rPr lang="vi-VN" dirty="0">
                          <a:latin typeface="+mj-lt"/>
                        </a:rPr>
                        <a:t> </a:t>
                      </a:r>
                      <a:r>
                        <a:rPr lang="vi-VN" dirty="0" err="1">
                          <a:latin typeface="+mj-lt"/>
                        </a:rPr>
                        <a:t>dòng</a:t>
                      </a:r>
                      <a:r>
                        <a:rPr lang="vi-VN" dirty="0">
                          <a:latin typeface="+mj-lt"/>
                        </a:rPr>
                        <a:t> </a:t>
                      </a:r>
                      <a:r>
                        <a:rPr lang="vi-VN" dirty="0" err="1">
                          <a:latin typeface="+mj-lt"/>
                        </a:rPr>
                        <a:t>lệnh</a:t>
                      </a:r>
                      <a:r>
                        <a:rPr lang="vi-VN" dirty="0">
                          <a:latin typeface="+mj-lt"/>
                        </a:rPr>
                        <a:t> </a:t>
                      </a:r>
                      <a:r>
                        <a:rPr lang="vi-VN" dirty="0" err="1">
                          <a:latin typeface="+mj-lt"/>
                        </a:rPr>
                        <a:t>để</a:t>
                      </a:r>
                      <a:r>
                        <a:rPr lang="vi-VN" dirty="0">
                          <a:latin typeface="+mj-lt"/>
                        </a:rPr>
                        <a:t> </a:t>
                      </a:r>
                      <a:r>
                        <a:rPr lang="vi-VN" dirty="0" err="1">
                          <a:latin typeface="+mj-lt"/>
                        </a:rPr>
                        <a:t>quản</a:t>
                      </a:r>
                      <a:r>
                        <a:rPr lang="vi-VN" dirty="0">
                          <a:latin typeface="+mj-lt"/>
                        </a:rPr>
                        <a:t> </a:t>
                      </a:r>
                      <a:r>
                        <a:rPr lang="vi-VN" dirty="0" err="1">
                          <a:latin typeface="+mj-lt"/>
                        </a:rPr>
                        <a:t>lí</a:t>
                      </a:r>
                      <a:r>
                        <a:rPr lang="vi-VN" dirty="0">
                          <a:latin typeface="+mj-lt"/>
                        </a:rPr>
                        <a:t> </a:t>
                      </a:r>
                      <a:r>
                        <a:rPr lang="vi-VN" dirty="0" err="1">
                          <a:latin typeface="+mj-lt"/>
                        </a:rPr>
                        <a:t>người</a:t>
                      </a:r>
                      <a:r>
                        <a:rPr lang="vi-VN" dirty="0">
                          <a:latin typeface="+mj-lt"/>
                        </a:rPr>
                        <a:t> </a:t>
                      </a:r>
                      <a:r>
                        <a:rPr lang="vi-VN" dirty="0" err="1">
                          <a:latin typeface="+mj-lt"/>
                        </a:rPr>
                        <a:t>dùng</a:t>
                      </a:r>
                      <a:r>
                        <a:rPr lang="vi-VN" dirty="0">
                          <a:latin typeface="+mj-lt"/>
                        </a:rPr>
                        <a:t> </a:t>
                      </a:r>
                      <a:r>
                        <a:rPr lang="vi-VN" dirty="0" err="1">
                          <a:latin typeface="+mj-lt"/>
                        </a:rPr>
                        <a:t>và</a:t>
                      </a:r>
                      <a:r>
                        <a:rPr lang="vi-VN" dirty="0">
                          <a:latin typeface="+mj-lt"/>
                        </a:rPr>
                        <a:t> </a:t>
                      </a:r>
                      <a:r>
                        <a:rPr lang="vi-VN" dirty="0" err="1">
                          <a:latin typeface="+mj-lt"/>
                        </a:rPr>
                        <a:t>máy</a:t>
                      </a:r>
                      <a:r>
                        <a:rPr lang="vi-VN" dirty="0">
                          <a:latin typeface="+mj-lt"/>
                        </a:rPr>
                        <a:t> </a:t>
                      </a:r>
                      <a:r>
                        <a:rPr lang="vi-VN" dirty="0" err="1">
                          <a:latin typeface="+mj-lt"/>
                        </a:rPr>
                        <a:t>tính</a:t>
                      </a:r>
                      <a:r>
                        <a:rPr lang="vi-VN" dirty="0">
                          <a:latin typeface="+mj-lt"/>
                        </a:rPr>
                        <a:t>.</a:t>
                      </a:r>
                    </a:p>
                  </a:txBody>
                  <a:tcPr/>
                </a:tc>
                <a:extLst>
                  <a:ext uri="{0D108BD9-81ED-4DB2-BD59-A6C34878D82A}">
                    <a16:rowId xmlns:a16="http://schemas.microsoft.com/office/drawing/2014/main" val="2184352885"/>
                  </a:ext>
                </a:extLst>
              </a:tr>
              <a:tr h="977370">
                <a:tc>
                  <a:txBody>
                    <a:bodyPr/>
                    <a:lstStyle/>
                    <a:p>
                      <a:r>
                        <a:rPr lang="vi-VN" dirty="0" err="1">
                          <a:latin typeface="+mj-lt"/>
                        </a:rPr>
                        <a:t>Máy</a:t>
                      </a:r>
                      <a:r>
                        <a:rPr lang="vi-VN" dirty="0">
                          <a:latin typeface="+mj-lt"/>
                        </a:rPr>
                        <a:t> </a:t>
                      </a:r>
                      <a:r>
                        <a:rPr lang="vi-VN" dirty="0" err="1">
                          <a:latin typeface="+mj-lt"/>
                        </a:rPr>
                        <a:t>tính</a:t>
                      </a:r>
                      <a:r>
                        <a:rPr lang="vi-VN" dirty="0">
                          <a:latin typeface="+mj-lt"/>
                        </a:rPr>
                        <a:t> </a:t>
                      </a:r>
                      <a:r>
                        <a:rPr lang="vi-VN" dirty="0" err="1">
                          <a:latin typeface="+mj-lt"/>
                        </a:rPr>
                        <a:t>sử</a:t>
                      </a:r>
                      <a:r>
                        <a:rPr lang="vi-VN" dirty="0">
                          <a:latin typeface="+mj-lt"/>
                        </a:rPr>
                        <a:t> </a:t>
                      </a:r>
                      <a:r>
                        <a:rPr lang="vi-VN" dirty="0" err="1">
                          <a:latin typeface="+mj-lt"/>
                        </a:rPr>
                        <a:t>dụng</a:t>
                      </a:r>
                      <a:r>
                        <a:rPr lang="vi-VN" dirty="0">
                          <a:latin typeface="+mj-lt"/>
                        </a:rPr>
                        <a:t> </a:t>
                      </a:r>
                      <a:r>
                        <a:rPr lang="vi-VN" dirty="0" err="1">
                          <a:latin typeface="+mj-lt"/>
                        </a:rPr>
                        <a:t>hệ</a:t>
                      </a:r>
                      <a:r>
                        <a:rPr lang="vi-VN" dirty="0">
                          <a:latin typeface="+mj-lt"/>
                        </a:rPr>
                        <a:t> </a:t>
                      </a:r>
                      <a:r>
                        <a:rPr lang="vi-VN" dirty="0" err="1">
                          <a:latin typeface="+mj-lt"/>
                        </a:rPr>
                        <a:t>điều</a:t>
                      </a:r>
                      <a:r>
                        <a:rPr lang="vi-VN" dirty="0">
                          <a:latin typeface="+mj-lt"/>
                        </a:rPr>
                        <a:t> </a:t>
                      </a:r>
                      <a:r>
                        <a:rPr lang="vi-VN" dirty="0" err="1">
                          <a:latin typeface="+mj-lt"/>
                        </a:rPr>
                        <a:t>hành</a:t>
                      </a:r>
                      <a:r>
                        <a:rPr lang="vi-VN" dirty="0">
                          <a:latin typeface="+mj-lt"/>
                        </a:rPr>
                        <a:t> Windows </a:t>
                      </a:r>
                      <a:r>
                        <a:rPr lang="vi-VN" dirty="0" err="1">
                          <a:latin typeface="+mj-lt"/>
                        </a:rPr>
                        <a:t>có</a:t>
                      </a:r>
                      <a:r>
                        <a:rPr lang="vi-VN" dirty="0">
                          <a:latin typeface="+mj-lt"/>
                        </a:rPr>
                        <a:t> </a:t>
                      </a:r>
                      <a:r>
                        <a:rPr lang="vi-VN" dirty="0" err="1">
                          <a:latin typeface="+mj-lt"/>
                        </a:rPr>
                        <a:t>thể</a:t>
                      </a:r>
                      <a:r>
                        <a:rPr lang="vi-VN" dirty="0">
                          <a:latin typeface="+mj-lt"/>
                        </a:rPr>
                        <a:t> </a:t>
                      </a:r>
                      <a:r>
                        <a:rPr lang="vi-VN" dirty="0" err="1">
                          <a:latin typeface="+mj-lt"/>
                        </a:rPr>
                        <a:t>được</a:t>
                      </a:r>
                      <a:r>
                        <a:rPr lang="vi-VN" dirty="0">
                          <a:latin typeface="+mj-lt"/>
                        </a:rPr>
                        <a:t> </a:t>
                      </a:r>
                      <a:r>
                        <a:rPr lang="vi-VN" dirty="0" err="1">
                          <a:latin typeface="+mj-lt"/>
                        </a:rPr>
                        <a:t>một</a:t>
                      </a:r>
                      <a:r>
                        <a:rPr lang="vi-VN" dirty="0">
                          <a:latin typeface="+mj-lt"/>
                        </a:rPr>
                        <a:t> hay </a:t>
                      </a:r>
                      <a:r>
                        <a:rPr lang="vi-VN" dirty="0" err="1">
                          <a:latin typeface="+mj-lt"/>
                        </a:rPr>
                        <a:t>nhiều</a:t>
                      </a:r>
                      <a:r>
                        <a:rPr lang="vi-VN" dirty="0">
                          <a:latin typeface="+mj-lt"/>
                        </a:rPr>
                        <a:t> </a:t>
                      </a:r>
                      <a:r>
                        <a:rPr lang="vi-VN" dirty="0" err="1">
                          <a:latin typeface="+mj-lt"/>
                        </a:rPr>
                        <a:t>người</a:t>
                      </a:r>
                      <a:r>
                        <a:rPr lang="vi-VN" dirty="0">
                          <a:latin typeface="+mj-lt"/>
                        </a:rPr>
                        <a:t> </a:t>
                      </a:r>
                      <a:r>
                        <a:rPr lang="vi-VN" dirty="0" err="1">
                          <a:latin typeface="+mj-lt"/>
                        </a:rPr>
                        <a:t>sử</a:t>
                      </a:r>
                      <a:r>
                        <a:rPr lang="vi-VN" dirty="0">
                          <a:latin typeface="+mj-lt"/>
                        </a:rPr>
                        <a:t> </a:t>
                      </a:r>
                      <a:r>
                        <a:rPr lang="vi-VN" dirty="0" err="1">
                          <a:latin typeface="+mj-lt"/>
                        </a:rPr>
                        <a:t>dụng</a:t>
                      </a:r>
                      <a:r>
                        <a:rPr lang="vi-VN" dirty="0">
                          <a:latin typeface="+mj-lt"/>
                        </a:rPr>
                        <a:t>, </a:t>
                      </a:r>
                      <a:r>
                        <a:rPr lang="vi-VN" dirty="0" err="1">
                          <a:latin typeface="+mj-lt"/>
                        </a:rPr>
                        <a:t>và</a:t>
                      </a:r>
                      <a:r>
                        <a:rPr lang="vi-VN" dirty="0">
                          <a:latin typeface="+mj-lt"/>
                        </a:rPr>
                        <a:t> Windows </a:t>
                      </a:r>
                      <a:r>
                        <a:rPr lang="vi-VN" dirty="0" err="1">
                          <a:latin typeface="+mj-lt"/>
                        </a:rPr>
                        <a:t>đã</a:t>
                      </a:r>
                      <a:r>
                        <a:rPr lang="vi-VN" dirty="0">
                          <a:latin typeface="+mj-lt"/>
                        </a:rPr>
                        <a:t> </a:t>
                      </a:r>
                      <a:r>
                        <a:rPr lang="vi-VN" dirty="0" err="1">
                          <a:latin typeface="+mj-lt"/>
                        </a:rPr>
                        <a:t>được</a:t>
                      </a:r>
                      <a:r>
                        <a:rPr lang="vi-VN" dirty="0">
                          <a:latin typeface="+mj-lt"/>
                        </a:rPr>
                        <a:t> </a:t>
                      </a:r>
                      <a:r>
                        <a:rPr lang="vi-VN" dirty="0" err="1">
                          <a:latin typeface="+mj-lt"/>
                        </a:rPr>
                        <a:t>thiết</a:t>
                      </a:r>
                      <a:r>
                        <a:rPr lang="vi-VN" dirty="0">
                          <a:latin typeface="+mj-lt"/>
                        </a:rPr>
                        <a:t> </a:t>
                      </a:r>
                      <a:r>
                        <a:rPr lang="vi-VN" dirty="0" err="1">
                          <a:latin typeface="+mj-lt"/>
                        </a:rPr>
                        <a:t>kế</a:t>
                      </a:r>
                      <a:r>
                        <a:rPr lang="vi-VN" dirty="0">
                          <a:latin typeface="+mj-lt"/>
                        </a:rPr>
                        <a:t> </a:t>
                      </a:r>
                      <a:r>
                        <a:rPr lang="vi-VN" dirty="0" err="1">
                          <a:latin typeface="+mj-lt"/>
                        </a:rPr>
                        <a:t>để</a:t>
                      </a:r>
                      <a:r>
                        <a:rPr lang="vi-VN" dirty="0">
                          <a:latin typeface="+mj-lt"/>
                        </a:rPr>
                        <a:t> </a:t>
                      </a:r>
                      <a:r>
                        <a:rPr lang="vi-VN" dirty="0" err="1">
                          <a:latin typeface="+mj-lt"/>
                        </a:rPr>
                        <a:t>vận</a:t>
                      </a:r>
                      <a:r>
                        <a:rPr lang="vi-VN" dirty="0">
                          <a:latin typeface="+mj-lt"/>
                        </a:rPr>
                        <a:t> </a:t>
                      </a:r>
                      <a:r>
                        <a:rPr lang="vi-VN" dirty="0" err="1">
                          <a:latin typeface="+mj-lt"/>
                        </a:rPr>
                        <a:t>hành</a:t>
                      </a:r>
                      <a:r>
                        <a:rPr lang="vi-VN" dirty="0">
                          <a:latin typeface="+mj-lt"/>
                        </a:rPr>
                        <a:t> như </a:t>
                      </a:r>
                      <a:r>
                        <a:rPr lang="vi-VN" dirty="0" err="1">
                          <a:latin typeface="+mj-lt"/>
                        </a:rPr>
                        <a:t>một</a:t>
                      </a:r>
                      <a:r>
                        <a:rPr lang="vi-VN" dirty="0">
                          <a:latin typeface="+mj-lt"/>
                        </a:rPr>
                        <a:t> </a:t>
                      </a:r>
                      <a:r>
                        <a:rPr lang="vi-VN" dirty="0" err="1">
                          <a:latin typeface="+mj-lt"/>
                        </a:rPr>
                        <a:t>hệ</a:t>
                      </a:r>
                      <a:r>
                        <a:rPr lang="vi-VN" dirty="0">
                          <a:latin typeface="+mj-lt"/>
                        </a:rPr>
                        <a:t> </a:t>
                      </a:r>
                      <a:r>
                        <a:rPr lang="vi-VN" dirty="0" err="1">
                          <a:latin typeface="+mj-lt"/>
                        </a:rPr>
                        <a:t>điều</a:t>
                      </a:r>
                      <a:r>
                        <a:rPr lang="vi-VN" dirty="0">
                          <a:latin typeface="+mj-lt"/>
                        </a:rPr>
                        <a:t> </a:t>
                      </a:r>
                      <a:r>
                        <a:rPr lang="vi-VN" dirty="0" err="1">
                          <a:latin typeface="+mj-lt"/>
                        </a:rPr>
                        <a:t>hành</a:t>
                      </a:r>
                      <a:r>
                        <a:rPr lang="vi-VN" dirty="0">
                          <a:latin typeface="+mj-lt"/>
                        </a:rPr>
                        <a:t> đơn </a:t>
                      </a:r>
                      <a:r>
                        <a:rPr lang="vi-VN" dirty="0" err="1">
                          <a:latin typeface="+mj-lt"/>
                        </a:rPr>
                        <a:t>và</a:t>
                      </a:r>
                      <a:r>
                        <a:rPr lang="vi-VN" dirty="0">
                          <a:latin typeface="+mj-lt"/>
                        </a:rPr>
                        <a:t> đa </a:t>
                      </a:r>
                      <a:r>
                        <a:rPr lang="vi-VN" dirty="0" err="1">
                          <a:latin typeface="+mj-lt"/>
                        </a:rPr>
                        <a:t>người</a:t>
                      </a:r>
                      <a:r>
                        <a:rPr lang="vi-VN" dirty="0">
                          <a:latin typeface="+mj-lt"/>
                        </a:rPr>
                        <a:t> </a:t>
                      </a:r>
                      <a:r>
                        <a:rPr lang="vi-VN" dirty="0" err="1">
                          <a:latin typeface="+mj-lt"/>
                        </a:rPr>
                        <a:t>dùng</a:t>
                      </a:r>
                      <a:r>
                        <a:rPr lang="vi-VN" dirty="0">
                          <a:latin typeface="+mj-lt"/>
                        </a:rPr>
                        <a:t> </a:t>
                      </a:r>
                    </a:p>
                  </a:txBody>
                  <a:tcPr/>
                </a:tc>
                <a:tc>
                  <a:txBody>
                    <a:bodyPr/>
                    <a:lstStyle/>
                    <a:p>
                      <a:r>
                        <a:rPr lang="vi-VN" dirty="0" err="1">
                          <a:latin typeface="+mj-lt"/>
                        </a:rPr>
                        <a:t>Linux</a:t>
                      </a:r>
                      <a:r>
                        <a:rPr lang="vi-VN" dirty="0">
                          <a:latin typeface="+mj-lt"/>
                        </a:rPr>
                        <a:t>/</a:t>
                      </a:r>
                      <a:r>
                        <a:rPr lang="vi-VN" dirty="0" err="1">
                          <a:latin typeface="+mj-lt"/>
                        </a:rPr>
                        <a:t>Unix</a:t>
                      </a:r>
                      <a:r>
                        <a:rPr lang="vi-VN" dirty="0">
                          <a:latin typeface="+mj-lt"/>
                        </a:rPr>
                        <a:t> </a:t>
                      </a:r>
                      <a:r>
                        <a:rPr lang="vi-VN" dirty="0" err="1">
                          <a:latin typeface="+mj-lt"/>
                        </a:rPr>
                        <a:t>là</a:t>
                      </a:r>
                      <a:r>
                        <a:rPr lang="vi-VN" dirty="0">
                          <a:latin typeface="+mj-lt"/>
                        </a:rPr>
                        <a:t> </a:t>
                      </a:r>
                      <a:r>
                        <a:rPr lang="vi-VN" dirty="0" err="1">
                          <a:latin typeface="+mj-lt"/>
                        </a:rPr>
                        <a:t>hệ</a:t>
                      </a:r>
                      <a:r>
                        <a:rPr lang="vi-VN" dirty="0">
                          <a:latin typeface="+mj-lt"/>
                        </a:rPr>
                        <a:t> </a:t>
                      </a:r>
                      <a:r>
                        <a:rPr lang="vi-VN" dirty="0" err="1">
                          <a:latin typeface="+mj-lt"/>
                        </a:rPr>
                        <a:t>điều</a:t>
                      </a:r>
                      <a:r>
                        <a:rPr lang="vi-VN" dirty="0">
                          <a:latin typeface="+mj-lt"/>
                        </a:rPr>
                        <a:t> </a:t>
                      </a:r>
                      <a:r>
                        <a:rPr lang="vi-VN" dirty="0" err="1">
                          <a:latin typeface="+mj-lt"/>
                        </a:rPr>
                        <a:t>hành</a:t>
                      </a:r>
                      <a:r>
                        <a:rPr lang="vi-VN" dirty="0">
                          <a:latin typeface="+mj-lt"/>
                        </a:rPr>
                        <a:t> </a:t>
                      </a:r>
                      <a:r>
                        <a:rPr lang="vi-VN" dirty="0" err="1">
                          <a:latin typeface="+mj-lt"/>
                        </a:rPr>
                        <a:t>hỗ</a:t>
                      </a:r>
                      <a:r>
                        <a:rPr lang="vi-VN" dirty="0">
                          <a:latin typeface="+mj-lt"/>
                        </a:rPr>
                        <a:t> </a:t>
                      </a:r>
                      <a:r>
                        <a:rPr lang="vi-VN" dirty="0" err="1">
                          <a:latin typeface="+mj-lt"/>
                        </a:rPr>
                        <a:t>trợ</a:t>
                      </a:r>
                      <a:r>
                        <a:rPr lang="vi-VN" dirty="0">
                          <a:latin typeface="+mj-lt"/>
                        </a:rPr>
                        <a:t> </a:t>
                      </a:r>
                      <a:r>
                        <a:rPr lang="vi-VN" dirty="0" err="1">
                          <a:latin typeface="+mj-lt"/>
                        </a:rPr>
                        <a:t>nhiều</a:t>
                      </a:r>
                      <a:r>
                        <a:rPr lang="vi-VN" dirty="0">
                          <a:latin typeface="+mj-lt"/>
                        </a:rPr>
                        <a:t> </a:t>
                      </a:r>
                      <a:r>
                        <a:rPr lang="vi-VN" dirty="0" err="1">
                          <a:latin typeface="+mj-lt"/>
                        </a:rPr>
                        <a:t>người</a:t>
                      </a:r>
                      <a:r>
                        <a:rPr lang="vi-VN" dirty="0">
                          <a:latin typeface="+mj-lt"/>
                        </a:rPr>
                        <a:t> </a:t>
                      </a:r>
                      <a:r>
                        <a:rPr lang="vi-VN" dirty="0" err="1">
                          <a:latin typeface="+mj-lt"/>
                        </a:rPr>
                        <a:t>dùng</a:t>
                      </a:r>
                      <a:r>
                        <a:rPr lang="vi-VN" dirty="0">
                          <a:latin typeface="+mj-lt"/>
                        </a:rPr>
                        <a:t>. Ngay </a:t>
                      </a:r>
                      <a:r>
                        <a:rPr lang="vi-VN" dirty="0" err="1">
                          <a:latin typeface="+mj-lt"/>
                        </a:rPr>
                        <a:t>cả</a:t>
                      </a:r>
                      <a:r>
                        <a:rPr lang="vi-VN" dirty="0">
                          <a:latin typeface="+mj-lt"/>
                        </a:rPr>
                        <a:t> khi </a:t>
                      </a:r>
                      <a:r>
                        <a:rPr lang="vi-VN" dirty="0" err="1">
                          <a:latin typeface="+mj-lt"/>
                        </a:rPr>
                        <a:t>hệ</a:t>
                      </a:r>
                      <a:r>
                        <a:rPr lang="vi-VN" dirty="0">
                          <a:latin typeface="+mj-lt"/>
                        </a:rPr>
                        <a:t> </a:t>
                      </a:r>
                      <a:r>
                        <a:rPr lang="vi-VN" dirty="0" err="1">
                          <a:latin typeface="+mj-lt"/>
                        </a:rPr>
                        <a:t>thống</a:t>
                      </a:r>
                      <a:r>
                        <a:rPr lang="vi-VN" dirty="0">
                          <a:latin typeface="+mj-lt"/>
                        </a:rPr>
                        <a:t> </a:t>
                      </a:r>
                      <a:r>
                        <a:rPr lang="vi-VN" dirty="0" err="1">
                          <a:latin typeface="+mj-lt"/>
                        </a:rPr>
                        <a:t>chỉ</a:t>
                      </a:r>
                      <a:r>
                        <a:rPr lang="vi-VN" dirty="0">
                          <a:latin typeface="+mj-lt"/>
                        </a:rPr>
                        <a:t> </a:t>
                      </a:r>
                      <a:r>
                        <a:rPr lang="vi-VN" dirty="0" err="1">
                          <a:latin typeface="+mj-lt"/>
                        </a:rPr>
                        <a:t>có</a:t>
                      </a:r>
                      <a:r>
                        <a:rPr lang="vi-VN" dirty="0">
                          <a:latin typeface="+mj-lt"/>
                        </a:rPr>
                        <a:t> </a:t>
                      </a:r>
                      <a:r>
                        <a:rPr lang="vi-VN" dirty="0" err="1">
                          <a:latin typeface="+mj-lt"/>
                        </a:rPr>
                        <a:t>một</a:t>
                      </a:r>
                      <a:r>
                        <a:rPr lang="vi-VN" dirty="0">
                          <a:latin typeface="+mj-lt"/>
                        </a:rPr>
                        <a:t> </a:t>
                      </a:r>
                      <a:r>
                        <a:rPr lang="vi-VN" dirty="0" err="1">
                          <a:latin typeface="+mj-lt"/>
                        </a:rPr>
                        <a:t>người</a:t>
                      </a:r>
                      <a:r>
                        <a:rPr lang="vi-VN" dirty="0">
                          <a:latin typeface="+mj-lt"/>
                        </a:rPr>
                        <a:t> </a:t>
                      </a:r>
                      <a:r>
                        <a:rPr lang="vi-VN" dirty="0" err="1">
                          <a:latin typeface="+mj-lt"/>
                        </a:rPr>
                        <a:t>sử</a:t>
                      </a:r>
                      <a:r>
                        <a:rPr lang="vi-VN" dirty="0">
                          <a:latin typeface="+mj-lt"/>
                        </a:rPr>
                        <a:t> </a:t>
                      </a:r>
                      <a:r>
                        <a:rPr lang="vi-VN" dirty="0" err="1">
                          <a:latin typeface="+mj-lt"/>
                        </a:rPr>
                        <a:t>dụng</a:t>
                      </a:r>
                      <a:r>
                        <a:rPr lang="vi-VN" dirty="0">
                          <a:latin typeface="+mj-lt"/>
                        </a:rPr>
                        <a:t>, </a:t>
                      </a:r>
                      <a:r>
                        <a:rPr lang="vi-VN" dirty="0" err="1">
                          <a:latin typeface="+mj-lt"/>
                        </a:rPr>
                        <a:t>nó</a:t>
                      </a:r>
                      <a:r>
                        <a:rPr lang="vi-VN" dirty="0">
                          <a:latin typeface="+mj-lt"/>
                        </a:rPr>
                        <a:t> </a:t>
                      </a:r>
                      <a:r>
                        <a:rPr lang="vi-VN" dirty="0" err="1">
                          <a:latin typeface="+mj-lt"/>
                        </a:rPr>
                        <a:t>vẫn</a:t>
                      </a:r>
                      <a:r>
                        <a:rPr lang="vi-VN" dirty="0">
                          <a:latin typeface="+mj-lt"/>
                        </a:rPr>
                        <a:t> </a:t>
                      </a:r>
                      <a:r>
                        <a:rPr lang="vi-VN" dirty="0" err="1">
                          <a:latin typeface="+mj-lt"/>
                        </a:rPr>
                        <a:t>được</a:t>
                      </a:r>
                      <a:r>
                        <a:rPr lang="vi-VN" dirty="0">
                          <a:latin typeface="+mj-lt"/>
                        </a:rPr>
                        <a:t> </a:t>
                      </a:r>
                      <a:r>
                        <a:rPr lang="vi-VN" dirty="0" err="1">
                          <a:latin typeface="+mj-lt"/>
                        </a:rPr>
                        <a:t>cấu</a:t>
                      </a:r>
                      <a:r>
                        <a:rPr lang="vi-VN" dirty="0">
                          <a:latin typeface="+mj-lt"/>
                        </a:rPr>
                        <a:t> </a:t>
                      </a:r>
                      <a:r>
                        <a:rPr lang="vi-VN" dirty="0" err="1">
                          <a:latin typeface="+mj-lt"/>
                        </a:rPr>
                        <a:t>hình</a:t>
                      </a:r>
                      <a:r>
                        <a:rPr lang="vi-VN" dirty="0">
                          <a:latin typeface="+mj-lt"/>
                        </a:rPr>
                        <a:t> như </a:t>
                      </a:r>
                      <a:r>
                        <a:rPr lang="vi-VN" dirty="0" err="1">
                          <a:latin typeface="+mj-lt"/>
                        </a:rPr>
                        <a:t>là</a:t>
                      </a:r>
                      <a:r>
                        <a:rPr lang="vi-VN" dirty="0">
                          <a:latin typeface="+mj-lt"/>
                        </a:rPr>
                        <a:t> </a:t>
                      </a:r>
                      <a:r>
                        <a:rPr lang="vi-VN" dirty="0" err="1">
                          <a:latin typeface="+mj-lt"/>
                        </a:rPr>
                        <a:t>hệ</a:t>
                      </a:r>
                      <a:r>
                        <a:rPr lang="vi-VN" dirty="0">
                          <a:latin typeface="+mj-lt"/>
                        </a:rPr>
                        <a:t> </a:t>
                      </a:r>
                      <a:r>
                        <a:rPr lang="vi-VN" dirty="0" err="1">
                          <a:latin typeface="+mj-lt"/>
                        </a:rPr>
                        <a:t>thống</a:t>
                      </a:r>
                      <a:r>
                        <a:rPr lang="vi-VN" dirty="0">
                          <a:latin typeface="+mj-lt"/>
                        </a:rPr>
                        <a:t> đa </a:t>
                      </a:r>
                      <a:r>
                        <a:rPr lang="vi-VN" dirty="0" err="1">
                          <a:latin typeface="+mj-lt"/>
                        </a:rPr>
                        <a:t>người</a:t>
                      </a:r>
                      <a:r>
                        <a:rPr lang="vi-VN" dirty="0">
                          <a:latin typeface="+mj-lt"/>
                        </a:rPr>
                        <a:t> </a:t>
                      </a:r>
                      <a:r>
                        <a:rPr lang="vi-VN" dirty="0" err="1">
                          <a:latin typeface="+mj-lt"/>
                        </a:rPr>
                        <a:t>dùng</a:t>
                      </a:r>
                      <a:r>
                        <a:rPr lang="vi-VN" dirty="0">
                          <a:latin typeface="+mj-lt"/>
                        </a:rPr>
                        <a:t> </a:t>
                      </a:r>
                    </a:p>
                  </a:txBody>
                  <a:tcPr/>
                </a:tc>
                <a:extLst>
                  <a:ext uri="{0D108BD9-81ED-4DB2-BD59-A6C34878D82A}">
                    <a16:rowId xmlns:a16="http://schemas.microsoft.com/office/drawing/2014/main" val="1041217967"/>
                  </a:ext>
                </a:extLst>
              </a:tr>
              <a:tr h="1574885">
                <a:tc>
                  <a:txBody>
                    <a:bodyPr/>
                    <a:lstStyle/>
                    <a:p>
                      <a:r>
                        <a:rPr lang="vi-VN" sz="1800" dirty="0" err="1">
                          <a:latin typeface="+mj-lt"/>
                        </a:rPr>
                        <a:t>Với</a:t>
                      </a:r>
                      <a:r>
                        <a:rPr lang="vi-VN" sz="1800" dirty="0">
                          <a:latin typeface="+mj-lt"/>
                        </a:rPr>
                        <a:t> </a:t>
                      </a:r>
                      <a:r>
                        <a:rPr lang="vi-VN" sz="1800" dirty="0" err="1">
                          <a:latin typeface="+mj-lt"/>
                        </a:rPr>
                        <a:t>mỗi</a:t>
                      </a:r>
                      <a:r>
                        <a:rPr lang="vi-VN" sz="1800" dirty="0">
                          <a:latin typeface="+mj-lt"/>
                        </a:rPr>
                        <a:t> </a:t>
                      </a:r>
                      <a:r>
                        <a:rPr lang="vi-VN" sz="1800" dirty="0" err="1">
                          <a:latin typeface="+mj-lt"/>
                        </a:rPr>
                        <a:t>tài</a:t>
                      </a:r>
                      <a:r>
                        <a:rPr lang="vi-VN" sz="1800" dirty="0">
                          <a:latin typeface="+mj-lt"/>
                        </a:rPr>
                        <a:t> nguyên </a:t>
                      </a:r>
                      <a:r>
                        <a:rPr lang="vi-VN" sz="1800" dirty="0" err="1">
                          <a:latin typeface="+mj-lt"/>
                        </a:rPr>
                        <a:t>có</a:t>
                      </a:r>
                      <a:r>
                        <a:rPr lang="vi-VN" sz="1800" dirty="0">
                          <a:latin typeface="+mj-lt"/>
                        </a:rPr>
                        <a:t> </a:t>
                      </a:r>
                      <a:r>
                        <a:rPr lang="vi-VN" sz="1800" dirty="0" err="1">
                          <a:latin typeface="+mj-lt"/>
                        </a:rPr>
                        <a:t>kiểm</a:t>
                      </a:r>
                      <a:r>
                        <a:rPr lang="vi-VN" sz="1800" dirty="0">
                          <a:latin typeface="+mj-lt"/>
                        </a:rPr>
                        <a:t> </a:t>
                      </a:r>
                      <a:r>
                        <a:rPr lang="vi-VN" sz="1800" dirty="0" err="1">
                          <a:latin typeface="+mj-lt"/>
                        </a:rPr>
                        <a:t>soát</a:t>
                      </a:r>
                      <a:r>
                        <a:rPr lang="vi-VN" sz="1800" dirty="0">
                          <a:latin typeface="+mj-lt"/>
                        </a:rPr>
                        <a:t> truy </a:t>
                      </a:r>
                      <a:r>
                        <a:rPr lang="vi-VN" sz="1800" dirty="0" err="1">
                          <a:latin typeface="+mj-lt"/>
                        </a:rPr>
                        <a:t>nhập</a:t>
                      </a:r>
                      <a:r>
                        <a:rPr lang="vi-VN" sz="1800" dirty="0">
                          <a:latin typeface="+mj-lt"/>
                        </a:rPr>
                        <a:t> </a:t>
                      </a:r>
                      <a:r>
                        <a:rPr lang="vi-VN" sz="1800" dirty="0" err="1">
                          <a:latin typeface="+mj-lt"/>
                        </a:rPr>
                        <a:t>người</a:t>
                      </a:r>
                      <a:r>
                        <a:rPr lang="vi-VN" sz="1800" dirty="0">
                          <a:latin typeface="+mj-lt"/>
                        </a:rPr>
                        <a:t> </a:t>
                      </a:r>
                      <a:r>
                        <a:rPr lang="vi-VN" sz="1800" dirty="0" err="1">
                          <a:latin typeface="+mj-lt"/>
                        </a:rPr>
                        <a:t>dùng</a:t>
                      </a:r>
                      <a:r>
                        <a:rPr lang="vi-VN" sz="1800" dirty="0">
                          <a:latin typeface="+mj-lt"/>
                        </a:rPr>
                        <a:t> </a:t>
                      </a:r>
                      <a:r>
                        <a:rPr lang="vi-VN" sz="1800" dirty="0" err="1">
                          <a:latin typeface="+mj-lt"/>
                        </a:rPr>
                        <a:t>có</a:t>
                      </a:r>
                      <a:r>
                        <a:rPr lang="vi-VN" sz="1800" dirty="0">
                          <a:latin typeface="+mj-lt"/>
                        </a:rPr>
                        <a:t> </a:t>
                      </a:r>
                      <a:r>
                        <a:rPr lang="vi-VN" sz="1800" dirty="0" err="1">
                          <a:latin typeface="+mj-lt"/>
                        </a:rPr>
                        <a:t>thể</a:t>
                      </a:r>
                      <a:r>
                        <a:rPr lang="vi-VN" sz="1800" dirty="0">
                          <a:latin typeface="+mj-lt"/>
                        </a:rPr>
                        <a:t> </a:t>
                      </a:r>
                      <a:r>
                        <a:rPr lang="vi-VN" sz="1800" dirty="0" err="1">
                          <a:latin typeface="+mj-lt"/>
                        </a:rPr>
                        <a:t>thực</a:t>
                      </a:r>
                      <a:r>
                        <a:rPr lang="vi-VN" sz="1800" dirty="0">
                          <a:latin typeface="+mj-lt"/>
                        </a:rPr>
                        <a:t> </a:t>
                      </a:r>
                      <a:r>
                        <a:rPr lang="vi-VN" sz="1800" dirty="0" err="1">
                          <a:latin typeface="+mj-lt"/>
                        </a:rPr>
                        <a:t>hiện</a:t>
                      </a:r>
                      <a:r>
                        <a:rPr lang="vi-VN" sz="1800" dirty="0">
                          <a:latin typeface="+mj-lt"/>
                        </a:rPr>
                        <a:t>: </a:t>
                      </a:r>
                    </a:p>
                    <a:p>
                      <a:pPr marL="0" indent="0">
                        <a:buFontTx/>
                        <a:buNone/>
                      </a:pPr>
                      <a:r>
                        <a:rPr lang="vi-VN" sz="1800" dirty="0">
                          <a:latin typeface="+mj-lt"/>
                        </a:rPr>
                        <a:t>-</a:t>
                      </a:r>
                      <a:r>
                        <a:rPr lang="vi-VN" sz="1800" dirty="0" err="1">
                          <a:latin typeface="+mj-lt"/>
                        </a:rPr>
                        <a:t>Toàn</a:t>
                      </a:r>
                      <a:r>
                        <a:rPr lang="vi-VN" sz="1800" dirty="0">
                          <a:latin typeface="+mj-lt"/>
                        </a:rPr>
                        <a:t> </a:t>
                      </a:r>
                      <a:r>
                        <a:rPr lang="vi-VN" sz="1800" dirty="0" err="1">
                          <a:latin typeface="+mj-lt"/>
                        </a:rPr>
                        <a:t>quyền</a:t>
                      </a:r>
                      <a:r>
                        <a:rPr lang="vi-VN" sz="1800" dirty="0">
                          <a:latin typeface="+mj-lt"/>
                        </a:rPr>
                        <a:t> </a:t>
                      </a:r>
                      <a:r>
                        <a:rPr lang="vi-VN" sz="1800" dirty="0" err="1">
                          <a:latin typeface="+mj-lt"/>
                        </a:rPr>
                        <a:t>kiểm</a:t>
                      </a:r>
                      <a:r>
                        <a:rPr lang="vi-VN" sz="1800" dirty="0">
                          <a:latin typeface="+mj-lt"/>
                        </a:rPr>
                        <a:t> </a:t>
                      </a:r>
                      <a:r>
                        <a:rPr lang="vi-VN" sz="1800" dirty="0" err="1">
                          <a:latin typeface="+mj-lt"/>
                        </a:rPr>
                        <a:t>soát</a:t>
                      </a:r>
                      <a:r>
                        <a:rPr lang="vi-VN" sz="1800" dirty="0">
                          <a:latin typeface="+mj-lt"/>
                        </a:rPr>
                        <a:t>(</a:t>
                      </a:r>
                      <a:r>
                        <a:rPr lang="vi-VN" sz="1800" dirty="0" err="1">
                          <a:latin typeface="+mj-lt"/>
                        </a:rPr>
                        <a:t>Full</a:t>
                      </a:r>
                      <a:r>
                        <a:rPr lang="vi-VN" sz="1800" dirty="0">
                          <a:latin typeface="+mj-lt"/>
                        </a:rPr>
                        <a:t> </a:t>
                      </a:r>
                      <a:r>
                        <a:rPr lang="vi-VN" sz="1800" dirty="0" err="1">
                          <a:latin typeface="+mj-lt"/>
                        </a:rPr>
                        <a:t>control</a:t>
                      </a:r>
                      <a:r>
                        <a:rPr lang="vi-VN" sz="1800" dirty="0">
                          <a:latin typeface="+mj-lt"/>
                        </a:rPr>
                        <a:t>)</a:t>
                      </a:r>
                    </a:p>
                    <a:p>
                      <a:pPr marL="0" indent="0">
                        <a:buFontTx/>
                        <a:buNone/>
                      </a:pPr>
                      <a:r>
                        <a:rPr lang="vi-VN" sz="1800" dirty="0">
                          <a:latin typeface="+mj-lt"/>
                        </a:rPr>
                        <a:t>-</a:t>
                      </a:r>
                      <a:r>
                        <a:rPr lang="vi-VN" sz="1800" dirty="0" err="1">
                          <a:latin typeface="+mj-lt"/>
                        </a:rPr>
                        <a:t>Sửa</a:t>
                      </a:r>
                      <a:r>
                        <a:rPr lang="vi-VN" sz="1800" dirty="0">
                          <a:latin typeface="+mj-lt"/>
                        </a:rPr>
                        <a:t> (</a:t>
                      </a:r>
                      <a:r>
                        <a:rPr lang="vi-VN" sz="1800" dirty="0" err="1">
                          <a:latin typeface="+mj-lt"/>
                        </a:rPr>
                        <a:t>Modify</a:t>
                      </a:r>
                      <a:r>
                        <a:rPr lang="vi-VN" sz="1800" dirty="0">
                          <a:latin typeface="+mj-lt"/>
                        </a:rPr>
                        <a:t>)</a:t>
                      </a:r>
                    </a:p>
                    <a:p>
                      <a:pPr marL="0" indent="0">
                        <a:buFontTx/>
                        <a:buNone/>
                      </a:pPr>
                      <a:r>
                        <a:rPr lang="vi-VN" sz="1800" dirty="0">
                          <a:latin typeface="+mj-lt"/>
                        </a:rPr>
                        <a:t>- </a:t>
                      </a:r>
                      <a:r>
                        <a:rPr lang="vi-VN" sz="1800" dirty="0" err="1">
                          <a:latin typeface="+mj-lt"/>
                        </a:rPr>
                        <a:t>Đọc</a:t>
                      </a:r>
                      <a:r>
                        <a:rPr lang="vi-VN" sz="1800" dirty="0">
                          <a:latin typeface="+mj-lt"/>
                        </a:rPr>
                        <a:t> (</a:t>
                      </a:r>
                      <a:r>
                        <a:rPr lang="vi-VN" sz="1800" dirty="0" err="1">
                          <a:latin typeface="+mj-lt"/>
                        </a:rPr>
                        <a:t>Read</a:t>
                      </a:r>
                      <a:r>
                        <a:rPr lang="vi-VN" sz="1800" dirty="0">
                          <a:latin typeface="+mj-lt"/>
                        </a:rPr>
                        <a:t>)</a:t>
                      </a:r>
                    </a:p>
                    <a:p>
                      <a:pPr marL="0" indent="0">
                        <a:buFontTx/>
                        <a:buNone/>
                      </a:pPr>
                      <a:r>
                        <a:rPr lang="vi-VN" sz="1800" dirty="0">
                          <a:latin typeface="+mj-lt"/>
                        </a:rPr>
                        <a:t> -Ghi (</a:t>
                      </a:r>
                      <a:r>
                        <a:rPr lang="vi-VN" sz="1800" dirty="0" err="1">
                          <a:latin typeface="+mj-lt"/>
                        </a:rPr>
                        <a:t>Write</a:t>
                      </a:r>
                      <a:r>
                        <a:rPr lang="vi-VN" sz="1800" dirty="0">
                          <a:latin typeface="+mj-lt"/>
                        </a:rPr>
                        <a:t>)</a:t>
                      </a:r>
                    </a:p>
                  </a:txBody>
                  <a:tcPr/>
                </a:tc>
                <a:tc>
                  <a:txBody>
                    <a:bodyPr/>
                    <a:lstStyle/>
                    <a:p>
                      <a:r>
                        <a:rPr lang="vi-VN" sz="1800" dirty="0" err="1">
                          <a:latin typeface="+mj-lt"/>
                        </a:rPr>
                        <a:t>Hệ</a:t>
                      </a:r>
                      <a:r>
                        <a:rPr lang="vi-VN" sz="1800" dirty="0">
                          <a:latin typeface="+mj-lt"/>
                        </a:rPr>
                        <a:t> </a:t>
                      </a:r>
                      <a:r>
                        <a:rPr lang="vi-VN" sz="1800" dirty="0" err="1">
                          <a:latin typeface="+mj-lt"/>
                        </a:rPr>
                        <a:t>thống</a:t>
                      </a:r>
                      <a:r>
                        <a:rPr lang="vi-VN" sz="1800" dirty="0">
                          <a:latin typeface="+mj-lt"/>
                        </a:rPr>
                        <a:t> </a:t>
                      </a:r>
                      <a:r>
                        <a:rPr lang="vi-VN" sz="1800" dirty="0" err="1">
                          <a:latin typeface="+mj-lt"/>
                        </a:rPr>
                        <a:t>file</a:t>
                      </a:r>
                      <a:r>
                        <a:rPr lang="vi-VN" sz="1800" dirty="0">
                          <a:latin typeface="+mj-lt"/>
                        </a:rPr>
                        <a:t> </a:t>
                      </a:r>
                      <a:r>
                        <a:rPr lang="vi-VN" sz="1800" dirty="0" err="1">
                          <a:latin typeface="+mj-lt"/>
                        </a:rPr>
                        <a:t>của</a:t>
                      </a:r>
                      <a:r>
                        <a:rPr lang="vi-VN" sz="1800" dirty="0">
                          <a:latin typeface="+mj-lt"/>
                        </a:rPr>
                        <a:t> </a:t>
                      </a:r>
                      <a:r>
                        <a:rPr lang="vi-VN" sz="1800" dirty="0" err="1">
                          <a:latin typeface="+mj-lt"/>
                        </a:rPr>
                        <a:t>Linux</a:t>
                      </a:r>
                      <a:r>
                        <a:rPr lang="vi-VN" sz="1800" dirty="0">
                          <a:latin typeface="+mj-lt"/>
                        </a:rPr>
                        <a:t>/</a:t>
                      </a:r>
                      <a:r>
                        <a:rPr lang="vi-VN" sz="1800" dirty="0" err="1">
                          <a:latin typeface="+mj-lt"/>
                        </a:rPr>
                        <a:t>Unix</a:t>
                      </a:r>
                      <a:r>
                        <a:rPr lang="vi-VN" sz="1800" dirty="0">
                          <a:latin typeface="+mj-lt"/>
                        </a:rPr>
                        <a:t> cho </a:t>
                      </a:r>
                      <a:r>
                        <a:rPr lang="vi-VN" sz="1800" dirty="0" err="1">
                          <a:latin typeface="+mj-lt"/>
                        </a:rPr>
                        <a:t>phép</a:t>
                      </a:r>
                      <a:r>
                        <a:rPr lang="vi-VN" sz="1800" dirty="0">
                          <a:latin typeface="+mj-lt"/>
                        </a:rPr>
                        <a:t> </a:t>
                      </a:r>
                      <a:r>
                        <a:rPr lang="vi-VN" sz="1800" dirty="0" err="1">
                          <a:latin typeface="+mj-lt"/>
                        </a:rPr>
                        <a:t>cài</a:t>
                      </a:r>
                      <a:r>
                        <a:rPr lang="vi-VN" sz="1800" dirty="0">
                          <a:latin typeface="+mj-lt"/>
                        </a:rPr>
                        <a:t> </a:t>
                      </a:r>
                      <a:r>
                        <a:rPr lang="vi-VN" sz="1800" dirty="0" err="1">
                          <a:latin typeface="+mj-lt"/>
                        </a:rPr>
                        <a:t>đặt</a:t>
                      </a:r>
                      <a:r>
                        <a:rPr lang="vi-VN" sz="1800" dirty="0">
                          <a:latin typeface="+mj-lt"/>
                        </a:rPr>
                        <a:t> </a:t>
                      </a:r>
                      <a:r>
                        <a:rPr lang="vi-VN" sz="1800" dirty="0" err="1">
                          <a:latin typeface="+mj-lt"/>
                        </a:rPr>
                        <a:t>một</a:t>
                      </a:r>
                      <a:r>
                        <a:rPr lang="vi-VN" sz="1800" dirty="0">
                          <a:latin typeface="+mj-lt"/>
                        </a:rPr>
                        <a:t> </a:t>
                      </a:r>
                      <a:r>
                        <a:rPr lang="vi-VN" sz="1800" dirty="0" err="1">
                          <a:latin typeface="+mj-lt"/>
                        </a:rPr>
                        <a:t>số</a:t>
                      </a:r>
                      <a:r>
                        <a:rPr lang="vi-VN" sz="1800" dirty="0">
                          <a:latin typeface="+mj-lt"/>
                        </a:rPr>
                        <a:t> </a:t>
                      </a:r>
                      <a:r>
                        <a:rPr lang="vi-VN" sz="1800" dirty="0" err="1">
                          <a:latin typeface="+mj-lt"/>
                        </a:rPr>
                        <a:t>quyền</a:t>
                      </a:r>
                      <a:r>
                        <a:rPr lang="vi-VN" sz="1800" dirty="0">
                          <a:latin typeface="+mj-lt"/>
                        </a:rPr>
                        <a:t> truy </a:t>
                      </a:r>
                      <a:r>
                        <a:rPr lang="vi-VN" sz="1800" dirty="0" err="1">
                          <a:latin typeface="+mj-lt"/>
                        </a:rPr>
                        <a:t>nhập</a:t>
                      </a:r>
                      <a:r>
                        <a:rPr lang="vi-VN" sz="1800" dirty="0">
                          <a:latin typeface="+mj-lt"/>
                        </a:rPr>
                        <a:t> </a:t>
                      </a:r>
                      <a:r>
                        <a:rPr lang="vi-VN" sz="1800" dirty="0" err="1">
                          <a:latin typeface="+mj-lt"/>
                        </a:rPr>
                        <a:t>tới</a:t>
                      </a:r>
                      <a:r>
                        <a:rPr lang="vi-VN" sz="1800" dirty="0">
                          <a:latin typeface="+mj-lt"/>
                        </a:rPr>
                        <a:t> </a:t>
                      </a:r>
                      <a:r>
                        <a:rPr lang="vi-VN" sz="1800" dirty="0" err="1">
                          <a:latin typeface="+mj-lt"/>
                        </a:rPr>
                        <a:t>file</a:t>
                      </a:r>
                      <a:r>
                        <a:rPr lang="vi-VN" sz="1800" dirty="0">
                          <a:latin typeface="+mj-lt"/>
                        </a:rPr>
                        <a:t> </a:t>
                      </a:r>
                      <a:r>
                        <a:rPr lang="vi-VN" sz="1800" dirty="0" err="1">
                          <a:latin typeface="+mj-lt"/>
                        </a:rPr>
                        <a:t>và</a:t>
                      </a:r>
                      <a:r>
                        <a:rPr lang="vi-VN" sz="1800" dirty="0">
                          <a:latin typeface="+mj-lt"/>
                        </a:rPr>
                        <a:t> thư </a:t>
                      </a:r>
                      <a:r>
                        <a:rPr lang="vi-VN" sz="1800" dirty="0" err="1">
                          <a:latin typeface="+mj-lt"/>
                        </a:rPr>
                        <a:t>mục</a:t>
                      </a:r>
                      <a:r>
                        <a:rPr lang="vi-VN" sz="1800" dirty="0">
                          <a:latin typeface="+mj-lt"/>
                        </a:rPr>
                        <a:t>. </a:t>
                      </a:r>
                      <a:r>
                        <a:rPr lang="vi-VN" sz="1800" dirty="0" err="1">
                          <a:latin typeface="+mj-lt"/>
                        </a:rPr>
                        <a:t>Các</a:t>
                      </a:r>
                      <a:r>
                        <a:rPr lang="vi-VN" sz="1800" dirty="0">
                          <a:latin typeface="+mj-lt"/>
                        </a:rPr>
                        <a:t> </a:t>
                      </a:r>
                      <a:r>
                        <a:rPr lang="vi-VN" sz="1800" dirty="0" err="1">
                          <a:latin typeface="+mj-lt"/>
                        </a:rPr>
                        <a:t>quyền</a:t>
                      </a:r>
                      <a:r>
                        <a:rPr lang="vi-VN" sz="1800" dirty="0">
                          <a:latin typeface="+mj-lt"/>
                        </a:rPr>
                        <a:t> </a:t>
                      </a:r>
                      <a:r>
                        <a:rPr lang="vi-VN" sz="1800" dirty="0" err="1">
                          <a:latin typeface="+mj-lt"/>
                        </a:rPr>
                        <a:t>phổ</a:t>
                      </a:r>
                      <a:r>
                        <a:rPr lang="vi-VN" sz="1800" dirty="0">
                          <a:latin typeface="+mj-lt"/>
                        </a:rPr>
                        <a:t> </a:t>
                      </a:r>
                      <a:r>
                        <a:rPr lang="vi-VN" sz="1800" dirty="0" err="1">
                          <a:latin typeface="+mj-lt"/>
                        </a:rPr>
                        <a:t>biến</a:t>
                      </a:r>
                      <a:r>
                        <a:rPr lang="vi-VN" sz="1800" dirty="0">
                          <a:latin typeface="+mj-lt"/>
                        </a:rPr>
                        <a:t> </a:t>
                      </a:r>
                      <a:r>
                        <a:rPr lang="vi-VN" sz="1800" dirty="0" err="1">
                          <a:latin typeface="+mj-lt"/>
                        </a:rPr>
                        <a:t>được</a:t>
                      </a:r>
                      <a:r>
                        <a:rPr lang="vi-VN" sz="1800" dirty="0">
                          <a:latin typeface="+mj-lt"/>
                        </a:rPr>
                        <a:t> </a:t>
                      </a:r>
                      <a:r>
                        <a:rPr lang="vi-VN" sz="1800" dirty="0" err="1">
                          <a:latin typeface="+mj-lt"/>
                        </a:rPr>
                        <a:t>dùng</a:t>
                      </a:r>
                      <a:r>
                        <a:rPr lang="vi-VN" sz="1800" dirty="0">
                          <a:latin typeface="+mj-lt"/>
                        </a:rPr>
                        <a:t> </a:t>
                      </a:r>
                      <a:r>
                        <a:rPr lang="vi-VN" sz="1800" dirty="0" err="1">
                          <a:latin typeface="+mj-lt"/>
                        </a:rPr>
                        <a:t>đó</a:t>
                      </a:r>
                      <a:r>
                        <a:rPr lang="vi-VN" sz="1800" dirty="0">
                          <a:latin typeface="+mj-lt"/>
                        </a:rPr>
                        <a:t> </a:t>
                      </a:r>
                      <a:r>
                        <a:rPr lang="vi-VN" sz="1800" dirty="0" err="1">
                          <a:latin typeface="+mj-lt"/>
                        </a:rPr>
                        <a:t>là</a:t>
                      </a:r>
                      <a:r>
                        <a:rPr lang="vi-VN" sz="1800" dirty="0">
                          <a:latin typeface="+mj-lt"/>
                        </a:rPr>
                        <a:t> </a:t>
                      </a:r>
                      <a:r>
                        <a:rPr lang="vi-VN" sz="1800" dirty="0" err="1">
                          <a:latin typeface="+mj-lt"/>
                        </a:rPr>
                        <a:t>đọc</a:t>
                      </a:r>
                      <a:r>
                        <a:rPr lang="vi-VN" sz="1800" dirty="0">
                          <a:latin typeface="+mj-lt"/>
                        </a:rPr>
                        <a:t> (r), ghi (w) </a:t>
                      </a:r>
                      <a:r>
                        <a:rPr lang="vi-VN" sz="1800" dirty="0" err="1">
                          <a:latin typeface="+mj-lt"/>
                        </a:rPr>
                        <a:t>và</a:t>
                      </a:r>
                      <a:r>
                        <a:rPr lang="vi-VN" sz="1800" dirty="0">
                          <a:latin typeface="+mj-lt"/>
                        </a:rPr>
                        <a:t> </a:t>
                      </a:r>
                      <a:r>
                        <a:rPr lang="vi-VN" sz="1800" dirty="0" err="1">
                          <a:latin typeface="+mj-lt"/>
                        </a:rPr>
                        <a:t>thực</a:t>
                      </a:r>
                      <a:r>
                        <a:rPr lang="vi-VN" sz="1800" dirty="0">
                          <a:latin typeface="+mj-lt"/>
                        </a:rPr>
                        <a:t> thi (x).</a:t>
                      </a:r>
                    </a:p>
                    <a:p>
                      <a:pPr marL="0" indent="0">
                        <a:buFontTx/>
                        <a:buNone/>
                      </a:pPr>
                      <a:r>
                        <a:rPr lang="vi-VN" sz="1800" dirty="0">
                          <a:latin typeface="+mj-lt"/>
                        </a:rPr>
                        <a:t>-Thay </a:t>
                      </a:r>
                      <a:r>
                        <a:rPr lang="vi-VN" sz="1800" dirty="0" err="1">
                          <a:latin typeface="+mj-lt"/>
                        </a:rPr>
                        <a:t>đổi</a:t>
                      </a:r>
                      <a:r>
                        <a:rPr lang="vi-VN" sz="1800" dirty="0">
                          <a:latin typeface="+mj-lt"/>
                        </a:rPr>
                        <a:t> </a:t>
                      </a:r>
                      <a:r>
                        <a:rPr lang="vi-VN" sz="1800" dirty="0" err="1">
                          <a:latin typeface="+mj-lt"/>
                        </a:rPr>
                        <a:t>quyền</a:t>
                      </a:r>
                      <a:r>
                        <a:rPr lang="vi-VN" sz="1800" dirty="0">
                          <a:latin typeface="+mj-lt"/>
                        </a:rPr>
                        <a:t> thông qua </a:t>
                      </a:r>
                      <a:r>
                        <a:rPr lang="vi-VN" sz="1800" dirty="0" err="1">
                          <a:latin typeface="+mj-lt"/>
                        </a:rPr>
                        <a:t>các</a:t>
                      </a:r>
                      <a:r>
                        <a:rPr lang="vi-VN" sz="1800" dirty="0">
                          <a:latin typeface="+mj-lt"/>
                        </a:rPr>
                        <a:t> câu </a:t>
                      </a:r>
                      <a:r>
                        <a:rPr lang="vi-VN" sz="1800" dirty="0" err="1">
                          <a:latin typeface="+mj-lt"/>
                        </a:rPr>
                        <a:t>lệnh</a:t>
                      </a:r>
                      <a:r>
                        <a:rPr lang="vi-VN" sz="1800" dirty="0">
                          <a:latin typeface="+mj-lt"/>
                        </a:rPr>
                        <a:t>: </a:t>
                      </a:r>
                      <a:r>
                        <a:rPr lang="vi-VN" sz="1800" dirty="0" err="1">
                          <a:latin typeface="+mj-lt"/>
                        </a:rPr>
                        <a:t>chown</a:t>
                      </a:r>
                      <a:r>
                        <a:rPr lang="vi-VN" sz="1800" dirty="0">
                          <a:latin typeface="+mj-lt"/>
                        </a:rPr>
                        <a:t> </a:t>
                      </a:r>
                      <a:r>
                        <a:rPr lang="vi-VN" sz="1800" dirty="0" err="1">
                          <a:latin typeface="+mj-lt"/>
                        </a:rPr>
                        <a:t>và</a:t>
                      </a:r>
                      <a:r>
                        <a:rPr lang="vi-VN" sz="1800" dirty="0">
                          <a:latin typeface="+mj-lt"/>
                        </a:rPr>
                        <a:t> </a:t>
                      </a:r>
                      <a:r>
                        <a:rPr lang="vi-VN" sz="1800" dirty="0" err="1">
                          <a:latin typeface="+mj-lt"/>
                        </a:rPr>
                        <a:t>chmod</a:t>
                      </a:r>
                      <a:r>
                        <a:rPr lang="vi-VN" sz="1800" dirty="0">
                          <a:latin typeface="+mj-lt"/>
                        </a:rPr>
                        <a:t> </a:t>
                      </a:r>
                    </a:p>
                    <a:p>
                      <a:pPr marL="0" indent="0">
                        <a:buFontTx/>
                        <a:buNone/>
                      </a:pPr>
                      <a:r>
                        <a:rPr lang="vi-VN" sz="1800" dirty="0">
                          <a:latin typeface="+mj-lt"/>
                        </a:rPr>
                        <a:t>- </a:t>
                      </a:r>
                      <a:r>
                        <a:rPr lang="vi-VN" sz="1800" dirty="0" err="1">
                          <a:latin typeface="+mj-lt"/>
                        </a:rPr>
                        <a:t>Thực</a:t>
                      </a:r>
                      <a:r>
                        <a:rPr lang="vi-VN" sz="1800" dirty="0">
                          <a:latin typeface="+mj-lt"/>
                        </a:rPr>
                        <a:t> thi </a:t>
                      </a:r>
                      <a:r>
                        <a:rPr lang="vi-VN" sz="1800" dirty="0" err="1">
                          <a:latin typeface="+mj-lt"/>
                        </a:rPr>
                        <a:t>một</a:t>
                      </a:r>
                      <a:r>
                        <a:rPr lang="vi-VN" sz="1800" dirty="0">
                          <a:latin typeface="+mj-lt"/>
                        </a:rPr>
                        <a:t> </a:t>
                      </a:r>
                      <a:r>
                        <a:rPr lang="vi-VN" sz="1800" dirty="0" err="1">
                          <a:latin typeface="+mj-lt"/>
                        </a:rPr>
                        <a:t>số</a:t>
                      </a:r>
                      <a:r>
                        <a:rPr lang="vi-VN" sz="1800" dirty="0">
                          <a:latin typeface="+mj-lt"/>
                        </a:rPr>
                        <a:t> thao </a:t>
                      </a:r>
                      <a:r>
                        <a:rPr lang="vi-VN" sz="1800" dirty="0" err="1">
                          <a:latin typeface="+mj-lt"/>
                        </a:rPr>
                        <a:t>tác</a:t>
                      </a:r>
                      <a:r>
                        <a:rPr lang="vi-VN" sz="1800" dirty="0">
                          <a:latin typeface="+mj-lt"/>
                        </a:rPr>
                        <a:t> </a:t>
                      </a:r>
                      <a:r>
                        <a:rPr lang="vi-VN" sz="1800" dirty="0" err="1">
                          <a:latin typeface="+mj-lt"/>
                        </a:rPr>
                        <a:t>quản</a:t>
                      </a:r>
                      <a:r>
                        <a:rPr lang="vi-VN" sz="1800" dirty="0">
                          <a:latin typeface="+mj-lt"/>
                        </a:rPr>
                        <a:t> </a:t>
                      </a:r>
                      <a:r>
                        <a:rPr lang="vi-VN" sz="1800" dirty="0" err="1">
                          <a:latin typeface="+mj-lt"/>
                        </a:rPr>
                        <a:t>trị</a:t>
                      </a:r>
                      <a:r>
                        <a:rPr lang="vi-VN" sz="1800" dirty="0">
                          <a:latin typeface="+mj-lt"/>
                        </a:rPr>
                        <a:t>, </a:t>
                      </a:r>
                      <a:r>
                        <a:rPr lang="vi-VN" sz="1800" dirty="0" err="1">
                          <a:latin typeface="+mj-lt"/>
                        </a:rPr>
                        <a:t>sử</a:t>
                      </a:r>
                      <a:r>
                        <a:rPr lang="vi-VN" sz="1800" dirty="0">
                          <a:latin typeface="+mj-lt"/>
                        </a:rPr>
                        <a:t> </a:t>
                      </a:r>
                      <a:r>
                        <a:rPr lang="vi-VN" sz="1800" dirty="0" err="1">
                          <a:latin typeface="+mj-lt"/>
                        </a:rPr>
                        <a:t>dụng</a:t>
                      </a:r>
                      <a:r>
                        <a:rPr lang="vi-VN" sz="1800" dirty="0">
                          <a:latin typeface="+mj-lt"/>
                        </a:rPr>
                        <a:t> câu </a:t>
                      </a:r>
                      <a:r>
                        <a:rPr lang="vi-VN" sz="1800" dirty="0" err="1">
                          <a:latin typeface="+mj-lt"/>
                        </a:rPr>
                        <a:t>lệnh</a:t>
                      </a:r>
                      <a:r>
                        <a:rPr lang="vi-VN" sz="1800" dirty="0">
                          <a:latin typeface="+mj-lt"/>
                        </a:rPr>
                        <a:t> su </a:t>
                      </a:r>
                      <a:r>
                        <a:rPr lang="vi-VN" sz="1800" dirty="0" err="1">
                          <a:latin typeface="+mj-lt"/>
                        </a:rPr>
                        <a:t>hoặc</a:t>
                      </a:r>
                      <a:r>
                        <a:rPr lang="vi-VN" sz="1800" dirty="0">
                          <a:latin typeface="+mj-lt"/>
                        </a:rPr>
                        <a:t> </a:t>
                      </a:r>
                      <a:r>
                        <a:rPr lang="vi-VN" sz="1800" dirty="0" err="1">
                          <a:latin typeface="+mj-lt"/>
                        </a:rPr>
                        <a:t>sudo</a:t>
                      </a:r>
                      <a:r>
                        <a:rPr lang="vi-VN" sz="1800" dirty="0">
                          <a:latin typeface="+mj-lt"/>
                        </a:rPr>
                        <a:t>, …</a:t>
                      </a:r>
                    </a:p>
                  </a:txBody>
                  <a:tcPr/>
                </a:tc>
                <a:extLst>
                  <a:ext uri="{0D108BD9-81ED-4DB2-BD59-A6C34878D82A}">
                    <a16:rowId xmlns:a16="http://schemas.microsoft.com/office/drawing/2014/main" val="4092426431"/>
                  </a:ext>
                </a:extLst>
              </a:tr>
              <a:tr h="1482244">
                <a:tc>
                  <a:txBody>
                    <a:bodyPr/>
                    <a:lstStyle/>
                    <a:p>
                      <a:r>
                        <a:rPr lang="vi-VN" dirty="0">
                          <a:latin typeface="+mj-lt"/>
                        </a:rPr>
                        <a:t>Windows </a:t>
                      </a:r>
                      <a:r>
                        <a:rPr lang="vi-VN" dirty="0" err="1">
                          <a:latin typeface="+mj-lt"/>
                        </a:rPr>
                        <a:t>sử</a:t>
                      </a:r>
                      <a:r>
                        <a:rPr lang="vi-VN" dirty="0">
                          <a:latin typeface="+mj-lt"/>
                        </a:rPr>
                        <a:t> </a:t>
                      </a:r>
                      <a:r>
                        <a:rPr lang="vi-VN" dirty="0" err="1">
                          <a:latin typeface="+mj-lt"/>
                        </a:rPr>
                        <a:t>dụng</a:t>
                      </a:r>
                      <a:r>
                        <a:rPr lang="vi-VN" dirty="0">
                          <a:latin typeface="+mj-lt"/>
                        </a:rPr>
                        <a:t> ACL, danh </a:t>
                      </a:r>
                      <a:r>
                        <a:rPr lang="vi-VN" dirty="0" err="1">
                          <a:latin typeface="+mj-lt"/>
                        </a:rPr>
                        <a:t>sách</a:t>
                      </a:r>
                      <a:r>
                        <a:rPr lang="vi-VN" dirty="0">
                          <a:latin typeface="+mj-lt"/>
                        </a:rPr>
                        <a:t> </a:t>
                      </a:r>
                      <a:r>
                        <a:rPr lang="vi-VN" dirty="0" err="1">
                          <a:latin typeface="+mj-lt"/>
                        </a:rPr>
                        <a:t>kiểm</a:t>
                      </a:r>
                      <a:r>
                        <a:rPr lang="vi-VN" dirty="0">
                          <a:latin typeface="+mj-lt"/>
                        </a:rPr>
                        <a:t> </a:t>
                      </a:r>
                      <a:r>
                        <a:rPr lang="vi-VN" dirty="0" err="1">
                          <a:latin typeface="+mj-lt"/>
                        </a:rPr>
                        <a:t>soát</a:t>
                      </a:r>
                      <a:r>
                        <a:rPr lang="vi-VN" dirty="0">
                          <a:latin typeface="+mj-lt"/>
                        </a:rPr>
                        <a:t> truy </a:t>
                      </a:r>
                      <a:r>
                        <a:rPr lang="vi-VN" dirty="0" err="1">
                          <a:latin typeface="+mj-lt"/>
                        </a:rPr>
                        <a:t>cập</a:t>
                      </a:r>
                      <a:r>
                        <a:rPr lang="vi-VN" dirty="0">
                          <a:latin typeface="+mj-lt"/>
                        </a:rPr>
                        <a:t>, </a:t>
                      </a:r>
                      <a:r>
                        <a:rPr lang="vi-VN" dirty="0" err="1">
                          <a:latin typeface="+mj-lt"/>
                        </a:rPr>
                        <a:t>để</a:t>
                      </a:r>
                      <a:r>
                        <a:rPr lang="vi-VN" dirty="0">
                          <a:latin typeface="+mj-lt"/>
                        </a:rPr>
                        <a:t> </a:t>
                      </a:r>
                      <a:r>
                        <a:rPr lang="vi-VN" dirty="0" err="1">
                          <a:latin typeface="+mj-lt"/>
                        </a:rPr>
                        <a:t>quản</a:t>
                      </a:r>
                      <a:r>
                        <a:rPr lang="vi-VN" dirty="0">
                          <a:latin typeface="+mj-lt"/>
                        </a:rPr>
                        <a:t> </a:t>
                      </a:r>
                      <a:r>
                        <a:rPr lang="vi-VN" dirty="0" err="1">
                          <a:latin typeface="+mj-lt"/>
                        </a:rPr>
                        <a:t>lý</a:t>
                      </a:r>
                      <a:r>
                        <a:rPr lang="vi-VN" dirty="0">
                          <a:latin typeface="+mj-lt"/>
                        </a:rPr>
                        <a:t> </a:t>
                      </a:r>
                      <a:r>
                        <a:rPr lang="vi-VN" dirty="0" err="1">
                          <a:latin typeface="+mj-lt"/>
                        </a:rPr>
                        <a:t>các</a:t>
                      </a:r>
                      <a:r>
                        <a:rPr lang="vi-VN" dirty="0">
                          <a:latin typeface="+mj-lt"/>
                        </a:rPr>
                        <a:t> </a:t>
                      </a:r>
                      <a:r>
                        <a:rPr lang="vi-VN" dirty="0" err="1">
                          <a:latin typeface="+mj-lt"/>
                        </a:rPr>
                        <a:t>quyền</a:t>
                      </a:r>
                      <a:r>
                        <a:rPr lang="vi-VN" dirty="0">
                          <a:latin typeface="+mj-lt"/>
                        </a:rPr>
                        <a:t>. </a:t>
                      </a:r>
                      <a:r>
                        <a:rPr lang="vi-VN" dirty="0" err="1">
                          <a:latin typeface="+mj-lt"/>
                        </a:rPr>
                        <a:t>Người</a:t>
                      </a:r>
                      <a:r>
                        <a:rPr lang="vi-VN" dirty="0">
                          <a:latin typeface="+mj-lt"/>
                        </a:rPr>
                        <a:t> </a:t>
                      </a:r>
                      <a:r>
                        <a:rPr lang="vi-VN" dirty="0" err="1">
                          <a:latin typeface="+mj-lt"/>
                        </a:rPr>
                        <a:t>dùng</a:t>
                      </a:r>
                      <a:r>
                        <a:rPr lang="vi-VN" dirty="0">
                          <a:latin typeface="+mj-lt"/>
                        </a:rPr>
                        <a:t> </a:t>
                      </a:r>
                      <a:r>
                        <a:rPr lang="vi-VN" dirty="0" err="1">
                          <a:latin typeface="+mj-lt"/>
                        </a:rPr>
                        <a:t>và</a:t>
                      </a:r>
                      <a:r>
                        <a:rPr lang="vi-VN" dirty="0">
                          <a:latin typeface="+mj-lt"/>
                        </a:rPr>
                        <a:t> </a:t>
                      </a:r>
                      <a:r>
                        <a:rPr lang="vi-VN" dirty="0" err="1">
                          <a:latin typeface="+mj-lt"/>
                        </a:rPr>
                        <a:t>nhóm</a:t>
                      </a:r>
                      <a:r>
                        <a:rPr lang="vi-VN" dirty="0">
                          <a:latin typeface="+mj-lt"/>
                        </a:rPr>
                        <a:t> </a:t>
                      </a:r>
                      <a:r>
                        <a:rPr lang="vi-VN" dirty="0" err="1">
                          <a:latin typeface="+mj-lt"/>
                        </a:rPr>
                        <a:t>có</a:t>
                      </a:r>
                      <a:r>
                        <a:rPr lang="vi-VN" dirty="0">
                          <a:latin typeface="+mj-lt"/>
                        </a:rPr>
                        <a:t> </a:t>
                      </a:r>
                      <a:r>
                        <a:rPr lang="vi-VN" dirty="0" err="1">
                          <a:latin typeface="+mj-lt"/>
                        </a:rPr>
                        <a:t>thể</a:t>
                      </a:r>
                      <a:r>
                        <a:rPr lang="vi-VN" dirty="0">
                          <a:latin typeface="+mj-lt"/>
                        </a:rPr>
                        <a:t> </a:t>
                      </a:r>
                      <a:r>
                        <a:rPr lang="vi-VN" dirty="0" err="1">
                          <a:latin typeface="+mj-lt"/>
                        </a:rPr>
                        <a:t>được</a:t>
                      </a:r>
                      <a:r>
                        <a:rPr lang="vi-VN" dirty="0">
                          <a:latin typeface="+mj-lt"/>
                        </a:rPr>
                        <a:t> </a:t>
                      </a:r>
                      <a:r>
                        <a:rPr lang="vi-VN" dirty="0" err="1">
                          <a:latin typeface="+mj-lt"/>
                        </a:rPr>
                        <a:t>chỉ</a:t>
                      </a:r>
                      <a:r>
                        <a:rPr lang="vi-VN" dirty="0">
                          <a:latin typeface="+mj-lt"/>
                        </a:rPr>
                        <a:t> </a:t>
                      </a:r>
                      <a:r>
                        <a:rPr lang="vi-VN" dirty="0" err="1">
                          <a:latin typeface="+mj-lt"/>
                        </a:rPr>
                        <a:t>định</a:t>
                      </a:r>
                      <a:r>
                        <a:rPr lang="vi-VN" dirty="0">
                          <a:latin typeface="+mj-lt"/>
                        </a:rPr>
                        <a:t> </a:t>
                      </a:r>
                      <a:r>
                        <a:rPr lang="vi-VN" dirty="0" err="1">
                          <a:latin typeface="+mj-lt"/>
                        </a:rPr>
                        <a:t>các</a:t>
                      </a:r>
                      <a:r>
                        <a:rPr lang="vi-VN" dirty="0">
                          <a:latin typeface="+mj-lt"/>
                        </a:rPr>
                        <a:t> </a:t>
                      </a:r>
                      <a:r>
                        <a:rPr lang="vi-VN" dirty="0" err="1">
                          <a:latin typeface="+mj-lt"/>
                        </a:rPr>
                        <a:t>quyền</a:t>
                      </a:r>
                      <a:r>
                        <a:rPr lang="vi-VN" dirty="0">
                          <a:latin typeface="+mj-lt"/>
                        </a:rPr>
                        <a:t> </a:t>
                      </a:r>
                      <a:r>
                        <a:rPr lang="vi-VN" dirty="0" err="1">
                          <a:latin typeface="+mj-lt"/>
                        </a:rPr>
                        <a:t>khác</a:t>
                      </a:r>
                      <a:r>
                        <a:rPr lang="vi-VN" dirty="0">
                          <a:latin typeface="+mj-lt"/>
                        </a:rPr>
                        <a:t> nhau cho </a:t>
                      </a:r>
                      <a:r>
                        <a:rPr lang="vi-VN" dirty="0" err="1">
                          <a:latin typeface="+mj-lt"/>
                        </a:rPr>
                        <a:t>bất</a:t>
                      </a:r>
                      <a:r>
                        <a:rPr lang="vi-VN" dirty="0">
                          <a:latin typeface="+mj-lt"/>
                        </a:rPr>
                        <a:t> </a:t>
                      </a:r>
                      <a:r>
                        <a:rPr lang="vi-VN" dirty="0" err="1">
                          <a:latin typeface="+mj-lt"/>
                        </a:rPr>
                        <a:t>kỳ</a:t>
                      </a:r>
                      <a:r>
                        <a:rPr lang="vi-VN" dirty="0">
                          <a:latin typeface="+mj-lt"/>
                        </a:rPr>
                        <a:t> </a:t>
                      </a:r>
                      <a:r>
                        <a:rPr lang="vi-VN" dirty="0" err="1">
                          <a:latin typeface="+mj-lt"/>
                        </a:rPr>
                        <a:t>sự</a:t>
                      </a:r>
                      <a:r>
                        <a:rPr lang="vi-VN" dirty="0">
                          <a:latin typeface="+mj-lt"/>
                        </a:rPr>
                        <a:t> </a:t>
                      </a:r>
                      <a:r>
                        <a:rPr lang="vi-VN" dirty="0" err="1">
                          <a:latin typeface="+mj-lt"/>
                        </a:rPr>
                        <a:t>kết</a:t>
                      </a:r>
                      <a:r>
                        <a:rPr lang="vi-VN" dirty="0">
                          <a:latin typeface="+mj-lt"/>
                        </a:rPr>
                        <a:t> </a:t>
                      </a:r>
                      <a:r>
                        <a:rPr lang="vi-VN" dirty="0" err="1">
                          <a:latin typeface="+mj-lt"/>
                        </a:rPr>
                        <a:t>hợp</a:t>
                      </a:r>
                      <a:r>
                        <a:rPr lang="vi-VN" dirty="0">
                          <a:latin typeface="+mj-lt"/>
                        </a:rPr>
                        <a:t> </a:t>
                      </a:r>
                      <a:r>
                        <a:rPr lang="vi-VN" dirty="0" err="1">
                          <a:latin typeface="+mj-lt"/>
                        </a:rPr>
                        <a:t>nào</a:t>
                      </a:r>
                      <a:r>
                        <a:rPr lang="vi-VN" dirty="0">
                          <a:latin typeface="+mj-lt"/>
                        </a:rPr>
                        <a:t> </a:t>
                      </a:r>
                      <a:r>
                        <a:rPr lang="vi-VN" dirty="0" err="1">
                          <a:latin typeface="+mj-lt"/>
                        </a:rPr>
                        <a:t>của</a:t>
                      </a:r>
                      <a:r>
                        <a:rPr lang="vi-VN" dirty="0">
                          <a:latin typeface="+mj-lt"/>
                        </a:rPr>
                        <a:t> </a:t>
                      </a:r>
                      <a:r>
                        <a:rPr lang="vi-VN" dirty="0" err="1">
                          <a:latin typeface="+mj-lt"/>
                        </a:rPr>
                        <a:t>các</a:t>
                      </a:r>
                      <a:r>
                        <a:rPr lang="vi-VN" dirty="0">
                          <a:latin typeface="+mj-lt"/>
                        </a:rPr>
                        <a:t> </a:t>
                      </a:r>
                      <a:r>
                        <a:rPr lang="vi-VN" dirty="0" err="1">
                          <a:latin typeface="+mj-lt"/>
                        </a:rPr>
                        <a:t>đối</a:t>
                      </a:r>
                      <a:r>
                        <a:rPr lang="vi-VN" dirty="0">
                          <a:latin typeface="+mj-lt"/>
                        </a:rPr>
                        <a:t> </a:t>
                      </a:r>
                      <a:r>
                        <a:rPr lang="vi-VN" dirty="0" err="1">
                          <a:latin typeface="+mj-lt"/>
                        </a:rPr>
                        <a:t>tượng</a:t>
                      </a:r>
                      <a:r>
                        <a:rPr lang="vi-VN" dirty="0">
                          <a:latin typeface="+mj-lt"/>
                        </a:rPr>
                        <a:t> </a:t>
                      </a:r>
                      <a:r>
                        <a:rPr lang="vi-VN" dirty="0" err="1">
                          <a:latin typeface="+mj-lt"/>
                        </a:rPr>
                        <a:t>hệ</a:t>
                      </a:r>
                      <a:r>
                        <a:rPr lang="vi-VN" dirty="0">
                          <a:latin typeface="+mj-lt"/>
                        </a:rPr>
                        <a:t> </a:t>
                      </a:r>
                      <a:r>
                        <a:rPr lang="vi-VN" dirty="0" err="1">
                          <a:latin typeface="+mj-lt"/>
                        </a:rPr>
                        <a:t>thống</a:t>
                      </a:r>
                      <a:r>
                        <a:rPr lang="vi-VN" dirty="0">
                          <a:latin typeface="+mj-lt"/>
                        </a:rPr>
                        <a:t> </a:t>
                      </a:r>
                      <a:r>
                        <a:rPr lang="vi-VN" dirty="0" err="1">
                          <a:latin typeface="+mj-lt"/>
                        </a:rPr>
                        <a:t>tệp</a:t>
                      </a:r>
                      <a:r>
                        <a:rPr lang="vi-VN" dirty="0">
                          <a:latin typeface="+mj-lt"/>
                        </a:rPr>
                        <a:t>. </a:t>
                      </a:r>
                    </a:p>
                  </a:txBody>
                  <a:tcPr/>
                </a:tc>
                <a:tc>
                  <a:txBody>
                    <a:bodyPr/>
                    <a:lstStyle/>
                    <a:p>
                      <a:r>
                        <a:rPr lang="vi-VN" dirty="0" err="1">
                          <a:latin typeface="+mj-lt"/>
                        </a:rPr>
                        <a:t>Linux</a:t>
                      </a:r>
                      <a:r>
                        <a:rPr lang="vi-VN" dirty="0">
                          <a:latin typeface="+mj-lt"/>
                        </a:rPr>
                        <a:t> </a:t>
                      </a:r>
                      <a:r>
                        <a:rPr lang="vi-VN" dirty="0" err="1">
                          <a:latin typeface="+mj-lt"/>
                        </a:rPr>
                        <a:t>sử</a:t>
                      </a:r>
                      <a:r>
                        <a:rPr lang="vi-VN" dirty="0">
                          <a:latin typeface="+mj-lt"/>
                        </a:rPr>
                        <a:t> </a:t>
                      </a:r>
                      <a:r>
                        <a:rPr lang="vi-VN" dirty="0" err="1">
                          <a:latin typeface="+mj-lt"/>
                        </a:rPr>
                        <a:t>dụng</a:t>
                      </a:r>
                      <a:r>
                        <a:rPr lang="vi-VN" dirty="0">
                          <a:latin typeface="+mj-lt"/>
                        </a:rPr>
                        <a:t> </a:t>
                      </a:r>
                      <a:r>
                        <a:rPr lang="vi-VN" dirty="0" err="1">
                          <a:latin typeface="+mj-lt"/>
                        </a:rPr>
                        <a:t>một</a:t>
                      </a:r>
                      <a:r>
                        <a:rPr lang="vi-VN" dirty="0">
                          <a:latin typeface="+mj-lt"/>
                        </a:rPr>
                        <a:t> </a:t>
                      </a:r>
                      <a:r>
                        <a:rPr lang="vi-VN" dirty="0" err="1">
                          <a:latin typeface="+mj-lt"/>
                        </a:rPr>
                        <a:t>dạng</a:t>
                      </a:r>
                      <a:r>
                        <a:rPr lang="vi-VN" dirty="0">
                          <a:latin typeface="+mj-lt"/>
                        </a:rPr>
                        <a:t> </a:t>
                      </a:r>
                      <a:r>
                        <a:rPr lang="vi-VN" dirty="0" err="1">
                          <a:latin typeface="+mj-lt"/>
                        </a:rPr>
                        <a:t>quyền</a:t>
                      </a:r>
                      <a:r>
                        <a:rPr lang="vi-VN" dirty="0">
                          <a:latin typeface="+mj-lt"/>
                        </a:rPr>
                        <a:t> thô sơ hơn </a:t>
                      </a:r>
                      <a:r>
                        <a:rPr lang="vi-VN" dirty="0" err="1">
                          <a:latin typeface="+mj-lt"/>
                        </a:rPr>
                        <a:t>nhiều</a:t>
                      </a:r>
                      <a:r>
                        <a:rPr lang="vi-VN" dirty="0">
                          <a:latin typeface="+mj-lt"/>
                        </a:rPr>
                        <a:t>. </a:t>
                      </a:r>
                      <a:r>
                        <a:rPr lang="vi-VN" dirty="0" err="1">
                          <a:latin typeface="+mj-lt"/>
                        </a:rPr>
                        <a:t>Các</a:t>
                      </a:r>
                      <a:r>
                        <a:rPr lang="vi-VN" dirty="0">
                          <a:latin typeface="+mj-lt"/>
                        </a:rPr>
                        <a:t> </a:t>
                      </a:r>
                      <a:r>
                        <a:rPr lang="vi-VN" dirty="0" err="1">
                          <a:latin typeface="+mj-lt"/>
                        </a:rPr>
                        <a:t>đối</a:t>
                      </a:r>
                      <a:r>
                        <a:rPr lang="vi-VN" dirty="0">
                          <a:latin typeface="+mj-lt"/>
                        </a:rPr>
                        <a:t> </a:t>
                      </a:r>
                      <a:r>
                        <a:rPr lang="vi-VN" dirty="0" err="1">
                          <a:latin typeface="+mj-lt"/>
                        </a:rPr>
                        <a:t>tượng</a:t>
                      </a:r>
                      <a:r>
                        <a:rPr lang="vi-VN" dirty="0">
                          <a:latin typeface="+mj-lt"/>
                        </a:rPr>
                        <a:t> </a:t>
                      </a:r>
                      <a:r>
                        <a:rPr lang="vi-VN" dirty="0" err="1">
                          <a:latin typeface="+mj-lt"/>
                        </a:rPr>
                        <a:t>hệ</a:t>
                      </a:r>
                      <a:r>
                        <a:rPr lang="vi-VN" dirty="0">
                          <a:latin typeface="+mj-lt"/>
                        </a:rPr>
                        <a:t> </a:t>
                      </a:r>
                      <a:r>
                        <a:rPr lang="vi-VN" dirty="0" err="1">
                          <a:latin typeface="+mj-lt"/>
                        </a:rPr>
                        <a:t>thống</a:t>
                      </a:r>
                      <a:r>
                        <a:rPr lang="vi-VN" dirty="0">
                          <a:latin typeface="+mj-lt"/>
                        </a:rPr>
                        <a:t> </a:t>
                      </a:r>
                      <a:r>
                        <a:rPr lang="vi-VN" dirty="0" err="1">
                          <a:latin typeface="+mj-lt"/>
                        </a:rPr>
                        <a:t>tệp</a:t>
                      </a:r>
                      <a:r>
                        <a:rPr lang="vi-VN" dirty="0">
                          <a:latin typeface="+mj-lt"/>
                        </a:rPr>
                        <a:t> </a:t>
                      </a:r>
                      <a:r>
                        <a:rPr lang="vi-VN" dirty="0" err="1">
                          <a:latin typeface="+mj-lt"/>
                        </a:rPr>
                        <a:t>có</a:t>
                      </a:r>
                      <a:r>
                        <a:rPr lang="vi-VN" dirty="0">
                          <a:latin typeface="+mj-lt"/>
                        </a:rPr>
                        <a:t> </a:t>
                      </a:r>
                      <a:r>
                        <a:rPr lang="vi-VN" dirty="0" err="1">
                          <a:latin typeface="+mj-lt"/>
                        </a:rPr>
                        <a:t>cả</a:t>
                      </a:r>
                      <a:r>
                        <a:rPr lang="vi-VN" dirty="0">
                          <a:latin typeface="+mj-lt"/>
                        </a:rPr>
                        <a:t> </a:t>
                      </a:r>
                      <a:r>
                        <a:rPr lang="vi-VN" dirty="0" err="1">
                          <a:latin typeface="+mj-lt"/>
                        </a:rPr>
                        <a:t>chủ</a:t>
                      </a:r>
                      <a:r>
                        <a:rPr lang="vi-VN" dirty="0">
                          <a:latin typeface="+mj-lt"/>
                        </a:rPr>
                        <a:t> </a:t>
                      </a:r>
                      <a:r>
                        <a:rPr lang="vi-VN" dirty="0" err="1">
                          <a:latin typeface="+mj-lt"/>
                        </a:rPr>
                        <a:t>sở</a:t>
                      </a:r>
                      <a:r>
                        <a:rPr lang="vi-VN" dirty="0">
                          <a:latin typeface="+mj-lt"/>
                        </a:rPr>
                        <a:t> </a:t>
                      </a:r>
                      <a:r>
                        <a:rPr lang="vi-VN" dirty="0" err="1">
                          <a:latin typeface="+mj-lt"/>
                        </a:rPr>
                        <a:t>hữu</a:t>
                      </a:r>
                      <a:r>
                        <a:rPr lang="vi-VN" dirty="0">
                          <a:latin typeface="+mj-lt"/>
                        </a:rPr>
                        <a:t> </a:t>
                      </a:r>
                      <a:r>
                        <a:rPr lang="vi-VN" dirty="0" err="1">
                          <a:latin typeface="+mj-lt"/>
                        </a:rPr>
                        <a:t>người</a:t>
                      </a:r>
                      <a:r>
                        <a:rPr lang="vi-VN" dirty="0">
                          <a:latin typeface="+mj-lt"/>
                        </a:rPr>
                        <a:t> </a:t>
                      </a:r>
                      <a:r>
                        <a:rPr lang="vi-VN" dirty="0" err="1">
                          <a:latin typeface="+mj-lt"/>
                        </a:rPr>
                        <a:t>dùng</a:t>
                      </a:r>
                      <a:r>
                        <a:rPr lang="vi-VN" dirty="0">
                          <a:latin typeface="+mj-lt"/>
                        </a:rPr>
                        <a:t> </a:t>
                      </a:r>
                      <a:r>
                        <a:rPr lang="vi-VN" dirty="0" err="1">
                          <a:latin typeface="+mj-lt"/>
                        </a:rPr>
                        <a:t>và</a:t>
                      </a:r>
                      <a:r>
                        <a:rPr lang="vi-VN" dirty="0">
                          <a:latin typeface="+mj-lt"/>
                        </a:rPr>
                        <a:t> </a:t>
                      </a:r>
                      <a:r>
                        <a:rPr lang="vi-VN" dirty="0" err="1">
                          <a:latin typeface="+mj-lt"/>
                        </a:rPr>
                        <a:t>một</a:t>
                      </a:r>
                      <a:r>
                        <a:rPr lang="vi-VN" dirty="0">
                          <a:latin typeface="+mj-lt"/>
                        </a:rPr>
                        <a:t> </a:t>
                      </a:r>
                      <a:r>
                        <a:rPr lang="vi-VN" dirty="0" err="1">
                          <a:latin typeface="+mj-lt"/>
                        </a:rPr>
                        <a:t>nhóm</a:t>
                      </a:r>
                      <a:r>
                        <a:rPr lang="vi-VN" dirty="0">
                          <a:latin typeface="+mj-lt"/>
                        </a:rPr>
                        <a:t> </a:t>
                      </a:r>
                      <a:r>
                        <a:rPr lang="vi-VN" dirty="0" err="1">
                          <a:latin typeface="+mj-lt"/>
                        </a:rPr>
                        <a:t>được</a:t>
                      </a:r>
                      <a:r>
                        <a:rPr lang="vi-VN" dirty="0">
                          <a:latin typeface="+mj-lt"/>
                        </a:rPr>
                        <a:t> liên </a:t>
                      </a:r>
                      <a:r>
                        <a:rPr lang="vi-VN" dirty="0" err="1">
                          <a:latin typeface="+mj-lt"/>
                        </a:rPr>
                        <a:t>kết</a:t>
                      </a:r>
                      <a:r>
                        <a:rPr lang="vi-VN" dirty="0">
                          <a:latin typeface="+mj-lt"/>
                        </a:rPr>
                        <a:t>. </a:t>
                      </a:r>
                      <a:r>
                        <a:rPr lang="vi-VN" dirty="0" err="1">
                          <a:latin typeface="+mj-lt"/>
                        </a:rPr>
                        <a:t>Chủ</a:t>
                      </a:r>
                      <a:r>
                        <a:rPr lang="vi-VN" dirty="0">
                          <a:latin typeface="+mj-lt"/>
                        </a:rPr>
                        <a:t> </a:t>
                      </a:r>
                      <a:r>
                        <a:rPr lang="vi-VN" dirty="0" err="1">
                          <a:latin typeface="+mj-lt"/>
                        </a:rPr>
                        <a:t>sở</a:t>
                      </a:r>
                      <a:r>
                        <a:rPr lang="vi-VN" dirty="0">
                          <a:latin typeface="+mj-lt"/>
                        </a:rPr>
                        <a:t> </a:t>
                      </a:r>
                      <a:r>
                        <a:rPr lang="vi-VN" dirty="0" err="1">
                          <a:latin typeface="+mj-lt"/>
                        </a:rPr>
                        <a:t>hữu</a:t>
                      </a:r>
                      <a:r>
                        <a:rPr lang="vi-VN" dirty="0">
                          <a:latin typeface="+mj-lt"/>
                        </a:rPr>
                        <a:t> </a:t>
                      </a:r>
                      <a:r>
                        <a:rPr lang="vi-VN" dirty="0" err="1">
                          <a:latin typeface="+mj-lt"/>
                        </a:rPr>
                        <a:t>và</a:t>
                      </a:r>
                      <a:r>
                        <a:rPr lang="vi-VN" dirty="0">
                          <a:latin typeface="+mj-lt"/>
                        </a:rPr>
                        <a:t> </a:t>
                      </a:r>
                      <a:r>
                        <a:rPr lang="vi-VN" dirty="0" err="1">
                          <a:latin typeface="+mj-lt"/>
                        </a:rPr>
                        <a:t>nhóm</a:t>
                      </a:r>
                      <a:r>
                        <a:rPr lang="vi-VN" dirty="0">
                          <a:latin typeface="+mj-lt"/>
                        </a:rPr>
                        <a:t> </a:t>
                      </a:r>
                      <a:r>
                        <a:rPr lang="vi-VN" dirty="0" err="1">
                          <a:latin typeface="+mj-lt"/>
                        </a:rPr>
                        <a:t>có</a:t>
                      </a:r>
                      <a:r>
                        <a:rPr lang="vi-VN" dirty="0">
                          <a:latin typeface="+mj-lt"/>
                        </a:rPr>
                        <a:t> </a:t>
                      </a:r>
                      <a:r>
                        <a:rPr lang="vi-VN" dirty="0" err="1">
                          <a:latin typeface="+mj-lt"/>
                        </a:rPr>
                        <a:t>thể</a:t>
                      </a:r>
                      <a:r>
                        <a:rPr lang="vi-VN" dirty="0">
                          <a:latin typeface="+mj-lt"/>
                        </a:rPr>
                        <a:t> </a:t>
                      </a:r>
                      <a:r>
                        <a:rPr lang="vi-VN" dirty="0" err="1">
                          <a:latin typeface="+mj-lt"/>
                        </a:rPr>
                        <a:t>có</a:t>
                      </a:r>
                      <a:r>
                        <a:rPr lang="vi-VN" dirty="0">
                          <a:latin typeface="+mj-lt"/>
                        </a:rPr>
                        <a:t> </a:t>
                      </a:r>
                      <a:r>
                        <a:rPr lang="vi-VN" dirty="0" err="1">
                          <a:latin typeface="+mj-lt"/>
                        </a:rPr>
                        <a:t>các</a:t>
                      </a:r>
                      <a:r>
                        <a:rPr lang="vi-VN" dirty="0">
                          <a:latin typeface="+mj-lt"/>
                        </a:rPr>
                        <a:t> </a:t>
                      </a:r>
                      <a:r>
                        <a:rPr lang="vi-VN" dirty="0" err="1">
                          <a:latin typeface="+mj-lt"/>
                        </a:rPr>
                        <a:t>quyền</a:t>
                      </a:r>
                      <a:r>
                        <a:rPr lang="vi-VN" dirty="0">
                          <a:latin typeface="+mj-lt"/>
                        </a:rPr>
                        <a:t> </a:t>
                      </a:r>
                      <a:r>
                        <a:rPr lang="vi-VN" dirty="0" err="1">
                          <a:latin typeface="+mj-lt"/>
                        </a:rPr>
                        <a:t>khác</a:t>
                      </a:r>
                      <a:r>
                        <a:rPr lang="vi-VN" dirty="0">
                          <a:latin typeface="+mj-lt"/>
                        </a:rPr>
                        <a:t> nhau </a:t>
                      </a:r>
                      <a:r>
                        <a:rPr lang="vi-VN" dirty="0" err="1">
                          <a:latin typeface="+mj-lt"/>
                        </a:rPr>
                        <a:t>đối</a:t>
                      </a:r>
                      <a:r>
                        <a:rPr lang="vi-VN" dirty="0">
                          <a:latin typeface="+mj-lt"/>
                        </a:rPr>
                        <a:t> </a:t>
                      </a:r>
                      <a:r>
                        <a:rPr lang="vi-VN" dirty="0" err="1">
                          <a:latin typeface="+mj-lt"/>
                        </a:rPr>
                        <a:t>với</a:t>
                      </a:r>
                      <a:r>
                        <a:rPr lang="vi-VN" dirty="0">
                          <a:latin typeface="+mj-lt"/>
                        </a:rPr>
                        <a:t> </a:t>
                      </a:r>
                      <a:r>
                        <a:rPr lang="vi-VN" dirty="0" err="1">
                          <a:latin typeface="+mj-lt"/>
                        </a:rPr>
                        <a:t>đối</a:t>
                      </a:r>
                      <a:r>
                        <a:rPr lang="vi-VN" dirty="0">
                          <a:latin typeface="+mj-lt"/>
                        </a:rPr>
                        <a:t> </a:t>
                      </a:r>
                      <a:r>
                        <a:rPr lang="vi-VN" dirty="0" err="1">
                          <a:latin typeface="+mj-lt"/>
                        </a:rPr>
                        <a:t>tượng</a:t>
                      </a:r>
                      <a:r>
                        <a:rPr lang="vi-VN" dirty="0">
                          <a:latin typeface="+mj-lt"/>
                        </a:rPr>
                        <a:t> </a:t>
                      </a:r>
                      <a:r>
                        <a:rPr lang="vi-VN" dirty="0" err="1">
                          <a:latin typeface="+mj-lt"/>
                        </a:rPr>
                        <a:t>và</a:t>
                      </a:r>
                      <a:r>
                        <a:rPr lang="vi-VN" dirty="0">
                          <a:latin typeface="+mj-lt"/>
                        </a:rPr>
                        <a:t> </a:t>
                      </a:r>
                      <a:r>
                        <a:rPr lang="vi-VN" dirty="0" err="1">
                          <a:latin typeface="+mj-lt"/>
                        </a:rPr>
                        <a:t>cũng</a:t>
                      </a:r>
                      <a:r>
                        <a:rPr lang="vi-VN" dirty="0">
                          <a:latin typeface="+mj-lt"/>
                        </a:rPr>
                        <a:t> </a:t>
                      </a:r>
                      <a:r>
                        <a:rPr lang="vi-VN" dirty="0" err="1">
                          <a:latin typeface="+mj-lt"/>
                        </a:rPr>
                        <a:t>có</a:t>
                      </a:r>
                      <a:r>
                        <a:rPr lang="vi-VN" dirty="0">
                          <a:latin typeface="+mj-lt"/>
                        </a:rPr>
                        <a:t> </a:t>
                      </a:r>
                      <a:r>
                        <a:rPr lang="vi-VN" dirty="0" err="1">
                          <a:latin typeface="+mj-lt"/>
                        </a:rPr>
                        <a:t>một</a:t>
                      </a:r>
                      <a:r>
                        <a:rPr lang="vi-VN" dirty="0">
                          <a:latin typeface="+mj-lt"/>
                        </a:rPr>
                        <a:t> </a:t>
                      </a:r>
                      <a:r>
                        <a:rPr lang="vi-VN" dirty="0" err="1">
                          <a:latin typeface="+mj-lt"/>
                        </a:rPr>
                        <a:t>tập</a:t>
                      </a:r>
                      <a:r>
                        <a:rPr lang="vi-VN" dirty="0">
                          <a:latin typeface="+mj-lt"/>
                        </a:rPr>
                        <a:t> </a:t>
                      </a:r>
                      <a:r>
                        <a:rPr lang="vi-VN" dirty="0" err="1">
                          <a:latin typeface="+mj-lt"/>
                        </a:rPr>
                        <a:t>hợp</a:t>
                      </a:r>
                      <a:r>
                        <a:rPr lang="vi-VN" dirty="0">
                          <a:latin typeface="+mj-lt"/>
                        </a:rPr>
                        <a:t> </a:t>
                      </a:r>
                      <a:r>
                        <a:rPr lang="vi-VN" dirty="0" err="1">
                          <a:latin typeface="+mj-lt"/>
                        </a:rPr>
                        <a:t>các</a:t>
                      </a:r>
                      <a:r>
                        <a:rPr lang="vi-VN" dirty="0">
                          <a:latin typeface="+mj-lt"/>
                        </a:rPr>
                        <a:t> </a:t>
                      </a:r>
                      <a:r>
                        <a:rPr lang="vi-VN" dirty="0" err="1">
                          <a:latin typeface="+mj-lt"/>
                        </a:rPr>
                        <a:t>quyền</a:t>
                      </a:r>
                      <a:r>
                        <a:rPr lang="vi-VN" dirty="0">
                          <a:latin typeface="+mj-lt"/>
                        </a:rPr>
                        <a:t> </a:t>
                      </a:r>
                      <a:r>
                        <a:rPr lang="vi-VN" dirty="0" err="1">
                          <a:latin typeface="+mj-lt"/>
                        </a:rPr>
                        <a:t>dành</a:t>
                      </a:r>
                      <a:r>
                        <a:rPr lang="vi-VN" dirty="0">
                          <a:latin typeface="+mj-lt"/>
                        </a:rPr>
                        <a:t> cho “</a:t>
                      </a:r>
                      <a:r>
                        <a:rPr lang="vi-VN" dirty="0" err="1">
                          <a:latin typeface="+mj-lt"/>
                        </a:rPr>
                        <a:t>những</a:t>
                      </a:r>
                      <a:r>
                        <a:rPr lang="vi-VN" dirty="0">
                          <a:latin typeface="+mj-lt"/>
                        </a:rPr>
                        <a:t> </a:t>
                      </a:r>
                      <a:r>
                        <a:rPr lang="vi-VN" dirty="0" err="1">
                          <a:latin typeface="+mj-lt"/>
                        </a:rPr>
                        <a:t>người</a:t>
                      </a:r>
                      <a:r>
                        <a:rPr lang="vi-VN" dirty="0">
                          <a:latin typeface="+mj-lt"/>
                        </a:rPr>
                        <a:t> </a:t>
                      </a:r>
                      <a:r>
                        <a:rPr lang="vi-VN" dirty="0" err="1">
                          <a:latin typeface="+mj-lt"/>
                        </a:rPr>
                        <a:t>khác</a:t>
                      </a:r>
                      <a:r>
                        <a:rPr lang="vi-VN" dirty="0">
                          <a:latin typeface="+mj-lt"/>
                        </a:rPr>
                        <a:t>”.</a:t>
                      </a:r>
                    </a:p>
                  </a:txBody>
                  <a:tcPr/>
                </a:tc>
                <a:extLst>
                  <a:ext uri="{0D108BD9-81ED-4DB2-BD59-A6C34878D82A}">
                    <a16:rowId xmlns:a16="http://schemas.microsoft.com/office/drawing/2014/main" val="2952868868"/>
                  </a:ext>
                </a:extLst>
              </a:tr>
              <a:tr h="977370">
                <a:tc>
                  <a:txBody>
                    <a:bodyPr/>
                    <a:lstStyle/>
                    <a:p>
                      <a:r>
                        <a:rPr lang="vi-VN" dirty="0" err="1">
                          <a:latin typeface="+mj-lt"/>
                        </a:rPr>
                        <a:t>Bảo</a:t>
                      </a:r>
                      <a:r>
                        <a:rPr lang="vi-VN" dirty="0">
                          <a:latin typeface="+mj-lt"/>
                        </a:rPr>
                        <a:t> </a:t>
                      </a:r>
                      <a:r>
                        <a:rPr lang="vi-VN" dirty="0" err="1">
                          <a:latin typeface="+mj-lt"/>
                        </a:rPr>
                        <a:t>mật</a:t>
                      </a:r>
                      <a:r>
                        <a:rPr lang="vi-VN" dirty="0">
                          <a:latin typeface="+mj-lt"/>
                        </a:rPr>
                        <a:t> </a:t>
                      </a:r>
                      <a:r>
                        <a:rPr lang="vi-VN" dirty="0" err="1">
                          <a:latin typeface="+mj-lt"/>
                        </a:rPr>
                        <a:t>vẫn</a:t>
                      </a:r>
                      <a:r>
                        <a:rPr lang="vi-VN" dirty="0">
                          <a:latin typeface="+mj-lt"/>
                        </a:rPr>
                        <a:t> </a:t>
                      </a:r>
                      <a:r>
                        <a:rPr lang="vi-VN" dirty="0" err="1">
                          <a:latin typeface="+mj-lt"/>
                        </a:rPr>
                        <a:t>còn</a:t>
                      </a:r>
                      <a:r>
                        <a:rPr lang="vi-VN" dirty="0">
                          <a:latin typeface="+mj-lt"/>
                        </a:rPr>
                        <a:t> </a:t>
                      </a:r>
                      <a:r>
                        <a:rPr lang="vi-VN" dirty="0" err="1">
                          <a:latin typeface="+mj-lt"/>
                        </a:rPr>
                        <a:t>kém</a:t>
                      </a:r>
                      <a:r>
                        <a:rPr lang="vi-VN" dirty="0">
                          <a:latin typeface="+mj-lt"/>
                        </a:rPr>
                        <a:t>. </a:t>
                      </a:r>
                      <a:r>
                        <a:rPr lang="vi-VN" dirty="0" err="1">
                          <a:latin typeface="+mj-lt"/>
                        </a:rPr>
                        <a:t>Điều</a:t>
                      </a:r>
                      <a:r>
                        <a:rPr lang="vi-VN" dirty="0">
                          <a:latin typeface="+mj-lt"/>
                        </a:rPr>
                        <a:t> </a:t>
                      </a:r>
                      <a:r>
                        <a:rPr lang="vi-VN" dirty="0" err="1">
                          <a:latin typeface="+mj-lt"/>
                        </a:rPr>
                        <a:t>này</a:t>
                      </a:r>
                      <a:r>
                        <a:rPr lang="vi-VN" dirty="0">
                          <a:latin typeface="+mj-lt"/>
                        </a:rPr>
                        <a:t> </a:t>
                      </a:r>
                      <a:r>
                        <a:rPr lang="vi-VN" dirty="0" err="1">
                          <a:latin typeface="+mj-lt"/>
                        </a:rPr>
                        <a:t>là</a:t>
                      </a:r>
                      <a:r>
                        <a:rPr lang="vi-VN" dirty="0">
                          <a:latin typeface="+mj-lt"/>
                        </a:rPr>
                        <a:t> </a:t>
                      </a:r>
                      <a:r>
                        <a:rPr lang="vi-VN" dirty="0" err="1">
                          <a:latin typeface="+mj-lt"/>
                        </a:rPr>
                        <a:t>mục</a:t>
                      </a:r>
                      <a:r>
                        <a:rPr lang="vi-VN" dirty="0">
                          <a:latin typeface="+mj-lt"/>
                        </a:rPr>
                        <a:t> tiêu </a:t>
                      </a:r>
                      <a:r>
                        <a:rPr lang="vi-VN" dirty="0" err="1">
                          <a:latin typeface="+mj-lt"/>
                        </a:rPr>
                        <a:t>tấn</a:t>
                      </a:r>
                      <a:r>
                        <a:rPr lang="vi-VN" dirty="0">
                          <a:latin typeface="+mj-lt"/>
                        </a:rPr>
                        <a:t> công </a:t>
                      </a:r>
                      <a:r>
                        <a:rPr lang="vi-VN" dirty="0" err="1">
                          <a:latin typeface="+mj-lt"/>
                        </a:rPr>
                        <a:t>của</a:t>
                      </a:r>
                      <a:r>
                        <a:rPr lang="vi-VN" dirty="0">
                          <a:latin typeface="+mj-lt"/>
                        </a:rPr>
                        <a:t> </a:t>
                      </a:r>
                      <a:r>
                        <a:rPr lang="vi-VN" dirty="0" err="1">
                          <a:latin typeface="+mj-lt"/>
                        </a:rPr>
                        <a:t>các</a:t>
                      </a:r>
                      <a:r>
                        <a:rPr lang="vi-VN" dirty="0">
                          <a:latin typeface="+mj-lt"/>
                        </a:rPr>
                        <a:t> tin </a:t>
                      </a:r>
                      <a:r>
                        <a:rPr lang="vi-VN" dirty="0" err="1">
                          <a:latin typeface="+mj-lt"/>
                        </a:rPr>
                        <a:t>tặc</a:t>
                      </a:r>
                      <a:r>
                        <a:rPr lang="vi-VN" dirty="0">
                          <a:latin typeface="+mj-lt"/>
                        </a:rPr>
                        <a:t> nên </a:t>
                      </a:r>
                      <a:r>
                        <a:rPr lang="vi-VN" dirty="0" err="1">
                          <a:latin typeface="+mj-lt"/>
                        </a:rPr>
                        <a:t>quản</a:t>
                      </a:r>
                      <a:r>
                        <a:rPr lang="vi-VN" dirty="0">
                          <a:latin typeface="+mj-lt"/>
                        </a:rPr>
                        <a:t> </a:t>
                      </a:r>
                      <a:r>
                        <a:rPr lang="vi-VN" dirty="0" err="1">
                          <a:latin typeface="+mj-lt"/>
                        </a:rPr>
                        <a:t>trị</a:t>
                      </a:r>
                      <a:r>
                        <a:rPr lang="vi-VN" dirty="0">
                          <a:latin typeface="+mj-lt"/>
                        </a:rPr>
                        <a:t> </a:t>
                      </a:r>
                      <a:r>
                        <a:rPr lang="vi-VN" dirty="0" err="1">
                          <a:latin typeface="+mj-lt"/>
                        </a:rPr>
                        <a:t>cần</a:t>
                      </a:r>
                      <a:r>
                        <a:rPr lang="vi-VN" dirty="0">
                          <a:latin typeface="+mj-lt"/>
                        </a:rPr>
                        <a:t> </a:t>
                      </a:r>
                      <a:r>
                        <a:rPr lang="vi-VN" dirty="0" err="1">
                          <a:latin typeface="+mj-lt"/>
                        </a:rPr>
                        <a:t>chú</a:t>
                      </a:r>
                      <a:r>
                        <a:rPr lang="vi-VN" dirty="0">
                          <a:latin typeface="+mj-lt"/>
                        </a:rPr>
                        <a:t> ý khi phân </a:t>
                      </a:r>
                      <a:r>
                        <a:rPr lang="vi-VN" dirty="0" err="1">
                          <a:latin typeface="+mj-lt"/>
                        </a:rPr>
                        <a:t>quyền</a:t>
                      </a:r>
                      <a:r>
                        <a:rPr lang="vi-VN" dirty="0">
                          <a:latin typeface="+mj-lt"/>
                        </a:rPr>
                        <a:t> </a:t>
                      </a:r>
                      <a:r>
                        <a:rPr lang="vi-VN" dirty="0" err="1">
                          <a:latin typeface="+mj-lt"/>
                        </a:rPr>
                        <a:t>và</a:t>
                      </a:r>
                      <a:r>
                        <a:rPr lang="vi-VN" dirty="0">
                          <a:latin typeface="+mj-lt"/>
                        </a:rPr>
                        <a:t> chia </a:t>
                      </a:r>
                      <a:r>
                        <a:rPr lang="vi-VN" dirty="0" err="1">
                          <a:latin typeface="+mj-lt"/>
                        </a:rPr>
                        <a:t>sẻ</a:t>
                      </a:r>
                      <a:r>
                        <a:rPr lang="vi-VN" dirty="0">
                          <a:latin typeface="+mj-lt"/>
                        </a:rPr>
                        <a:t> </a:t>
                      </a:r>
                      <a:r>
                        <a:rPr lang="vi-VN" dirty="0" err="1">
                          <a:latin typeface="+mj-lt"/>
                        </a:rPr>
                        <a:t>tài</a:t>
                      </a:r>
                      <a:r>
                        <a:rPr lang="vi-VN" dirty="0">
                          <a:latin typeface="+mj-lt"/>
                        </a:rPr>
                        <a:t> nguyên cho </a:t>
                      </a:r>
                      <a:r>
                        <a:rPr lang="vi-VN" dirty="0" err="1">
                          <a:latin typeface="+mj-lt"/>
                        </a:rPr>
                        <a:t>người</a:t>
                      </a:r>
                      <a:r>
                        <a:rPr lang="vi-VN" dirty="0">
                          <a:latin typeface="+mj-lt"/>
                        </a:rPr>
                        <a:t> </a:t>
                      </a:r>
                      <a:r>
                        <a:rPr lang="vi-VN" dirty="0" err="1">
                          <a:latin typeface="+mj-lt"/>
                        </a:rPr>
                        <a:t>dùng</a:t>
                      </a:r>
                      <a:r>
                        <a:rPr lang="vi-VN" dirty="0">
                          <a:latin typeface="+mj-lt"/>
                        </a:rPr>
                        <a:t>.</a:t>
                      </a:r>
                    </a:p>
                  </a:txBody>
                  <a:tcPr/>
                </a:tc>
                <a:tc>
                  <a:txBody>
                    <a:bodyPr/>
                    <a:lstStyle/>
                    <a:p>
                      <a:r>
                        <a:rPr lang="vi-VN" dirty="0">
                          <a:latin typeface="+mj-lt"/>
                        </a:rPr>
                        <a:t>An ninh </a:t>
                      </a:r>
                      <a:r>
                        <a:rPr lang="vi-VN" dirty="0" err="1">
                          <a:latin typeface="+mj-lt"/>
                        </a:rPr>
                        <a:t>chặt</a:t>
                      </a:r>
                      <a:r>
                        <a:rPr lang="vi-VN" dirty="0">
                          <a:latin typeface="+mj-lt"/>
                        </a:rPr>
                        <a:t> </a:t>
                      </a:r>
                      <a:r>
                        <a:rPr lang="vi-VN" dirty="0" err="1">
                          <a:latin typeface="+mj-lt"/>
                        </a:rPr>
                        <a:t>chẽ</a:t>
                      </a:r>
                      <a:r>
                        <a:rPr lang="vi-VN" dirty="0">
                          <a:latin typeface="+mj-lt"/>
                        </a:rPr>
                        <a:t>, ngăn </a:t>
                      </a:r>
                      <a:r>
                        <a:rPr lang="vi-VN" dirty="0" err="1">
                          <a:latin typeface="+mj-lt"/>
                        </a:rPr>
                        <a:t>các</a:t>
                      </a:r>
                      <a:r>
                        <a:rPr lang="vi-VN" dirty="0">
                          <a:latin typeface="+mj-lt"/>
                        </a:rPr>
                        <a:t> </a:t>
                      </a:r>
                      <a:r>
                        <a:rPr lang="vi-VN" dirty="0" err="1">
                          <a:latin typeface="+mj-lt"/>
                        </a:rPr>
                        <a:t>phần</a:t>
                      </a:r>
                      <a:r>
                        <a:rPr lang="vi-VN" dirty="0">
                          <a:latin typeface="+mj-lt"/>
                        </a:rPr>
                        <a:t> </a:t>
                      </a:r>
                      <a:r>
                        <a:rPr lang="vi-VN" dirty="0" err="1">
                          <a:latin typeface="+mj-lt"/>
                        </a:rPr>
                        <a:t>mềm</a:t>
                      </a:r>
                      <a:r>
                        <a:rPr lang="vi-VN" dirty="0">
                          <a:latin typeface="+mj-lt"/>
                        </a:rPr>
                        <a:t> </a:t>
                      </a:r>
                      <a:r>
                        <a:rPr lang="vi-VN" dirty="0" err="1">
                          <a:latin typeface="+mj-lt"/>
                        </a:rPr>
                        <a:t>độc</a:t>
                      </a:r>
                      <a:r>
                        <a:rPr lang="vi-VN" dirty="0">
                          <a:latin typeface="+mj-lt"/>
                        </a:rPr>
                        <a:t> </a:t>
                      </a:r>
                      <a:r>
                        <a:rPr lang="vi-VN" dirty="0" err="1">
                          <a:latin typeface="+mj-lt"/>
                        </a:rPr>
                        <a:t>hại</a:t>
                      </a:r>
                      <a:r>
                        <a:rPr lang="vi-VN" dirty="0">
                          <a:latin typeface="+mj-lt"/>
                        </a:rPr>
                        <a:t> khi </a:t>
                      </a:r>
                      <a:r>
                        <a:rPr lang="vi-VN" dirty="0" err="1">
                          <a:latin typeface="+mj-lt"/>
                        </a:rPr>
                        <a:t>chạy</a:t>
                      </a:r>
                      <a:r>
                        <a:rPr lang="vi-VN" dirty="0">
                          <a:latin typeface="+mj-lt"/>
                        </a:rPr>
                        <a:t> </a:t>
                      </a:r>
                      <a:r>
                        <a:rPr lang="vi-VN" dirty="0" err="1">
                          <a:latin typeface="+mj-lt"/>
                        </a:rPr>
                        <a:t>ứng</a:t>
                      </a:r>
                      <a:r>
                        <a:rPr lang="vi-VN" dirty="0">
                          <a:latin typeface="+mj-lt"/>
                        </a:rPr>
                        <a:t> </a:t>
                      </a:r>
                      <a:r>
                        <a:rPr lang="vi-VN" dirty="0" err="1">
                          <a:latin typeface="+mj-lt"/>
                        </a:rPr>
                        <a:t>dụng</a:t>
                      </a:r>
                      <a:r>
                        <a:rPr lang="vi-VN" dirty="0">
                          <a:latin typeface="+mj-lt"/>
                        </a:rPr>
                        <a:t> </a:t>
                      </a:r>
                      <a:r>
                        <a:rPr lang="vi-VN" dirty="0" err="1">
                          <a:latin typeface="+mj-lt"/>
                        </a:rPr>
                        <a:t>bằng</a:t>
                      </a:r>
                      <a:r>
                        <a:rPr lang="vi-VN" dirty="0">
                          <a:latin typeface="+mj-lt"/>
                        </a:rPr>
                        <a:t> </a:t>
                      </a:r>
                      <a:r>
                        <a:rPr lang="vi-VN" dirty="0" err="1">
                          <a:latin typeface="+mj-lt"/>
                        </a:rPr>
                        <a:t>tài</a:t>
                      </a:r>
                      <a:r>
                        <a:rPr lang="vi-VN" dirty="0">
                          <a:latin typeface="+mj-lt"/>
                        </a:rPr>
                        <a:t> </a:t>
                      </a:r>
                      <a:r>
                        <a:rPr lang="vi-VN" dirty="0" err="1">
                          <a:latin typeface="+mj-lt"/>
                        </a:rPr>
                        <a:t>khoản</a:t>
                      </a:r>
                      <a:r>
                        <a:rPr lang="vi-VN" dirty="0">
                          <a:latin typeface="+mj-lt"/>
                        </a:rPr>
                        <a:t> </a:t>
                      </a:r>
                      <a:r>
                        <a:rPr lang="vi-VN" dirty="0" err="1">
                          <a:latin typeface="+mj-lt"/>
                        </a:rPr>
                        <a:t>regular</a:t>
                      </a:r>
                      <a:r>
                        <a:rPr lang="vi-VN" dirty="0">
                          <a:latin typeface="+mj-lt"/>
                        </a:rPr>
                        <a:t> </a:t>
                      </a:r>
                      <a:r>
                        <a:rPr lang="vi-VN" dirty="0" err="1">
                          <a:latin typeface="+mj-lt"/>
                        </a:rPr>
                        <a:t>user</a:t>
                      </a:r>
                      <a:r>
                        <a:rPr lang="vi-VN" dirty="0">
                          <a:latin typeface="+mj-lt"/>
                        </a:rPr>
                        <a:t>. Bên </a:t>
                      </a:r>
                      <a:r>
                        <a:rPr lang="vi-VN" dirty="0" err="1">
                          <a:latin typeface="+mj-lt"/>
                        </a:rPr>
                        <a:t>cạnh</a:t>
                      </a:r>
                      <a:r>
                        <a:rPr lang="vi-VN" dirty="0">
                          <a:latin typeface="+mj-lt"/>
                        </a:rPr>
                        <a:t> </a:t>
                      </a:r>
                      <a:r>
                        <a:rPr lang="vi-VN" dirty="0" err="1">
                          <a:latin typeface="+mj-lt"/>
                        </a:rPr>
                        <a:t>đó</a:t>
                      </a:r>
                      <a:r>
                        <a:rPr lang="vi-VN" dirty="0">
                          <a:latin typeface="+mj-lt"/>
                        </a:rPr>
                        <a:t> </a:t>
                      </a:r>
                      <a:r>
                        <a:rPr lang="vi-VN" dirty="0" err="1">
                          <a:latin typeface="+mj-lt"/>
                        </a:rPr>
                        <a:t>phải</a:t>
                      </a:r>
                      <a:r>
                        <a:rPr lang="vi-VN" dirty="0">
                          <a:latin typeface="+mj-lt"/>
                        </a:rPr>
                        <a:t> </a:t>
                      </a:r>
                      <a:r>
                        <a:rPr lang="vi-VN" dirty="0" err="1">
                          <a:latin typeface="+mj-lt"/>
                        </a:rPr>
                        <a:t>cẩn</a:t>
                      </a:r>
                      <a:r>
                        <a:rPr lang="vi-VN" dirty="0">
                          <a:latin typeface="+mj-lt"/>
                        </a:rPr>
                        <a:t> </a:t>
                      </a:r>
                      <a:r>
                        <a:rPr lang="vi-VN" dirty="0" err="1">
                          <a:latin typeface="+mj-lt"/>
                        </a:rPr>
                        <a:t>thận</a:t>
                      </a:r>
                      <a:r>
                        <a:rPr lang="vi-VN" dirty="0">
                          <a:latin typeface="+mj-lt"/>
                        </a:rPr>
                        <a:t> khi đăng </a:t>
                      </a:r>
                      <a:r>
                        <a:rPr lang="vi-VN" dirty="0" err="1">
                          <a:latin typeface="+mj-lt"/>
                        </a:rPr>
                        <a:t>nhập</a:t>
                      </a:r>
                      <a:r>
                        <a:rPr lang="vi-VN" dirty="0">
                          <a:latin typeface="+mj-lt"/>
                        </a:rPr>
                        <a:t> </a:t>
                      </a:r>
                      <a:r>
                        <a:rPr lang="vi-VN" dirty="0" err="1">
                          <a:latin typeface="+mj-lt"/>
                        </a:rPr>
                        <a:t>bằng</a:t>
                      </a:r>
                      <a:r>
                        <a:rPr lang="vi-VN" dirty="0">
                          <a:latin typeface="+mj-lt"/>
                        </a:rPr>
                        <a:t> </a:t>
                      </a:r>
                      <a:r>
                        <a:rPr lang="vi-VN" dirty="0" err="1">
                          <a:latin typeface="+mj-lt"/>
                        </a:rPr>
                        <a:t>root</a:t>
                      </a:r>
                      <a:endParaRPr lang="vi-VN" dirty="0">
                        <a:latin typeface="+mj-lt"/>
                      </a:endParaRPr>
                    </a:p>
                  </a:txBody>
                  <a:tcPr/>
                </a:tc>
                <a:extLst>
                  <a:ext uri="{0D108BD9-81ED-4DB2-BD59-A6C34878D82A}">
                    <a16:rowId xmlns:a16="http://schemas.microsoft.com/office/drawing/2014/main" val="307772371"/>
                  </a:ext>
                </a:extLst>
              </a:tr>
            </a:tbl>
          </a:graphicData>
        </a:graphic>
      </p:graphicFrame>
    </p:spTree>
    <p:extLst>
      <p:ext uri="{BB962C8B-B14F-4D97-AF65-F5344CB8AC3E}">
        <p14:creationId xmlns:p14="http://schemas.microsoft.com/office/powerpoint/2010/main" val="27155117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40C1D90-5080-432E-B16C-F331AF0EEBC8}"/>
              </a:ext>
            </a:extLst>
          </p:cNvPr>
          <p:cNvSpPr>
            <a:spLocks noGrp="1"/>
          </p:cNvSpPr>
          <p:nvPr>
            <p:ph type="title"/>
          </p:nvPr>
        </p:nvSpPr>
        <p:spPr>
          <a:xfrm>
            <a:off x="0" y="0"/>
            <a:ext cx="4376691" cy="674704"/>
          </a:xfrm>
        </p:spPr>
        <p:txBody>
          <a:bodyPr>
            <a:normAutofit/>
          </a:bodyPr>
          <a:lstStyle/>
          <a:p>
            <a:r>
              <a:rPr lang="vi-VN" sz="2800" dirty="0">
                <a:solidFill>
                  <a:srgbClr val="FF0000"/>
                </a:solidFill>
              </a:rPr>
              <a:t>3. QUẢN LÝ TRANG WEB </a:t>
            </a:r>
          </a:p>
        </p:txBody>
      </p:sp>
      <p:sp>
        <p:nvSpPr>
          <p:cNvPr id="3" name="Chỗ dành sẵn cho Nội dung 2">
            <a:extLst>
              <a:ext uri="{FF2B5EF4-FFF2-40B4-BE49-F238E27FC236}">
                <a16:creationId xmlns:a16="http://schemas.microsoft.com/office/drawing/2014/main" id="{7AE8C4D8-9675-4D90-B57D-BAD95E3E1B9A}"/>
              </a:ext>
            </a:extLst>
          </p:cNvPr>
          <p:cNvSpPr>
            <a:spLocks noGrp="1"/>
          </p:cNvSpPr>
          <p:nvPr>
            <p:ph sz="quarter" idx="13"/>
          </p:nvPr>
        </p:nvSpPr>
        <p:spPr>
          <a:xfrm>
            <a:off x="230819" y="674704"/>
            <a:ext cx="11771791" cy="6090080"/>
          </a:xfrm>
        </p:spPr>
        <p:txBody>
          <a:bodyPr>
            <a:normAutofit/>
          </a:bodyPr>
          <a:lstStyle/>
          <a:p>
            <a:endParaRPr lang="vi-VN" sz="2400" dirty="0">
              <a:latin typeface="+mj-lt"/>
            </a:endParaRPr>
          </a:p>
          <a:p>
            <a:endParaRPr lang="vi-VN" sz="2400" dirty="0">
              <a:latin typeface="+mj-lt"/>
            </a:endParaRPr>
          </a:p>
          <a:p>
            <a:r>
              <a:rPr lang="vi-VN" sz="2800" cap="none" dirty="0" err="1">
                <a:latin typeface="+mj-lt"/>
              </a:rPr>
              <a:t>Web</a:t>
            </a:r>
            <a:r>
              <a:rPr lang="vi-VN" sz="2800" cap="none" dirty="0">
                <a:latin typeface="+mj-lt"/>
              </a:rPr>
              <a:t> </a:t>
            </a:r>
            <a:r>
              <a:rPr lang="vi-VN" sz="2800" cap="none" dirty="0" err="1">
                <a:latin typeface="+mj-lt"/>
              </a:rPr>
              <a:t>là</a:t>
            </a:r>
            <a:r>
              <a:rPr lang="vi-VN" sz="2800" cap="none" dirty="0">
                <a:latin typeface="+mj-lt"/>
              </a:rPr>
              <a:t> </a:t>
            </a:r>
            <a:r>
              <a:rPr lang="vi-VN" sz="2800" cap="none" dirty="0" err="1">
                <a:latin typeface="+mj-lt"/>
              </a:rPr>
              <a:t>hệ</a:t>
            </a:r>
            <a:r>
              <a:rPr lang="vi-VN" sz="2800" cap="none" dirty="0">
                <a:latin typeface="+mj-lt"/>
              </a:rPr>
              <a:t> </a:t>
            </a:r>
            <a:r>
              <a:rPr lang="vi-VN" sz="2800" cap="none" dirty="0" err="1">
                <a:latin typeface="+mj-lt"/>
              </a:rPr>
              <a:t>thống</a:t>
            </a:r>
            <a:r>
              <a:rPr lang="vi-VN" sz="2800" cap="none" dirty="0">
                <a:latin typeface="+mj-lt"/>
              </a:rPr>
              <a:t> </a:t>
            </a:r>
            <a:r>
              <a:rPr lang="vi-VN" sz="2800" cap="none" dirty="0" err="1">
                <a:latin typeface="+mj-lt"/>
              </a:rPr>
              <a:t>các</a:t>
            </a:r>
            <a:r>
              <a:rPr lang="vi-VN" sz="2800" cap="none" dirty="0">
                <a:latin typeface="+mj-lt"/>
              </a:rPr>
              <a:t> </a:t>
            </a:r>
            <a:r>
              <a:rPr lang="vi-VN" sz="2800" cap="none" dirty="0" err="1">
                <a:latin typeface="+mj-lt"/>
              </a:rPr>
              <a:t>tài</a:t>
            </a:r>
            <a:r>
              <a:rPr lang="vi-VN" sz="2800" cap="none" dirty="0">
                <a:latin typeface="+mj-lt"/>
              </a:rPr>
              <a:t> </a:t>
            </a:r>
            <a:r>
              <a:rPr lang="vi-VN" sz="2800" cap="none" dirty="0" err="1">
                <a:latin typeface="+mj-lt"/>
              </a:rPr>
              <a:t>liệu</a:t>
            </a:r>
            <a:r>
              <a:rPr lang="vi-VN" sz="2800" cap="none" dirty="0">
                <a:latin typeface="+mj-lt"/>
              </a:rPr>
              <a:t> </a:t>
            </a:r>
            <a:r>
              <a:rPr lang="vi-VN" sz="2800" cap="none" dirty="0" err="1">
                <a:latin typeface="+mj-lt"/>
              </a:rPr>
              <a:t>dạng</a:t>
            </a:r>
            <a:r>
              <a:rPr lang="vi-VN" sz="2800" cap="none" dirty="0">
                <a:latin typeface="+mj-lt"/>
              </a:rPr>
              <a:t> siêu văn </a:t>
            </a:r>
            <a:r>
              <a:rPr lang="vi-VN" sz="2800" cap="none" dirty="0" err="1">
                <a:latin typeface="+mj-lt"/>
              </a:rPr>
              <a:t>bản</a:t>
            </a:r>
            <a:r>
              <a:rPr lang="vi-VN" sz="2800" cap="none" dirty="0">
                <a:latin typeface="+mj-lt"/>
              </a:rPr>
              <a:t> liên </a:t>
            </a:r>
            <a:r>
              <a:rPr lang="vi-VN" sz="2800" cap="none" dirty="0" err="1">
                <a:latin typeface="+mj-lt"/>
              </a:rPr>
              <a:t>kết</a:t>
            </a:r>
            <a:r>
              <a:rPr lang="vi-VN" sz="2800" cap="none" dirty="0">
                <a:latin typeface="+mj-lt"/>
              </a:rPr>
              <a:t> </a:t>
            </a:r>
            <a:r>
              <a:rPr lang="vi-VN" sz="2800" cap="none" dirty="0" err="1">
                <a:latin typeface="+mj-lt"/>
              </a:rPr>
              <a:t>với</a:t>
            </a:r>
            <a:r>
              <a:rPr lang="vi-VN" sz="2800" cap="none" dirty="0">
                <a:latin typeface="+mj-lt"/>
              </a:rPr>
              <a:t> nhau (</a:t>
            </a:r>
            <a:r>
              <a:rPr lang="vi-VN" sz="2800" cap="none" dirty="0" err="1">
                <a:latin typeface="+mj-lt"/>
              </a:rPr>
              <a:t>Website</a:t>
            </a:r>
            <a:r>
              <a:rPr lang="vi-VN" sz="2800" cap="none" dirty="0">
                <a:latin typeface="+mj-lt"/>
              </a:rPr>
              <a:t>) </a:t>
            </a:r>
            <a:r>
              <a:rPr lang="vi-VN" sz="2800" cap="none" dirty="0" err="1">
                <a:latin typeface="+mj-lt"/>
              </a:rPr>
              <a:t>mà</a:t>
            </a:r>
            <a:r>
              <a:rPr lang="vi-VN" sz="2800" cap="none" dirty="0">
                <a:latin typeface="+mj-lt"/>
              </a:rPr>
              <a:t> </a:t>
            </a:r>
            <a:r>
              <a:rPr lang="vi-VN" sz="2800" cap="none" dirty="0" err="1">
                <a:latin typeface="+mj-lt"/>
              </a:rPr>
              <a:t>người</a:t>
            </a:r>
            <a:r>
              <a:rPr lang="vi-VN" sz="2800" cap="none" dirty="0">
                <a:latin typeface="+mj-lt"/>
              </a:rPr>
              <a:t> </a:t>
            </a:r>
            <a:r>
              <a:rPr lang="vi-VN" sz="2800" cap="none" dirty="0" err="1">
                <a:latin typeface="+mj-lt"/>
              </a:rPr>
              <a:t>dùng</a:t>
            </a:r>
            <a:r>
              <a:rPr lang="vi-VN" sz="2800" cap="none" dirty="0">
                <a:latin typeface="+mj-lt"/>
              </a:rPr>
              <a:t> </a:t>
            </a:r>
            <a:r>
              <a:rPr lang="vi-VN" sz="2800" cap="none" dirty="0" err="1">
                <a:latin typeface="+mj-lt"/>
              </a:rPr>
              <a:t>có</a:t>
            </a:r>
            <a:r>
              <a:rPr lang="vi-VN" sz="2800" cap="none" dirty="0">
                <a:latin typeface="+mj-lt"/>
              </a:rPr>
              <a:t> </a:t>
            </a:r>
            <a:r>
              <a:rPr lang="vi-VN" sz="2800" cap="none" dirty="0" err="1">
                <a:latin typeface="+mj-lt"/>
              </a:rPr>
              <a:t>thể</a:t>
            </a:r>
            <a:r>
              <a:rPr lang="vi-VN" sz="2800" cap="none" dirty="0">
                <a:latin typeface="+mj-lt"/>
              </a:rPr>
              <a:t> xem </a:t>
            </a:r>
            <a:r>
              <a:rPr lang="vi-VN" sz="2800" cap="none" dirty="0" err="1">
                <a:latin typeface="+mj-lt"/>
              </a:rPr>
              <a:t>được</a:t>
            </a:r>
            <a:r>
              <a:rPr lang="vi-VN" sz="2800" cap="none" dirty="0">
                <a:latin typeface="+mj-lt"/>
              </a:rPr>
              <a:t> </a:t>
            </a:r>
            <a:r>
              <a:rPr lang="vi-VN" sz="2800" cap="none" dirty="0" err="1">
                <a:latin typeface="+mj-lt"/>
              </a:rPr>
              <a:t>nhờ</a:t>
            </a:r>
            <a:r>
              <a:rPr lang="vi-VN" sz="2800" cap="none" dirty="0">
                <a:latin typeface="+mj-lt"/>
              </a:rPr>
              <a:t> </a:t>
            </a:r>
            <a:r>
              <a:rPr lang="vi-VN" sz="2800" cap="none" dirty="0" err="1">
                <a:latin typeface="+mj-lt"/>
              </a:rPr>
              <a:t>trình</a:t>
            </a:r>
            <a:r>
              <a:rPr lang="vi-VN" sz="2800" cap="none" dirty="0">
                <a:latin typeface="+mj-lt"/>
              </a:rPr>
              <a:t> </a:t>
            </a:r>
            <a:r>
              <a:rPr lang="vi-VN" sz="2800" cap="none" dirty="0" err="1">
                <a:latin typeface="+mj-lt"/>
              </a:rPr>
              <a:t>duyệt</a:t>
            </a:r>
            <a:r>
              <a:rPr lang="vi-VN" sz="2800" cap="none" dirty="0">
                <a:latin typeface="+mj-lt"/>
              </a:rPr>
              <a:t>. </a:t>
            </a:r>
            <a:r>
              <a:rPr lang="vi-VN" sz="2800" cap="none" dirty="0" err="1">
                <a:latin typeface="+mj-lt"/>
              </a:rPr>
              <a:t>Các</a:t>
            </a:r>
            <a:r>
              <a:rPr lang="vi-VN" sz="2800" cap="none" dirty="0">
                <a:latin typeface="+mj-lt"/>
              </a:rPr>
              <a:t> </a:t>
            </a:r>
            <a:r>
              <a:rPr lang="vi-VN" sz="2800" cap="none" dirty="0" err="1">
                <a:latin typeface="+mj-lt"/>
              </a:rPr>
              <a:t>tài</a:t>
            </a:r>
            <a:r>
              <a:rPr lang="vi-VN" sz="2800" cap="none" dirty="0">
                <a:latin typeface="+mj-lt"/>
              </a:rPr>
              <a:t> </a:t>
            </a:r>
            <a:r>
              <a:rPr lang="vi-VN" sz="2800" cap="none" dirty="0" err="1">
                <a:latin typeface="+mj-lt"/>
              </a:rPr>
              <a:t>liệu</a:t>
            </a:r>
            <a:r>
              <a:rPr lang="vi-VN" sz="2800" cap="none" dirty="0">
                <a:latin typeface="+mj-lt"/>
              </a:rPr>
              <a:t> </a:t>
            </a:r>
            <a:r>
              <a:rPr lang="vi-VN" sz="2800" cap="none" dirty="0" err="1">
                <a:latin typeface="+mj-lt"/>
              </a:rPr>
              <a:t>Web</a:t>
            </a:r>
            <a:r>
              <a:rPr lang="vi-VN" sz="2800" cap="none" dirty="0">
                <a:latin typeface="+mj-lt"/>
              </a:rPr>
              <a:t> </a:t>
            </a:r>
            <a:r>
              <a:rPr lang="vi-VN" sz="2800" cap="none" dirty="0" err="1">
                <a:latin typeface="+mj-lt"/>
              </a:rPr>
              <a:t>được</a:t>
            </a:r>
            <a:r>
              <a:rPr lang="vi-VN" sz="2800" cap="none" dirty="0">
                <a:latin typeface="+mj-lt"/>
              </a:rPr>
              <a:t> </a:t>
            </a:r>
            <a:r>
              <a:rPr lang="vi-VN" sz="2800" cap="none" dirty="0" err="1">
                <a:latin typeface="+mj-lt"/>
              </a:rPr>
              <a:t>soạn</a:t>
            </a:r>
            <a:r>
              <a:rPr lang="vi-VN" sz="2800" cap="none" dirty="0">
                <a:latin typeface="+mj-lt"/>
              </a:rPr>
              <a:t> </a:t>
            </a:r>
            <a:r>
              <a:rPr lang="vi-VN" sz="2800" cap="none" dirty="0" err="1">
                <a:latin typeface="+mj-lt"/>
              </a:rPr>
              <a:t>thảo</a:t>
            </a:r>
            <a:r>
              <a:rPr lang="vi-VN" sz="2800" cap="none" dirty="0">
                <a:latin typeface="+mj-lt"/>
              </a:rPr>
              <a:t> </a:t>
            </a:r>
            <a:r>
              <a:rPr lang="vi-VN" sz="2800" cap="none" dirty="0" err="1">
                <a:latin typeface="+mj-lt"/>
              </a:rPr>
              <a:t>nhờ</a:t>
            </a:r>
            <a:r>
              <a:rPr lang="vi-VN" sz="2800" cap="none" dirty="0">
                <a:latin typeface="+mj-lt"/>
              </a:rPr>
              <a:t> </a:t>
            </a:r>
            <a:r>
              <a:rPr lang="vi-VN" sz="2800" cap="none" dirty="0" err="1">
                <a:latin typeface="+mj-lt"/>
              </a:rPr>
              <a:t>vào</a:t>
            </a:r>
            <a:r>
              <a:rPr lang="vi-VN" sz="2800" cap="none" dirty="0">
                <a:latin typeface="+mj-lt"/>
              </a:rPr>
              <a:t> ngôn </a:t>
            </a:r>
            <a:r>
              <a:rPr lang="vi-VN" sz="2800" cap="none" dirty="0" err="1">
                <a:latin typeface="+mj-lt"/>
              </a:rPr>
              <a:t>ngữ</a:t>
            </a:r>
            <a:r>
              <a:rPr lang="vi-VN" sz="2800" cap="none" dirty="0">
                <a:latin typeface="+mj-lt"/>
              </a:rPr>
              <a:t> </a:t>
            </a:r>
            <a:r>
              <a:rPr lang="vi-VN" sz="2800" cap="none" dirty="0" err="1">
                <a:latin typeface="+mj-lt"/>
              </a:rPr>
              <a:t>đánh</a:t>
            </a:r>
            <a:r>
              <a:rPr lang="vi-VN" sz="2800" cap="none" dirty="0">
                <a:latin typeface="+mj-lt"/>
              </a:rPr>
              <a:t> </a:t>
            </a:r>
            <a:r>
              <a:rPr lang="vi-VN" sz="2800" cap="none" dirty="0" err="1">
                <a:latin typeface="+mj-lt"/>
              </a:rPr>
              <a:t>dấu</a:t>
            </a:r>
            <a:r>
              <a:rPr lang="vi-VN" sz="2800" cap="none" dirty="0">
                <a:latin typeface="+mj-lt"/>
              </a:rPr>
              <a:t> HTML. </a:t>
            </a:r>
            <a:r>
              <a:rPr lang="vi-VN" sz="2800" cap="none" dirty="0" err="1">
                <a:latin typeface="+mj-lt"/>
              </a:rPr>
              <a:t>Các</a:t>
            </a:r>
            <a:r>
              <a:rPr lang="vi-VN" sz="2800" cap="none" dirty="0">
                <a:latin typeface="+mj-lt"/>
              </a:rPr>
              <a:t> trang </a:t>
            </a:r>
            <a:r>
              <a:rPr lang="vi-VN" sz="2800" cap="none" dirty="0" err="1">
                <a:latin typeface="+mj-lt"/>
              </a:rPr>
              <a:t>Web</a:t>
            </a:r>
            <a:r>
              <a:rPr lang="vi-VN" sz="2800" cap="none" dirty="0">
                <a:latin typeface="+mj-lt"/>
              </a:rPr>
              <a:t> </a:t>
            </a:r>
            <a:r>
              <a:rPr lang="vi-VN" sz="2800" cap="none" dirty="0" err="1">
                <a:latin typeface="+mj-lt"/>
              </a:rPr>
              <a:t>truyền</a:t>
            </a:r>
            <a:r>
              <a:rPr lang="vi-VN" sz="2800" cap="none" dirty="0">
                <a:latin typeface="+mj-lt"/>
              </a:rPr>
              <a:t> </a:t>
            </a:r>
            <a:r>
              <a:rPr lang="vi-VN" sz="2800" cap="none" dirty="0" err="1">
                <a:latin typeface="+mj-lt"/>
              </a:rPr>
              <a:t>thống</a:t>
            </a:r>
            <a:r>
              <a:rPr lang="vi-VN" sz="2800" cap="none" dirty="0">
                <a:latin typeface="+mj-lt"/>
              </a:rPr>
              <a:t> </a:t>
            </a:r>
            <a:r>
              <a:rPr lang="vi-VN" sz="2800" cap="none" dirty="0" err="1">
                <a:latin typeface="+mj-lt"/>
              </a:rPr>
              <a:t>là</a:t>
            </a:r>
            <a:r>
              <a:rPr lang="vi-VN" sz="2800" cap="none" dirty="0">
                <a:latin typeface="+mj-lt"/>
              </a:rPr>
              <a:t> trang </a:t>
            </a:r>
            <a:r>
              <a:rPr lang="vi-VN" sz="2800" cap="none" dirty="0" err="1">
                <a:latin typeface="+mj-lt"/>
              </a:rPr>
              <a:t>Web</a:t>
            </a:r>
            <a:r>
              <a:rPr lang="vi-VN" sz="2800" cap="none" dirty="0">
                <a:latin typeface="+mj-lt"/>
              </a:rPr>
              <a:t> </a:t>
            </a:r>
            <a:r>
              <a:rPr lang="vi-VN" sz="2800" cap="none" dirty="0" err="1">
                <a:latin typeface="+mj-lt"/>
              </a:rPr>
              <a:t>tĩnh</a:t>
            </a:r>
            <a:r>
              <a:rPr lang="vi-VN" sz="2800" cap="none" dirty="0">
                <a:latin typeface="+mj-lt"/>
              </a:rPr>
              <a:t>, </a:t>
            </a:r>
            <a:r>
              <a:rPr lang="vi-VN" sz="2800" cap="none" dirty="0" err="1">
                <a:latin typeface="+mj-lt"/>
              </a:rPr>
              <a:t>tức</a:t>
            </a:r>
            <a:r>
              <a:rPr lang="vi-VN" sz="2800" cap="none" dirty="0">
                <a:latin typeface="+mj-lt"/>
              </a:rPr>
              <a:t> </a:t>
            </a:r>
            <a:r>
              <a:rPr lang="vi-VN" sz="2800" cap="none" dirty="0" err="1">
                <a:latin typeface="+mj-lt"/>
              </a:rPr>
              <a:t>nội</a:t>
            </a:r>
            <a:r>
              <a:rPr lang="vi-VN" sz="2800" cap="none" dirty="0">
                <a:latin typeface="+mj-lt"/>
              </a:rPr>
              <a:t> dung </a:t>
            </a:r>
            <a:r>
              <a:rPr lang="vi-VN" sz="2800" cap="none" dirty="0" err="1">
                <a:latin typeface="+mj-lt"/>
              </a:rPr>
              <a:t>các</a:t>
            </a:r>
            <a:r>
              <a:rPr lang="vi-VN" sz="2800" cap="none" dirty="0">
                <a:latin typeface="+mj-lt"/>
              </a:rPr>
              <a:t> trang </a:t>
            </a:r>
            <a:r>
              <a:rPr lang="vi-VN" sz="2800" cap="none" dirty="0" err="1">
                <a:latin typeface="+mj-lt"/>
              </a:rPr>
              <a:t>này</a:t>
            </a:r>
            <a:r>
              <a:rPr lang="vi-VN" sz="2800" cap="none" dirty="0">
                <a:latin typeface="+mj-lt"/>
              </a:rPr>
              <a:t> không thay </a:t>
            </a:r>
            <a:r>
              <a:rPr lang="vi-VN" sz="2800" cap="none" dirty="0" err="1">
                <a:latin typeface="+mj-lt"/>
              </a:rPr>
              <a:t>đổi</a:t>
            </a:r>
            <a:r>
              <a:rPr lang="vi-VN" sz="2800" cap="none" dirty="0">
                <a:latin typeface="+mj-lt"/>
              </a:rPr>
              <a:t> </a:t>
            </a:r>
            <a:r>
              <a:rPr lang="vi-VN" sz="2800" cap="none" dirty="0" err="1">
                <a:latin typeface="+mj-lt"/>
              </a:rPr>
              <a:t>nếu</a:t>
            </a:r>
            <a:r>
              <a:rPr lang="vi-VN" sz="2800" cap="none" dirty="0">
                <a:latin typeface="+mj-lt"/>
              </a:rPr>
              <a:t> không </a:t>
            </a:r>
            <a:r>
              <a:rPr lang="vi-VN" sz="2800" cap="none" dirty="0" err="1">
                <a:latin typeface="+mj-lt"/>
              </a:rPr>
              <a:t>có</a:t>
            </a:r>
            <a:r>
              <a:rPr lang="vi-VN" sz="2800" cap="none" dirty="0">
                <a:latin typeface="+mj-lt"/>
              </a:rPr>
              <a:t> </a:t>
            </a:r>
            <a:r>
              <a:rPr lang="vi-VN" sz="2800" cap="none" dirty="0" err="1">
                <a:latin typeface="+mj-lt"/>
              </a:rPr>
              <a:t>sự</a:t>
            </a:r>
            <a:r>
              <a:rPr lang="vi-VN" sz="2800" cap="none" dirty="0">
                <a:latin typeface="+mj-lt"/>
              </a:rPr>
              <a:t> can </a:t>
            </a:r>
            <a:r>
              <a:rPr lang="vi-VN" sz="2800" cap="none" dirty="0" err="1">
                <a:latin typeface="+mj-lt"/>
              </a:rPr>
              <a:t>thiệp</a:t>
            </a:r>
            <a:r>
              <a:rPr lang="vi-VN" sz="2800" cap="none" dirty="0">
                <a:latin typeface="+mj-lt"/>
              </a:rPr>
              <a:t> </a:t>
            </a:r>
            <a:r>
              <a:rPr lang="vi-VN" sz="2800" cap="none" dirty="0" err="1">
                <a:latin typeface="+mj-lt"/>
              </a:rPr>
              <a:t>của</a:t>
            </a:r>
            <a:r>
              <a:rPr lang="vi-VN" sz="2800" cap="none" dirty="0">
                <a:latin typeface="+mj-lt"/>
              </a:rPr>
              <a:t> con </a:t>
            </a:r>
            <a:r>
              <a:rPr lang="vi-VN" sz="2800" cap="none" dirty="0" err="1">
                <a:latin typeface="+mj-lt"/>
              </a:rPr>
              <a:t>người</a:t>
            </a:r>
            <a:r>
              <a:rPr lang="vi-VN" sz="2800" cap="none" dirty="0">
                <a:latin typeface="+mj-lt"/>
              </a:rPr>
              <a:t>. </a:t>
            </a:r>
            <a:r>
              <a:rPr lang="vi-VN" sz="2800" cap="none" dirty="0" err="1">
                <a:latin typeface="+mj-lt"/>
              </a:rPr>
              <a:t>Các</a:t>
            </a:r>
            <a:r>
              <a:rPr lang="vi-VN" sz="2800" cap="none" dirty="0">
                <a:latin typeface="+mj-lt"/>
              </a:rPr>
              <a:t> trang </a:t>
            </a:r>
            <a:r>
              <a:rPr lang="vi-VN" sz="2800" cap="none" dirty="0" err="1">
                <a:latin typeface="+mj-lt"/>
              </a:rPr>
              <a:t>Web</a:t>
            </a:r>
            <a:r>
              <a:rPr lang="vi-VN" sz="2800" cap="none" dirty="0">
                <a:latin typeface="+mj-lt"/>
              </a:rPr>
              <a:t> </a:t>
            </a:r>
            <a:r>
              <a:rPr lang="vi-VN" sz="2800" cap="none" dirty="0" err="1">
                <a:latin typeface="+mj-lt"/>
              </a:rPr>
              <a:t>được</a:t>
            </a:r>
            <a:r>
              <a:rPr lang="vi-VN" sz="2800" cap="none" dirty="0">
                <a:latin typeface="+mj-lt"/>
              </a:rPr>
              <a:t> lưu trong </a:t>
            </a:r>
            <a:r>
              <a:rPr lang="vi-VN" sz="2800" cap="none" dirty="0" err="1">
                <a:latin typeface="+mj-lt"/>
              </a:rPr>
              <a:t>máy</a:t>
            </a:r>
            <a:r>
              <a:rPr lang="vi-VN" sz="2800" cap="none" dirty="0">
                <a:latin typeface="+mj-lt"/>
              </a:rPr>
              <a:t> </a:t>
            </a:r>
            <a:r>
              <a:rPr lang="vi-VN" sz="2800" cap="none" dirty="0" err="1">
                <a:latin typeface="+mj-lt"/>
              </a:rPr>
              <a:t>chủ</a:t>
            </a:r>
            <a:r>
              <a:rPr lang="vi-VN" sz="2800" cap="none" dirty="0">
                <a:latin typeface="+mj-lt"/>
              </a:rPr>
              <a:t> </a:t>
            </a:r>
            <a:r>
              <a:rPr lang="vi-VN" sz="2800" cap="none" dirty="0" err="1">
                <a:latin typeface="+mj-lt"/>
              </a:rPr>
              <a:t>Web</a:t>
            </a:r>
            <a:r>
              <a:rPr lang="vi-VN" sz="2800" cap="none" dirty="0">
                <a:latin typeface="+mj-lt"/>
              </a:rPr>
              <a:t> </a:t>
            </a:r>
            <a:r>
              <a:rPr lang="vi-VN" sz="2800" cap="none" dirty="0" err="1">
                <a:latin typeface="+mj-lt"/>
              </a:rPr>
              <a:t>và</a:t>
            </a:r>
            <a:r>
              <a:rPr lang="vi-VN" sz="2800" cap="none" dirty="0">
                <a:latin typeface="+mj-lt"/>
              </a:rPr>
              <a:t> </a:t>
            </a:r>
            <a:r>
              <a:rPr lang="vi-VN" sz="2800" cap="none" dirty="0" err="1">
                <a:latin typeface="+mj-lt"/>
              </a:rPr>
              <a:t>dùng</a:t>
            </a:r>
            <a:r>
              <a:rPr lang="vi-VN" sz="2800" cap="none" dirty="0">
                <a:latin typeface="+mj-lt"/>
              </a:rPr>
              <a:t> </a:t>
            </a:r>
            <a:r>
              <a:rPr lang="vi-VN" sz="2800" cap="none" dirty="0" err="1">
                <a:latin typeface="+mj-lt"/>
              </a:rPr>
              <a:t>cổng</a:t>
            </a:r>
            <a:r>
              <a:rPr lang="vi-VN" sz="2800" cap="none" dirty="0">
                <a:latin typeface="+mj-lt"/>
              </a:rPr>
              <a:t> </a:t>
            </a:r>
            <a:r>
              <a:rPr lang="vi-VN" sz="2800" cap="none" dirty="0" err="1">
                <a:latin typeface="+mj-lt"/>
              </a:rPr>
              <a:t>số</a:t>
            </a:r>
            <a:r>
              <a:rPr lang="vi-VN" sz="2800" cap="none" dirty="0">
                <a:latin typeface="+mj-lt"/>
              </a:rPr>
              <a:t> 80 </a:t>
            </a:r>
            <a:r>
              <a:rPr lang="vi-VN" sz="2800" cap="none" dirty="0" err="1">
                <a:latin typeface="+mj-lt"/>
              </a:rPr>
              <a:t>để</a:t>
            </a:r>
            <a:r>
              <a:rPr lang="vi-VN" sz="2800" cap="none" dirty="0">
                <a:latin typeface="+mj-lt"/>
              </a:rPr>
              <a:t> </a:t>
            </a:r>
            <a:r>
              <a:rPr lang="vi-VN" sz="2800" cap="none" dirty="0" err="1">
                <a:latin typeface="+mj-lt"/>
              </a:rPr>
              <a:t>người</a:t>
            </a:r>
            <a:r>
              <a:rPr lang="vi-VN" sz="2800" cap="none" dirty="0">
                <a:latin typeface="+mj-lt"/>
              </a:rPr>
              <a:t> </a:t>
            </a:r>
            <a:r>
              <a:rPr lang="vi-VN" sz="2800" cap="none" dirty="0" err="1">
                <a:latin typeface="+mj-lt"/>
              </a:rPr>
              <a:t>dùng</a:t>
            </a:r>
            <a:r>
              <a:rPr lang="vi-VN" sz="2800" cap="none" dirty="0">
                <a:latin typeface="+mj-lt"/>
              </a:rPr>
              <a:t> truy </a:t>
            </a:r>
            <a:r>
              <a:rPr lang="vi-VN" sz="2800" cap="none" dirty="0" err="1">
                <a:latin typeface="+mj-lt"/>
              </a:rPr>
              <a:t>nhập</a:t>
            </a:r>
            <a:r>
              <a:rPr lang="vi-VN" sz="2800" cap="none" dirty="0">
                <a:latin typeface="+mj-lt"/>
              </a:rPr>
              <a:t> </a:t>
            </a:r>
            <a:r>
              <a:rPr lang="vi-VN" sz="2800" cap="none" dirty="0" err="1">
                <a:latin typeface="+mj-lt"/>
              </a:rPr>
              <a:t>vào</a:t>
            </a:r>
            <a:r>
              <a:rPr lang="vi-VN" sz="2800" cap="none" dirty="0">
                <a:latin typeface="+mj-lt"/>
              </a:rPr>
              <a:t>.</a:t>
            </a:r>
          </a:p>
        </p:txBody>
      </p:sp>
    </p:spTree>
    <p:extLst>
      <p:ext uri="{BB962C8B-B14F-4D97-AF65-F5344CB8AC3E}">
        <p14:creationId xmlns:p14="http://schemas.microsoft.com/office/powerpoint/2010/main" val="10615631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0272751-56D9-4D3B-A90A-82D3F528BE3C}"/>
              </a:ext>
            </a:extLst>
          </p:cNvPr>
          <p:cNvSpPr>
            <a:spLocks noGrp="1"/>
          </p:cNvSpPr>
          <p:nvPr>
            <p:ph type="title"/>
          </p:nvPr>
        </p:nvSpPr>
        <p:spPr>
          <a:xfrm>
            <a:off x="0" y="0"/>
            <a:ext cx="5566299" cy="677624"/>
          </a:xfrm>
        </p:spPr>
        <p:txBody>
          <a:bodyPr>
            <a:normAutofit/>
          </a:bodyPr>
          <a:lstStyle/>
          <a:p>
            <a:r>
              <a:rPr lang="en-US" sz="2800" b="1" cap="none" dirty="0">
                <a:latin typeface="Times New Roman" panose="02020603050405020304" pitchFamily="18" charset="0"/>
                <a:cs typeface="Times New Roman" panose="02020603050405020304" pitchFamily="18" charset="0"/>
              </a:rPr>
              <a:t>3.1 </a:t>
            </a:r>
            <a:r>
              <a:rPr lang="en-US" sz="2800" b="1" cap="none" dirty="0" err="1">
                <a:latin typeface="Times New Roman" panose="02020603050405020304" pitchFamily="18" charset="0"/>
                <a:cs typeface="Times New Roman" panose="02020603050405020304" pitchFamily="18" charset="0"/>
              </a:rPr>
              <a:t>Trong</a:t>
            </a:r>
            <a:r>
              <a:rPr lang="en-US" sz="2800" b="1" cap="none" dirty="0">
                <a:latin typeface="Times New Roman" panose="02020603050405020304" pitchFamily="18" charset="0"/>
                <a:cs typeface="Times New Roman" panose="02020603050405020304" pitchFamily="18" charset="0"/>
              </a:rPr>
              <a:t> </a:t>
            </a:r>
            <a:r>
              <a:rPr lang="vi-VN" sz="2800" b="1" cap="none" dirty="0" err="1">
                <a:latin typeface="Times New Roman" panose="02020603050405020304" pitchFamily="18" charset="0"/>
                <a:cs typeface="Times New Roman" panose="02020603050405020304" pitchFamily="18" charset="0"/>
              </a:rPr>
              <a:t>hệ</a:t>
            </a:r>
            <a:r>
              <a:rPr lang="en-US" sz="2800" b="1" cap="none" dirty="0">
                <a:latin typeface="Times New Roman" panose="02020603050405020304" pitchFamily="18" charset="0"/>
                <a:cs typeface="Times New Roman" panose="02020603050405020304" pitchFamily="18" charset="0"/>
              </a:rPr>
              <a:t> </a:t>
            </a:r>
            <a:r>
              <a:rPr lang="en-US" sz="2800" b="1" cap="none" dirty="0" err="1">
                <a:latin typeface="Times New Roman" panose="02020603050405020304" pitchFamily="18" charset="0"/>
                <a:cs typeface="Times New Roman" panose="02020603050405020304" pitchFamily="18" charset="0"/>
              </a:rPr>
              <a:t>điều</a:t>
            </a:r>
            <a:r>
              <a:rPr lang="en-US" sz="2800" b="1" cap="none" dirty="0">
                <a:latin typeface="Times New Roman" panose="02020603050405020304" pitchFamily="18" charset="0"/>
                <a:cs typeface="Times New Roman" panose="02020603050405020304" pitchFamily="18" charset="0"/>
              </a:rPr>
              <a:t> </a:t>
            </a:r>
            <a:r>
              <a:rPr lang="en-US" sz="2800" b="1" cap="none" dirty="0" err="1">
                <a:latin typeface="Times New Roman" panose="02020603050405020304" pitchFamily="18" charset="0"/>
                <a:cs typeface="Times New Roman" panose="02020603050405020304" pitchFamily="18" charset="0"/>
              </a:rPr>
              <a:t>hành</a:t>
            </a:r>
            <a:r>
              <a:rPr lang="en-US" sz="2800" b="1" cap="none" dirty="0">
                <a:latin typeface="Times New Roman" panose="02020603050405020304" pitchFamily="18" charset="0"/>
                <a:cs typeface="Times New Roman" panose="02020603050405020304" pitchFamily="18" charset="0"/>
              </a:rPr>
              <a:t> Windows </a:t>
            </a:r>
            <a:endParaRPr lang="vi-VN" sz="2800" b="1" cap="none" dirty="0">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554FC229-782F-4825-9473-D44799D5CCB6}"/>
              </a:ext>
            </a:extLst>
          </p:cNvPr>
          <p:cNvSpPr>
            <a:spLocks noGrp="1"/>
          </p:cNvSpPr>
          <p:nvPr>
            <p:ph sz="quarter" idx="13"/>
          </p:nvPr>
        </p:nvSpPr>
        <p:spPr>
          <a:xfrm>
            <a:off x="0" y="677624"/>
            <a:ext cx="11277600" cy="5113576"/>
          </a:xfrm>
        </p:spPr>
        <p:txBody>
          <a:bodyPr/>
          <a:lstStyle/>
          <a:p>
            <a:pPr marL="0" indent="0">
              <a:buNone/>
            </a:pPr>
            <a:r>
              <a:rPr lang="vi-VN" sz="2400" cap="none" dirty="0">
                <a:latin typeface="+mj-lt"/>
              </a:rPr>
              <a:t>Trong môi </a:t>
            </a:r>
            <a:r>
              <a:rPr lang="vi-VN" sz="2400" cap="none" dirty="0" err="1">
                <a:latin typeface="+mj-lt"/>
              </a:rPr>
              <a:t>trường</a:t>
            </a:r>
            <a:r>
              <a:rPr lang="vi-VN" sz="2400" cap="none" dirty="0">
                <a:latin typeface="+mj-lt"/>
              </a:rPr>
              <a:t> </a:t>
            </a:r>
            <a:r>
              <a:rPr lang="vi-VN" sz="2400" cap="none" dirty="0" err="1">
                <a:latin typeface="+mj-lt"/>
              </a:rPr>
              <a:t>máy</a:t>
            </a:r>
            <a:r>
              <a:rPr lang="vi-VN" sz="2400" cap="none" dirty="0">
                <a:latin typeface="+mj-lt"/>
              </a:rPr>
              <a:t> </a:t>
            </a:r>
            <a:r>
              <a:rPr lang="vi-VN" sz="2400" cap="none" dirty="0" err="1">
                <a:latin typeface="+mj-lt"/>
              </a:rPr>
              <a:t>chủ</a:t>
            </a:r>
            <a:r>
              <a:rPr lang="vi-VN" sz="2400" cap="none" dirty="0">
                <a:latin typeface="+mj-lt"/>
              </a:rPr>
              <a:t> Windows, </a:t>
            </a:r>
            <a:r>
              <a:rPr lang="vi-VN" sz="2400" cap="none" dirty="0" err="1">
                <a:latin typeface="+mj-lt"/>
              </a:rPr>
              <a:t>dịch</a:t>
            </a:r>
            <a:r>
              <a:rPr lang="vi-VN" sz="2400" cap="none" dirty="0">
                <a:latin typeface="+mj-lt"/>
              </a:rPr>
              <a:t> </a:t>
            </a:r>
            <a:r>
              <a:rPr lang="vi-VN" sz="2400" cap="none" dirty="0" err="1">
                <a:latin typeface="+mj-lt"/>
              </a:rPr>
              <a:t>vụ</a:t>
            </a:r>
            <a:r>
              <a:rPr lang="vi-VN" sz="2400" cap="none" dirty="0">
                <a:latin typeface="+mj-lt"/>
              </a:rPr>
              <a:t> </a:t>
            </a:r>
            <a:r>
              <a:rPr lang="vi-VN" sz="2400" cap="none" dirty="0" err="1">
                <a:latin typeface="+mj-lt"/>
              </a:rPr>
              <a:t>web</a:t>
            </a:r>
            <a:r>
              <a:rPr lang="vi-VN" sz="2400" cap="none" dirty="0">
                <a:latin typeface="+mj-lt"/>
              </a:rPr>
              <a:t> </a:t>
            </a:r>
            <a:r>
              <a:rPr lang="vi-VN" sz="2400" cap="none" dirty="0" err="1">
                <a:latin typeface="+mj-lt"/>
              </a:rPr>
              <a:t>được</a:t>
            </a:r>
            <a:r>
              <a:rPr lang="vi-VN" sz="2400" cap="none" dirty="0">
                <a:latin typeface="+mj-lt"/>
              </a:rPr>
              <a:t> cung </a:t>
            </a:r>
            <a:r>
              <a:rPr lang="vi-VN" sz="2400" cap="none" dirty="0" err="1">
                <a:latin typeface="+mj-lt"/>
              </a:rPr>
              <a:t>cấp</a:t>
            </a:r>
            <a:r>
              <a:rPr lang="vi-VN" sz="2400" cap="none" dirty="0">
                <a:latin typeface="+mj-lt"/>
              </a:rPr>
              <a:t> thông qua </a:t>
            </a:r>
            <a:r>
              <a:rPr lang="vi-VN" sz="2400" cap="none" dirty="0" err="1">
                <a:latin typeface="+mj-lt"/>
              </a:rPr>
              <a:t>dịch</a:t>
            </a:r>
            <a:r>
              <a:rPr lang="vi-VN" sz="2400" cap="none" dirty="0">
                <a:latin typeface="+mj-lt"/>
              </a:rPr>
              <a:t> </a:t>
            </a:r>
            <a:r>
              <a:rPr lang="vi-VN" sz="2400" cap="none" dirty="0" err="1">
                <a:latin typeface="+mj-lt"/>
              </a:rPr>
              <a:t>vụ</a:t>
            </a:r>
            <a:r>
              <a:rPr lang="vi-VN" sz="2400" cap="none" dirty="0">
                <a:latin typeface="+mj-lt"/>
              </a:rPr>
              <a:t> thông tin </a:t>
            </a:r>
            <a:r>
              <a:rPr lang="vi-VN" sz="2400" cap="none" dirty="0" err="1">
                <a:latin typeface="+mj-lt"/>
              </a:rPr>
              <a:t>Internet</a:t>
            </a:r>
            <a:r>
              <a:rPr lang="vi-VN" sz="2400" cap="none" dirty="0">
                <a:latin typeface="+mj-lt"/>
              </a:rPr>
              <a:t> IIS (</a:t>
            </a:r>
            <a:r>
              <a:rPr lang="vi-VN" sz="2400" cap="none" dirty="0" err="1">
                <a:latin typeface="+mj-lt"/>
              </a:rPr>
              <a:t>Internet</a:t>
            </a:r>
            <a:r>
              <a:rPr lang="vi-VN" sz="2400" cap="none" dirty="0">
                <a:latin typeface="+mj-lt"/>
              </a:rPr>
              <a:t> </a:t>
            </a:r>
            <a:r>
              <a:rPr lang="vi-VN" sz="2400" cap="none" dirty="0" err="1">
                <a:latin typeface="+mj-lt"/>
              </a:rPr>
              <a:t>Information</a:t>
            </a:r>
            <a:r>
              <a:rPr lang="vi-VN" sz="2400" cap="none" dirty="0">
                <a:latin typeface="+mj-lt"/>
              </a:rPr>
              <a:t> </a:t>
            </a:r>
            <a:r>
              <a:rPr lang="vi-VN" sz="2400" cap="none" dirty="0" err="1">
                <a:latin typeface="+mj-lt"/>
              </a:rPr>
              <a:t>Services</a:t>
            </a:r>
            <a:r>
              <a:rPr lang="vi-VN" sz="2400" cap="none" dirty="0">
                <a:latin typeface="+mj-lt"/>
              </a:rPr>
              <a:t>).</a:t>
            </a:r>
          </a:p>
          <a:p>
            <a:pPr marL="0" indent="0">
              <a:buNone/>
            </a:pPr>
            <a:r>
              <a:rPr lang="vi-VN" sz="2400" cap="none" dirty="0">
                <a:latin typeface="+mj-lt"/>
              </a:rPr>
              <a:t>3.1.1 </a:t>
            </a:r>
            <a:r>
              <a:rPr lang="vi-VN" sz="2400" cap="none" dirty="0" err="1">
                <a:latin typeface="+mj-lt"/>
              </a:rPr>
              <a:t>Đặc</a:t>
            </a:r>
            <a:r>
              <a:rPr lang="vi-VN" sz="2400" cap="none" dirty="0">
                <a:latin typeface="+mj-lt"/>
              </a:rPr>
              <a:t> </a:t>
            </a:r>
            <a:r>
              <a:rPr lang="vi-VN" sz="2400" cap="none" dirty="0" err="1">
                <a:latin typeface="+mj-lt"/>
              </a:rPr>
              <a:t>điểm</a:t>
            </a:r>
            <a:r>
              <a:rPr lang="vi-VN" sz="2400" cap="none" dirty="0">
                <a:latin typeface="+mj-lt"/>
              </a:rPr>
              <a:t>:</a:t>
            </a:r>
          </a:p>
        </p:txBody>
      </p:sp>
      <p:graphicFrame>
        <p:nvGraphicFramePr>
          <p:cNvPr id="4" name="Sơ đồ 3">
            <a:extLst>
              <a:ext uri="{FF2B5EF4-FFF2-40B4-BE49-F238E27FC236}">
                <a16:creationId xmlns:a16="http://schemas.microsoft.com/office/drawing/2014/main" id="{19E2F2AD-DC47-4BE1-B6CE-53556496ACF6}"/>
              </a:ext>
            </a:extLst>
          </p:cNvPr>
          <p:cNvGraphicFramePr/>
          <p:nvPr>
            <p:extLst>
              <p:ext uri="{D42A27DB-BD31-4B8C-83A1-F6EECF244321}">
                <p14:modId xmlns:p14="http://schemas.microsoft.com/office/powerpoint/2010/main" val="2611832231"/>
              </p:ext>
            </p:extLst>
          </p:nvPr>
        </p:nvGraphicFramePr>
        <p:xfrm>
          <a:off x="2032000" y="1997476"/>
          <a:ext cx="8128000" cy="4140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6262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A438-AFEE-450D-B6BE-B2F05B63AD74}"/>
              </a:ext>
            </a:extLst>
          </p:cNvPr>
          <p:cNvSpPr>
            <a:spLocks noGrp="1"/>
          </p:cNvSpPr>
          <p:nvPr>
            <p:ph type="title"/>
          </p:nvPr>
        </p:nvSpPr>
        <p:spPr>
          <a:xfrm>
            <a:off x="4344525" y="1343478"/>
            <a:ext cx="3382179" cy="713698"/>
          </a:xfrm>
        </p:spPr>
        <p:txBody>
          <a:bodyPr>
            <a:normAutofit/>
          </a:bodyPr>
          <a:lstStyle/>
          <a:p>
            <a:r>
              <a:rPr lang="vi-VN" sz="2000" b="1" i="0" dirty="0">
                <a:solidFill>
                  <a:srgbClr val="0070C0"/>
                </a:solidFill>
                <a:effectLst/>
                <a:latin typeface="+mn-lt"/>
              </a:rPr>
              <a:t>Nhóm: G1906402</a:t>
            </a:r>
            <a:endParaRPr lang="vi-VN" sz="2000" dirty="0"/>
          </a:p>
        </p:txBody>
      </p:sp>
      <p:pic>
        <p:nvPicPr>
          <p:cNvPr id="1026" name="Picture 2" descr="Cải thiện hiệu quả làm việc nhóm với QNAP Teamwork &amp;amp; Collaboration - Giải  pháp hạ tầng CNTT">
            <a:extLst>
              <a:ext uri="{FF2B5EF4-FFF2-40B4-BE49-F238E27FC236}">
                <a16:creationId xmlns:a16="http://schemas.microsoft.com/office/drawing/2014/main" id="{29B43A17-80AE-42D1-B592-E42A66EC9F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11" y="2562898"/>
            <a:ext cx="5240739" cy="34057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FF4C621-1D73-4E63-8FDC-09FD4F6CA425}"/>
              </a:ext>
            </a:extLst>
          </p:cNvPr>
          <p:cNvSpPr txBox="1"/>
          <p:nvPr/>
        </p:nvSpPr>
        <p:spPr>
          <a:xfrm>
            <a:off x="6534315" y="2228215"/>
            <a:ext cx="5542666" cy="2523768"/>
          </a:xfrm>
          <a:prstGeom prst="rect">
            <a:avLst/>
          </a:prstGeom>
          <a:noFill/>
        </p:spPr>
        <p:txBody>
          <a:bodyPr wrap="square" rtlCol="0">
            <a:spAutoFit/>
          </a:bodyPr>
          <a:lstStyle/>
          <a:p>
            <a:r>
              <a:rPr lang="vi-VN" sz="2000" b="1" i="0" dirty="0">
                <a:solidFill>
                  <a:srgbClr val="0070C0"/>
                </a:solidFill>
                <a:effectLst/>
              </a:rPr>
              <a:t>NHÓM SINH VIÊN THỰC HIỆN:</a:t>
            </a:r>
          </a:p>
          <a:p>
            <a:br>
              <a:rPr lang="vi-VN" sz="2000" b="1" i="0" dirty="0">
                <a:solidFill>
                  <a:srgbClr val="0070C0"/>
                </a:solidFill>
                <a:effectLst/>
              </a:rPr>
            </a:br>
            <a:r>
              <a:rPr lang="vi-VN" sz="2000" b="1" i="0" dirty="0">
                <a:solidFill>
                  <a:srgbClr val="0070C0"/>
                </a:solidFill>
                <a:effectLst/>
              </a:rPr>
              <a:t>Đỗ Thị Thu Thảo – MSV: B19DCAT182</a:t>
            </a:r>
            <a:br>
              <a:rPr lang="vi-VN" sz="2000" b="1" i="0" dirty="0">
                <a:solidFill>
                  <a:srgbClr val="0070C0"/>
                </a:solidFill>
                <a:effectLst/>
              </a:rPr>
            </a:br>
            <a:r>
              <a:rPr lang="vi-VN" sz="2000" b="1" i="0" dirty="0">
                <a:solidFill>
                  <a:srgbClr val="0070C0"/>
                </a:solidFill>
                <a:effectLst/>
              </a:rPr>
              <a:t>Nguyễn Thị Quỳnh Mai – MSV: B19DCAT121</a:t>
            </a:r>
            <a:br>
              <a:rPr lang="vi-VN" sz="2000" b="1" i="0" dirty="0">
                <a:solidFill>
                  <a:srgbClr val="0070C0"/>
                </a:solidFill>
                <a:effectLst/>
              </a:rPr>
            </a:br>
            <a:r>
              <a:rPr lang="vi-VN" sz="2000" b="1" i="0" dirty="0">
                <a:solidFill>
                  <a:srgbClr val="0070C0"/>
                </a:solidFill>
                <a:effectLst/>
              </a:rPr>
              <a:t>Đỗ Phạm Hòa – MSV: B19DCAT074</a:t>
            </a:r>
            <a:br>
              <a:rPr lang="vi-VN" sz="2000" b="1" i="0" dirty="0">
                <a:solidFill>
                  <a:srgbClr val="0070C0"/>
                </a:solidFill>
                <a:effectLst/>
              </a:rPr>
            </a:br>
            <a:r>
              <a:rPr lang="vi-VN" sz="2000" b="1" i="0" dirty="0">
                <a:solidFill>
                  <a:srgbClr val="0070C0"/>
                </a:solidFill>
                <a:effectLst/>
              </a:rPr>
              <a:t>Đỗ Văn Tùng – MSV: B19DCAT170</a:t>
            </a:r>
            <a:br>
              <a:rPr lang="vi-VN" sz="2000" b="1" i="0" dirty="0">
                <a:solidFill>
                  <a:srgbClr val="0070C0"/>
                </a:solidFill>
                <a:effectLst/>
              </a:rPr>
            </a:br>
            <a:r>
              <a:rPr lang="vi-VN" sz="2000" b="1" i="0" dirty="0">
                <a:solidFill>
                  <a:srgbClr val="0070C0"/>
                </a:solidFill>
                <a:effectLst/>
              </a:rPr>
              <a:t>Kiều Minh Hữu – MSV: B19DCAT211</a:t>
            </a:r>
            <a:r>
              <a:rPr lang="vi-VN" sz="2000" dirty="0">
                <a:solidFill>
                  <a:srgbClr val="0070C0"/>
                </a:solidFill>
              </a:rPr>
              <a:t> </a:t>
            </a:r>
            <a:br>
              <a:rPr lang="vi-VN" dirty="0"/>
            </a:br>
            <a:endParaRPr lang="vi-VN" dirty="0"/>
          </a:p>
        </p:txBody>
      </p:sp>
      <p:sp>
        <p:nvSpPr>
          <p:cNvPr id="4" name="TextBox 3">
            <a:extLst>
              <a:ext uri="{FF2B5EF4-FFF2-40B4-BE49-F238E27FC236}">
                <a16:creationId xmlns:a16="http://schemas.microsoft.com/office/drawing/2014/main" id="{94AE01C8-29E4-482F-8150-CFCC4FB568F5}"/>
              </a:ext>
            </a:extLst>
          </p:cNvPr>
          <p:cNvSpPr txBox="1"/>
          <p:nvPr/>
        </p:nvSpPr>
        <p:spPr>
          <a:xfrm flipH="1">
            <a:off x="5885894" y="5094062"/>
            <a:ext cx="6247381" cy="400110"/>
          </a:xfrm>
          <a:prstGeom prst="rect">
            <a:avLst/>
          </a:prstGeom>
          <a:noFill/>
        </p:spPr>
        <p:txBody>
          <a:bodyPr wrap="square" rtlCol="0">
            <a:spAutoFit/>
          </a:bodyPr>
          <a:lstStyle/>
          <a:p>
            <a:r>
              <a:rPr lang="vi-VN" sz="2000" b="1" i="0" dirty="0">
                <a:solidFill>
                  <a:srgbClr val="FF0000"/>
                </a:solidFill>
                <a:effectLst/>
              </a:rPr>
              <a:t>Giảng viên hướng dẫn: </a:t>
            </a:r>
            <a:r>
              <a:rPr lang="vi-VN" sz="2000" b="1" i="0" dirty="0" err="1">
                <a:solidFill>
                  <a:srgbClr val="FF0000"/>
                </a:solidFill>
                <a:effectLst/>
              </a:rPr>
              <a:t>Thầy</a:t>
            </a:r>
            <a:r>
              <a:rPr lang="vi-VN" sz="2000" b="1" i="0" dirty="0">
                <a:solidFill>
                  <a:srgbClr val="FF0000"/>
                </a:solidFill>
                <a:effectLst/>
              </a:rPr>
              <a:t> Đinh Trường Duy</a:t>
            </a:r>
            <a:r>
              <a:rPr lang="vi-VN" sz="2000" dirty="0">
                <a:solidFill>
                  <a:srgbClr val="FF0000"/>
                </a:solidFill>
              </a:rPr>
              <a:t> </a:t>
            </a:r>
          </a:p>
        </p:txBody>
      </p:sp>
      <p:sp>
        <p:nvSpPr>
          <p:cNvPr id="7" name="Title 1">
            <a:extLst>
              <a:ext uri="{FF2B5EF4-FFF2-40B4-BE49-F238E27FC236}">
                <a16:creationId xmlns:a16="http://schemas.microsoft.com/office/drawing/2014/main" id="{626A6AB5-E40B-4F3F-8694-C1F67D5A16C2}"/>
              </a:ext>
            </a:extLst>
          </p:cNvPr>
          <p:cNvSpPr txBox="1">
            <a:spLocks/>
          </p:cNvSpPr>
          <p:nvPr/>
        </p:nvSpPr>
        <p:spPr>
          <a:xfrm>
            <a:off x="1224791" y="482183"/>
            <a:ext cx="5127139" cy="34534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vi-VN" sz="1600" b="1" dirty="0">
                <a:solidFill>
                  <a:srgbClr val="FF0000"/>
                </a:solidFill>
                <a:latin typeface="+mn-lt"/>
              </a:rPr>
              <a:t>HỌC VIỆN CÔNG NGHỆ BƯU CHÍNH VIỄN THÔNG</a:t>
            </a:r>
          </a:p>
        </p:txBody>
      </p:sp>
      <p:pic>
        <p:nvPicPr>
          <p:cNvPr id="8" name="Picture 7">
            <a:extLst>
              <a:ext uri="{FF2B5EF4-FFF2-40B4-BE49-F238E27FC236}">
                <a16:creationId xmlns:a16="http://schemas.microsoft.com/office/drawing/2014/main" id="{A7C53253-C263-4C80-868F-3F612C993EBE}"/>
              </a:ext>
            </a:extLst>
          </p:cNvPr>
          <p:cNvPicPr>
            <a:picLocks noChangeAspect="1"/>
          </p:cNvPicPr>
          <p:nvPr/>
        </p:nvPicPr>
        <p:blipFill>
          <a:blip r:embed="rId3"/>
          <a:stretch>
            <a:fillRect/>
          </a:stretch>
        </p:blipFill>
        <p:spPr>
          <a:xfrm>
            <a:off x="139771" y="115182"/>
            <a:ext cx="1085020" cy="1042377"/>
          </a:xfrm>
          <a:prstGeom prst="rect">
            <a:avLst/>
          </a:prstGeom>
        </p:spPr>
      </p:pic>
      <p:sp>
        <p:nvSpPr>
          <p:cNvPr id="9" name="TextBox 8">
            <a:extLst>
              <a:ext uri="{FF2B5EF4-FFF2-40B4-BE49-F238E27FC236}">
                <a16:creationId xmlns:a16="http://schemas.microsoft.com/office/drawing/2014/main" id="{D01E9BC7-D977-4954-B8A1-B1DC804481B9}"/>
              </a:ext>
            </a:extLst>
          </p:cNvPr>
          <p:cNvSpPr txBox="1"/>
          <p:nvPr/>
        </p:nvSpPr>
        <p:spPr>
          <a:xfrm>
            <a:off x="1224791" y="815986"/>
            <a:ext cx="5662569" cy="338554"/>
          </a:xfrm>
          <a:prstGeom prst="rect">
            <a:avLst/>
          </a:prstGeom>
          <a:noFill/>
        </p:spPr>
        <p:txBody>
          <a:bodyPr wrap="square" rtlCol="0">
            <a:spAutoFit/>
          </a:bodyPr>
          <a:lstStyle/>
          <a:p>
            <a:r>
              <a:rPr lang="vi-VN" sz="1600" b="1" dirty="0">
                <a:solidFill>
                  <a:srgbClr val="FFC000"/>
                </a:solidFill>
              </a:rPr>
              <a:t>Posts and Telecommunication Institute of Technology</a:t>
            </a:r>
          </a:p>
        </p:txBody>
      </p:sp>
      <p:sp>
        <p:nvSpPr>
          <p:cNvPr id="10" name="TextBox 9">
            <a:extLst>
              <a:ext uri="{FF2B5EF4-FFF2-40B4-BE49-F238E27FC236}">
                <a16:creationId xmlns:a16="http://schemas.microsoft.com/office/drawing/2014/main" id="{7C1488CB-8813-450E-BB26-5CF5715E708E}"/>
              </a:ext>
            </a:extLst>
          </p:cNvPr>
          <p:cNvSpPr txBox="1"/>
          <p:nvPr/>
        </p:nvSpPr>
        <p:spPr>
          <a:xfrm>
            <a:off x="8844813" y="749428"/>
            <a:ext cx="3288464" cy="338554"/>
          </a:xfrm>
          <a:prstGeom prst="rect">
            <a:avLst/>
          </a:prstGeom>
          <a:noFill/>
        </p:spPr>
        <p:txBody>
          <a:bodyPr wrap="none" rtlCol="0">
            <a:spAutoFit/>
          </a:bodyPr>
          <a:lstStyle/>
          <a:p>
            <a:r>
              <a:rPr lang="vi-VN" sz="1600" b="1">
                <a:solidFill>
                  <a:schemeClr val="accent2">
                    <a:lumMod val="50000"/>
                  </a:schemeClr>
                </a:solidFill>
              </a:rPr>
              <a:t>KHOA CÔNG NGHỆ THÔNG TIN</a:t>
            </a:r>
          </a:p>
        </p:txBody>
      </p:sp>
      <p:sp>
        <p:nvSpPr>
          <p:cNvPr id="5" name="Arrow: Right 4">
            <a:extLst>
              <a:ext uri="{FF2B5EF4-FFF2-40B4-BE49-F238E27FC236}">
                <a16:creationId xmlns:a16="http://schemas.microsoft.com/office/drawing/2014/main" id="{01100380-E45F-4D60-B568-A560D6E0C63D}"/>
              </a:ext>
            </a:extLst>
          </p:cNvPr>
          <p:cNvSpPr/>
          <p:nvPr/>
        </p:nvSpPr>
        <p:spPr>
          <a:xfrm>
            <a:off x="69012" y="1160578"/>
            <a:ext cx="12064265" cy="122364"/>
          </a:xfrm>
          <a:prstGeom prst="right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88327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ircle(in)">
                                      <p:cBhvr>
                                        <p:cTn id="1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0481CAF-06E9-4968-AC9F-4188CDAE1F74}"/>
              </a:ext>
            </a:extLst>
          </p:cNvPr>
          <p:cNvSpPr>
            <a:spLocks noGrp="1"/>
          </p:cNvSpPr>
          <p:nvPr>
            <p:ph type="title"/>
          </p:nvPr>
        </p:nvSpPr>
        <p:spPr/>
        <p:txBody>
          <a:bodyPr/>
          <a:lstStyle/>
          <a:p>
            <a:endParaRPr lang="vi-VN" dirty="0"/>
          </a:p>
        </p:txBody>
      </p:sp>
      <p:sp>
        <p:nvSpPr>
          <p:cNvPr id="3" name="Chỗ dành sẵn cho Nội dung 2">
            <a:extLst>
              <a:ext uri="{FF2B5EF4-FFF2-40B4-BE49-F238E27FC236}">
                <a16:creationId xmlns:a16="http://schemas.microsoft.com/office/drawing/2014/main" id="{B3D6B372-C05F-41C6-8F3A-C4B6524CE087}"/>
              </a:ext>
            </a:extLst>
          </p:cNvPr>
          <p:cNvSpPr>
            <a:spLocks noGrp="1"/>
          </p:cNvSpPr>
          <p:nvPr>
            <p:ph sz="quarter" idx="13"/>
          </p:nvPr>
        </p:nvSpPr>
        <p:spPr>
          <a:xfrm>
            <a:off x="913774" y="1562470"/>
            <a:ext cx="10363826" cy="4228729"/>
          </a:xfrm>
        </p:spPr>
        <p:txBody>
          <a:bodyPr>
            <a:normAutofit/>
          </a:bodyPr>
          <a:lstStyle/>
          <a:p>
            <a:pPr marL="0" indent="0">
              <a:buNone/>
            </a:pPr>
            <a:r>
              <a:rPr lang="vi-VN" sz="2800" cap="none" dirty="0">
                <a:latin typeface="+mj-lt"/>
              </a:rPr>
              <a:t>3.1.2 Ưu </a:t>
            </a:r>
            <a:r>
              <a:rPr lang="vi-VN" sz="2800" cap="none" dirty="0" err="1">
                <a:latin typeface="+mj-lt"/>
              </a:rPr>
              <a:t>điểm</a:t>
            </a:r>
            <a:r>
              <a:rPr lang="vi-VN" sz="2800" cap="none" dirty="0">
                <a:latin typeface="+mj-lt"/>
              </a:rPr>
              <a:t>: </a:t>
            </a:r>
          </a:p>
          <a:p>
            <a:endParaRPr lang="vi-VN" dirty="0"/>
          </a:p>
          <a:p>
            <a:pPr>
              <a:buFontTx/>
              <a:buChar char="-"/>
            </a:pPr>
            <a:r>
              <a:rPr lang="vi-VN" sz="2800" cap="none" dirty="0">
                <a:latin typeface="+mj-lt"/>
              </a:rPr>
              <a:t>Thân </a:t>
            </a:r>
            <a:r>
              <a:rPr lang="vi-VN" sz="2800" cap="none" dirty="0" err="1">
                <a:latin typeface="+mj-lt"/>
              </a:rPr>
              <a:t>thiện</a:t>
            </a:r>
            <a:r>
              <a:rPr lang="vi-VN" sz="2800" cap="none" dirty="0">
                <a:latin typeface="+mj-lt"/>
              </a:rPr>
              <a:t> </a:t>
            </a:r>
            <a:r>
              <a:rPr lang="vi-VN" sz="2800" cap="none" dirty="0" err="1">
                <a:latin typeface="+mj-lt"/>
              </a:rPr>
              <a:t>và</a:t>
            </a:r>
            <a:r>
              <a:rPr lang="vi-VN" sz="2800" cap="none" dirty="0">
                <a:latin typeface="+mj-lt"/>
              </a:rPr>
              <a:t> quen </a:t>
            </a:r>
            <a:r>
              <a:rPr lang="vi-VN" sz="2800" cap="none" dirty="0" err="1">
                <a:latin typeface="+mj-lt"/>
              </a:rPr>
              <a:t>thuộc</a:t>
            </a:r>
            <a:r>
              <a:rPr lang="vi-VN" sz="2800" cap="none" dirty="0">
                <a:latin typeface="+mj-lt"/>
              </a:rPr>
              <a:t> </a:t>
            </a:r>
            <a:r>
              <a:rPr lang="vi-VN" sz="2800" cap="none" dirty="0" err="1">
                <a:latin typeface="+mj-lt"/>
              </a:rPr>
              <a:t>với</a:t>
            </a:r>
            <a:r>
              <a:rPr lang="vi-VN" sz="2800" cap="none" dirty="0">
                <a:latin typeface="+mj-lt"/>
              </a:rPr>
              <a:t> </a:t>
            </a:r>
            <a:r>
              <a:rPr lang="vi-VN" sz="2800" cap="none" dirty="0" err="1">
                <a:latin typeface="+mj-lt"/>
              </a:rPr>
              <a:t>người</a:t>
            </a:r>
            <a:r>
              <a:rPr lang="vi-VN" sz="2800" cap="none" dirty="0">
                <a:latin typeface="+mj-lt"/>
              </a:rPr>
              <a:t> </a:t>
            </a:r>
            <a:r>
              <a:rPr lang="vi-VN" sz="2800" cap="none" dirty="0" err="1">
                <a:latin typeface="+mj-lt"/>
              </a:rPr>
              <a:t>dùng,đáng</a:t>
            </a:r>
            <a:r>
              <a:rPr lang="vi-VN" sz="2800" cap="none" dirty="0">
                <a:latin typeface="+mj-lt"/>
              </a:rPr>
              <a:t> tin </a:t>
            </a:r>
            <a:r>
              <a:rPr lang="vi-VN" sz="2800" cap="none" dirty="0" err="1">
                <a:latin typeface="+mj-lt"/>
              </a:rPr>
              <a:t>cậy</a:t>
            </a:r>
            <a:r>
              <a:rPr lang="vi-VN" sz="2800" cap="none" dirty="0">
                <a:latin typeface="+mj-lt"/>
              </a:rPr>
              <a:t>. </a:t>
            </a:r>
          </a:p>
          <a:p>
            <a:pPr>
              <a:buFontTx/>
              <a:buChar char="-"/>
            </a:pPr>
            <a:endParaRPr lang="vi-VN" sz="2800" cap="none" dirty="0">
              <a:latin typeface="+mj-lt"/>
            </a:endParaRPr>
          </a:p>
          <a:p>
            <a:pPr marL="0" indent="0">
              <a:buNone/>
            </a:pPr>
            <a:r>
              <a:rPr lang="vi-VN" sz="2800" cap="none" dirty="0">
                <a:latin typeface="+mj-lt"/>
              </a:rPr>
              <a:t>- </a:t>
            </a:r>
            <a:r>
              <a:rPr lang="vi-VN" sz="2800" cap="none" dirty="0" err="1">
                <a:latin typeface="+mj-lt"/>
              </a:rPr>
              <a:t>Cài</a:t>
            </a:r>
            <a:r>
              <a:rPr lang="vi-VN" sz="2800" cap="none" dirty="0">
                <a:latin typeface="+mj-lt"/>
              </a:rPr>
              <a:t> </a:t>
            </a:r>
            <a:r>
              <a:rPr lang="vi-VN" sz="2800" cap="none" dirty="0" err="1">
                <a:latin typeface="+mj-lt"/>
              </a:rPr>
              <a:t>đặt</a:t>
            </a:r>
            <a:r>
              <a:rPr lang="vi-VN" sz="2800" cap="none" dirty="0">
                <a:latin typeface="+mj-lt"/>
              </a:rPr>
              <a:t> </a:t>
            </a:r>
            <a:r>
              <a:rPr lang="vi-VN" sz="2800" cap="none" dirty="0" err="1">
                <a:latin typeface="+mj-lt"/>
              </a:rPr>
              <a:t>và</a:t>
            </a:r>
            <a:r>
              <a:rPr lang="vi-VN" sz="2800" cap="none" dirty="0">
                <a:latin typeface="+mj-lt"/>
              </a:rPr>
              <a:t> </a:t>
            </a:r>
            <a:r>
              <a:rPr lang="vi-VN" sz="2800" cap="none" dirty="0" err="1">
                <a:latin typeface="+mj-lt"/>
              </a:rPr>
              <a:t>quản</a:t>
            </a:r>
            <a:r>
              <a:rPr lang="vi-VN" sz="2800" cap="none" dirty="0">
                <a:latin typeface="+mj-lt"/>
              </a:rPr>
              <a:t> </a:t>
            </a:r>
            <a:r>
              <a:rPr lang="vi-VN" sz="2800" cap="none" dirty="0" err="1">
                <a:latin typeface="+mj-lt"/>
              </a:rPr>
              <a:t>trị</a:t>
            </a:r>
            <a:r>
              <a:rPr lang="vi-VN" sz="2800" cap="none" dirty="0">
                <a:latin typeface="+mj-lt"/>
              </a:rPr>
              <a:t> </a:t>
            </a:r>
            <a:r>
              <a:rPr lang="vi-VN" sz="2800" cap="none" dirty="0" err="1">
                <a:latin typeface="+mj-lt"/>
              </a:rPr>
              <a:t>khá</a:t>
            </a:r>
            <a:r>
              <a:rPr lang="vi-VN" sz="2800" cap="none" dirty="0">
                <a:latin typeface="+mj-lt"/>
              </a:rPr>
              <a:t> đơn </a:t>
            </a:r>
            <a:r>
              <a:rPr lang="vi-VN" sz="2800" cap="none" dirty="0" err="1">
                <a:latin typeface="+mj-lt"/>
              </a:rPr>
              <a:t>giản,dễ</a:t>
            </a:r>
            <a:r>
              <a:rPr lang="vi-VN" sz="2800" cap="none" dirty="0">
                <a:latin typeface="+mj-lt"/>
              </a:rPr>
              <a:t> </a:t>
            </a:r>
            <a:r>
              <a:rPr lang="vi-VN" sz="2800" cap="none" dirty="0" err="1">
                <a:latin typeface="+mj-lt"/>
              </a:rPr>
              <a:t>dàng</a:t>
            </a:r>
            <a:r>
              <a:rPr lang="vi-VN" sz="2800" cap="none" dirty="0">
                <a:latin typeface="+mj-lt"/>
              </a:rPr>
              <a:t> </a:t>
            </a:r>
          </a:p>
        </p:txBody>
      </p:sp>
    </p:spTree>
    <p:extLst>
      <p:ext uri="{BB962C8B-B14F-4D97-AF65-F5344CB8AC3E}">
        <p14:creationId xmlns:p14="http://schemas.microsoft.com/office/powerpoint/2010/main" val="143873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6C689CC-ACF6-4FF0-A2AF-9E7554E4B54A}"/>
              </a:ext>
            </a:extLst>
          </p:cNvPr>
          <p:cNvSpPr>
            <a:spLocks noGrp="1"/>
          </p:cNvSpPr>
          <p:nvPr>
            <p:ph type="title"/>
          </p:nvPr>
        </p:nvSpPr>
        <p:spPr>
          <a:xfrm flipV="1">
            <a:off x="913776" y="-710214"/>
            <a:ext cx="4705790" cy="1328731"/>
          </a:xfrm>
        </p:spPr>
        <p:txBody>
          <a:bodyPr/>
          <a:lstStyle/>
          <a:p>
            <a:endParaRPr lang="vi-VN" dirty="0"/>
          </a:p>
        </p:txBody>
      </p:sp>
      <p:sp>
        <p:nvSpPr>
          <p:cNvPr id="3" name="Chỗ dành sẵn cho Nội dung 2">
            <a:extLst>
              <a:ext uri="{FF2B5EF4-FFF2-40B4-BE49-F238E27FC236}">
                <a16:creationId xmlns:a16="http://schemas.microsoft.com/office/drawing/2014/main" id="{B32BBD08-4FF4-4988-BD51-B9E571B6862A}"/>
              </a:ext>
            </a:extLst>
          </p:cNvPr>
          <p:cNvSpPr>
            <a:spLocks noGrp="1"/>
          </p:cNvSpPr>
          <p:nvPr>
            <p:ph sz="quarter" idx="13"/>
          </p:nvPr>
        </p:nvSpPr>
        <p:spPr>
          <a:xfrm>
            <a:off x="372862" y="618517"/>
            <a:ext cx="10904738" cy="5172683"/>
          </a:xfrm>
        </p:spPr>
        <p:txBody>
          <a:bodyPr/>
          <a:lstStyle/>
          <a:p>
            <a:pPr marL="0" indent="0">
              <a:buNone/>
            </a:pPr>
            <a:r>
              <a:rPr lang="vi-VN" sz="2800" cap="none" dirty="0">
                <a:latin typeface="+mj-lt"/>
              </a:rPr>
              <a:t>3.1.3 </a:t>
            </a:r>
            <a:r>
              <a:rPr lang="vi-VN" sz="2800" cap="none" dirty="0" err="1">
                <a:latin typeface="+mj-lt"/>
              </a:rPr>
              <a:t>Cài</a:t>
            </a:r>
            <a:r>
              <a:rPr lang="vi-VN" sz="2800" cap="none" dirty="0">
                <a:latin typeface="+mj-lt"/>
              </a:rPr>
              <a:t> </a:t>
            </a:r>
            <a:r>
              <a:rPr lang="vi-VN" sz="2800" cap="none" dirty="0" err="1">
                <a:latin typeface="+mj-lt"/>
              </a:rPr>
              <a:t>đặt</a:t>
            </a:r>
            <a:endParaRPr lang="vi-VN" sz="2800" cap="none" dirty="0">
              <a:latin typeface="+mj-lt"/>
            </a:endParaRPr>
          </a:p>
          <a:p>
            <a:pPr marL="0" indent="0">
              <a:buNone/>
            </a:pPr>
            <a:r>
              <a:rPr lang="vi-VN" dirty="0"/>
              <a:t>	</a:t>
            </a:r>
            <a:r>
              <a:rPr lang="vi-VN" sz="2400" cap="none" dirty="0" err="1">
                <a:latin typeface="+mj-lt"/>
              </a:rPr>
              <a:t>Việc</a:t>
            </a:r>
            <a:r>
              <a:rPr lang="vi-VN" sz="2400" cap="none" dirty="0">
                <a:latin typeface="+mj-lt"/>
              </a:rPr>
              <a:t> </a:t>
            </a:r>
            <a:r>
              <a:rPr lang="vi-VN" sz="2400" cap="none" dirty="0" err="1">
                <a:latin typeface="+mj-lt"/>
              </a:rPr>
              <a:t>cài</a:t>
            </a:r>
            <a:r>
              <a:rPr lang="vi-VN" sz="2400" cap="none" dirty="0">
                <a:latin typeface="+mj-lt"/>
              </a:rPr>
              <a:t> </a:t>
            </a:r>
            <a:r>
              <a:rPr lang="vi-VN" sz="2400" cap="none" dirty="0" err="1">
                <a:latin typeface="+mj-lt"/>
              </a:rPr>
              <a:t>đặt</a:t>
            </a:r>
            <a:r>
              <a:rPr lang="vi-VN" sz="2400" cap="none" dirty="0">
                <a:latin typeface="+mj-lt"/>
              </a:rPr>
              <a:t> </a:t>
            </a:r>
            <a:r>
              <a:rPr lang="vi-VN" sz="2400" cap="none" dirty="0" err="1">
                <a:latin typeface="+mj-lt"/>
              </a:rPr>
              <a:t>máy</a:t>
            </a:r>
            <a:r>
              <a:rPr lang="vi-VN" sz="2400" cap="none" dirty="0">
                <a:latin typeface="+mj-lt"/>
              </a:rPr>
              <a:t> </a:t>
            </a:r>
            <a:r>
              <a:rPr lang="vi-VN" sz="2400" cap="none" dirty="0" err="1">
                <a:latin typeface="+mj-lt"/>
              </a:rPr>
              <a:t>chủ</a:t>
            </a:r>
            <a:r>
              <a:rPr lang="vi-VN" sz="2400" cap="none" dirty="0">
                <a:latin typeface="+mj-lt"/>
              </a:rPr>
              <a:t> IIS </a:t>
            </a:r>
            <a:r>
              <a:rPr lang="vi-VN" sz="2400" cap="none" dirty="0" err="1">
                <a:latin typeface="+mj-lt"/>
              </a:rPr>
              <a:t>khá</a:t>
            </a:r>
            <a:r>
              <a:rPr lang="vi-VN" sz="2400" cap="none" dirty="0">
                <a:latin typeface="+mj-lt"/>
              </a:rPr>
              <a:t> đơn </a:t>
            </a:r>
            <a:r>
              <a:rPr lang="vi-VN" sz="2400" cap="none" dirty="0" err="1">
                <a:latin typeface="+mj-lt"/>
              </a:rPr>
              <a:t>giản</a:t>
            </a:r>
            <a:r>
              <a:rPr lang="vi-VN" sz="2400" cap="none" dirty="0">
                <a:latin typeface="+mj-lt"/>
              </a:rPr>
              <a:t> thông qua </a:t>
            </a:r>
            <a:r>
              <a:rPr lang="vi-VN" sz="2400" cap="none" dirty="0" err="1">
                <a:latin typeface="+mj-lt"/>
              </a:rPr>
              <a:t>tiện</a:t>
            </a:r>
            <a:r>
              <a:rPr lang="vi-VN" sz="2400" cap="none" dirty="0">
                <a:latin typeface="+mj-lt"/>
              </a:rPr>
              <a:t> </a:t>
            </a:r>
            <a:r>
              <a:rPr lang="vi-VN" sz="2400" cap="none" dirty="0" err="1">
                <a:latin typeface="+mj-lt"/>
              </a:rPr>
              <a:t>ích</a:t>
            </a:r>
            <a:r>
              <a:rPr lang="vi-VN" sz="2400" cap="none" dirty="0">
                <a:latin typeface="+mj-lt"/>
              </a:rPr>
              <a:t> thêm </a:t>
            </a:r>
            <a:r>
              <a:rPr lang="vi-VN" sz="2400" cap="none" dirty="0" err="1">
                <a:latin typeface="+mj-lt"/>
              </a:rPr>
              <a:t>chức</a:t>
            </a:r>
            <a:r>
              <a:rPr lang="vi-VN" sz="2400" cap="none" dirty="0">
                <a:latin typeface="+mj-lt"/>
              </a:rPr>
              <a:t> năng </a:t>
            </a:r>
            <a:r>
              <a:rPr lang="vi-VN" sz="2400" cap="none" dirty="0" err="1">
                <a:latin typeface="+mj-lt"/>
              </a:rPr>
              <a:t>của</a:t>
            </a:r>
            <a:r>
              <a:rPr lang="vi-VN" sz="2400" cap="none" dirty="0">
                <a:latin typeface="+mj-lt"/>
              </a:rPr>
              <a:t> </a:t>
            </a:r>
            <a:r>
              <a:rPr lang="vi-VN" sz="2400" cap="none" dirty="0" err="1">
                <a:latin typeface="+mj-lt"/>
              </a:rPr>
              <a:t>máy</a:t>
            </a:r>
            <a:r>
              <a:rPr lang="vi-VN" sz="2400" cap="none" dirty="0">
                <a:latin typeface="+mj-lt"/>
              </a:rPr>
              <a:t> </a:t>
            </a:r>
            <a:r>
              <a:rPr lang="vi-VN" sz="2400" cap="none" dirty="0" err="1">
                <a:latin typeface="+mj-lt"/>
              </a:rPr>
              <a:t>chủ</a:t>
            </a:r>
            <a:r>
              <a:rPr lang="vi-VN" sz="2400" cap="none" dirty="0">
                <a:latin typeface="+mj-lt"/>
              </a:rPr>
              <a:t> </a:t>
            </a:r>
            <a:r>
              <a:rPr lang="vi-VN" sz="2400" cap="none" dirty="0" err="1">
                <a:latin typeface="+mj-lt"/>
              </a:rPr>
              <a:t>từ</a:t>
            </a:r>
            <a:r>
              <a:rPr lang="vi-VN" sz="2400" cap="none" dirty="0">
                <a:latin typeface="+mj-lt"/>
              </a:rPr>
              <a:t> chương </a:t>
            </a:r>
            <a:r>
              <a:rPr lang="vi-VN" sz="2400" cap="none" dirty="0" err="1">
                <a:latin typeface="+mj-lt"/>
              </a:rPr>
              <a:t>trình</a:t>
            </a:r>
            <a:r>
              <a:rPr lang="vi-VN" sz="2400" cap="none" dirty="0">
                <a:latin typeface="+mj-lt"/>
              </a:rPr>
              <a:t> “Server </a:t>
            </a:r>
            <a:r>
              <a:rPr lang="vi-VN" sz="2400" cap="none" dirty="0" err="1">
                <a:latin typeface="+mj-lt"/>
              </a:rPr>
              <a:t>Manager</a:t>
            </a:r>
            <a:r>
              <a:rPr lang="vi-VN" sz="2400" cap="none" dirty="0">
                <a:latin typeface="+mj-lt"/>
              </a:rPr>
              <a:t>”.</a:t>
            </a:r>
          </a:p>
          <a:p>
            <a:pPr marL="0" indent="0">
              <a:buNone/>
            </a:pPr>
            <a:endParaRPr lang="vi-VN" dirty="0"/>
          </a:p>
        </p:txBody>
      </p:sp>
      <p:pic>
        <p:nvPicPr>
          <p:cNvPr id="5" name="Hình ảnh 4">
            <a:extLst>
              <a:ext uri="{FF2B5EF4-FFF2-40B4-BE49-F238E27FC236}">
                <a16:creationId xmlns:a16="http://schemas.microsoft.com/office/drawing/2014/main" id="{B2794264-F5D8-42C7-B288-AF4AEE20C729}"/>
              </a:ext>
            </a:extLst>
          </p:cNvPr>
          <p:cNvPicPr>
            <a:picLocks noChangeAspect="1"/>
          </p:cNvPicPr>
          <p:nvPr/>
        </p:nvPicPr>
        <p:blipFill>
          <a:blip r:embed="rId2"/>
          <a:stretch>
            <a:fillRect/>
          </a:stretch>
        </p:blipFill>
        <p:spPr>
          <a:xfrm>
            <a:off x="2583401" y="2798686"/>
            <a:ext cx="6222019" cy="3246401"/>
          </a:xfrm>
          <a:prstGeom prst="rect">
            <a:avLst/>
          </a:prstGeom>
        </p:spPr>
      </p:pic>
      <p:sp>
        <p:nvSpPr>
          <p:cNvPr id="6" name="Hình chữ nhật 5">
            <a:extLst>
              <a:ext uri="{FF2B5EF4-FFF2-40B4-BE49-F238E27FC236}">
                <a16:creationId xmlns:a16="http://schemas.microsoft.com/office/drawing/2014/main" id="{82D80525-45BF-4F90-9822-05F4A477A6E1}"/>
              </a:ext>
            </a:extLst>
          </p:cNvPr>
          <p:cNvSpPr/>
          <p:nvPr/>
        </p:nvSpPr>
        <p:spPr>
          <a:xfrm>
            <a:off x="2801882" y="6229128"/>
            <a:ext cx="5791702" cy="5001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2000" dirty="0" err="1">
                <a:latin typeface="+mj-lt"/>
              </a:rPr>
              <a:t>Hình</a:t>
            </a:r>
            <a:r>
              <a:rPr lang="vi-VN" sz="2000" dirty="0">
                <a:latin typeface="+mj-lt"/>
              </a:rPr>
              <a:t> 1. </a:t>
            </a:r>
            <a:r>
              <a:rPr lang="vi-VN" sz="2000" dirty="0" err="1">
                <a:latin typeface="+mj-lt"/>
              </a:rPr>
              <a:t>Cài</a:t>
            </a:r>
            <a:r>
              <a:rPr lang="vi-VN" sz="2000" dirty="0">
                <a:latin typeface="+mj-lt"/>
              </a:rPr>
              <a:t> </a:t>
            </a:r>
            <a:r>
              <a:rPr lang="vi-VN" sz="2000" dirty="0" err="1">
                <a:latin typeface="+mj-lt"/>
              </a:rPr>
              <a:t>đặt</a:t>
            </a:r>
            <a:r>
              <a:rPr lang="vi-VN" sz="2000" dirty="0">
                <a:latin typeface="+mj-lt"/>
              </a:rPr>
              <a:t> </a:t>
            </a:r>
            <a:r>
              <a:rPr lang="vi-VN" sz="2000" dirty="0" err="1">
                <a:latin typeface="+mj-lt"/>
              </a:rPr>
              <a:t>máy</a:t>
            </a:r>
            <a:r>
              <a:rPr lang="vi-VN" sz="2000" dirty="0">
                <a:latin typeface="+mj-lt"/>
              </a:rPr>
              <a:t> </a:t>
            </a:r>
            <a:r>
              <a:rPr lang="vi-VN" sz="2000" dirty="0" err="1">
                <a:latin typeface="+mj-lt"/>
              </a:rPr>
              <a:t>chủ</a:t>
            </a:r>
            <a:r>
              <a:rPr lang="vi-VN" sz="2000" dirty="0">
                <a:latin typeface="+mj-lt"/>
              </a:rPr>
              <a:t> IIS thông qua </a:t>
            </a:r>
            <a:r>
              <a:rPr lang="vi-VN" sz="2000" dirty="0" err="1">
                <a:latin typeface="+mj-lt"/>
              </a:rPr>
              <a:t>Sever</a:t>
            </a:r>
            <a:r>
              <a:rPr lang="vi-VN" sz="2000" dirty="0">
                <a:latin typeface="+mj-lt"/>
              </a:rPr>
              <a:t> </a:t>
            </a:r>
            <a:r>
              <a:rPr lang="vi-VN" sz="2000" dirty="0" err="1">
                <a:latin typeface="+mj-lt"/>
              </a:rPr>
              <a:t>Manager</a:t>
            </a:r>
            <a:r>
              <a:rPr lang="vi-VN" sz="2000" dirty="0">
                <a:latin typeface="+mj-lt"/>
              </a:rPr>
              <a:t> </a:t>
            </a:r>
          </a:p>
        </p:txBody>
      </p:sp>
    </p:spTree>
    <p:extLst>
      <p:ext uri="{BB962C8B-B14F-4D97-AF65-F5344CB8AC3E}">
        <p14:creationId xmlns:p14="http://schemas.microsoft.com/office/powerpoint/2010/main" val="4189982485"/>
      </p:ext>
    </p:extLst>
  </p:cSld>
  <p:clrMapOvr>
    <a:masterClrMapping/>
  </p:clrMapOvr>
  <mc:AlternateContent xmlns:mc="http://schemas.openxmlformats.org/markup-compatibility/2006" xmlns:p15="http://schemas.microsoft.com/office/powerpoint/2012/main">
    <mc:Choice Requires="p15">
      <p:transition spd="slow">
        <p15:prstTrans prst="curtains"/>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3C71E8E-7F79-4441-9768-F8E81BB064A4}"/>
              </a:ext>
            </a:extLst>
          </p:cNvPr>
          <p:cNvSpPr>
            <a:spLocks noGrp="1"/>
          </p:cNvSpPr>
          <p:nvPr>
            <p:ph type="title"/>
          </p:nvPr>
        </p:nvSpPr>
        <p:spPr>
          <a:xfrm>
            <a:off x="-240322" y="0"/>
            <a:ext cx="5797743" cy="588846"/>
          </a:xfrm>
        </p:spPr>
        <p:txBody>
          <a:bodyPr>
            <a:normAutofit/>
          </a:bodyPr>
          <a:lstStyle/>
          <a:p>
            <a:r>
              <a:rPr lang="vi-VN" sz="3200" b="1" cap="none" dirty="0"/>
              <a:t>3.2 Trong </a:t>
            </a:r>
            <a:r>
              <a:rPr lang="vi-VN" sz="3200" b="1" cap="none" dirty="0" err="1"/>
              <a:t>Linux</a:t>
            </a:r>
            <a:r>
              <a:rPr lang="vi-VN" sz="3200" b="1" cap="none" dirty="0"/>
              <a:t>/</a:t>
            </a:r>
            <a:r>
              <a:rPr lang="vi-VN" sz="3200" b="1" cap="none" dirty="0" err="1"/>
              <a:t>Unix</a:t>
            </a:r>
            <a:endParaRPr lang="vi-VN" sz="3200" b="1" cap="none" dirty="0"/>
          </a:p>
        </p:txBody>
      </p:sp>
      <p:sp>
        <p:nvSpPr>
          <p:cNvPr id="3" name="Chỗ dành sẵn cho Nội dung 2">
            <a:extLst>
              <a:ext uri="{FF2B5EF4-FFF2-40B4-BE49-F238E27FC236}">
                <a16:creationId xmlns:a16="http://schemas.microsoft.com/office/drawing/2014/main" id="{8C88F7D7-E1A1-49BB-A6DF-6D7F1D9CFAE0}"/>
              </a:ext>
            </a:extLst>
          </p:cNvPr>
          <p:cNvSpPr>
            <a:spLocks noGrp="1"/>
          </p:cNvSpPr>
          <p:nvPr>
            <p:ph sz="quarter" idx="13"/>
          </p:nvPr>
        </p:nvSpPr>
        <p:spPr>
          <a:xfrm>
            <a:off x="913774" y="861134"/>
            <a:ext cx="10363826" cy="4930065"/>
          </a:xfrm>
        </p:spPr>
        <p:txBody>
          <a:bodyPr/>
          <a:lstStyle/>
          <a:p>
            <a:pPr marL="0" indent="0">
              <a:buNone/>
            </a:pPr>
            <a:r>
              <a:rPr lang="vi-VN" sz="2800" cap="none" dirty="0">
                <a:latin typeface="+mj-lt"/>
              </a:rPr>
              <a:t>Cung </a:t>
            </a:r>
            <a:r>
              <a:rPr lang="vi-VN" sz="2800" cap="none" dirty="0" err="1">
                <a:latin typeface="+mj-lt"/>
              </a:rPr>
              <a:t>cấp</a:t>
            </a:r>
            <a:r>
              <a:rPr lang="vi-VN" sz="2800" cap="none" dirty="0">
                <a:latin typeface="+mj-lt"/>
              </a:rPr>
              <a:t> </a:t>
            </a:r>
            <a:r>
              <a:rPr lang="vi-VN" sz="2800" cap="none" dirty="0" err="1">
                <a:latin typeface="+mj-lt"/>
              </a:rPr>
              <a:t>máy</a:t>
            </a:r>
            <a:r>
              <a:rPr lang="vi-VN" sz="2800" cap="none" dirty="0">
                <a:latin typeface="+mj-lt"/>
              </a:rPr>
              <a:t> </a:t>
            </a:r>
            <a:r>
              <a:rPr lang="vi-VN" sz="2800" cap="none" dirty="0" err="1">
                <a:latin typeface="+mj-lt"/>
              </a:rPr>
              <a:t>chủ</a:t>
            </a:r>
            <a:r>
              <a:rPr lang="vi-VN" sz="2800" cap="none" dirty="0">
                <a:latin typeface="+mj-lt"/>
              </a:rPr>
              <a:t> </a:t>
            </a:r>
            <a:r>
              <a:rPr lang="vi-VN" sz="2800" cap="none" dirty="0" err="1">
                <a:latin typeface="+mj-lt"/>
              </a:rPr>
              <a:t>web</a:t>
            </a:r>
            <a:r>
              <a:rPr lang="vi-VN" sz="2800" cap="none" dirty="0">
                <a:latin typeface="+mj-lt"/>
              </a:rPr>
              <a:t> </a:t>
            </a:r>
            <a:r>
              <a:rPr lang="vi-VN" sz="2800" cap="none" dirty="0" err="1">
                <a:latin typeface="+mj-lt"/>
              </a:rPr>
              <a:t>mã</a:t>
            </a:r>
            <a:r>
              <a:rPr lang="vi-VN" sz="2800" cap="none" dirty="0">
                <a:latin typeface="+mj-lt"/>
              </a:rPr>
              <a:t> nguồn </a:t>
            </a:r>
            <a:r>
              <a:rPr lang="vi-VN" sz="2800" cap="none" dirty="0" err="1">
                <a:latin typeface="+mj-lt"/>
              </a:rPr>
              <a:t>mở</a:t>
            </a:r>
            <a:r>
              <a:rPr lang="vi-VN" sz="2800" cap="none" dirty="0">
                <a:latin typeface="+mj-lt"/>
              </a:rPr>
              <a:t> </a:t>
            </a:r>
            <a:r>
              <a:rPr lang="vi-VN" sz="2800" cap="none" dirty="0" err="1">
                <a:latin typeface="+mj-lt"/>
              </a:rPr>
              <a:t>apache</a:t>
            </a:r>
            <a:endParaRPr lang="vi-VN" sz="2800" cap="none" dirty="0">
              <a:latin typeface="+mj-lt"/>
            </a:endParaRPr>
          </a:p>
          <a:p>
            <a:pPr marL="0" indent="0">
              <a:buNone/>
            </a:pPr>
            <a:r>
              <a:rPr lang="vi-VN" sz="2800" cap="none" dirty="0">
                <a:latin typeface="+mj-lt"/>
              </a:rPr>
              <a:t>3.2.1 </a:t>
            </a:r>
            <a:r>
              <a:rPr lang="vi-VN" sz="2800" cap="none" dirty="0" err="1">
                <a:latin typeface="+mj-lt"/>
              </a:rPr>
              <a:t>Đặc</a:t>
            </a:r>
            <a:r>
              <a:rPr lang="vi-VN" sz="2800" cap="none" dirty="0">
                <a:latin typeface="+mj-lt"/>
              </a:rPr>
              <a:t> </a:t>
            </a:r>
            <a:r>
              <a:rPr lang="vi-VN" sz="2800" cap="none" dirty="0" err="1">
                <a:latin typeface="+mj-lt"/>
              </a:rPr>
              <a:t>điểm</a:t>
            </a:r>
            <a:endParaRPr lang="vi-VN" sz="2800" cap="none" dirty="0">
              <a:latin typeface="+mj-lt"/>
            </a:endParaRPr>
          </a:p>
        </p:txBody>
      </p:sp>
      <p:graphicFrame>
        <p:nvGraphicFramePr>
          <p:cNvPr id="4" name="Sơ đồ 3">
            <a:extLst>
              <a:ext uri="{FF2B5EF4-FFF2-40B4-BE49-F238E27FC236}">
                <a16:creationId xmlns:a16="http://schemas.microsoft.com/office/drawing/2014/main" id="{3A9F40D5-31AA-4056-8B9D-095550BDF8FD}"/>
              </a:ext>
            </a:extLst>
          </p:cNvPr>
          <p:cNvGraphicFramePr/>
          <p:nvPr>
            <p:extLst>
              <p:ext uri="{D42A27DB-BD31-4B8C-83A1-F6EECF244321}">
                <p14:modId xmlns:p14="http://schemas.microsoft.com/office/powerpoint/2010/main" val="2417380742"/>
              </p:ext>
            </p:extLst>
          </p:nvPr>
        </p:nvGraphicFramePr>
        <p:xfrm>
          <a:off x="2032000" y="1970843"/>
          <a:ext cx="8128000" cy="41674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969029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670D972-352C-4ED1-A2C1-3D8D9AE3B57B}"/>
              </a:ext>
            </a:extLst>
          </p:cNvPr>
          <p:cNvSpPr>
            <a:spLocks noGrp="1"/>
          </p:cNvSpPr>
          <p:nvPr>
            <p:ph type="title"/>
          </p:nvPr>
        </p:nvSpPr>
        <p:spPr>
          <a:xfrm>
            <a:off x="913775" y="618518"/>
            <a:ext cx="4581503" cy="739766"/>
          </a:xfrm>
        </p:spPr>
        <p:txBody>
          <a:bodyPr>
            <a:normAutofit/>
          </a:bodyPr>
          <a:lstStyle/>
          <a:p>
            <a:r>
              <a:rPr lang="vi-VN" sz="3200" cap="none" dirty="0"/>
              <a:t>3.2.2 Ưu </a:t>
            </a:r>
            <a:r>
              <a:rPr lang="vi-VN" sz="3200" cap="none" dirty="0" err="1"/>
              <a:t>điểm</a:t>
            </a:r>
            <a:endParaRPr lang="vi-VN" sz="3200" cap="none" dirty="0"/>
          </a:p>
        </p:txBody>
      </p:sp>
      <p:graphicFrame>
        <p:nvGraphicFramePr>
          <p:cNvPr id="10" name="Chỗ dành sẵn cho Nội dung 9">
            <a:extLst>
              <a:ext uri="{FF2B5EF4-FFF2-40B4-BE49-F238E27FC236}">
                <a16:creationId xmlns:a16="http://schemas.microsoft.com/office/drawing/2014/main" id="{896B2828-A0B9-4616-A556-BE993F7AFFE2}"/>
              </a:ext>
            </a:extLst>
          </p:cNvPr>
          <p:cNvGraphicFramePr>
            <a:graphicFrameLocks noGrp="1"/>
          </p:cNvGraphicFramePr>
          <p:nvPr>
            <p:ph sz="quarter" idx="13"/>
            <p:extLst>
              <p:ext uri="{D42A27DB-BD31-4B8C-83A1-F6EECF244321}">
                <p14:modId xmlns:p14="http://schemas.microsoft.com/office/powerpoint/2010/main" val="1589919032"/>
              </p:ext>
            </p:extLst>
          </p:nvPr>
        </p:nvGraphicFramePr>
        <p:xfrm>
          <a:off x="914400" y="1651247"/>
          <a:ext cx="10363200" cy="4509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441577"/>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BEBCF0-A109-4870-9B03-3B870CFB98B0}"/>
              </a:ext>
            </a:extLst>
          </p:cNvPr>
          <p:cNvSpPr>
            <a:spLocks noGrp="1"/>
          </p:cNvSpPr>
          <p:nvPr>
            <p:ph type="title"/>
          </p:nvPr>
        </p:nvSpPr>
        <p:spPr>
          <a:xfrm>
            <a:off x="0" y="94735"/>
            <a:ext cx="3267607" cy="448283"/>
          </a:xfrm>
        </p:spPr>
        <p:txBody>
          <a:bodyPr>
            <a:noAutofit/>
          </a:bodyPr>
          <a:lstStyle/>
          <a:p>
            <a:r>
              <a:rPr lang="vi-VN" sz="2800" cap="none" dirty="0"/>
              <a:t>3.2.3 </a:t>
            </a:r>
            <a:r>
              <a:rPr lang="vi-VN" sz="2800" cap="none" dirty="0" err="1"/>
              <a:t>Cài</a:t>
            </a:r>
            <a:r>
              <a:rPr lang="vi-VN" sz="2800" cap="none" dirty="0"/>
              <a:t> </a:t>
            </a:r>
            <a:r>
              <a:rPr lang="vi-VN" sz="2800" cap="none" dirty="0" err="1"/>
              <a:t>đặt</a:t>
            </a:r>
            <a:endParaRPr lang="vi-VN" sz="2800" cap="none" dirty="0"/>
          </a:p>
        </p:txBody>
      </p:sp>
      <p:sp>
        <p:nvSpPr>
          <p:cNvPr id="3" name="Chỗ dành sẵn cho Nội dung 2">
            <a:extLst>
              <a:ext uri="{FF2B5EF4-FFF2-40B4-BE49-F238E27FC236}">
                <a16:creationId xmlns:a16="http://schemas.microsoft.com/office/drawing/2014/main" id="{F20DC03A-4D35-4DBB-B543-C3EC91D91980}"/>
              </a:ext>
            </a:extLst>
          </p:cNvPr>
          <p:cNvSpPr>
            <a:spLocks noGrp="1"/>
          </p:cNvSpPr>
          <p:nvPr>
            <p:ph sz="quarter" idx="13"/>
          </p:nvPr>
        </p:nvSpPr>
        <p:spPr>
          <a:xfrm>
            <a:off x="913774" y="754602"/>
            <a:ext cx="10363826" cy="5930283"/>
          </a:xfrm>
        </p:spPr>
        <p:txBody>
          <a:bodyPr>
            <a:normAutofit/>
          </a:bodyPr>
          <a:lstStyle/>
          <a:p>
            <a:pPr marL="0" indent="0">
              <a:buNone/>
            </a:pPr>
            <a:r>
              <a:rPr lang="vi-VN" sz="2400" cap="none" dirty="0" err="1">
                <a:latin typeface="+mj-lt"/>
              </a:rPr>
              <a:t>Update</a:t>
            </a:r>
            <a:r>
              <a:rPr lang="vi-VN" sz="2400" cap="none" dirty="0">
                <a:latin typeface="+mj-lt"/>
              </a:rPr>
              <a:t>: </a:t>
            </a:r>
            <a:r>
              <a:rPr lang="vi-VN" sz="2400" cap="none" dirty="0" err="1">
                <a:latin typeface="+mj-lt"/>
              </a:rPr>
              <a:t>apt-get</a:t>
            </a:r>
            <a:r>
              <a:rPr lang="vi-VN" sz="2400" cap="none" dirty="0">
                <a:latin typeface="+mj-lt"/>
              </a:rPr>
              <a:t> </a:t>
            </a:r>
            <a:r>
              <a:rPr lang="vi-VN" sz="2400" cap="none" dirty="0" err="1">
                <a:latin typeface="+mj-lt"/>
              </a:rPr>
              <a:t>update</a:t>
            </a:r>
            <a:r>
              <a:rPr lang="vi-VN" sz="2400" cap="none" dirty="0">
                <a:latin typeface="+mj-lt"/>
              </a:rPr>
              <a:t> </a:t>
            </a:r>
          </a:p>
          <a:p>
            <a:pPr marL="0" indent="0">
              <a:buNone/>
            </a:pPr>
            <a:r>
              <a:rPr lang="vi-VN" sz="2400" cap="none" dirty="0" err="1">
                <a:latin typeface="+mj-lt"/>
              </a:rPr>
              <a:t>Cài</a:t>
            </a:r>
            <a:r>
              <a:rPr lang="vi-VN" sz="2400" cap="none" dirty="0">
                <a:latin typeface="+mj-lt"/>
              </a:rPr>
              <a:t> </a:t>
            </a:r>
            <a:r>
              <a:rPr lang="vi-VN" sz="2400" cap="none" dirty="0" err="1">
                <a:latin typeface="+mj-lt"/>
              </a:rPr>
              <a:t>đặt</a:t>
            </a:r>
            <a:r>
              <a:rPr lang="vi-VN" sz="2400" cap="none" dirty="0">
                <a:latin typeface="+mj-lt"/>
              </a:rPr>
              <a:t> apache2: </a:t>
            </a:r>
            <a:r>
              <a:rPr lang="vi-VN" sz="2400" cap="none" dirty="0" err="1">
                <a:latin typeface="+mj-lt"/>
              </a:rPr>
              <a:t>dùng</a:t>
            </a:r>
            <a:r>
              <a:rPr lang="vi-VN" sz="2400" cap="none" dirty="0">
                <a:latin typeface="+mj-lt"/>
              </a:rPr>
              <a:t> </a:t>
            </a:r>
            <a:r>
              <a:rPr lang="vi-VN" sz="2400" cap="none" dirty="0" err="1">
                <a:latin typeface="+mj-lt"/>
              </a:rPr>
              <a:t>lệnh</a:t>
            </a:r>
            <a:r>
              <a:rPr lang="vi-VN" sz="2400" cap="none" dirty="0">
                <a:latin typeface="+mj-lt"/>
              </a:rPr>
              <a:t> </a:t>
            </a:r>
            <a:r>
              <a:rPr lang="vi-VN" sz="2400" cap="none" dirty="0" err="1">
                <a:latin typeface="+mj-lt"/>
              </a:rPr>
              <a:t>apt-get</a:t>
            </a:r>
            <a:r>
              <a:rPr lang="vi-VN" sz="2400" cap="none" dirty="0">
                <a:latin typeface="+mj-lt"/>
              </a:rPr>
              <a:t> </a:t>
            </a:r>
            <a:r>
              <a:rPr lang="vi-VN" sz="2400" cap="none" dirty="0" err="1">
                <a:latin typeface="+mj-lt"/>
              </a:rPr>
              <a:t>install</a:t>
            </a:r>
            <a:r>
              <a:rPr lang="vi-VN" sz="2400" cap="none" dirty="0">
                <a:latin typeface="+mj-lt"/>
              </a:rPr>
              <a:t> apache2 </a:t>
            </a:r>
          </a:p>
          <a:p>
            <a:pPr marL="0" indent="0">
              <a:buNone/>
            </a:pPr>
            <a:r>
              <a:rPr lang="vi-VN" sz="2400" cap="none" dirty="0" err="1">
                <a:latin typeface="+mj-lt"/>
              </a:rPr>
              <a:t>Kiểm</a:t>
            </a:r>
            <a:r>
              <a:rPr lang="vi-VN" sz="2400" cap="none" dirty="0">
                <a:latin typeface="+mj-lt"/>
              </a:rPr>
              <a:t> tra </a:t>
            </a:r>
            <a:r>
              <a:rPr lang="vi-VN" sz="2400" cap="none" dirty="0" err="1">
                <a:latin typeface="+mj-lt"/>
              </a:rPr>
              <a:t>cài</a:t>
            </a:r>
            <a:r>
              <a:rPr lang="vi-VN" sz="2400" cap="none" dirty="0">
                <a:latin typeface="+mj-lt"/>
              </a:rPr>
              <a:t> </a:t>
            </a:r>
            <a:r>
              <a:rPr lang="vi-VN" sz="2400" cap="none" dirty="0" err="1">
                <a:latin typeface="+mj-lt"/>
              </a:rPr>
              <a:t>đặt:vào</a:t>
            </a:r>
            <a:r>
              <a:rPr lang="vi-VN" sz="2400" cap="none" dirty="0">
                <a:latin typeface="+mj-lt"/>
              </a:rPr>
              <a:t> </a:t>
            </a:r>
            <a:r>
              <a:rPr lang="vi-VN" sz="2400" cap="none" dirty="0" err="1">
                <a:latin typeface="+mj-lt"/>
              </a:rPr>
              <a:t>trình</a:t>
            </a:r>
            <a:r>
              <a:rPr lang="vi-VN" sz="2400" cap="none" dirty="0">
                <a:latin typeface="+mj-lt"/>
              </a:rPr>
              <a:t> </a:t>
            </a:r>
            <a:r>
              <a:rPr lang="vi-VN" sz="2400" cap="none" dirty="0" err="1">
                <a:latin typeface="+mj-lt"/>
              </a:rPr>
              <a:t>duyệt</a:t>
            </a:r>
            <a:r>
              <a:rPr lang="vi-VN" sz="2400" cap="none" dirty="0">
                <a:latin typeface="+mj-lt"/>
              </a:rPr>
              <a:t> </a:t>
            </a:r>
            <a:r>
              <a:rPr lang="vi-VN" sz="2400" cap="none" dirty="0" err="1">
                <a:latin typeface="+mj-lt"/>
              </a:rPr>
              <a:t>gõ</a:t>
            </a:r>
            <a:r>
              <a:rPr lang="vi-VN" sz="2400" cap="none" dirty="0">
                <a:latin typeface="+mj-lt"/>
              </a:rPr>
              <a:t>: </a:t>
            </a:r>
            <a:r>
              <a:rPr lang="vi-VN" sz="2400" cap="none" dirty="0" err="1">
                <a:latin typeface="+mj-lt"/>
              </a:rPr>
              <a:t>localhost</a:t>
            </a:r>
            <a:r>
              <a:rPr lang="vi-VN" sz="2400" cap="none" dirty="0">
                <a:latin typeface="+mj-lt"/>
              </a:rPr>
              <a:t> </a:t>
            </a:r>
            <a:r>
              <a:rPr lang="vi-VN" sz="2400" cap="none" dirty="0" err="1">
                <a:latin typeface="+mj-lt"/>
              </a:rPr>
              <a:t>hoặc</a:t>
            </a:r>
            <a:r>
              <a:rPr lang="vi-VN" sz="2400" cap="none" dirty="0">
                <a:latin typeface="+mj-lt"/>
              </a:rPr>
              <a:t> </a:t>
            </a:r>
            <a:r>
              <a:rPr lang="vi-VN" sz="2400" cap="none" dirty="0" err="1">
                <a:latin typeface="+mj-lt"/>
              </a:rPr>
              <a:t>địa</a:t>
            </a:r>
            <a:r>
              <a:rPr lang="vi-VN" sz="2400" cap="none" dirty="0">
                <a:latin typeface="+mj-lt"/>
              </a:rPr>
              <a:t> </a:t>
            </a:r>
            <a:r>
              <a:rPr lang="vi-VN" sz="2400" cap="none" dirty="0" err="1">
                <a:latin typeface="+mj-lt"/>
              </a:rPr>
              <a:t>chỉ</a:t>
            </a:r>
            <a:r>
              <a:rPr lang="vi-VN" sz="2400" cap="none" dirty="0">
                <a:latin typeface="+mj-lt"/>
              </a:rPr>
              <a:t> </a:t>
            </a:r>
            <a:r>
              <a:rPr lang="vi-VN" sz="2400" cap="none" dirty="0" err="1">
                <a:latin typeface="+mj-lt"/>
              </a:rPr>
              <a:t>ip</a:t>
            </a:r>
            <a:r>
              <a:rPr lang="vi-VN" sz="2400" cap="none" dirty="0">
                <a:latin typeface="+mj-lt"/>
              </a:rPr>
              <a:t> </a:t>
            </a:r>
            <a:r>
              <a:rPr lang="vi-VN" sz="2400" cap="none" dirty="0" err="1">
                <a:latin typeface="+mj-lt"/>
              </a:rPr>
              <a:t>máy</a:t>
            </a:r>
            <a:r>
              <a:rPr lang="vi-VN" sz="2400" cap="none" dirty="0">
                <a:latin typeface="+mj-lt"/>
              </a:rPr>
              <a:t> </a:t>
            </a:r>
            <a:r>
              <a:rPr lang="vi-VN" sz="2400" cap="none" dirty="0" err="1">
                <a:latin typeface="+mj-lt"/>
              </a:rPr>
              <a:t>chủ</a:t>
            </a:r>
            <a:r>
              <a:rPr lang="vi-VN" sz="2400" cap="none" dirty="0">
                <a:latin typeface="+mj-lt"/>
              </a:rPr>
              <a:t> </a:t>
            </a:r>
            <a:r>
              <a:rPr lang="vi-VN" sz="2400" cap="none" dirty="0" err="1">
                <a:latin typeface="+mj-lt"/>
              </a:rPr>
              <a:t>ubuntu</a:t>
            </a:r>
            <a:r>
              <a:rPr lang="vi-VN" sz="2400" cap="none" dirty="0">
                <a:latin typeface="+mj-lt"/>
              </a:rPr>
              <a:t>. </a:t>
            </a:r>
            <a:r>
              <a:rPr lang="vi-VN" sz="2400" cap="none" dirty="0" err="1">
                <a:latin typeface="+mj-lt"/>
              </a:rPr>
              <a:t>Nếu</a:t>
            </a:r>
            <a:r>
              <a:rPr lang="vi-VN" sz="2400" cap="none" dirty="0">
                <a:latin typeface="+mj-lt"/>
              </a:rPr>
              <a:t> </a:t>
            </a:r>
            <a:r>
              <a:rPr lang="vi-VN" sz="2400" cap="none" dirty="0" err="1">
                <a:latin typeface="+mj-lt"/>
              </a:rPr>
              <a:t>hiện</a:t>
            </a:r>
            <a:r>
              <a:rPr lang="vi-VN" sz="2400" cap="none" dirty="0">
                <a:latin typeface="+mj-lt"/>
              </a:rPr>
              <a:t> </a:t>
            </a:r>
            <a:r>
              <a:rPr lang="vi-VN" sz="2400" cap="none" dirty="0" err="1">
                <a:latin typeface="+mj-lt"/>
              </a:rPr>
              <a:t>it</a:t>
            </a:r>
            <a:r>
              <a:rPr lang="vi-VN" sz="2400" cap="none" dirty="0">
                <a:latin typeface="+mj-lt"/>
              </a:rPr>
              <a:t> </a:t>
            </a:r>
            <a:r>
              <a:rPr lang="vi-VN" sz="2400" cap="none" dirty="0" err="1">
                <a:latin typeface="+mj-lt"/>
              </a:rPr>
              <a:t>works</a:t>
            </a:r>
            <a:r>
              <a:rPr lang="vi-VN" sz="2400" cap="none" dirty="0">
                <a:latin typeface="+mj-lt"/>
              </a:rPr>
              <a:t> </a:t>
            </a:r>
            <a:r>
              <a:rPr lang="vi-VN" sz="2400" cap="none" dirty="0" err="1">
                <a:latin typeface="+mj-lt"/>
              </a:rPr>
              <a:t>là</a:t>
            </a:r>
            <a:r>
              <a:rPr lang="vi-VN" sz="2400" cap="none" dirty="0">
                <a:latin typeface="+mj-lt"/>
              </a:rPr>
              <a:t> ta </a:t>
            </a:r>
            <a:r>
              <a:rPr lang="vi-VN" sz="2400" cap="none" dirty="0" err="1">
                <a:latin typeface="+mj-lt"/>
              </a:rPr>
              <a:t>đã</a:t>
            </a:r>
            <a:r>
              <a:rPr lang="vi-VN" sz="2400" cap="none" dirty="0">
                <a:latin typeface="+mj-lt"/>
              </a:rPr>
              <a:t> </a:t>
            </a:r>
            <a:r>
              <a:rPr lang="vi-VN" sz="2400" cap="none" dirty="0" err="1">
                <a:latin typeface="+mj-lt"/>
              </a:rPr>
              <a:t>cài</a:t>
            </a:r>
            <a:r>
              <a:rPr lang="vi-VN" sz="2400" cap="none" dirty="0">
                <a:latin typeface="+mj-lt"/>
              </a:rPr>
              <a:t> </a:t>
            </a:r>
            <a:r>
              <a:rPr lang="vi-VN" sz="2400" cap="none" dirty="0" err="1">
                <a:latin typeface="+mj-lt"/>
              </a:rPr>
              <a:t>đặt</a:t>
            </a:r>
            <a:r>
              <a:rPr lang="vi-VN" sz="2400" cap="none" dirty="0">
                <a:latin typeface="+mj-lt"/>
              </a:rPr>
              <a:t> </a:t>
            </a:r>
            <a:r>
              <a:rPr lang="vi-VN" sz="2400" cap="none" dirty="0" err="1">
                <a:latin typeface="+mj-lt"/>
              </a:rPr>
              <a:t>thành</a:t>
            </a:r>
            <a:r>
              <a:rPr lang="vi-VN" sz="2400" cap="none" dirty="0">
                <a:latin typeface="+mj-lt"/>
              </a:rPr>
              <a:t> công </a:t>
            </a:r>
          </a:p>
        </p:txBody>
      </p:sp>
      <p:pic>
        <p:nvPicPr>
          <p:cNvPr id="5" name="Hình ảnh 4">
            <a:extLst>
              <a:ext uri="{FF2B5EF4-FFF2-40B4-BE49-F238E27FC236}">
                <a16:creationId xmlns:a16="http://schemas.microsoft.com/office/drawing/2014/main" id="{6ABF07A7-8521-4CE7-B818-F79FDBC300C3}"/>
              </a:ext>
            </a:extLst>
          </p:cNvPr>
          <p:cNvPicPr>
            <a:picLocks noChangeAspect="1"/>
          </p:cNvPicPr>
          <p:nvPr/>
        </p:nvPicPr>
        <p:blipFill>
          <a:blip r:embed="rId2"/>
          <a:stretch>
            <a:fillRect/>
          </a:stretch>
        </p:blipFill>
        <p:spPr>
          <a:xfrm>
            <a:off x="2941439" y="2902998"/>
            <a:ext cx="6832876" cy="3382391"/>
          </a:xfrm>
          <a:prstGeom prst="rect">
            <a:avLst/>
          </a:prstGeom>
        </p:spPr>
      </p:pic>
      <p:sp>
        <p:nvSpPr>
          <p:cNvPr id="6" name="Hình chữ nhật 5">
            <a:extLst>
              <a:ext uri="{FF2B5EF4-FFF2-40B4-BE49-F238E27FC236}">
                <a16:creationId xmlns:a16="http://schemas.microsoft.com/office/drawing/2014/main" id="{288B83FC-3538-4ADD-BDA5-05579572C2E1}"/>
              </a:ext>
            </a:extLst>
          </p:cNvPr>
          <p:cNvSpPr/>
          <p:nvPr/>
        </p:nvSpPr>
        <p:spPr>
          <a:xfrm>
            <a:off x="3675355" y="6391921"/>
            <a:ext cx="5495277" cy="32847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vi-VN" sz="2000" dirty="0" err="1">
                <a:latin typeface="+mj-lt"/>
              </a:rPr>
              <a:t>Demo</a:t>
            </a:r>
            <a:r>
              <a:rPr lang="vi-VN" sz="2000" dirty="0">
                <a:latin typeface="+mj-lt"/>
              </a:rPr>
              <a:t> </a:t>
            </a:r>
            <a:r>
              <a:rPr lang="vi-VN" sz="2000" dirty="0" err="1">
                <a:latin typeface="+mj-lt"/>
              </a:rPr>
              <a:t>cài</a:t>
            </a:r>
            <a:r>
              <a:rPr lang="vi-VN" sz="2000" dirty="0">
                <a:latin typeface="+mj-lt"/>
              </a:rPr>
              <a:t> </a:t>
            </a:r>
            <a:r>
              <a:rPr lang="vi-VN" sz="2000" dirty="0" err="1">
                <a:latin typeface="+mj-lt"/>
              </a:rPr>
              <a:t>đặt</a:t>
            </a:r>
            <a:r>
              <a:rPr lang="vi-VN" sz="2000" dirty="0">
                <a:latin typeface="+mj-lt"/>
              </a:rPr>
              <a:t> </a:t>
            </a:r>
            <a:r>
              <a:rPr lang="vi-VN" sz="2000" dirty="0" err="1">
                <a:latin typeface="+mj-lt"/>
              </a:rPr>
              <a:t>thành</a:t>
            </a:r>
            <a:r>
              <a:rPr lang="vi-VN" sz="2000" dirty="0">
                <a:latin typeface="+mj-lt"/>
              </a:rPr>
              <a:t> công </a:t>
            </a:r>
            <a:r>
              <a:rPr lang="vi-VN" sz="2000" dirty="0" err="1">
                <a:latin typeface="+mj-lt"/>
              </a:rPr>
              <a:t>mã</a:t>
            </a:r>
            <a:r>
              <a:rPr lang="vi-VN" sz="2000" dirty="0">
                <a:latin typeface="+mj-lt"/>
              </a:rPr>
              <a:t> nguồn </a:t>
            </a:r>
            <a:r>
              <a:rPr lang="vi-VN" sz="2000" dirty="0" err="1">
                <a:latin typeface="+mj-lt"/>
              </a:rPr>
              <a:t>mở</a:t>
            </a:r>
            <a:r>
              <a:rPr lang="vi-VN" sz="2000" dirty="0">
                <a:latin typeface="+mj-lt"/>
              </a:rPr>
              <a:t> </a:t>
            </a:r>
            <a:r>
              <a:rPr lang="vi-VN" sz="2000" dirty="0" err="1">
                <a:latin typeface="+mj-lt"/>
              </a:rPr>
              <a:t>Apache</a:t>
            </a:r>
            <a:r>
              <a:rPr lang="vi-VN" sz="2000" dirty="0">
                <a:latin typeface="+mj-lt"/>
              </a:rPr>
              <a:t> </a:t>
            </a:r>
          </a:p>
        </p:txBody>
      </p:sp>
    </p:spTree>
    <p:extLst>
      <p:ext uri="{BB962C8B-B14F-4D97-AF65-F5344CB8AC3E}">
        <p14:creationId xmlns:p14="http://schemas.microsoft.com/office/powerpoint/2010/main" val="1196305035"/>
      </p:ext>
    </p:extLst>
  </p:cSld>
  <p:clrMapOvr>
    <a:masterClrMapping/>
  </p:clrMapOvr>
  <p:transition spd="slow">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817BE16-D4E9-4244-92A6-36F88BF5B830}"/>
              </a:ext>
            </a:extLst>
          </p:cNvPr>
          <p:cNvSpPr>
            <a:spLocks noGrp="1"/>
          </p:cNvSpPr>
          <p:nvPr>
            <p:ph type="title"/>
          </p:nvPr>
        </p:nvSpPr>
        <p:spPr>
          <a:xfrm>
            <a:off x="0" y="0"/>
            <a:ext cx="4900474" cy="701336"/>
          </a:xfrm>
        </p:spPr>
        <p:txBody>
          <a:bodyPr>
            <a:normAutofit/>
          </a:bodyPr>
          <a:lstStyle/>
          <a:p>
            <a:r>
              <a:rPr lang="vi-VN" sz="2800" b="1" cap="none" dirty="0"/>
              <a:t>3.3 So </a:t>
            </a:r>
            <a:r>
              <a:rPr lang="vi-VN" sz="2800" b="1" cap="none" dirty="0" err="1"/>
              <a:t>sánh</a:t>
            </a:r>
            <a:r>
              <a:rPr lang="vi-VN" sz="2800" b="1" cap="none" dirty="0"/>
              <a:t> ưu </a:t>
            </a:r>
            <a:r>
              <a:rPr lang="vi-VN" sz="2800" b="1" cap="none" dirty="0" err="1"/>
              <a:t>và</a:t>
            </a:r>
            <a:r>
              <a:rPr lang="vi-VN" sz="2800" b="1" cap="none" dirty="0"/>
              <a:t> </a:t>
            </a:r>
            <a:r>
              <a:rPr lang="vi-VN" sz="2800" b="1" cap="none" dirty="0" err="1"/>
              <a:t>nhược</a:t>
            </a:r>
            <a:r>
              <a:rPr lang="vi-VN" sz="2800" b="1" cap="none" dirty="0"/>
              <a:t> </a:t>
            </a:r>
            <a:r>
              <a:rPr lang="vi-VN" sz="2800" b="1" cap="none" dirty="0" err="1"/>
              <a:t>điểm</a:t>
            </a:r>
            <a:endParaRPr lang="vi-VN" sz="2800" b="1" cap="none" dirty="0"/>
          </a:p>
        </p:txBody>
      </p:sp>
      <p:sp>
        <p:nvSpPr>
          <p:cNvPr id="3" name="Chỗ dành sẵn cho Nội dung 2">
            <a:extLst>
              <a:ext uri="{FF2B5EF4-FFF2-40B4-BE49-F238E27FC236}">
                <a16:creationId xmlns:a16="http://schemas.microsoft.com/office/drawing/2014/main" id="{24A74879-74A0-469D-8DBD-4E91948EE2B1}"/>
              </a:ext>
            </a:extLst>
          </p:cNvPr>
          <p:cNvSpPr>
            <a:spLocks noGrp="1"/>
          </p:cNvSpPr>
          <p:nvPr>
            <p:ph sz="quarter" idx="13"/>
          </p:nvPr>
        </p:nvSpPr>
        <p:spPr>
          <a:xfrm>
            <a:off x="913774" y="532660"/>
            <a:ext cx="10363826" cy="6325340"/>
          </a:xfrm>
        </p:spPr>
        <p:txBody>
          <a:bodyPr>
            <a:normAutofit/>
          </a:bodyPr>
          <a:lstStyle/>
          <a:p>
            <a:pPr marL="0" indent="0">
              <a:buNone/>
            </a:pPr>
            <a:r>
              <a:rPr lang="vi-VN" sz="2400" cap="none" dirty="0">
                <a:latin typeface="+mj-lt"/>
              </a:rPr>
              <a:t>3.3.1 Ưu </a:t>
            </a:r>
            <a:r>
              <a:rPr lang="vi-VN" sz="2400" cap="none" dirty="0" err="1">
                <a:latin typeface="+mj-lt"/>
              </a:rPr>
              <a:t>điểm</a:t>
            </a:r>
            <a:endParaRPr lang="vi-VN" sz="2400" cap="none" dirty="0">
              <a:latin typeface="+mj-lt"/>
            </a:endParaRPr>
          </a:p>
        </p:txBody>
      </p:sp>
      <p:graphicFrame>
        <p:nvGraphicFramePr>
          <p:cNvPr id="5" name="Bảng 5">
            <a:extLst>
              <a:ext uri="{FF2B5EF4-FFF2-40B4-BE49-F238E27FC236}">
                <a16:creationId xmlns:a16="http://schemas.microsoft.com/office/drawing/2014/main" id="{4B12DECB-5A98-4E89-8E9B-A3D421E6000F}"/>
              </a:ext>
            </a:extLst>
          </p:cNvPr>
          <p:cNvGraphicFramePr>
            <a:graphicFrameLocks noGrp="1"/>
          </p:cNvGraphicFramePr>
          <p:nvPr>
            <p:extLst>
              <p:ext uri="{D42A27DB-BD31-4B8C-83A1-F6EECF244321}">
                <p14:modId xmlns:p14="http://schemas.microsoft.com/office/powerpoint/2010/main" val="215850510"/>
              </p:ext>
            </p:extLst>
          </p:nvPr>
        </p:nvGraphicFramePr>
        <p:xfrm>
          <a:off x="2032000" y="1393794"/>
          <a:ext cx="8128000" cy="5454010"/>
        </p:xfrm>
        <a:graphic>
          <a:graphicData uri="http://schemas.openxmlformats.org/drawingml/2006/table">
            <a:tbl>
              <a:tblPr firstRow="1" bandRow="1">
                <a:tableStyleId>{8799B23B-EC83-4686-B30A-512413B5E67A}</a:tableStyleId>
              </a:tblPr>
              <a:tblGrid>
                <a:gridCol w="4058082">
                  <a:extLst>
                    <a:ext uri="{9D8B030D-6E8A-4147-A177-3AD203B41FA5}">
                      <a16:colId xmlns:a16="http://schemas.microsoft.com/office/drawing/2014/main" val="1108707664"/>
                    </a:ext>
                  </a:extLst>
                </a:gridCol>
                <a:gridCol w="4069918">
                  <a:extLst>
                    <a:ext uri="{9D8B030D-6E8A-4147-A177-3AD203B41FA5}">
                      <a16:colId xmlns:a16="http://schemas.microsoft.com/office/drawing/2014/main" val="2655552405"/>
                    </a:ext>
                  </a:extLst>
                </a:gridCol>
              </a:tblGrid>
              <a:tr h="498988">
                <a:tc>
                  <a:txBody>
                    <a:bodyPr/>
                    <a:lstStyle/>
                    <a:p>
                      <a:pPr algn="ctr"/>
                      <a:r>
                        <a:rPr lang="vi-VN" sz="2400" dirty="0" err="1">
                          <a:latin typeface="+mj-lt"/>
                        </a:rPr>
                        <a:t>Web</a:t>
                      </a:r>
                      <a:r>
                        <a:rPr lang="vi-VN" sz="2400" dirty="0">
                          <a:latin typeface="+mj-lt"/>
                        </a:rPr>
                        <a:t> </a:t>
                      </a:r>
                      <a:r>
                        <a:rPr lang="vi-VN" sz="2400" dirty="0" err="1">
                          <a:latin typeface="+mj-lt"/>
                        </a:rPr>
                        <a:t>server</a:t>
                      </a:r>
                      <a:r>
                        <a:rPr lang="vi-VN" sz="2400" dirty="0">
                          <a:latin typeface="+mj-lt"/>
                        </a:rPr>
                        <a:t> IIS</a:t>
                      </a:r>
                    </a:p>
                  </a:txBody>
                  <a:tcPr/>
                </a:tc>
                <a:tc>
                  <a:txBody>
                    <a:bodyPr/>
                    <a:lstStyle/>
                    <a:p>
                      <a:pPr algn="ctr"/>
                      <a:r>
                        <a:rPr lang="vi-VN" sz="2400" dirty="0" err="1">
                          <a:latin typeface="+mj-lt"/>
                        </a:rPr>
                        <a:t>Web</a:t>
                      </a:r>
                      <a:r>
                        <a:rPr lang="vi-VN" sz="2400" dirty="0">
                          <a:latin typeface="+mj-lt"/>
                        </a:rPr>
                        <a:t> </a:t>
                      </a:r>
                      <a:r>
                        <a:rPr lang="vi-VN" sz="2400" dirty="0" err="1">
                          <a:latin typeface="+mj-lt"/>
                        </a:rPr>
                        <a:t>server</a:t>
                      </a:r>
                      <a:r>
                        <a:rPr lang="vi-VN" sz="2400" dirty="0">
                          <a:latin typeface="+mj-lt"/>
                        </a:rPr>
                        <a:t> </a:t>
                      </a:r>
                      <a:r>
                        <a:rPr lang="vi-VN" sz="2400" dirty="0" err="1">
                          <a:latin typeface="+mj-lt"/>
                        </a:rPr>
                        <a:t>Apache</a:t>
                      </a:r>
                      <a:endParaRPr lang="vi-VN" sz="2400" dirty="0">
                        <a:latin typeface="+mj-lt"/>
                      </a:endParaRPr>
                    </a:p>
                  </a:txBody>
                  <a:tcPr/>
                </a:tc>
                <a:extLst>
                  <a:ext uri="{0D108BD9-81ED-4DB2-BD59-A6C34878D82A}">
                    <a16:rowId xmlns:a16="http://schemas.microsoft.com/office/drawing/2014/main" val="3609513861"/>
                  </a:ext>
                </a:extLst>
              </a:tr>
              <a:tr h="1276249">
                <a:tc>
                  <a:txBody>
                    <a:bodyPr/>
                    <a:lstStyle/>
                    <a:p>
                      <a:r>
                        <a:rPr lang="vi-VN" sz="2000" dirty="0">
                          <a:latin typeface="+mj-lt"/>
                        </a:rPr>
                        <a:t>IIS </a:t>
                      </a:r>
                      <a:r>
                        <a:rPr lang="vi-VN" sz="2000" dirty="0" err="1">
                          <a:latin typeface="+mj-lt"/>
                        </a:rPr>
                        <a:t>được</a:t>
                      </a:r>
                      <a:r>
                        <a:rPr lang="vi-VN" sz="2000" dirty="0">
                          <a:latin typeface="+mj-lt"/>
                        </a:rPr>
                        <a:t> </a:t>
                      </a:r>
                      <a:r>
                        <a:rPr lang="vi-VN" sz="2000" dirty="0" err="1">
                          <a:latin typeface="+mj-lt"/>
                        </a:rPr>
                        <a:t>hỗ</a:t>
                      </a:r>
                      <a:r>
                        <a:rPr lang="vi-VN" sz="2000" dirty="0">
                          <a:latin typeface="+mj-lt"/>
                        </a:rPr>
                        <a:t> </a:t>
                      </a:r>
                      <a:r>
                        <a:rPr lang="vi-VN" sz="2000" dirty="0" err="1">
                          <a:latin typeface="+mj-lt"/>
                        </a:rPr>
                        <a:t>trợ</a:t>
                      </a:r>
                      <a:r>
                        <a:rPr lang="vi-VN" sz="2000" dirty="0">
                          <a:latin typeface="+mj-lt"/>
                        </a:rPr>
                        <a:t> </a:t>
                      </a:r>
                      <a:r>
                        <a:rPr lang="vi-VN" sz="2000" dirty="0" err="1">
                          <a:latin typeface="+mj-lt"/>
                        </a:rPr>
                        <a:t>và</a:t>
                      </a:r>
                      <a:r>
                        <a:rPr lang="vi-VN" sz="2000" dirty="0">
                          <a:latin typeface="+mj-lt"/>
                        </a:rPr>
                        <a:t> </a:t>
                      </a:r>
                      <a:r>
                        <a:rPr lang="vi-VN" sz="2000" dirty="0" err="1">
                          <a:latin typeface="+mj-lt"/>
                        </a:rPr>
                        <a:t>phát</a:t>
                      </a:r>
                      <a:r>
                        <a:rPr lang="vi-VN" sz="2000" dirty="0">
                          <a:latin typeface="+mj-lt"/>
                        </a:rPr>
                        <a:t> </a:t>
                      </a:r>
                      <a:r>
                        <a:rPr lang="vi-VN" sz="2000" dirty="0" err="1">
                          <a:latin typeface="+mj-lt"/>
                        </a:rPr>
                        <a:t>triển</a:t>
                      </a:r>
                      <a:r>
                        <a:rPr lang="vi-VN" sz="2000" dirty="0">
                          <a:latin typeface="+mj-lt"/>
                        </a:rPr>
                        <a:t> </a:t>
                      </a:r>
                      <a:r>
                        <a:rPr lang="vi-VN" sz="2000" dirty="0" err="1">
                          <a:latin typeface="+mj-lt"/>
                        </a:rPr>
                        <a:t>bởi</a:t>
                      </a:r>
                      <a:r>
                        <a:rPr lang="vi-VN" sz="2000" dirty="0">
                          <a:latin typeface="+mj-lt"/>
                        </a:rPr>
                        <a:t> </a:t>
                      </a:r>
                      <a:r>
                        <a:rPr lang="vi-VN" sz="2000" dirty="0" err="1">
                          <a:latin typeface="+mj-lt"/>
                        </a:rPr>
                        <a:t>tập</a:t>
                      </a:r>
                      <a:r>
                        <a:rPr lang="vi-VN" sz="2000" dirty="0">
                          <a:latin typeface="+mj-lt"/>
                        </a:rPr>
                        <a:t> </a:t>
                      </a:r>
                      <a:r>
                        <a:rPr lang="vi-VN" sz="2000" dirty="0" err="1">
                          <a:latin typeface="+mj-lt"/>
                        </a:rPr>
                        <a:t>đoàn</a:t>
                      </a:r>
                      <a:r>
                        <a:rPr lang="vi-VN" sz="2000" dirty="0">
                          <a:latin typeface="+mj-lt"/>
                        </a:rPr>
                        <a:t> </a:t>
                      </a:r>
                      <a:r>
                        <a:rPr lang="vi-VN" sz="2000" dirty="0" err="1">
                          <a:latin typeface="+mj-lt"/>
                        </a:rPr>
                        <a:t>lớn</a:t>
                      </a:r>
                      <a:r>
                        <a:rPr lang="vi-VN" sz="2000" dirty="0">
                          <a:latin typeface="+mj-lt"/>
                        </a:rPr>
                        <a:t> Microsoft, nên </a:t>
                      </a:r>
                      <a:r>
                        <a:rPr lang="vi-VN" sz="2000" dirty="0" err="1">
                          <a:latin typeface="+mj-lt"/>
                        </a:rPr>
                        <a:t>một</a:t>
                      </a:r>
                      <a:r>
                        <a:rPr lang="vi-VN" sz="2000" dirty="0">
                          <a:latin typeface="+mj-lt"/>
                        </a:rPr>
                        <a:t> </a:t>
                      </a:r>
                      <a:r>
                        <a:rPr lang="vi-VN" sz="2000" dirty="0" err="1">
                          <a:latin typeface="+mj-lt"/>
                        </a:rPr>
                        <a:t>số</a:t>
                      </a:r>
                      <a:r>
                        <a:rPr lang="vi-VN" sz="2000" dirty="0">
                          <a:latin typeface="+mj-lt"/>
                        </a:rPr>
                        <a:t> </a:t>
                      </a:r>
                      <a:r>
                        <a:rPr lang="vi-VN" sz="2000" dirty="0" err="1">
                          <a:latin typeface="+mj-lt"/>
                        </a:rPr>
                        <a:t>tính</a:t>
                      </a:r>
                      <a:r>
                        <a:rPr lang="vi-VN" sz="2000" dirty="0">
                          <a:latin typeface="+mj-lt"/>
                        </a:rPr>
                        <a:t> năng </a:t>
                      </a:r>
                      <a:r>
                        <a:rPr lang="vi-VN" sz="2000" dirty="0" err="1">
                          <a:latin typeface="+mj-lt"/>
                        </a:rPr>
                        <a:t>của</a:t>
                      </a:r>
                      <a:r>
                        <a:rPr lang="vi-VN" sz="2000" dirty="0">
                          <a:latin typeface="+mj-lt"/>
                        </a:rPr>
                        <a:t> Windows </a:t>
                      </a:r>
                      <a:r>
                        <a:rPr lang="vi-VN" sz="2000" dirty="0" err="1">
                          <a:latin typeface="+mj-lt"/>
                        </a:rPr>
                        <a:t>sẽ</a:t>
                      </a:r>
                      <a:r>
                        <a:rPr lang="vi-VN" sz="2000" dirty="0">
                          <a:latin typeface="+mj-lt"/>
                        </a:rPr>
                        <a:t> đi </a:t>
                      </a:r>
                      <a:r>
                        <a:rPr lang="vi-VN" sz="2000" dirty="0" err="1">
                          <a:latin typeface="+mj-lt"/>
                        </a:rPr>
                        <a:t>kèm</a:t>
                      </a:r>
                      <a:r>
                        <a:rPr lang="vi-VN" sz="2000" dirty="0">
                          <a:latin typeface="+mj-lt"/>
                        </a:rPr>
                        <a:t> luôn trong IIS.</a:t>
                      </a:r>
                    </a:p>
                  </a:txBody>
                  <a:tcPr/>
                </a:tc>
                <a:tc>
                  <a:txBody>
                    <a:bodyPr/>
                    <a:lstStyle/>
                    <a:p>
                      <a:r>
                        <a:rPr lang="vi-VN" sz="2000" dirty="0" err="1">
                          <a:latin typeface="+mj-lt"/>
                        </a:rPr>
                        <a:t>Apache</a:t>
                      </a:r>
                      <a:r>
                        <a:rPr lang="vi-VN" sz="2000" dirty="0">
                          <a:latin typeface="+mj-lt"/>
                        </a:rPr>
                        <a:t> </a:t>
                      </a:r>
                      <a:r>
                        <a:rPr lang="vi-VN" sz="2000" dirty="0" err="1">
                          <a:latin typeface="+mj-lt"/>
                        </a:rPr>
                        <a:t>là</a:t>
                      </a:r>
                      <a:r>
                        <a:rPr lang="vi-VN" sz="2000" dirty="0">
                          <a:latin typeface="+mj-lt"/>
                        </a:rPr>
                        <a:t> </a:t>
                      </a:r>
                      <a:r>
                        <a:rPr lang="vi-VN" sz="2000" dirty="0" err="1">
                          <a:latin typeface="+mj-lt"/>
                        </a:rPr>
                        <a:t>phần</a:t>
                      </a:r>
                      <a:r>
                        <a:rPr lang="vi-VN" sz="2000" dirty="0">
                          <a:latin typeface="+mj-lt"/>
                        </a:rPr>
                        <a:t> </a:t>
                      </a:r>
                      <a:r>
                        <a:rPr lang="vi-VN" sz="2000" dirty="0" err="1">
                          <a:latin typeface="+mj-lt"/>
                        </a:rPr>
                        <a:t>mềm</a:t>
                      </a:r>
                      <a:r>
                        <a:rPr lang="vi-VN" sz="2000" dirty="0">
                          <a:latin typeface="+mj-lt"/>
                        </a:rPr>
                        <a:t> </a:t>
                      </a:r>
                      <a:r>
                        <a:rPr lang="vi-VN" sz="2000" dirty="0" err="1">
                          <a:latin typeface="+mj-lt"/>
                        </a:rPr>
                        <a:t>mã</a:t>
                      </a:r>
                      <a:r>
                        <a:rPr lang="vi-VN" sz="2000" dirty="0">
                          <a:latin typeface="+mj-lt"/>
                        </a:rPr>
                        <a:t> nguồn </a:t>
                      </a:r>
                      <a:r>
                        <a:rPr lang="vi-VN" sz="2000" dirty="0" err="1">
                          <a:latin typeface="+mj-lt"/>
                        </a:rPr>
                        <a:t>mở</a:t>
                      </a:r>
                      <a:r>
                        <a:rPr lang="vi-VN" sz="2000" dirty="0">
                          <a:latin typeface="+mj-lt"/>
                        </a:rPr>
                        <a:t>, </a:t>
                      </a:r>
                      <a:r>
                        <a:rPr lang="vi-VN" sz="2000" dirty="0" err="1">
                          <a:latin typeface="+mj-lt"/>
                        </a:rPr>
                        <a:t>miễn</a:t>
                      </a:r>
                      <a:r>
                        <a:rPr lang="vi-VN" sz="2000" dirty="0">
                          <a:latin typeface="+mj-lt"/>
                        </a:rPr>
                        <a:t> </a:t>
                      </a:r>
                      <a:r>
                        <a:rPr lang="vi-VN" sz="2000" dirty="0" err="1">
                          <a:latin typeface="+mj-lt"/>
                        </a:rPr>
                        <a:t>phí.Linh</a:t>
                      </a:r>
                      <a:r>
                        <a:rPr lang="vi-VN" sz="2000" dirty="0">
                          <a:latin typeface="+mj-lt"/>
                        </a:rPr>
                        <a:t> </a:t>
                      </a:r>
                      <a:r>
                        <a:rPr lang="vi-VN" sz="2000" dirty="0" err="1">
                          <a:latin typeface="+mj-lt"/>
                        </a:rPr>
                        <a:t>hoạt</a:t>
                      </a:r>
                      <a:r>
                        <a:rPr lang="vi-VN" sz="2000" dirty="0">
                          <a:latin typeface="+mj-lt"/>
                        </a:rPr>
                        <a:t>, </a:t>
                      </a:r>
                      <a:r>
                        <a:rPr lang="vi-VN" sz="2000" dirty="0" err="1">
                          <a:latin typeface="+mj-lt"/>
                        </a:rPr>
                        <a:t>hiệu</a:t>
                      </a:r>
                      <a:r>
                        <a:rPr lang="vi-VN" sz="2000" dirty="0">
                          <a:latin typeface="+mj-lt"/>
                        </a:rPr>
                        <a:t> </a:t>
                      </a:r>
                      <a:r>
                        <a:rPr lang="vi-VN" sz="2000" dirty="0" err="1">
                          <a:latin typeface="+mj-lt"/>
                        </a:rPr>
                        <a:t>quả</a:t>
                      </a:r>
                      <a:r>
                        <a:rPr lang="vi-VN" sz="2000" dirty="0">
                          <a:latin typeface="+mj-lt"/>
                        </a:rPr>
                        <a:t>, </a:t>
                      </a:r>
                      <a:r>
                        <a:rPr lang="vi-VN" sz="2000" dirty="0" err="1">
                          <a:latin typeface="+mj-lt"/>
                        </a:rPr>
                        <a:t>khả</a:t>
                      </a:r>
                      <a:r>
                        <a:rPr lang="vi-VN" sz="2000" dirty="0">
                          <a:latin typeface="+mj-lt"/>
                        </a:rPr>
                        <a:t> năng </a:t>
                      </a:r>
                      <a:r>
                        <a:rPr lang="vi-VN" sz="2000" dirty="0" err="1">
                          <a:latin typeface="+mj-lt"/>
                        </a:rPr>
                        <a:t>bảo</a:t>
                      </a:r>
                      <a:r>
                        <a:rPr lang="vi-VN" sz="2000" dirty="0">
                          <a:latin typeface="+mj-lt"/>
                        </a:rPr>
                        <a:t> </a:t>
                      </a:r>
                      <a:r>
                        <a:rPr lang="vi-VN" sz="2000" dirty="0" err="1">
                          <a:latin typeface="+mj-lt"/>
                        </a:rPr>
                        <a:t>mật</a:t>
                      </a:r>
                      <a:r>
                        <a:rPr lang="vi-VN" sz="2000" dirty="0">
                          <a:latin typeface="+mj-lt"/>
                        </a:rPr>
                        <a:t> cao</a:t>
                      </a:r>
                    </a:p>
                  </a:txBody>
                  <a:tcPr/>
                </a:tc>
                <a:extLst>
                  <a:ext uri="{0D108BD9-81ED-4DB2-BD59-A6C34878D82A}">
                    <a16:rowId xmlns:a16="http://schemas.microsoft.com/office/drawing/2014/main" val="1809722189"/>
                  </a:ext>
                </a:extLst>
              </a:tr>
              <a:tr h="1114542">
                <a:tc>
                  <a:txBody>
                    <a:bodyPr/>
                    <a:lstStyle/>
                    <a:p>
                      <a:r>
                        <a:rPr lang="vi-VN" sz="2000" dirty="0" err="1">
                          <a:latin typeface="+mj-lt"/>
                        </a:rPr>
                        <a:t>Hiệu</a:t>
                      </a:r>
                      <a:r>
                        <a:rPr lang="vi-VN" sz="2000" dirty="0">
                          <a:latin typeface="+mj-lt"/>
                        </a:rPr>
                        <a:t> </a:t>
                      </a:r>
                      <a:r>
                        <a:rPr lang="vi-VN" sz="2000" dirty="0" err="1">
                          <a:latin typeface="+mj-lt"/>
                        </a:rPr>
                        <a:t>suất</a:t>
                      </a:r>
                      <a:r>
                        <a:rPr lang="vi-VN" sz="2000" dirty="0">
                          <a:latin typeface="+mj-lt"/>
                        </a:rPr>
                        <a:t> </a:t>
                      </a:r>
                      <a:r>
                        <a:rPr lang="vi-VN" sz="2000" dirty="0" err="1">
                          <a:latin typeface="+mj-lt"/>
                        </a:rPr>
                        <a:t>sử</a:t>
                      </a:r>
                      <a:r>
                        <a:rPr lang="vi-VN" sz="2000" dirty="0">
                          <a:latin typeface="+mj-lt"/>
                        </a:rPr>
                        <a:t> </a:t>
                      </a:r>
                      <a:r>
                        <a:rPr lang="vi-VN" sz="2000" dirty="0" err="1">
                          <a:latin typeface="+mj-lt"/>
                        </a:rPr>
                        <a:t>sụng</a:t>
                      </a:r>
                      <a:r>
                        <a:rPr lang="vi-VN" sz="2000" dirty="0">
                          <a:latin typeface="+mj-lt"/>
                        </a:rPr>
                        <a:t> cao </a:t>
                      </a:r>
                    </a:p>
                  </a:txBody>
                  <a:tcPr/>
                </a:tc>
                <a:tc>
                  <a:txBody>
                    <a:bodyPr/>
                    <a:lstStyle/>
                    <a:p>
                      <a:r>
                        <a:rPr lang="vi-VN" sz="2000" dirty="0" err="1">
                          <a:latin typeface="+mj-lt"/>
                        </a:rPr>
                        <a:t>Máy</a:t>
                      </a:r>
                      <a:r>
                        <a:rPr lang="vi-VN" sz="2000" dirty="0">
                          <a:latin typeface="+mj-lt"/>
                        </a:rPr>
                        <a:t> </a:t>
                      </a:r>
                      <a:r>
                        <a:rPr lang="vi-VN" sz="2000" dirty="0" err="1">
                          <a:latin typeface="+mj-lt"/>
                        </a:rPr>
                        <a:t>chủ</a:t>
                      </a:r>
                      <a:r>
                        <a:rPr lang="vi-VN" sz="2000" dirty="0">
                          <a:latin typeface="+mj-lt"/>
                        </a:rPr>
                        <a:t> </a:t>
                      </a:r>
                      <a:r>
                        <a:rPr lang="vi-VN" sz="2000" dirty="0" err="1">
                          <a:latin typeface="+mj-lt"/>
                        </a:rPr>
                        <a:t>Web</a:t>
                      </a:r>
                      <a:r>
                        <a:rPr lang="vi-VN" sz="2000" dirty="0">
                          <a:latin typeface="+mj-lt"/>
                        </a:rPr>
                        <a:t> </a:t>
                      </a:r>
                      <a:r>
                        <a:rPr lang="vi-VN" sz="2000" dirty="0" err="1">
                          <a:latin typeface="+mj-lt"/>
                        </a:rPr>
                        <a:t>Linux</a:t>
                      </a:r>
                      <a:r>
                        <a:rPr lang="vi-VN" sz="2000" dirty="0">
                          <a:latin typeface="+mj-lt"/>
                        </a:rPr>
                        <a:t> mang </a:t>
                      </a:r>
                      <a:r>
                        <a:rPr lang="vi-VN" sz="2000" dirty="0" err="1">
                          <a:latin typeface="+mj-lt"/>
                        </a:rPr>
                        <a:t>đến</a:t>
                      </a:r>
                      <a:r>
                        <a:rPr lang="vi-VN" sz="2000" dirty="0">
                          <a:latin typeface="+mj-lt"/>
                        </a:rPr>
                        <a:t> </a:t>
                      </a:r>
                      <a:r>
                        <a:rPr lang="vi-VN" sz="2000" dirty="0" err="1">
                          <a:latin typeface="+mj-lt"/>
                        </a:rPr>
                        <a:t>lợi</a:t>
                      </a:r>
                      <a:r>
                        <a:rPr lang="vi-VN" sz="2000" dirty="0">
                          <a:latin typeface="+mj-lt"/>
                        </a:rPr>
                        <a:t> </a:t>
                      </a:r>
                      <a:r>
                        <a:rPr lang="vi-VN" sz="2000" dirty="0" err="1">
                          <a:latin typeface="+mj-lt"/>
                        </a:rPr>
                        <a:t>ích</a:t>
                      </a:r>
                      <a:r>
                        <a:rPr lang="vi-VN" sz="2000" dirty="0">
                          <a:latin typeface="+mj-lt"/>
                        </a:rPr>
                        <a:t> </a:t>
                      </a:r>
                      <a:r>
                        <a:rPr lang="vi-VN" sz="2000" dirty="0" err="1">
                          <a:latin typeface="+mj-lt"/>
                        </a:rPr>
                        <a:t>về</a:t>
                      </a:r>
                      <a:r>
                        <a:rPr lang="vi-VN" sz="2000" dirty="0">
                          <a:latin typeface="+mj-lt"/>
                        </a:rPr>
                        <a:t> kinh </a:t>
                      </a:r>
                      <a:r>
                        <a:rPr lang="vi-VN" sz="2000" dirty="0" err="1">
                          <a:latin typeface="+mj-lt"/>
                        </a:rPr>
                        <a:t>tế</a:t>
                      </a:r>
                      <a:r>
                        <a:rPr lang="vi-VN" sz="2000" dirty="0">
                          <a:latin typeface="+mj-lt"/>
                        </a:rPr>
                        <a:t> cho doanh </a:t>
                      </a:r>
                      <a:r>
                        <a:rPr lang="vi-VN" sz="2000" dirty="0" err="1">
                          <a:latin typeface="+mj-lt"/>
                        </a:rPr>
                        <a:t>nghiệp</a:t>
                      </a:r>
                      <a:r>
                        <a:rPr lang="vi-VN" sz="2000" dirty="0">
                          <a:latin typeface="+mj-lt"/>
                        </a:rPr>
                        <a:t> do </a:t>
                      </a:r>
                      <a:r>
                        <a:rPr lang="vi-VN" sz="2000" dirty="0" err="1">
                          <a:latin typeface="+mj-lt"/>
                        </a:rPr>
                        <a:t>hệ</a:t>
                      </a:r>
                      <a:r>
                        <a:rPr lang="vi-VN" sz="2000" dirty="0">
                          <a:latin typeface="+mj-lt"/>
                        </a:rPr>
                        <a:t> </a:t>
                      </a:r>
                      <a:r>
                        <a:rPr lang="vi-VN" sz="2000" dirty="0" err="1">
                          <a:latin typeface="+mj-lt"/>
                        </a:rPr>
                        <a:t>điều</a:t>
                      </a:r>
                      <a:r>
                        <a:rPr lang="vi-VN" sz="2000" dirty="0">
                          <a:latin typeface="+mj-lt"/>
                        </a:rPr>
                        <a:t> </a:t>
                      </a:r>
                      <a:r>
                        <a:rPr lang="vi-VN" sz="2000" dirty="0" err="1">
                          <a:latin typeface="+mj-lt"/>
                        </a:rPr>
                        <a:t>hành</a:t>
                      </a:r>
                      <a:r>
                        <a:rPr lang="vi-VN" sz="2000" dirty="0">
                          <a:latin typeface="+mj-lt"/>
                        </a:rPr>
                        <a:t> </a:t>
                      </a:r>
                      <a:r>
                        <a:rPr lang="vi-VN" sz="2000" dirty="0" err="1">
                          <a:latin typeface="+mj-lt"/>
                        </a:rPr>
                        <a:t>hoàn</a:t>
                      </a:r>
                      <a:r>
                        <a:rPr lang="vi-VN" sz="2000" dirty="0">
                          <a:latin typeface="+mj-lt"/>
                        </a:rPr>
                        <a:t> </a:t>
                      </a:r>
                      <a:r>
                        <a:rPr lang="vi-VN" sz="2000" dirty="0" err="1">
                          <a:latin typeface="+mj-lt"/>
                        </a:rPr>
                        <a:t>toàn</a:t>
                      </a:r>
                      <a:r>
                        <a:rPr lang="vi-VN" sz="2000" dirty="0">
                          <a:latin typeface="+mj-lt"/>
                        </a:rPr>
                        <a:t> </a:t>
                      </a:r>
                      <a:r>
                        <a:rPr lang="vi-VN" sz="2000" dirty="0" err="1">
                          <a:latin typeface="+mj-lt"/>
                        </a:rPr>
                        <a:t>miễn</a:t>
                      </a:r>
                      <a:r>
                        <a:rPr lang="vi-VN" sz="2000" dirty="0">
                          <a:latin typeface="+mj-lt"/>
                        </a:rPr>
                        <a:t> </a:t>
                      </a:r>
                      <a:r>
                        <a:rPr lang="vi-VN" sz="2000" dirty="0" err="1">
                          <a:latin typeface="+mj-lt"/>
                        </a:rPr>
                        <a:t>phí</a:t>
                      </a:r>
                      <a:r>
                        <a:rPr lang="vi-VN" sz="2000" dirty="0">
                          <a:latin typeface="+mj-lt"/>
                        </a:rPr>
                        <a:t>.</a:t>
                      </a:r>
                    </a:p>
                  </a:txBody>
                  <a:tcPr/>
                </a:tc>
                <a:extLst>
                  <a:ext uri="{0D108BD9-81ED-4DB2-BD59-A6C34878D82A}">
                    <a16:rowId xmlns:a16="http://schemas.microsoft.com/office/drawing/2014/main" val="1422280208"/>
                  </a:ext>
                </a:extLst>
              </a:tr>
              <a:tr h="2463457">
                <a:tc>
                  <a:txBody>
                    <a:bodyPr/>
                    <a:lstStyle/>
                    <a:p>
                      <a:r>
                        <a:rPr lang="vi-VN" sz="2000" dirty="0">
                          <a:latin typeface="+mj-lt"/>
                        </a:rPr>
                        <a:t>IIS </a:t>
                      </a:r>
                      <a:r>
                        <a:rPr lang="vi-VN" sz="2000" dirty="0" err="1">
                          <a:latin typeface="+mj-lt"/>
                        </a:rPr>
                        <a:t>là</a:t>
                      </a:r>
                      <a:r>
                        <a:rPr lang="vi-VN" sz="2000" dirty="0">
                          <a:latin typeface="+mj-lt"/>
                        </a:rPr>
                        <a:t> </a:t>
                      </a:r>
                      <a:r>
                        <a:rPr lang="vi-VN" sz="2000" dirty="0" err="1">
                          <a:latin typeface="+mj-lt"/>
                        </a:rPr>
                        <a:t>web</a:t>
                      </a:r>
                      <a:r>
                        <a:rPr lang="vi-VN" sz="2000" dirty="0">
                          <a:latin typeface="+mj-lt"/>
                        </a:rPr>
                        <a:t> </a:t>
                      </a:r>
                      <a:r>
                        <a:rPr lang="vi-VN" sz="2000" dirty="0" err="1">
                          <a:latin typeface="+mj-lt"/>
                        </a:rPr>
                        <a:t>server</a:t>
                      </a:r>
                      <a:r>
                        <a:rPr lang="vi-VN" sz="2000" dirty="0">
                          <a:latin typeface="+mj-lt"/>
                        </a:rPr>
                        <a:t> </a:t>
                      </a:r>
                      <a:r>
                        <a:rPr lang="vi-VN" sz="2000" dirty="0" err="1">
                          <a:latin typeface="+mj-lt"/>
                        </a:rPr>
                        <a:t>hỗ</a:t>
                      </a:r>
                      <a:r>
                        <a:rPr lang="vi-VN" sz="2000" dirty="0">
                          <a:latin typeface="+mj-lt"/>
                        </a:rPr>
                        <a:t> </a:t>
                      </a:r>
                      <a:r>
                        <a:rPr lang="vi-VN" sz="2000" dirty="0" err="1">
                          <a:latin typeface="+mj-lt"/>
                        </a:rPr>
                        <a:t>trợ</a:t>
                      </a:r>
                      <a:r>
                        <a:rPr lang="vi-VN" sz="2000" dirty="0">
                          <a:latin typeface="+mj-lt"/>
                        </a:rPr>
                        <a:t> </a:t>
                      </a:r>
                      <a:r>
                        <a:rPr lang="vi-VN" sz="2000" dirty="0" err="1">
                          <a:latin typeface="+mj-lt"/>
                        </a:rPr>
                        <a:t>rất</a:t>
                      </a:r>
                      <a:r>
                        <a:rPr lang="vi-VN" sz="2000" dirty="0">
                          <a:latin typeface="+mj-lt"/>
                        </a:rPr>
                        <a:t> </a:t>
                      </a:r>
                      <a:r>
                        <a:rPr lang="vi-VN" sz="2000" dirty="0" err="1">
                          <a:latin typeface="+mj-lt"/>
                        </a:rPr>
                        <a:t>tốt</a:t>
                      </a:r>
                      <a:r>
                        <a:rPr lang="vi-VN" sz="2000" dirty="0">
                          <a:latin typeface="+mj-lt"/>
                        </a:rPr>
                        <a:t> trong </a:t>
                      </a:r>
                      <a:r>
                        <a:rPr lang="vi-VN" sz="2000" dirty="0" err="1">
                          <a:latin typeface="+mj-lt"/>
                        </a:rPr>
                        <a:t>các</a:t>
                      </a:r>
                      <a:r>
                        <a:rPr lang="vi-VN" sz="2000" dirty="0">
                          <a:latin typeface="+mj-lt"/>
                        </a:rPr>
                        <a:t> ngôn </a:t>
                      </a:r>
                      <a:r>
                        <a:rPr lang="vi-VN" sz="2000" dirty="0" err="1">
                          <a:latin typeface="+mj-lt"/>
                        </a:rPr>
                        <a:t>ngữ</a:t>
                      </a:r>
                      <a:r>
                        <a:rPr lang="vi-VN" sz="2000" dirty="0">
                          <a:latin typeface="+mj-lt"/>
                        </a:rPr>
                        <a:t> hay </a:t>
                      </a:r>
                      <a:r>
                        <a:rPr lang="vi-VN" sz="2000" dirty="0" err="1">
                          <a:latin typeface="+mj-lt"/>
                        </a:rPr>
                        <a:t>framework</a:t>
                      </a:r>
                      <a:r>
                        <a:rPr lang="vi-VN" sz="2000" dirty="0">
                          <a:latin typeface="+mj-lt"/>
                        </a:rPr>
                        <a:t> </a:t>
                      </a:r>
                      <a:r>
                        <a:rPr lang="vi-VN" sz="2000" dirty="0" err="1">
                          <a:latin typeface="+mj-lt"/>
                        </a:rPr>
                        <a:t>được</a:t>
                      </a:r>
                      <a:r>
                        <a:rPr lang="vi-VN" sz="2000" dirty="0">
                          <a:latin typeface="+mj-lt"/>
                        </a:rPr>
                        <a:t> </a:t>
                      </a:r>
                      <a:r>
                        <a:rPr lang="vi-VN" sz="2000" dirty="0" err="1">
                          <a:latin typeface="+mj-lt"/>
                        </a:rPr>
                        <a:t>phát</a:t>
                      </a:r>
                      <a:r>
                        <a:rPr lang="vi-VN" sz="2000" dirty="0">
                          <a:latin typeface="+mj-lt"/>
                        </a:rPr>
                        <a:t> </a:t>
                      </a:r>
                      <a:r>
                        <a:rPr lang="vi-VN" sz="2000" dirty="0" err="1">
                          <a:latin typeface="+mj-lt"/>
                        </a:rPr>
                        <a:t>triển</a:t>
                      </a:r>
                      <a:r>
                        <a:rPr lang="vi-VN" sz="2000" dirty="0">
                          <a:latin typeface="+mj-lt"/>
                        </a:rPr>
                        <a:t> </a:t>
                      </a:r>
                      <a:r>
                        <a:rPr lang="vi-VN" sz="2000" dirty="0" err="1">
                          <a:latin typeface="+mj-lt"/>
                        </a:rPr>
                        <a:t>bởi</a:t>
                      </a:r>
                      <a:r>
                        <a:rPr lang="vi-VN" sz="2000" dirty="0">
                          <a:latin typeface="+mj-lt"/>
                        </a:rPr>
                        <a:t> Microsoft như ASP.NET hay </a:t>
                      </a:r>
                      <a:r>
                        <a:rPr lang="vi-VN" sz="2000" dirty="0" err="1">
                          <a:latin typeface="+mj-lt"/>
                        </a:rPr>
                        <a:t>framework</a:t>
                      </a:r>
                      <a:r>
                        <a:rPr lang="vi-VN" sz="2000" dirty="0">
                          <a:latin typeface="+mj-lt"/>
                        </a:rPr>
                        <a:t> .NET</a:t>
                      </a:r>
                    </a:p>
                  </a:txBody>
                  <a:tcPr/>
                </a:tc>
                <a:tc>
                  <a:txBody>
                    <a:bodyPr/>
                    <a:lstStyle/>
                    <a:p>
                      <a:r>
                        <a:rPr lang="vi-VN" sz="2000" dirty="0" err="1">
                          <a:latin typeface="+mj-lt"/>
                        </a:rPr>
                        <a:t>Bảo</a:t>
                      </a:r>
                      <a:r>
                        <a:rPr lang="vi-VN" sz="2000" dirty="0">
                          <a:latin typeface="+mj-lt"/>
                        </a:rPr>
                        <a:t> </a:t>
                      </a:r>
                      <a:r>
                        <a:rPr lang="vi-VN" sz="2000" dirty="0" err="1">
                          <a:latin typeface="+mj-lt"/>
                        </a:rPr>
                        <a:t>mật</a:t>
                      </a:r>
                      <a:r>
                        <a:rPr lang="vi-VN" sz="2000" dirty="0">
                          <a:latin typeface="+mj-lt"/>
                        </a:rPr>
                        <a:t> nâng cao. </a:t>
                      </a:r>
                      <a:r>
                        <a:rPr lang="vi-VN" sz="2000" dirty="0" err="1">
                          <a:latin typeface="+mj-lt"/>
                        </a:rPr>
                        <a:t>Vì</a:t>
                      </a:r>
                      <a:r>
                        <a:rPr lang="vi-VN" sz="2000" dirty="0">
                          <a:latin typeface="+mj-lt"/>
                        </a:rPr>
                        <a:t> </a:t>
                      </a:r>
                      <a:r>
                        <a:rPr lang="vi-VN" sz="2000" dirty="0" err="1">
                          <a:latin typeface="+mj-lt"/>
                        </a:rPr>
                        <a:t>Apache</a:t>
                      </a:r>
                      <a:r>
                        <a:rPr lang="vi-VN" sz="2000" dirty="0">
                          <a:latin typeface="+mj-lt"/>
                        </a:rPr>
                        <a:t> </a:t>
                      </a:r>
                      <a:r>
                        <a:rPr lang="vi-VN" sz="2000" dirty="0" err="1">
                          <a:latin typeface="+mj-lt"/>
                        </a:rPr>
                        <a:t>được</a:t>
                      </a:r>
                      <a:r>
                        <a:rPr lang="vi-VN" sz="2000" dirty="0">
                          <a:latin typeface="+mj-lt"/>
                        </a:rPr>
                        <a:t> </a:t>
                      </a:r>
                      <a:r>
                        <a:rPr lang="vi-VN" sz="2000" dirty="0" err="1">
                          <a:latin typeface="+mj-lt"/>
                        </a:rPr>
                        <a:t>phát</a:t>
                      </a:r>
                      <a:r>
                        <a:rPr lang="vi-VN" sz="2000" dirty="0">
                          <a:latin typeface="+mj-lt"/>
                        </a:rPr>
                        <a:t> </a:t>
                      </a:r>
                      <a:r>
                        <a:rPr lang="vi-VN" sz="2000" dirty="0" err="1">
                          <a:latin typeface="+mj-lt"/>
                        </a:rPr>
                        <a:t>triển</a:t>
                      </a:r>
                      <a:r>
                        <a:rPr lang="vi-VN" sz="2000" dirty="0">
                          <a:latin typeface="+mj-lt"/>
                        </a:rPr>
                        <a:t> cho </a:t>
                      </a:r>
                      <a:r>
                        <a:rPr lang="vi-VN" sz="2000" dirty="0" err="1">
                          <a:latin typeface="+mj-lt"/>
                        </a:rPr>
                        <a:t>một</a:t>
                      </a:r>
                      <a:r>
                        <a:rPr lang="vi-VN" sz="2000" dirty="0">
                          <a:latin typeface="+mj-lt"/>
                        </a:rPr>
                        <a:t> </a:t>
                      </a:r>
                      <a:r>
                        <a:rPr lang="vi-VN" sz="2000" dirty="0" err="1">
                          <a:latin typeface="+mj-lt"/>
                        </a:rPr>
                        <a:t>hệ</a:t>
                      </a:r>
                      <a:r>
                        <a:rPr lang="vi-VN" sz="2000" dirty="0">
                          <a:latin typeface="+mj-lt"/>
                        </a:rPr>
                        <a:t> </a:t>
                      </a:r>
                      <a:r>
                        <a:rPr lang="vi-VN" sz="2000" dirty="0" err="1">
                          <a:latin typeface="+mj-lt"/>
                        </a:rPr>
                        <a:t>điều</a:t>
                      </a:r>
                      <a:r>
                        <a:rPr lang="vi-VN" sz="2000" dirty="0">
                          <a:latin typeface="+mj-lt"/>
                        </a:rPr>
                        <a:t> </a:t>
                      </a:r>
                      <a:r>
                        <a:rPr lang="vi-VN" sz="2000" dirty="0" err="1">
                          <a:latin typeface="+mj-lt"/>
                        </a:rPr>
                        <a:t>hành</a:t>
                      </a:r>
                      <a:r>
                        <a:rPr lang="vi-VN" sz="2000" dirty="0">
                          <a:latin typeface="+mj-lt"/>
                        </a:rPr>
                        <a:t> không </a:t>
                      </a:r>
                      <a:r>
                        <a:rPr lang="vi-VN" sz="2000" dirty="0" err="1">
                          <a:latin typeface="+mj-lt"/>
                        </a:rPr>
                        <a:t>phải</a:t>
                      </a:r>
                      <a:r>
                        <a:rPr lang="vi-VN" sz="2000" dirty="0">
                          <a:latin typeface="+mj-lt"/>
                        </a:rPr>
                        <a:t> </a:t>
                      </a:r>
                      <a:r>
                        <a:rPr lang="vi-VN" sz="2000" dirty="0" err="1">
                          <a:latin typeface="+mj-lt"/>
                        </a:rPr>
                        <a:t>của</a:t>
                      </a:r>
                      <a:r>
                        <a:rPr lang="vi-VN" sz="2000" dirty="0">
                          <a:latin typeface="+mj-lt"/>
                        </a:rPr>
                        <a:t> Microsoft </a:t>
                      </a:r>
                      <a:r>
                        <a:rPr lang="vi-VN" sz="2000" dirty="0" err="1">
                          <a:latin typeface="+mj-lt"/>
                        </a:rPr>
                        <a:t>và</a:t>
                      </a:r>
                      <a:r>
                        <a:rPr lang="vi-VN" sz="2000" dirty="0">
                          <a:latin typeface="+mj-lt"/>
                        </a:rPr>
                        <a:t> </a:t>
                      </a:r>
                      <a:r>
                        <a:rPr lang="vi-VN" sz="2000" dirty="0" err="1">
                          <a:latin typeface="+mj-lt"/>
                        </a:rPr>
                        <a:t>phần</a:t>
                      </a:r>
                      <a:r>
                        <a:rPr lang="vi-VN" sz="2000" dirty="0">
                          <a:latin typeface="+mj-lt"/>
                        </a:rPr>
                        <a:t> </a:t>
                      </a:r>
                      <a:r>
                        <a:rPr lang="vi-VN" sz="2000" dirty="0" err="1">
                          <a:latin typeface="+mj-lt"/>
                        </a:rPr>
                        <a:t>lớn</a:t>
                      </a:r>
                      <a:r>
                        <a:rPr lang="vi-VN" sz="2000" dirty="0">
                          <a:latin typeface="+mj-lt"/>
                        </a:rPr>
                        <a:t> </a:t>
                      </a:r>
                      <a:r>
                        <a:rPr lang="vi-VN" sz="2000" dirty="0" err="1">
                          <a:latin typeface="+mj-lt"/>
                        </a:rPr>
                        <a:t>các</a:t>
                      </a:r>
                      <a:r>
                        <a:rPr lang="vi-VN" sz="2000" dirty="0">
                          <a:latin typeface="+mj-lt"/>
                        </a:rPr>
                        <a:t> chương </a:t>
                      </a:r>
                      <a:r>
                        <a:rPr lang="vi-VN" sz="2000" dirty="0" err="1">
                          <a:latin typeface="+mj-lt"/>
                        </a:rPr>
                        <a:t>trình</a:t>
                      </a:r>
                      <a:r>
                        <a:rPr lang="vi-VN" sz="2000" dirty="0">
                          <a:latin typeface="+mj-lt"/>
                        </a:rPr>
                        <a:t> </a:t>
                      </a:r>
                      <a:r>
                        <a:rPr lang="vi-VN" sz="2000" dirty="0" err="1">
                          <a:latin typeface="+mj-lt"/>
                        </a:rPr>
                        <a:t>độc</a:t>
                      </a:r>
                      <a:r>
                        <a:rPr lang="vi-VN" sz="2000" dirty="0">
                          <a:latin typeface="+mj-lt"/>
                        </a:rPr>
                        <a:t> </a:t>
                      </a:r>
                      <a:r>
                        <a:rPr lang="vi-VN" sz="2000" dirty="0" err="1">
                          <a:latin typeface="+mj-lt"/>
                        </a:rPr>
                        <a:t>hại</a:t>
                      </a:r>
                      <a:r>
                        <a:rPr lang="vi-VN" sz="2000" dirty="0">
                          <a:latin typeface="+mj-lt"/>
                        </a:rPr>
                        <a:t> </a:t>
                      </a:r>
                      <a:r>
                        <a:rPr lang="vi-VN" sz="2000" dirty="0" err="1">
                          <a:latin typeface="+mj-lt"/>
                        </a:rPr>
                        <a:t>thường</a:t>
                      </a:r>
                      <a:r>
                        <a:rPr lang="vi-VN" sz="2000" dirty="0">
                          <a:latin typeface="+mj-lt"/>
                        </a:rPr>
                        <a:t> </a:t>
                      </a:r>
                      <a:r>
                        <a:rPr lang="vi-VN" sz="2000" dirty="0" err="1">
                          <a:latin typeface="+mj-lt"/>
                        </a:rPr>
                        <a:t>được</a:t>
                      </a:r>
                      <a:r>
                        <a:rPr lang="vi-VN" sz="2000" dirty="0">
                          <a:latin typeface="+mj-lt"/>
                        </a:rPr>
                        <a:t> </a:t>
                      </a:r>
                      <a:r>
                        <a:rPr lang="vi-VN" sz="2000" dirty="0" err="1">
                          <a:latin typeface="+mj-lt"/>
                        </a:rPr>
                        <a:t>viết</a:t>
                      </a:r>
                      <a:r>
                        <a:rPr lang="vi-VN" sz="2000" dirty="0">
                          <a:latin typeface="+mj-lt"/>
                        </a:rPr>
                        <a:t> </a:t>
                      </a:r>
                      <a:r>
                        <a:rPr lang="vi-VN" sz="2000" dirty="0" err="1">
                          <a:latin typeface="+mj-lt"/>
                        </a:rPr>
                        <a:t>để</a:t>
                      </a:r>
                      <a:r>
                        <a:rPr lang="vi-VN" sz="2000" dirty="0">
                          <a:latin typeface="+mj-lt"/>
                        </a:rPr>
                        <a:t> </a:t>
                      </a:r>
                      <a:r>
                        <a:rPr lang="vi-VN" sz="2000" dirty="0" err="1">
                          <a:latin typeface="+mj-lt"/>
                        </a:rPr>
                        <a:t>tận</a:t>
                      </a:r>
                      <a:r>
                        <a:rPr lang="vi-VN" sz="2000" dirty="0">
                          <a:latin typeface="+mj-lt"/>
                        </a:rPr>
                        <a:t> </a:t>
                      </a:r>
                      <a:r>
                        <a:rPr lang="vi-VN" sz="2000" dirty="0" err="1">
                          <a:latin typeface="+mj-lt"/>
                        </a:rPr>
                        <a:t>dụng</a:t>
                      </a:r>
                      <a:r>
                        <a:rPr lang="vi-VN" sz="2000" dirty="0">
                          <a:latin typeface="+mj-lt"/>
                        </a:rPr>
                        <a:t> </a:t>
                      </a:r>
                      <a:r>
                        <a:rPr lang="vi-VN" sz="2000" dirty="0" err="1">
                          <a:latin typeface="+mj-lt"/>
                        </a:rPr>
                        <a:t>các</a:t>
                      </a:r>
                      <a:r>
                        <a:rPr lang="vi-VN" sz="2000" dirty="0">
                          <a:latin typeface="+mj-lt"/>
                        </a:rPr>
                        <a:t> </a:t>
                      </a:r>
                      <a:r>
                        <a:rPr lang="vi-VN" sz="2000" dirty="0" err="1">
                          <a:latin typeface="+mj-lt"/>
                        </a:rPr>
                        <a:t>lỗ</a:t>
                      </a:r>
                      <a:r>
                        <a:rPr lang="vi-VN" sz="2000" dirty="0">
                          <a:latin typeface="+mj-lt"/>
                        </a:rPr>
                        <a:t> </a:t>
                      </a:r>
                      <a:r>
                        <a:rPr lang="vi-VN" sz="2000" dirty="0" err="1">
                          <a:latin typeface="+mj-lt"/>
                        </a:rPr>
                        <a:t>hổng</a:t>
                      </a:r>
                      <a:r>
                        <a:rPr lang="vi-VN" sz="2000" dirty="0">
                          <a:latin typeface="+mj-lt"/>
                        </a:rPr>
                        <a:t> trong Windows, </a:t>
                      </a:r>
                      <a:r>
                        <a:rPr lang="vi-VN" sz="2000" dirty="0" err="1">
                          <a:latin typeface="+mj-lt"/>
                        </a:rPr>
                        <a:t>Apache</a:t>
                      </a:r>
                      <a:r>
                        <a:rPr lang="vi-VN" sz="2000" dirty="0">
                          <a:latin typeface="+mj-lt"/>
                        </a:rPr>
                        <a:t> luôn </a:t>
                      </a:r>
                      <a:r>
                        <a:rPr lang="vi-VN" sz="2000" dirty="0" err="1">
                          <a:latin typeface="+mj-lt"/>
                        </a:rPr>
                        <a:t>được</a:t>
                      </a:r>
                      <a:r>
                        <a:rPr lang="vi-VN" sz="2000" dirty="0">
                          <a:latin typeface="+mj-lt"/>
                        </a:rPr>
                        <a:t> </a:t>
                      </a:r>
                      <a:r>
                        <a:rPr lang="vi-VN" sz="2000" dirty="0" err="1">
                          <a:latin typeface="+mj-lt"/>
                        </a:rPr>
                        <a:t>biết</a:t>
                      </a:r>
                      <a:r>
                        <a:rPr lang="vi-VN" sz="2000" dirty="0">
                          <a:latin typeface="+mj-lt"/>
                        </a:rPr>
                        <a:t> </a:t>
                      </a:r>
                      <a:r>
                        <a:rPr lang="vi-VN" sz="2000" dirty="0" err="1">
                          <a:latin typeface="+mj-lt"/>
                        </a:rPr>
                        <a:t>đến</a:t>
                      </a:r>
                      <a:r>
                        <a:rPr lang="vi-VN" sz="2000" dirty="0">
                          <a:latin typeface="+mj-lt"/>
                        </a:rPr>
                        <a:t> </a:t>
                      </a:r>
                      <a:r>
                        <a:rPr lang="vi-VN" sz="2000" dirty="0" err="1">
                          <a:latin typeface="+mj-lt"/>
                        </a:rPr>
                        <a:t>là</a:t>
                      </a:r>
                      <a:r>
                        <a:rPr lang="vi-VN" sz="2000" dirty="0">
                          <a:latin typeface="+mj-lt"/>
                        </a:rPr>
                        <a:t> </a:t>
                      </a:r>
                      <a:r>
                        <a:rPr lang="vi-VN" sz="2000" dirty="0" err="1">
                          <a:latin typeface="+mj-lt"/>
                        </a:rPr>
                        <a:t>một</a:t>
                      </a:r>
                      <a:r>
                        <a:rPr lang="vi-VN" sz="2000" dirty="0">
                          <a:latin typeface="+mj-lt"/>
                        </a:rPr>
                        <a:t> </a:t>
                      </a:r>
                      <a:r>
                        <a:rPr lang="vi-VN" sz="2000" dirty="0" err="1">
                          <a:latin typeface="+mj-lt"/>
                        </a:rPr>
                        <a:t>lựa</a:t>
                      </a:r>
                      <a:r>
                        <a:rPr lang="vi-VN" sz="2000" dirty="0">
                          <a:latin typeface="+mj-lt"/>
                        </a:rPr>
                        <a:t> </a:t>
                      </a:r>
                      <a:r>
                        <a:rPr lang="vi-VN" sz="2000" dirty="0" err="1">
                          <a:latin typeface="+mj-lt"/>
                        </a:rPr>
                        <a:t>chọn</a:t>
                      </a:r>
                      <a:r>
                        <a:rPr lang="vi-VN" sz="2000" dirty="0">
                          <a:latin typeface="+mj-lt"/>
                        </a:rPr>
                        <a:t> an </a:t>
                      </a:r>
                      <a:r>
                        <a:rPr lang="vi-VN" sz="2000" dirty="0" err="1">
                          <a:latin typeface="+mj-lt"/>
                        </a:rPr>
                        <a:t>toàn</a:t>
                      </a:r>
                      <a:r>
                        <a:rPr lang="vi-VN" sz="2000" dirty="0">
                          <a:latin typeface="+mj-lt"/>
                        </a:rPr>
                        <a:t> hơn IIS </a:t>
                      </a:r>
                      <a:r>
                        <a:rPr lang="vi-VN" sz="2000" dirty="0" err="1">
                          <a:latin typeface="+mj-lt"/>
                        </a:rPr>
                        <a:t>của</a:t>
                      </a:r>
                      <a:r>
                        <a:rPr lang="vi-VN" sz="2000" dirty="0">
                          <a:latin typeface="+mj-lt"/>
                        </a:rPr>
                        <a:t> Microsoft</a:t>
                      </a:r>
                    </a:p>
                  </a:txBody>
                  <a:tcPr/>
                </a:tc>
                <a:extLst>
                  <a:ext uri="{0D108BD9-81ED-4DB2-BD59-A6C34878D82A}">
                    <a16:rowId xmlns:a16="http://schemas.microsoft.com/office/drawing/2014/main" val="1928265045"/>
                  </a:ext>
                </a:extLst>
              </a:tr>
            </a:tbl>
          </a:graphicData>
        </a:graphic>
      </p:graphicFrame>
    </p:spTree>
    <p:extLst>
      <p:ext uri="{BB962C8B-B14F-4D97-AF65-F5344CB8AC3E}">
        <p14:creationId xmlns:p14="http://schemas.microsoft.com/office/powerpoint/2010/main" val="2451346922"/>
      </p:ext>
    </p:extLst>
  </p:cSld>
  <p:clrMapOvr>
    <a:masterClrMapping/>
  </p:clrMapOvr>
  <p:transition spd="slow">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817BE16-D4E9-4244-92A6-36F88BF5B830}"/>
              </a:ext>
            </a:extLst>
          </p:cNvPr>
          <p:cNvSpPr>
            <a:spLocks noGrp="1"/>
          </p:cNvSpPr>
          <p:nvPr>
            <p:ph type="title"/>
          </p:nvPr>
        </p:nvSpPr>
        <p:spPr>
          <a:xfrm>
            <a:off x="0" y="0"/>
            <a:ext cx="4651899" cy="692458"/>
          </a:xfrm>
        </p:spPr>
        <p:txBody>
          <a:bodyPr>
            <a:normAutofit fontScale="90000"/>
          </a:bodyPr>
          <a:lstStyle/>
          <a:p>
            <a:r>
              <a:rPr lang="vi-VN" sz="2800" b="1" cap="none" dirty="0"/>
              <a:t>3.3 So </a:t>
            </a:r>
            <a:r>
              <a:rPr lang="vi-VN" sz="2800" b="1" cap="none" dirty="0" err="1"/>
              <a:t>sánh</a:t>
            </a:r>
            <a:r>
              <a:rPr lang="vi-VN" sz="2800" b="1" cap="none" dirty="0"/>
              <a:t> ưu </a:t>
            </a:r>
            <a:r>
              <a:rPr lang="vi-VN" sz="2800" b="1" cap="none" dirty="0" err="1"/>
              <a:t>và</a:t>
            </a:r>
            <a:r>
              <a:rPr lang="vi-VN" sz="2800" b="1" cap="none" dirty="0"/>
              <a:t> </a:t>
            </a:r>
            <a:r>
              <a:rPr lang="vi-VN" sz="2800" b="1" cap="none" dirty="0" err="1"/>
              <a:t>nhược</a:t>
            </a:r>
            <a:r>
              <a:rPr lang="vi-VN" sz="2800" b="1" cap="none" dirty="0"/>
              <a:t> </a:t>
            </a:r>
            <a:r>
              <a:rPr lang="vi-VN" sz="2800" b="1" cap="none" dirty="0" err="1"/>
              <a:t>điểm</a:t>
            </a:r>
            <a:endParaRPr lang="vi-VN" sz="2800" b="1" cap="none" dirty="0"/>
          </a:p>
        </p:txBody>
      </p:sp>
      <p:sp>
        <p:nvSpPr>
          <p:cNvPr id="3" name="Chỗ dành sẵn cho Nội dung 2">
            <a:extLst>
              <a:ext uri="{FF2B5EF4-FFF2-40B4-BE49-F238E27FC236}">
                <a16:creationId xmlns:a16="http://schemas.microsoft.com/office/drawing/2014/main" id="{24A74879-74A0-469D-8DBD-4E91948EE2B1}"/>
              </a:ext>
            </a:extLst>
          </p:cNvPr>
          <p:cNvSpPr>
            <a:spLocks noGrp="1"/>
          </p:cNvSpPr>
          <p:nvPr>
            <p:ph sz="quarter" idx="13"/>
          </p:nvPr>
        </p:nvSpPr>
        <p:spPr>
          <a:xfrm>
            <a:off x="913774" y="692458"/>
            <a:ext cx="10363826" cy="6165542"/>
          </a:xfrm>
        </p:spPr>
        <p:txBody>
          <a:bodyPr>
            <a:normAutofit/>
          </a:bodyPr>
          <a:lstStyle/>
          <a:p>
            <a:pPr marL="0" indent="0">
              <a:buNone/>
            </a:pPr>
            <a:r>
              <a:rPr lang="vi-VN" sz="2400" cap="none" dirty="0">
                <a:latin typeface="+mj-lt"/>
              </a:rPr>
              <a:t>3.3.2 </a:t>
            </a:r>
            <a:r>
              <a:rPr lang="vi-VN" sz="2400" cap="none" dirty="0" err="1">
                <a:latin typeface="+mj-lt"/>
              </a:rPr>
              <a:t>Nhược</a:t>
            </a:r>
            <a:r>
              <a:rPr lang="vi-VN" sz="2400" cap="none" dirty="0">
                <a:latin typeface="+mj-lt"/>
              </a:rPr>
              <a:t> </a:t>
            </a:r>
            <a:r>
              <a:rPr lang="vi-VN" sz="2400" cap="none" dirty="0" err="1">
                <a:latin typeface="+mj-lt"/>
              </a:rPr>
              <a:t>điểm</a:t>
            </a:r>
            <a:endParaRPr lang="vi-VN" sz="2400" cap="none" dirty="0">
              <a:latin typeface="+mj-lt"/>
            </a:endParaRPr>
          </a:p>
        </p:txBody>
      </p:sp>
      <p:graphicFrame>
        <p:nvGraphicFramePr>
          <p:cNvPr id="5" name="Bảng 5">
            <a:extLst>
              <a:ext uri="{FF2B5EF4-FFF2-40B4-BE49-F238E27FC236}">
                <a16:creationId xmlns:a16="http://schemas.microsoft.com/office/drawing/2014/main" id="{4B12DECB-5A98-4E89-8E9B-A3D421E6000F}"/>
              </a:ext>
            </a:extLst>
          </p:cNvPr>
          <p:cNvGraphicFramePr>
            <a:graphicFrameLocks noGrp="1"/>
          </p:cNvGraphicFramePr>
          <p:nvPr>
            <p:extLst>
              <p:ext uri="{D42A27DB-BD31-4B8C-83A1-F6EECF244321}">
                <p14:modId xmlns:p14="http://schemas.microsoft.com/office/powerpoint/2010/main" val="1498706609"/>
              </p:ext>
            </p:extLst>
          </p:nvPr>
        </p:nvGraphicFramePr>
        <p:xfrm>
          <a:off x="2032986" y="1393794"/>
          <a:ext cx="8127014" cy="5286801"/>
        </p:xfrm>
        <a:graphic>
          <a:graphicData uri="http://schemas.openxmlformats.org/drawingml/2006/table">
            <a:tbl>
              <a:tblPr firstRow="1" bandRow="1">
                <a:tableStyleId>{8799B23B-EC83-4686-B30A-512413B5E67A}</a:tableStyleId>
              </a:tblPr>
              <a:tblGrid>
                <a:gridCol w="4057096">
                  <a:extLst>
                    <a:ext uri="{9D8B030D-6E8A-4147-A177-3AD203B41FA5}">
                      <a16:colId xmlns:a16="http://schemas.microsoft.com/office/drawing/2014/main" val="1108707664"/>
                    </a:ext>
                  </a:extLst>
                </a:gridCol>
                <a:gridCol w="4069918">
                  <a:extLst>
                    <a:ext uri="{9D8B030D-6E8A-4147-A177-3AD203B41FA5}">
                      <a16:colId xmlns:a16="http://schemas.microsoft.com/office/drawing/2014/main" val="2655552405"/>
                    </a:ext>
                  </a:extLst>
                </a:gridCol>
              </a:tblGrid>
              <a:tr h="541538">
                <a:tc>
                  <a:txBody>
                    <a:bodyPr/>
                    <a:lstStyle/>
                    <a:p>
                      <a:pPr algn="ctr"/>
                      <a:r>
                        <a:rPr lang="vi-VN" sz="2400" dirty="0" err="1">
                          <a:latin typeface="+mj-lt"/>
                        </a:rPr>
                        <a:t>Web</a:t>
                      </a:r>
                      <a:r>
                        <a:rPr lang="vi-VN" sz="2400" dirty="0">
                          <a:latin typeface="+mj-lt"/>
                        </a:rPr>
                        <a:t> </a:t>
                      </a:r>
                      <a:r>
                        <a:rPr lang="vi-VN" sz="2400" dirty="0" err="1">
                          <a:latin typeface="+mj-lt"/>
                        </a:rPr>
                        <a:t>server</a:t>
                      </a:r>
                      <a:r>
                        <a:rPr lang="vi-VN" sz="2400" dirty="0">
                          <a:latin typeface="+mj-lt"/>
                        </a:rPr>
                        <a:t> IIS</a:t>
                      </a:r>
                    </a:p>
                  </a:txBody>
                  <a:tcPr/>
                </a:tc>
                <a:tc>
                  <a:txBody>
                    <a:bodyPr/>
                    <a:lstStyle/>
                    <a:p>
                      <a:pPr algn="ctr"/>
                      <a:r>
                        <a:rPr lang="vi-VN" sz="2400" dirty="0" err="1">
                          <a:latin typeface="+mj-lt"/>
                        </a:rPr>
                        <a:t>Web</a:t>
                      </a:r>
                      <a:r>
                        <a:rPr lang="vi-VN" sz="2400" dirty="0">
                          <a:latin typeface="+mj-lt"/>
                        </a:rPr>
                        <a:t> </a:t>
                      </a:r>
                      <a:r>
                        <a:rPr lang="vi-VN" sz="2400" dirty="0" err="1">
                          <a:latin typeface="+mj-lt"/>
                        </a:rPr>
                        <a:t>server</a:t>
                      </a:r>
                      <a:r>
                        <a:rPr lang="vi-VN" sz="2400" dirty="0">
                          <a:latin typeface="+mj-lt"/>
                        </a:rPr>
                        <a:t> </a:t>
                      </a:r>
                      <a:r>
                        <a:rPr lang="vi-VN" sz="2400" dirty="0" err="1">
                          <a:latin typeface="+mj-lt"/>
                        </a:rPr>
                        <a:t>Apache</a:t>
                      </a:r>
                      <a:endParaRPr lang="vi-VN" sz="2400" dirty="0">
                        <a:latin typeface="+mj-lt"/>
                      </a:endParaRPr>
                    </a:p>
                  </a:txBody>
                  <a:tcPr/>
                </a:tc>
                <a:extLst>
                  <a:ext uri="{0D108BD9-81ED-4DB2-BD59-A6C34878D82A}">
                    <a16:rowId xmlns:a16="http://schemas.microsoft.com/office/drawing/2014/main" val="3609513861"/>
                  </a:ext>
                </a:extLst>
              </a:tr>
              <a:tr h="1209583">
                <a:tc>
                  <a:txBody>
                    <a:bodyPr/>
                    <a:lstStyle/>
                    <a:p>
                      <a:r>
                        <a:rPr lang="vi-VN" sz="2000" dirty="0" err="1">
                          <a:latin typeface="+mj-lt"/>
                        </a:rPr>
                        <a:t>Thường</a:t>
                      </a:r>
                      <a:r>
                        <a:rPr lang="vi-VN" sz="2000" dirty="0">
                          <a:latin typeface="+mj-lt"/>
                        </a:rPr>
                        <a:t> tiêu </a:t>
                      </a:r>
                      <a:r>
                        <a:rPr lang="vi-VN" sz="2000" dirty="0" err="1">
                          <a:latin typeface="+mj-lt"/>
                        </a:rPr>
                        <a:t>tốn</a:t>
                      </a:r>
                      <a:r>
                        <a:rPr lang="vi-VN" sz="2000" dirty="0">
                          <a:latin typeface="+mj-lt"/>
                        </a:rPr>
                        <a:t> </a:t>
                      </a:r>
                      <a:r>
                        <a:rPr lang="vi-VN" sz="2000" dirty="0" err="1">
                          <a:latin typeface="+mj-lt"/>
                        </a:rPr>
                        <a:t>nhiều</a:t>
                      </a:r>
                      <a:r>
                        <a:rPr lang="vi-VN" sz="2000" dirty="0">
                          <a:latin typeface="+mj-lt"/>
                        </a:rPr>
                        <a:t> </a:t>
                      </a:r>
                      <a:r>
                        <a:rPr lang="vi-VN" sz="2000" dirty="0" err="1">
                          <a:latin typeface="+mj-lt"/>
                        </a:rPr>
                        <a:t>phí</a:t>
                      </a:r>
                      <a:r>
                        <a:rPr lang="vi-VN" sz="2000" dirty="0">
                          <a:latin typeface="+mj-lt"/>
                        </a:rPr>
                        <a:t> </a:t>
                      </a:r>
                      <a:r>
                        <a:rPr lang="vi-VN" sz="2000" dirty="0" err="1">
                          <a:latin typeface="+mj-lt"/>
                        </a:rPr>
                        <a:t>tổn</a:t>
                      </a:r>
                      <a:r>
                        <a:rPr lang="vi-VN" sz="2000" dirty="0">
                          <a:latin typeface="+mj-lt"/>
                        </a:rPr>
                        <a:t> </a:t>
                      </a:r>
                      <a:r>
                        <a:rPr lang="vi-VN" sz="2000" dirty="0" err="1">
                          <a:latin typeface="+mj-lt"/>
                        </a:rPr>
                        <a:t>bởi</a:t>
                      </a:r>
                      <a:r>
                        <a:rPr lang="vi-VN" sz="2000" dirty="0">
                          <a:latin typeface="+mj-lt"/>
                        </a:rPr>
                        <a:t> </a:t>
                      </a:r>
                      <a:r>
                        <a:rPr lang="vi-VN" sz="2000" dirty="0" err="1">
                          <a:latin typeface="+mj-lt"/>
                        </a:rPr>
                        <a:t>bản</a:t>
                      </a:r>
                      <a:r>
                        <a:rPr lang="vi-VN" sz="2000" dirty="0">
                          <a:latin typeface="+mj-lt"/>
                        </a:rPr>
                        <a:t> </a:t>
                      </a:r>
                      <a:r>
                        <a:rPr lang="vi-VN" sz="2000" dirty="0" err="1">
                          <a:latin typeface="+mj-lt"/>
                        </a:rPr>
                        <a:t>quyền</a:t>
                      </a:r>
                      <a:r>
                        <a:rPr lang="vi-VN" sz="2000" dirty="0">
                          <a:latin typeface="+mj-lt"/>
                        </a:rPr>
                        <a:t> </a:t>
                      </a:r>
                      <a:r>
                        <a:rPr lang="vi-VN" sz="2000" dirty="0" err="1">
                          <a:latin typeface="+mj-lt"/>
                        </a:rPr>
                        <a:t>bắt</a:t>
                      </a:r>
                      <a:r>
                        <a:rPr lang="vi-VN" sz="2000" dirty="0">
                          <a:latin typeface="+mj-lt"/>
                        </a:rPr>
                        <a:t> </a:t>
                      </a:r>
                      <a:r>
                        <a:rPr lang="vi-VN" sz="2000" dirty="0" err="1">
                          <a:latin typeface="+mj-lt"/>
                        </a:rPr>
                        <a:t>buộc</a:t>
                      </a:r>
                      <a:r>
                        <a:rPr lang="vi-VN" sz="2000" dirty="0">
                          <a:latin typeface="+mj-lt"/>
                        </a:rPr>
                        <a:t> </a:t>
                      </a:r>
                      <a:r>
                        <a:rPr lang="vi-VN" sz="2000" dirty="0" err="1">
                          <a:latin typeface="+mj-lt"/>
                        </a:rPr>
                        <a:t>của</a:t>
                      </a:r>
                      <a:r>
                        <a:rPr lang="vi-VN" sz="2000" dirty="0">
                          <a:latin typeface="+mj-lt"/>
                        </a:rPr>
                        <a:t> </a:t>
                      </a:r>
                      <a:r>
                        <a:rPr lang="vi-VN" sz="2000" dirty="0" err="1">
                          <a:latin typeface="+mj-lt"/>
                        </a:rPr>
                        <a:t>Microsoft.Chỉ</a:t>
                      </a:r>
                      <a:r>
                        <a:rPr lang="vi-VN" sz="2000" dirty="0">
                          <a:latin typeface="+mj-lt"/>
                        </a:rPr>
                        <a:t> </a:t>
                      </a:r>
                      <a:r>
                        <a:rPr lang="vi-VN" sz="2000" dirty="0" err="1">
                          <a:latin typeface="+mj-lt"/>
                        </a:rPr>
                        <a:t>chạy</a:t>
                      </a:r>
                      <a:r>
                        <a:rPr lang="vi-VN" sz="2000" dirty="0">
                          <a:latin typeface="+mj-lt"/>
                        </a:rPr>
                        <a:t> </a:t>
                      </a:r>
                      <a:r>
                        <a:rPr lang="vi-VN" sz="2000" dirty="0" err="1">
                          <a:latin typeface="+mj-lt"/>
                        </a:rPr>
                        <a:t>được</a:t>
                      </a:r>
                      <a:r>
                        <a:rPr lang="vi-VN" sz="2000" dirty="0">
                          <a:latin typeface="+mj-lt"/>
                        </a:rPr>
                        <a:t> </a:t>
                      </a:r>
                      <a:r>
                        <a:rPr lang="vi-VN" sz="2000" dirty="0" err="1">
                          <a:latin typeface="+mj-lt"/>
                        </a:rPr>
                        <a:t>và</a:t>
                      </a:r>
                      <a:r>
                        <a:rPr lang="vi-VN" sz="2000" dirty="0">
                          <a:latin typeface="+mj-lt"/>
                        </a:rPr>
                        <a:t> </a:t>
                      </a:r>
                      <a:r>
                        <a:rPr lang="vi-VN" sz="2000" dirty="0" err="1">
                          <a:latin typeface="+mj-lt"/>
                        </a:rPr>
                        <a:t>tối</a:t>
                      </a:r>
                      <a:r>
                        <a:rPr lang="vi-VN" sz="2000" dirty="0">
                          <a:latin typeface="+mj-lt"/>
                        </a:rPr>
                        <a:t> ưu </a:t>
                      </a:r>
                      <a:r>
                        <a:rPr lang="vi-VN" sz="2000" dirty="0" err="1">
                          <a:latin typeface="+mj-lt"/>
                        </a:rPr>
                        <a:t>hóa</a:t>
                      </a:r>
                      <a:r>
                        <a:rPr lang="vi-VN" sz="2000" dirty="0">
                          <a:latin typeface="+mj-lt"/>
                        </a:rPr>
                        <a:t> trên </a:t>
                      </a:r>
                      <a:r>
                        <a:rPr lang="vi-VN" sz="2000" dirty="0" err="1">
                          <a:latin typeface="+mj-lt"/>
                        </a:rPr>
                        <a:t>hệ</a:t>
                      </a:r>
                      <a:r>
                        <a:rPr lang="vi-VN" sz="2000" dirty="0">
                          <a:latin typeface="+mj-lt"/>
                        </a:rPr>
                        <a:t> </a:t>
                      </a:r>
                      <a:r>
                        <a:rPr lang="vi-VN" sz="2000" dirty="0" err="1">
                          <a:latin typeface="+mj-lt"/>
                        </a:rPr>
                        <a:t>điều</a:t>
                      </a:r>
                      <a:r>
                        <a:rPr lang="vi-VN" sz="2000" dirty="0">
                          <a:latin typeface="+mj-lt"/>
                        </a:rPr>
                        <a:t> </a:t>
                      </a:r>
                      <a:r>
                        <a:rPr lang="vi-VN" sz="2000" dirty="0" err="1">
                          <a:latin typeface="+mj-lt"/>
                        </a:rPr>
                        <a:t>hành</a:t>
                      </a:r>
                      <a:r>
                        <a:rPr lang="vi-VN" sz="2000" dirty="0">
                          <a:latin typeface="+mj-lt"/>
                        </a:rPr>
                        <a:t> Windows</a:t>
                      </a:r>
                    </a:p>
                  </a:txBody>
                  <a:tcPr/>
                </a:tc>
                <a:tc>
                  <a:txBody>
                    <a:bodyPr/>
                    <a:lstStyle/>
                    <a:p>
                      <a:r>
                        <a:rPr lang="vi-VN" sz="2000" dirty="0" err="1">
                          <a:latin typeface="+mj-lt"/>
                        </a:rPr>
                        <a:t>Gặp</a:t>
                      </a:r>
                      <a:r>
                        <a:rPr lang="vi-VN" sz="2000" dirty="0">
                          <a:latin typeface="+mj-lt"/>
                        </a:rPr>
                        <a:t> </a:t>
                      </a:r>
                      <a:r>
                        <a:rPr lang="vi-VN" sz="2000" dirty="0" err="1">
                          <a:latin typeface="+mj-lt"/>
                        </a:rPr>
                        <a:t>vấn</a:t>
                      </a:r>
                      <a:r>
                        <a:rPr lang="vi-VN" sz="2000" dirty="0">
                          <a:latin typeface="+mj-lt"/>
                        </a:rPr>
                        <a:t> </a:t>
                      </a:r>
                      <a:r>
                        <a:rPr lang="vi-VN" sz="2000" dirty="0" err="1">
                          <a:latin typeface="+mj-lt"/>
                        </a:rPr>
                        <a:t>đề</a:t>
                      </a:r>
                      <a:r>
                        <a:rPr lang="vi-VN" sz="2000" dirty="0">
                          <a:latin typeface="+mj-lt"/>
                        </a:rPr>
                        <a:t> </a:t>
                      </a:r>
                      <a:r>
                        <a:rPr lang="vi-VN" sz="2000" dirty="0" err="1">
                          <a:latin typeface="+mj-lt"/>
                        </a:rPr>
                        <a:t>hiệu</a:t>
                      </a:r>
                      <a:r>
                        <a:rPr lang="vi-VN" sz="2000" dirty="0">
                          <a:latin typeface="+mj-lt"/>
                        </a:rPr>
                        <a:t> năng </a:t>
                      </a:r>
                      <a:r>
                        <a:rPr lang="vi-VN" sz="2000" dirty="0" err="1">
                          <a:latin typeface="+mj-lt"/>
                        </a:rPr>
                        <a:t>nếu</a:t>
                      </a:r>
                      <a:r>
                        <a:rPr lang="vi-VN" sz="2000" dirty="0">
                          <a:latin typeface="+mj-lt"/>
                        </a:rPr>
                        <a:t> </a:t>
                      </a:r>
                      <a:r>
                        <a:rPr lang="vi-VN" sz="2000" dirty="0" err="1">
                          <a:latin typeface="+mj-lt"/>
                        </a:rPr>
                        <a:t>website</a:t>
                      </a:r>
                      <a:r>
                        <a:rPr lang="vi-VN" sz="2000" dirty="0">
                          <a:latin typeface="+mj-lt"/>
                        </a:rPr>
                        <a:t> </a:t>
                      </a:r>
                      <a:r>
                        <a:rPr lang="vi-VN" sz="2000" dirty="0" err="1">
                          <a:latin typeface="+mj-lt"/>
                        </a:rPr>
                        <a:t>có</a:t>
                      </a:r>
                      <a:r>
                        <a:rPr lang="vi-VN" sz="2000" dirty="0">
                          <a:latin typeface="+mj-lt"/>
                        </a:rPr>
                        <a:t> </a:t>
                      </a:r>
                      <a:r>
                        <a:rPr lang="vi-VN" sz="2000" dirty="0" err="1">
                          <a:latin typeface="+mj-lt"/>
                        </a:rPr>
                        <a:t>lượng</a:t>
                      </a:r>
                      <a:r>
                        <a:rPr lang="vi-VN" sz="2000" dirty="0">
                          <a:latin typeface="+mj-lt"/>
                        </a:rPr>
                        <a:t> </a:t>
                      </a:r>
                      <a:r>
                        <a:rPr lang="vi-VN" sz="2000" dirty="0" err="1">
                          <a:latin typeface="+mj-lt"/>
                        </a:rPr>
                        <a:t>traffic</a:t>
                      </a:r>
                      <a:r>
                        <a:rPr lang="vi-VN" sz="2000" dirty="0">
                          <a:latin typeface="+mj-lt"/>
                        </a:rPr>
                        <a:t> </a:t>
                      </a:r>
                      <a:r>
                        <a:rPr lang="vi-VN" sz="2000" dirty="0" err="1">
                          <a:latin typeface="+mj-lt"/>
                        </a:rPr>
                        <a:t>cực</a:t>
                      </a:r>
                      <a:r>
                        <a:rPr lang="vi-VN" sz="2000" dirty="0">
                          <a:latin typeface="+mj-lt"/>
                        </a:rPr>
                        <a:t> </a:t>
                      </a:r>
                      <a:r>
                        <a:rPr lang="vi-VN" sz="2000" dirty="0" err="1">
                          <a:latin typeface="+mj-lt"/>
                        </a:rPr>
                        <a:t>lớn</a:t>
                      </a:r>
                      <a:endParaRPr lang="vi-VN" sz="2000" dirty="0">
                        <a:latin typeface="+mj-lt"/>
                      </a:endParaRPr>
                    </a:p>
                  </a:txBody>
                  <a:tcPr/>
                </a:tc>
                <a:extLst>
                  <a:ext uri="{0D108BD9-81ED-4DB2-BD59-A6C34878D82A}">
                    <a16:rowId xmlns:a16="http://schemas.microsoft.com/office/drawing/2014/main" val="1809722189"/>
                  </a:ext>
                </a:extLst>
              </a:tr>
              <a:tr h="1209583">
                <a:tc>
                  <a:txBody>
                    <a:bodyPr/>
                    <a:lstStyle/>
                    <a:p>
                      <a:r>
                        <a:rPr lang="vi-VN" sz="2000" dirty="0" err="1">
                          <a:latin typeface="+mj-lt"/>
                        </a:rPr>
                        <a:t>Việc</a:t>
                      </a:r>
                      <a:r>
                        <a:rPr lang="vi-VN" sz="2000" dirty="0">
                          <a:latin typeface="+mj-lt"/>
                        </a:rPr>
                        <a:t> thêm </a:t>
                      </a:r>
                      <a:r>
                        <a:rPr lang="vi-VN" sz="2000" dirty="0" err="1">
                          <a:latin typeface="+mj-lt"/>
                        </a:rPr>
                        <a:t>vào</a:t>
                      </a:r>
                      <a:r>
                        <a:rPr lang="vi-VN" sz="2000" dirty="0">
                          <a:latin typeface="+mj-lt"/>
                        </a:rPr>
                        <a:t> </a:t>
                      </a:r>
                      <a:r>
                        <a:rPr lang="vi-VN" sz="2000" dirty="0" err="1">
                          <a:latin typeface="+mj-lt"/>
                        </a:rPr>
                        <a:t>các</a:t>
                      </a:r>
                      <a:r>
                        <a:rPr lang="vi-VN" sz="2000" dirty="0">
                          <a:latin typeface="+mj-lt"/>
                        </a:rPr>
                        <a:t> </a:t>
                      </a:r>
                      <a:r>
                        <a:rPr lang="vi-VN" sz="2000" dirty="0" err="1">
                          <a:latin typeface="+mj-lt"/>
                        </a:rPr>
                        <a:t>module</a:t>
                      </a:r>
                      <a:r>
                        <a:rPr lang="vi-VN" sz="2000" dirty="0">
                          <a:latin typeface="+mj-lt"/>
                        </a:rPr>
                        <a:t> </a:t>
                      </a:r>
                      <a:r>
                        <a:rPr lang="vi-VN" sz="2000" dirty="0" err="1">
                          <a:latin typeface="+mj-lt"/>
                        </a:rPr>
                        <a:t>cá</a:t>
                      </a:r>
                      <a:r>
                        <a:rPr lang="vi-VN" sz="2000" dirty="0">
                          <a:latin typeface="+mj-lt"/>
                        </a:rPr>
                        <a:t> nhân không </a:t>
                      </a:r>
                      <a:r>
                        <a:rPr lang="vi-VN" sz="2000" dirty="0" err="1">
                          <a:latin typeface="+mj-lt"/>
                        </a:rPr>
                        <a:t>hề</a:t>
                      </a:r>
                      <a:r>
                        <a:rPr lang="vi-VN" sz="2000" dirty="0">
                          <a:latin typeface="+mj-lt"/>
                        </a:rPr>
                        <a:t> </a:t>
                      </a:r>
                      <a:r>
                        <a:rPr lang="vi-VN" sz="2000" dirty="0" err="1">
                          <a:latin typeface="+mj-lt"/>
                        </a:rPr>
                        <a:t>dễ</a:t>
                      </a:r>
                      <a:r>
                        <a:rPr lang="vi-VN" sz="2000" dirty="0">
                          <a:latin typeface="+mj-lt"/>
                        </a:rPr>
                        <a:t> </a:t>
                      </a:r>
                      <a:r>
                        <a:rPr lang="vi-VN" sz="2000" dirty="0" err="1">
                          <a:latin typeface="+mj-lt"/>
                        </a:rPr>
                        <a:t>dàng</a:t>
                      </a:r>
                      <a:r>
                        <a:rPr lang="vi-VN" sz="2000" dirty="0">
                          <a:latin typeface="+mj-lt"/>
                        </a:rPr>
                        <a:t> </a:t>
                      </a:r>
                      <a:r>
                        <a:rPr lang="vi-VN" sz="2000" dirty="0" err="1">
                          <a:latin typeface="+mj-lt"/>
                        </a:rPr>
                        <a:t>và</a:t>
                      </a:r>
                      <a:r>
                        <a:rPr lang="vi-VN" sz="2000" dirty="0">
                          <a:latin typeface="+mj-lt"/>
                        </a:rPr>
                        <a:t> </a:t>
                      </a:r>
                      <a:r>
                        <a:rPr lang="vi-VN" sz="2000" dirty="0" err="1">
                          <a:latin typeface="+mj-lt"/>
                        </a:rPr>
                        <a:t>các</a:t>
                      </a:r>
                      <a:r>
                        <a:rPr lang="vi-VN" sz="2000" dirty="0">
                          <a:latin typeface="+mj-lt"/>
                        </a:rPr>
                        <a:t> </a:t>
                      </a:r>
                      <a:r>
                        <a:rPr lang="vi-VN" sz="2000" dirty="0" err="1">
                          <a:latin typeface="+mj-lt"/>
                        </a:rPr>
                        <a:t>chỉnh</a:t>
                      </a:r>
                      <a:r>
                        <a:rPr lang="vi-VN" sz="2000" dirty="0">
                          <a:latin typeface="+mj-lt"/>
                        </a:rPr>
                        <a:t> </a:t>
                      </a:r>
                      <a:r>
                        <a:rPr lang="vi-VN" sz="2000" dirty="0" err="1">
                          <a:latin typeface="+mj-lt"/>
                        </a:rPr>
                        <a:t>sửa</a:t>
                      </a:r>
                      <a:r>
                        <a:rPr lang="vi-VN" sz="2000" dirty="0">
                          <a:latin typeface="+mj-lt"/>
                        </a:rPr>
                        <a:t> </a:t>
                      </a:r>
                      <a:r>
                        <a:rPr lang="vi-VN" sz="2000" dirty="0" err="1">
                          <a:latin typeface="+mj-lt"/>
                        </a:rPr>
                        <a:t>cũng</a:t>
                      </a:r>
                      <a:r>
                        <a:rPr lang="vi-VN" sz="2000" dirty="0">
                          <a:latin typeface="+mj-lt"/>
                        </a:rPr>
                        <a:t> </a:t>
                      </a:r>
                      <a:r>
                        <a:rPr lang="vi-VN" sz="2000" dirty="0" err="1">
                          <a:latin typeface="+mj-lt"/>
                        </a:rPr>
                        <a:t>gặp</a:t>
                      </a:r>
                      <a:r>
                        <a:rPr lang="vi-VN" sz="2000" dirty="0">
                          <a:latin typeface="+mj-lt"/>
                        </a:rPr>
                        <a:t> </a:t>
                      </a:r>
                      <a:r>
                        <a:rPr lang="vi-VN" sz="2000" dirty="0" err="1">
                          <a:latin typeface="+mj-lt"/>
                        </a:rPr>
                        <a:t>ít</a:t>
                      </a:r>
                      <a:r>
                        <a:rPr lang="vi-VN" sz="2000" dirty="0">
                          <a:latin typeface="+mj-lt"/>
                        </a:rPr>
                        <a:t> </a:t>
                      </a:r>
                      <a:r>
                        <a:rPr lang="vi-VN" sz="2000" dirty="0" err="1">
                          <a:latin typeface="+mj-lt"/>
                        </a:rPr>
                        <a:t>nhiều</a:t>
                      </a:r>
                      <a:r>
                        <a:rPr lang="vi-VN" sz="2000" dirty="0">
                          <a:latin typeface="+mj-lt"/>
                        </a:rPr>
                        <a:t> </a:t>
                      </a:r>
                      <a:r>
                        <a:rPr lang="vi-VN" sz="2000" dirty="0" err="1">
                          <a:latin typeface="+mj-lt"/>
                        </a:rPr>
                        <a:t>khó</a:t>
                      </a:r>
                      <a:r>
                        <a:rPr lang="vi-VN" sz="2000" dirty="0">
                          <a:latin typeface="+mj-lt"/>
                        </a:rPr>
                        <a:t> khăn</a:t>
                      </a:r>
                    </a:p>
                  </a:txBody>
                  <a:tcPr/>
                </a:tc>
                <a:tc>
                  <a:txBody>
                    <a:bodyPr/>
                    <a:lstStyle/>
                    <a:p>
                      <a:r>
                        <a:rPr lang="vi-VN" sz="2000" dirty="0" err="1">
                          <a:latin typeface="+mj-lt"/>
                        </a:rPr>
                        <a:t>Quá</a:t>
                      </a:r>
                      <a:r>
                        <a:rPr lang="vi-VN" sz="2000" dirty="0">
                          <a:latin typeface="+mj-lt"/>
                        </a:rPr>
                        <a:t> </a:t>
                      </a:r>
                      <a:r>
                        <a:rPr lang="vi-VN" sz="2000" dirty="0" err="1">
                          <a:latin typeface="+mj-lt"/>
                        </a:rPr>
                        <a:t>nhiều</a:t>
                      </a:r>
                      <a:r>
                        <a:rPr lang="vi-VN" sz="2000" dirty="0">
                          <a:latin typeface="+mj-lt"/>
                        </a:rPr>
                        <a:t> </a:t>
                      </a:r>
                      <a:r>
                        <a:rPr lang="vi-VN" sz="2000" dirty="0" err="1">
                          <a:latin typeface="+mj-lt"/>
                        </a:rPr>
                        <a:t>tùy</a:t>
                      </a:r>
                      <a:r>
                        <a:rPr lang="vi-VN" sz="2000" dirty="0">
                          <a:latin typeface="+mj-lt"/>
                        </a:rPr>
                        <a:t> </a:t>
                      </a:r>
                      <a:r>
                        <a:rPr lang="vi-VN" sz="2000" dirty="0" err="1">
                          <a:latin typeface="+mj-lt"/>
                        </a:rPr>
                        <a:t>chọn</a:t>
                      </a:r>
                      <a:r>
                        <a:rPr lang="vi-VN" sz="2000" dirty="0">
                          <a:latin typeface="+mj-lt"/>
                        </a:rPr>
                        <a:t> trong </a:t>
                      </a:r>
                      <a:r>
                        <a:rPr lang="vi-VN" sz="2000" dirty="0" err="1">
                          <a:latin typeface="+mj-lt"/>
                        </a:rPr>
                        <a:t>thiết</a:t>
                      </a:r>
                      <a:r>
                        <a:rPr lang="vi-VN" sz="2000" dirty="0">
                          <a:latin typeface="+mj-lt"/>
                        </a:rPr>
                        <a:t> </a:t>
                      </a:r>
                      <a:r>
                        <a:rPr lang="vi-VN" sz="2000" dirty="0" err="1">
                          <a:latin typeface="+mj-lt"/>
                        </a:rPr>
                        <a:t>lập</a:t>
                      </a:r>
                      <a:r>
                        <a:rPr lang="vi-VN" sz="2000" dirty="0">
                          <a:latin typeface="+mj-lt"/>
                        </a:rPr>
                        <a:t> gây ra </a:t>
                      </a:r>
                      <a:r>
                        <a:rPr lang="vi-VN" sz="2000" dirty="0" err="1">
                          <a:latin typeface="+mj-lt"/>
                        </a:rPr>
                        <a:t>các</a:t>
                      </a:r>
                      <a:r>
                        <a:rPr lang="vi-VN" sz="2000" dirty="0">
                          <a:latin typeface="+mj-lt"/>
                        </a:rPr>
                        <a:t> </a:t>
                      </a:r>
                      <a:r>
                        <a:rPr lang="vi-VN" sz="2000" dirty="0" err="1">
                          <a:latin typeface="+mj-lt"/>
                        </a:rPr>
                        <a:t>điểm</a:t>
                      </a:r>
                      <a:r>
                        <a:rPr lang="vi-VN" sz="2000" dirty="0">
                          <a:latin typeface="+mj-lt"/>
                        </a:rPr>
                        <a:t> </a:t>
                      </a:r>
                      <a:r>
                        <a:rPr lang="vi-VN" sz="2000" dirty="0" err="1">
                          <a:latin typeface="+mj-lt"/>
                        </a:rPr>
                        <a:t>yếu</a:t>
                      </a:r>
                      <a:r>
                        <a:rPr lang="vi-VN" sz="2000" dirty="0">
                          <a:latin typeface="+mj-lt"/>
                        </a:rPr>
                        <a:t> </a:t>
                      </a:r>
                      <a:r>
                        <a:rPr lang="vi-VN" sz="2000" dirty="0" err="1">
                          <a:latin typeface="+mj-lt"/>
                        </a:rPr>
                        <a:t>về</a:t>
                      </a:r>
                      <a:r>
                        <a:rPr lang="vi-VN" sz="2000" dirty="0">
                          <a:latin typeface="+mj-lt"/>
                        </a:rPr>
                        <a:t> </a:t>
                      </a:r>
                      <a:r>
                        <a:rPr lang="vi-VN" sz="2000" dirty="0" err="1">
                          <a:latin typeface="+mj-lt"/>
                        </a:rPr>
                        <a:t>bảo</a:t>
                      </a:r>
                      <a:r>
                        <a:rPr lang="vi-VN" sz="2000" dirty="0">
                          <a:latin typeface="+mj-lt"/>
                        </a:rPr>
                        <a:t> </a:t>
                      </a:r>
                      <a:r>
                        <a:rPr lang="vi-VN" sz="2000" dirty="0" err="1">
                          <a:latin typeface="+mj-lt"/>
                        </a:rPr>
                        <a:t>mật</a:t>
                      </a:r>
                      <a:r>
                        <a:rPr lang="vi-VN" sz="2000" dirty="0">
                          <a:latin typeface="+mj-lt"/>
                        </a:rPr>
                        <a:t>.</a:t>
                      </a:r>
                    </a:p>
                  </a:txBody>
                  <a:tcPr/>
                </a:tc>
                <a:extLst>
                  <a:ext uri="{0D108BD9-81ED-4DB2-BD59-A6C34878D82A}">
                    <a16:rowId xmlns:a16="http://schemas.microsoft.com/office/drawing/2014/main" val="1422280208"/>
                  </a:ext>
                </a:extLst>
              </a:tr>
              <a:tr h="1209583">
                <a:tc>
                  <a:txBody>
                    <a:bodyPr/>
                    <a:lstStyle/>
                    <a:p>
                      <a:r>
                        <a:rPr lang="vi-VN" sz="2000" dirty="0" err="1">
                          <a:latin typeface="+mj-lt"/>
                        </a:rPr>
                        <a:t>Tính</a:t>
                      </a:r>
                      <a:r>
                        <a:rPr lang="vi-VN" sz="2000" dirty="0">
                          <a:latin typeface="+mj-lt"/>
                        </a:rPr>
                        <a:t> </a:t>
                      </a:r>
                      <a:r>
                        <a:rPr lang="vi-VN" sz="2000" dirty="0" err="1">
                          <a:latin typeface="+mj-lt"/>
                        </a:rPr>
                        <a:t>bảo</a:t>
                      </a:r>
                      <a:r>
                        <a:rPr lang="vi-VN" sz="2000" dirty="0">
                          <a:latin typeface="+mj-lt"/>
                        </a:rPr>
                        <a:t> </a:t>
                      </a:r>
                      <a:r>
                        <a:rPr lang="vi-VN" sz="2000" dirty="0" err="1">
                          <a:latin typeface="+mj-lt"/>
                        </a:rPr>
                        <a:t>mật</a:t>
                      </a:r>
                      <a:r>
                        <a:rPr lang="vi-VN" sz="2000" dirty="0">
                          <a:latin typeface="+mj-lt"/>
                        </a:rPr>
                        <a:t> </a:t>
                      </a:r>
                      <a:r>
                        <a:rPr lang="vi-VN" sz="2000" dirty="0" err="1">
                          <a:latin typeface="+mj-lt"/>
                        </a:rPr>
                        <a:t>kém</a:t>
                      </a:r>
                      <a:r>
                        <a:rPr lang="vi-VN" sz="2000" dirty="0">
                          <a:latin typeface="+mj-lt"/>
                        </a:rPr>
                        <a:t> hơn </a:t>
                      </a:r>
                      <a:r>
                        <a:rPr lang="vi-VN" sz="2000" dirty="0" err="1">
                          <a:latin typeface="+mj-lt"/>
                        </a:rPr>
                        <a:t>Apache</a:t>
                      </a:r>
                      <a:r>
                        <a:rPr lang="vi-VN" sz="2000" dirty="0">
                          <a:latin typeface="+mj-lt"/>
                        </a:rPr>
                        <a:t> </a:t>
                      </a:r>
                      <a:r>
                        <a:rPr lang="vi-VN" sz="2000" dirty="0" err="1">
                          <a:latin typeface="+mj-lt"/>
                        </a:rPr>
                        <a:t>vì</a:t>
                      </a:r>
                      <a:r>
                        <a:rPr lang="vi-VN" sz="2000" dirty="0">
                          <a:latin typeface="+mj-lt"/>
                        </a:rPr>
                        <a:t> HĐH Windows </a:t>
                      </a:r>
                      <a:r>
                        <a:rPr lang="vi-VN" sz="2000" dirty="0" err="1">
                          <a:latin typeface="+mj-lt"/>
                        </a:rPr>
                        <a:t>là</a:t>
                      </a:r>
                      <a:r>
                        <a:rPr lang="vi-VN" sz="2000" dirty="0">
                          <a:latin typeface="+mj-lt"/>
                        </a:rPr>
                        <a:t> </a:t>
                      </a:r>
                      <a:r>
                        <a:rPr lang="vi-VN" sz="2000" dirty="0" err="1">
                          <a:latin typeface="+mj-lt"/>
                        </a:rPr>
                        <a:t>nó</a:t>
                      </a:r>
                      <a:r>
                        <a:rPr lang="vi-VN" sz="2000" dirty="0">
                          <a:latin typeface="+mj-lt"/>
                        </a:rPr>
                        <a:t> </a:t>
                      </a:r>
                      <a:r>
                        <a:rPr lang="vi-VN" sz="2000" dirty="0" err="1">
                          <a:latin typeface="+mj-lt"/>
                        </a:rPr>
                        <a:t>quá</a:t>
                      </a:r>
                      <a:r>
                        <a:rPr lang="vi-VN" sz="2000" dirty="0">
                          <a:latin typeface="+mj-lt"/>
                        </a:rPr>
                        <a:t> </a:t>
                      </a:r>
                      <a:r>
                        <a:rPr lang="vi-VN" sz="2000" dirty="0" err="1">
                          <a:latin typeface="+mj-lt"/>
                        </a:rPr>
                        <a:t>phổ</a:t>
                      </a:r>
                      <a:r>
                        <a:rPr lang="vi-VN" sz="2000" dirty="0">
                          <a:latin typeface="+mj-lt"/>
                        </a:rPr>
                        <a:t> </a:t>
                      </a:r>
                      <a:r>
                        <a:rPr lang="vi-VN" sz="2000" dirty="0" err="1">
                          <a:latin typeface="+mj-lt"/>
                        </a:rPr>
                        <a:t>biến</a:t>
                      </a:r>
                      <a:r>
                        <a:rPr lang="vi-VN" sz="2000" dirty="0">
                          <a:latin typeface="+mj-lt"/>
                        </a:rPr>
                        <a:t> </a:t>
                      </a:r>
                      <a:r>
                        <a:rPr lang="vi-VN" sz="2000" dirty="0" err="1">
                          <a:latin typeface="+mj-lt"/>
                        </a:rPr>
                        <a:t>và</a:t>
                      </a:r>
                      <a:r>
                        <a:rPr lang="vi-VN" sz="2000" dirty="0">
                          <a:latin typeface="+mj-lt"/>
                        </a:rPr>
                        <a:t> </a:t>
                      </a:r>
                      <a:r>
                        <a:rPr lang="vi-VN" sz="2000" dirty="0" err="1">
                          <a:latin typeface="+mj-lt"/>
                        </a:rPr>
                        <a:t>có</a:t>
                      </a:r>
                      <a:r>
                        <a:rPr lang="vi-VN" sz="2000" dirty="0">
                          <a:latin typeface="+mj-lt"/>
                        </a:rPr>
                        <a:t> </a:t>
                      </a:r>
                      <a:r>
                        <a:rPr lang="vi-VN" sz="2000" dirty="0" err="1">
                          <a:latin typeface="+mj-lt"/>
                        </a:rPr>
                        <a:t>rất</a:t>
                      </a:r>
                      <a:r>
                        <a:rPr lang="vi-VN" sz="2000" dirty="0">
                          <a:latin typeface="+mj-lt"/>
                        </a:rPr>
                        <a:t> </a:t>
                      </a:r>
                      <a:r>
                        <a:rPr lang="vi-VN" sz="2000" dirty="0" err="1">
                          <a:latin typeface="+mj-lt"/>
                        </a:rPr>
                        <a:t>nhiều</a:t>
                      </a:r>
                      <a:r>
                        <a:rPr lang="vi-VN" sz="2000" dirty="0">
                          <a:latin typeface="+mj-lt"/>
                        </a:rPr>
                        <a:t> </a:t>
                      </a:r>
                      <a:r>
                        <a:rPr lang="vi-VN" sz="2000" dirty="0" err="1">
                          <a:latin typeface="+mj-lt"/>
                        </a:rPr>
                        <a:t>phần</a:t>
                      </a:r>
                      <a:r>
                        <a:rPr lang="vi-VN" sz="2000" dirty="0">
                          <a:latin typeface="+mj-lt"/>
                        </a:rPr>
                        <a:t> </a:t>
                      </a:r>
                      <a:r>
                        <a:rPr lang="vi-VN" sz="2000" dirty="0" err="1">
                          <a:latin typeface="+mj-lt"/>
                        </a:rPr>
                        <a:t>mềm</a:t>
                      </a:r>
                      <a:r>
                        <a:rPr lang="vi-VN" sz="2000" dirty="0">
                          <a:latin typeface="+mj-lt"/>
                        </a:rPr>
                        <a:t> </a:t>
                      </a:r>
                      <a:r>
                        <a:rPr lang="vi-VN" sz="2000" dirty="0" err="1">
                          <a:latin typeface="+mj-lt"/>
                        </a:rPr>
                        <a:t>độc</a:t>
                      </a:r>
                      <a:r>
                        <a:rPr lang="vi-VN" sz="2000" dirty="0">
                          <a:latin typeface="+mj-lt"/>
                        </a:rPr>
                        <a:t> </a:t>
                      </a:r>
                      <a:r>
                        <a:rPr lang="vi-VN" sz="2000" dirty="0" err="1">
                          <a:latin typeface="+mj-lt"/>
                        </a:rPr>
                        <a:t>hại</a:t>
                      </a:r>
                      <a:r>
                        <a:rPr lang="vi-VN" sz="2000" dirty="0">
                          <a:latin typeface="+mj-lt"/>
                        </a:rPr>
                        <a:t>, vi </a:t>
                      </a:r>
                      <a:r>
                        <a:rPr lang="vi-VN" sz="2000" dirty="0" err="1">
                          <a:latin typeface="+mj-lt"/>
                        </a:rPr>
                        <a:t>rút</a:t>
                      </a:r>
                      <a:r>
                        <a:rPr lang="vi-VN" sz="2000" dirty="0">
                          <a:latin typeface="+mj-lt"/>
                        </a:rPr>
                        <a:t> </a:t>
                      </a:r>
                      <a:r>
                        <a:rPr lang="vi-VN" sz="2000" dirty="0" err="1">
                          <a:latin typeface="+mj-lt"/>
                        </a:rPr>
                        <a:t>và</a:t>
                      </a:r>
                      <a:r>
                        <a:rPr lang="vi-VN" sz="2000" dirty="0">
                          <a:latin typeface="+mj-lt"/>
                        </a:rPr>
                        <a:t> </a:t>
                      </a:r>
                      <a:r>
                        <a:rPr lang="vi-VN" sz="2000" dirty="0" err="1">
                          <a:latin typeface="+mj-lt"/>
                        </a:rPr>
                        <a:t>trojan</a:t>
                      </a:r>
                      <a:r>
                        <a:rPr lang="vi-VN" sz="2000" dirty="0">
                          <a:latin typeface="+mj-lt"/>
                        </a:rPr>
                        <a:t> tồn </a:t>
                      </a:r>
                      <a:r>
                        <a:rPr lang="vi-VN" sz="2000" dirty="0" err="1">
                          <a:latin typeface="+mj-lt"/>
                        </a:rPr>
                        <a:t>tại</a:t>
                      </a:r>
                      <a:r>
                        <a:rPr lang="vi-VN" sz="2000" dirty="0">
                          <a:latin typeface="+mj-lt"/>
                        </a:rPr>
                        <a:t> trên HĐH Windows. </a:t>
                      </a:r>
                      <a:r>
                        <a:rPr lang="vi-VN" sz="2000" dirty="0" err="1">
                          <a:latin typeface="+mj-lt"/>
                        </a:rPr>
                        <a:t>Thậm</a:t>
                      </a:r>
                      <a:r>
                        <a:rPr lang="vi-VN" sz="2000" dirty="0">
                          <a:latin typeface="+mj-lt"/>
                        </a:rPr>
                        <a:t> </a:t>
                      </a:r>
                      <a:r>
                        <a:rPr lang="vi-VN" sz="2000" dirty="0" err="1">
                          <a:latin typeface="+mj-lt"/>
                        </a:rPr>
                        <a:t>chí</a:t>
                      </a:r>
                      <a:r>
                        <a:rPr lang="vi-VN" sz="2000" dirty="0">
                          <a:latin typeface="+mj-lt"/>
                        </a:rPr>
                        <a:t> </a:t>
                      </a:r>
                      <a:r>
                        <a:rPr lang="vi-VN" sz="2000" dirty="0" err="1">
                          <a:latin typeface="+mj-lt"/>
                        </a:rPr>
                        <a:t>nhiều</a:t>
                      </a:r>
                      <a:r>
                        <a:rPr lang="vi-VN" sz="2000" dirty="0">
                          <a:latin typeface="+mj-lt"/>
                        </a:rPr>
                        <a:t> hơn đang </a:t>
                      </a:r>
                      <a:r>
                        <a:rPr lang="vi-VN" sz="2000" dirty="0" err="1">
                          <a:latin typeface="+mj-lt"/>
                        </a:rPr>
                        <a:t>được</a:t>
                      </a:r>
                      <a:r>
                        <a:rPr lang="vi-VN" sz="2000" dirty="0">
                          <a:latin typeface="+mj-lt"/>
                        </a:rPr>
                        <a:t> </a:t>
                      </a:r>
                      <a:r>
                        <a:rPr lang="vi-VN" sz="2000" dirty="0" err="1">
                          <a:latin typeface="+mj-lt"/>
                        </a:rPr>
                        <a:t>tạo</a:t>
                      </a:r>
                      <a:r>
                        <a:rPr lang="vi-VN" sz="2000" dirty="0">
                          <a:latin typeface="+mj-lt"/>
                        </a:rPr>
                        <a:t> ra </a:t>
                      </a:r>
                      <a:r>
                        <a:rPr lang="vi-VN" sz="2000" dirty="0" err="1">
                          <a:latin typeface="+mj-lt"/>
                        </a:rPr>
                        <a:t>hàng</a:t>
                      </a:r>
                      <a:r>
                        <a:rPr lang="vi-VN" sz="2000" dirty="0">
                          <a:latin typeface="+mj-lt"/>
                        </a:rPr>
                        <a:t> </a:t>
                      </a:r>
                      <a:r>
                        <a:rPr lang="vi-VN" sz="2000" dirty="0" err="1">
                          <a:latin typeface="+mj-lt"/>
                        </a:rPr>
                        <a:t>ngày</a:t>
                      </a:r>
                      <a:r>
                        <a:rPr lang="vi-VN" sz="2000" dirty="0">
                          <a:latin typeface="+mj-lt"/>
                        </a:rPr>
                        <a:t> </a:t>
                      </a:r>
                      <a:r>
                        <a:rPr lang="vi-VN" sz="2000" dirty="0" err="1">
                          <a:latin typeface="+mj-lt"/>
                        </a:rPr>
                        <a:t>và</a:t>
                      </a:r>
                      <a:r>
                        <a:rPr lang="vi-VN" sz="2000" dirty="0">
                          <a:latin typeface="+mj-lt"/>
                        </a:rPr>
                        <a:t> </a:t>
                      </a:r>
                      <a:r>
                        <a:rPr lang="vi-VN" sz="2000" dirty="0" err="1">
                          <a:latin typeface="+mj-lt"/>
                        </a:rPr>
                        <a:t>điều</a:t>
                      </a:r>
                      <a:r>
                        <a:rPr lang="vi-VN" sz="2000" dirty="0">
                          <a:latin typeface="+mj-lt"/>
                        </a:rPr>
                        <a:t> </a:t>
                      </a:r>
                      <a:r>
                        <a:rPr lang="vi-VN" sz="2000" dirty="0" err="1">
                          <a:latin typeface="+mj-lt"/>
                        </a:rPr>
                        <a:t>đó</a:t>
                      </a:r>
                      <a:r>
                        <a:rPr lang="vi-VN" sz="2000" dirty="0">
                          <a:latin typeface="+mj-lt"/>
                        </a:rPr>
                        <a:t> </a:t>
                      </a:r>
                      <a:r>
                        <a:rPr lang="vi-VN" sz="2000" dirty="0" err="1">
                          <a:latin typeface="+mj-lt"/>
                        </a:rPr>
                        <a:t>có</a:t>
                      </a:r>
                      <a:r>
                        <a:rPr lang="vi-VN" sz="2000" dirty="0">
                          <a:latin typeface="+mj-lt"/>
                        </a:rPr>
                        <a:t> </a:t>
                      </a:r>
                      <a:r>
                        <a:rPr lang="vi-VN" sz="2000" dirty="0" err="1">
                          <a:latin typeface="+mj-lt"/>
                        </a:rPr>
                        <a:t>thể</a:t>
                      </a:r>
                      <a:r>
                        <a:rPr lang="vi-VN" sz="2000" dirty="0">
                          <a:latin typeface="+mj-lt"/>
                        </a:rPr>
                        <a:t> gây ra </a:t>
                      </a:r>
                      <a:r>
                        <a:rPr lang="vi-VN" sz="2000" dirty="0" err="1">
                          <a:latin typeface="+mj-lt"/>
                        </a:rPr>
                        <a:t>một</a:t>
                      </a:r>
                      <a:r>
                        <a:rPr lang="vi-VN" sz="2000" dirty="0">
                          <a:latin typeface="+mj-lt"/>
                        </a:rPr>
                        <a:t> </a:t>
                      </a:r>
                      <a:r>
                        <a:rPr lang="vi-VN" sz="2000" dirty="0" err="1">
                          <a:latin typeface="+mj-lt"/>
                        </a:rPr>
                        <a:t>mối</a:t>
                      </a:r>
                      <a:r>
                        <a:rPr lang="vi-VN" sz="2000" dirty="0">
                          <a:latin typeface="+mj-lt"/>
                        </a:rPr>
                        <a:t> đe </a:t>
                      </a:r>
                      <a:r>
                        <a:rPr lang="vi-VN" sz="2000" dirty="0" err="1">
                          <a:latin typeface="+mj-lt"/>
                        </a:rPr>
                        <a:t>dọa</a:t>
                      </a:r>
                      <a:r>
                        <a:rPr lang="vi-VN" sz="2000" dirty="0">
                          <a:latin typeface="+mj-lt"/>
                        </a:rPr>
                        <a:t> trong tương lai. </a:t>
                      </a:r>
                    </a:p>
                  </a:txBody>
                  <a:tcPr/>
                </a:tc>
                <a:tc>
                  <a:txBody>
                    <a:bodyPr/>
                    <a:lstStyle/>
                    <a:p>
                      <a:r>
                        <a:rPr lang="vi-VN" sz="2000" dirty="0" err="1">
                          <a:latin typeface="+mj-lt"/>
                        </a:rPr>
                        <a:t>Quá</a:t>
                      </a:r>
                      <a:r>
                        <a:rPr lang="vi-VN" sz="2000" dirty="0">
                          <a:latin typeface="+mj-lt"/>
                        </a:rPr>
                        <a:t> </a:t>
                      </a:r>
                      <a:r>
                        <a:rPr lang="vi-VN" sz="2000" dirty="0" err="1">
                          <a:latin typeface="+mj-lt"/>
                        </a:rPr>
                        <a:t>nhiều</a:t>
                      </a:r>
                      <a:r>
                        <a:rPr lang="vi-VN" sz="2000" dirty="0">
                          <a:latin typeface="+mj-lt"/>
                        </a:rPr>
                        <a:t> </a:t>
                      </a:r>
                      <a:r>
                        <a:rPr lang="vi-VN" sz="2000" dirty="0" err="1">
                          <a:latin typeface="+mj-lt"/>
                        </a:rPr>
                        <a:t>tùy</a:t>
                      </a:r>
                      <a:r>
                        <a:rPr lang="vi-VN" sz="2000" dirty="0">
                          <a:latin typeface="+mj-lt"/>
                        </a:rPr>
                        <a:t> </a:t>
                      </a:r>
                      <a:r>
                        <a:rPr lang="vi-VN" sz="2000" dirty="0" err="1">
                          <a:latin typeface="+mj-lt"/>
                        </a:rPr>
                        <a:t>chọn</a:t>
                      </a:r>
                      <a:r>
                        <a:rPr lang="vi-VN" sz="2000" dirty="0">
                          <a:latin typeface="+mj-lt"/>
                        </a:rPr>
                        <a:t> trong </a:t>
                      </a:r>
                      <a:r>
                        <a:rPr lang="vi-VN" sz="2000" dirty="0" err="1">
                          <a:latin typeface="+mj-lt"/>
                        </a:rPr>
                        <a:t>thiết</a:t>
                      </a:r>
                      <a:r>
                        <a:rPr lang="vi-VN" sz="2000" dirty="0">
                          <a:latin typeface="+mj-lt"/>
                        </a:rPr>
                        <a:t> </a:t>
                      </a:r>
                      <a:r>
                        <a:rPr lang="vi-VN" sz="2000" dirty="0" err="1">
                          <a:latin typeface="+mj-lt"/>
                        </a:rPr>
                        <a:t>lập</a:t>
                      </a:r>
                      <a:r>
                        <a:rPr lang="vi-VN" sz="2000" dirty="0">
                          <a:latin typeface="+mj-lt"/>
                        </a:rPr>
                        <a:t> gây ra </a:t>
                      </a:r>
                      <a:r>
                        <a:rPr lang="vi-VN" sz="2000" dirty="0" err="1">
                          <a:latin typeface="+mj-lt"/>
                        </a:rPr>
                        <a:t>các</a:t>
                      </a:r>
                      <a:r>
                        <a:rPr lang="vi-VN" sz="2000" dirty="0">
                          <a:latin typeface="+mj-lt"/>
                        </a:rPr>
                        <a:t> </a:t>
                      </a:r>
                      <a:r>
                        <a:rPr lang="vi-VN" sz="2000" dirty="0" err="1">
                          <a:latin typeface="+mj-lt"/>
                        </a:rPr>
                        <a:t>điểm</a:t>
                      </a:r>
                      <a:r>
                        <a:rPr lang="vi-VN" sz="2000" dirty="0">
                          <a:latin typeface="+mj-lt"/>
                        </a:rPr>
                        <a:t> </a:t>
                      </a:r>
                      <a:r>
                        <a:rPr lang="vi-VN" sz="2000" dirty="0" err="1">
                          <a:latin typeface="+mj-lt"/>
                        </a:rPr>
                        <a:t>yếu</a:t>
                      </a:r>
                      <a:r>
                        <a:rPr lang="vi-VN" sz="2000" dirty="0">
                          <a:latin typeface="+mj-lt"/>
                        </a:rPr>
                        <a:t> </a:t>
                      </a:r>
                      <a:r>
                        <a:rPr lang="vi-VN" sz="2000" dirty="0" err="1">
                          <a:latin typeface="+mj-lt"/>
                        </a:rPr>
                        <a:t>về</a:t>
                      </a:r>
                      <a:r>
                        <a:rPr lang="vi-VN" sz="2000" dirty="0">
                          <a:latin typeface="+mj-lt"/>
                        </a:rPr>
                        <a:t> </a:t>
                      </a:r>
                      <a:r>
                        <a:rPr lang="vi-VN" sz="2000" dirty="0" err="1">
                          <a:latin typeface="+mj-lt"/>
                        </a:rPr>
                        <a:t>bảo</a:t>
                      </a:r>
                      <a:r>
                        <a:rPr lang="vi-VN" sz="2000" dirty="0">
                          <a:latin typeface="+mj-lt"/>
                        </a:rPr>
                        <a:t> </a:t>
                      </a:r>
                      <a:r>
                        <a:rPr lang="vi-VN" sz="2000" dirty="0" err="1">
                          <a:latin typeface="+mj-lt"/>
                        </a:rPr>
                        <a:t>mật</a:t>
                      </a:r>
                      <a:r>
                        <a:rPr lang="vi-VN" sz="2000" dirty="0">
                          <a:latin typeface="+mj-lt"/>
                        </a:rPr>
                        <a:t>.</a:t>
                      </a:r>
                    </a:p>
                  </a:txBody>
                  <a:tcPr/>
                </a:tc>
                <a:extLst>
                  <a:ext uri="{0D108BD9-81ED-4DB2-BD59-A6C34878D82A}">
                    <a16:rowId xmlns:a16="http://schemas.microsoft.com/office/drawing/2014/main" val="1928265045"/>
                  </a:ext>
                </a:extLst>
              </a:tr>
            </a:tbl>
          </a:graphicData>
        </a:graphic>
      </p:graphicFrame>
    </p:spTree>
    <p:extLst>
      <p:ext uri="{BB962C8B-B14F-4D97-AF65-F5344CB8AC3E}">
        <p14:creationId xmlns:p14="http://schemas.microsoft.com/office/powerpoint/2010/main" val="14696862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28102-37D0-4B3F-B4E5-4482F5770D70}"/>
              </a:ext>
            </a:extLst>
          </p:cNvPr>
          <p:cNvSpPr>
            <a:spLocks noGrp="1"/>
          </p:cNvSpPr>
          <p:nvPr>
            <p:ph type="ctrTitle"/>
          </p:nvPr>
        </p:nvSpPr>
        <p:spPr>
          <a:xfrm>
            <a:off x="0" y="0"/>
            <a:ext cx="6096000" cy="578839"/>
          </a:xfrm>
        </p:spPr>
        <p:txBody>
          <a:bodyPr>
            <a:noAutofit/>
          </a:bodyPr>
          <a:lstStyle/>
          <a:p>
            <a:r>
              <a:rPr lang="vi-VN" sz="2400" b="1" dirty="0">
                <a:solidFill>
                  <a:srgbClr val="FF0000"/>
                </a:solidFill>
              </a:rPr>
              <a:t>4. Sao lưu và khôi phục dự phòng</a:t>
            </a:r>
          </a:p>
        </p:txBody>
      </p:sp>
      <p:sp>
        <p:nvSpPr>
          <p:cNvPr id="3" name="Subtitle 2">
            <a:extLst>
              <a:ext uri="{FF2B5EF4-FFF2-40B4-BE49-F238E27FC236}">
                <a16:creationId xmlns:a16="http://schemas.microsoft.com/office/drawing/2014/main" id="{04B8146D-3166-42F7-8D23-B8A9957AAE64}"/>
              </a:ext>
            </a:extLst>
          </p:cNvPr>
          <p:cNvSpPr>
            <a:spLocks noGrp="1"/>
          </p:cNvSpPr>
          <p:nvPr>
            <p:ph type="subTitle" idx="1"/>
          </p:nvPr>
        </p:nvSpPr>
        <p:spPr>
          <a:xfrm>
            <a:off x="369370" y="1005630"/>
            <a:ext cx="11570705" cy="5492824"/>
          </a:xfrm>
        </p:spPr>
        <p:txBody>
          <a:bodyPr>
            <a:normAutofit fontScale="62500" lnSpcReduction="20000"/>
          </a:bodyPr>
          <a:lstStyle/>
          <a:p>
            <a:pPr marL="285750" indent="-285750" algn="l">
              <a:buFont typeface="Wingdings" panose="05000000000000000000" pitchFamily="2" charset="2"/>
              <a:buChar char="q"/>
            </a:pPr>
            <a:r>
              <a:rPr lang="vi-VN" sz="3200" b="0" i="0" cap="none" dirty="0">
                <a:solidFill>
                  <a:srgbClr val="000000"/>
                </a:solidFill>
                <a:effectLst/>
                <a:latin typeface="+mj-lt"/>
              </a:rPr>
              <a:t>Sao lưu và khôi phục là các hoạt động tối quan trọng đảm bảo việc vận hành hệ thống được an toàn và tin cậy. </a:t>
            </a:r>
            <a:r>
              <a:rPr lang="vi-VN" sz="3200" cap="none" dirty="0">
                <a:solidFill>
                  <a:srgbClr val="000000"/>
                </a:solidFill>
                <a:latin typeface="+mj-lt"/>
              </a:rPr>
              <a:t>S</a:t>
            </a:r>
            <a:r>
              <a:rPr lang="vi-VN" sz="3200" b="0" i="0" cap="none" dirty="0">
                <a:solidFill>
                  <a:srgbClr val="000000"/>
                </a:solidFill>
                <a:effectLst/>
                <a:latin typeface="+mj-lt"/>
              </a:rPr>
              <a:t>ao lưu (back-up) là tạo các bản sao của dữ liệu để có thể khôi phục (restore) dữ liệu gốc trong tình huống lỗi.</a:t>
            </a:r>
            <a:r>
              <a:rPr lang="vi-VN" sz="3200" cap="none" dirty="0">
                <a:latin typeface="+mj-lt"/>
              </a:rPr>
              <a:t> </a:t>
            </a:r>
          </a:p>
          <a:p>
            <a:pPr marL="285750" indent="-285750" algn="l">
              <a:buFont typeface="Wingdings" panose="05000000000000000000" pitchFamily="2" charset="2"/>
              <a:buChar char="q"/>
            </a:pPr>
            <a:r>
              <a:rPr lang="vi-VN" sz="3200" b="1" i="0" cap="none" dirty="0">
                <a:solidFill>
                  <a:srgbClr val="000000"/>
                </a:solidFill>
                <a:effectLst/>
                <a:latin typeface="+mj-lt"/>
              </a:rPr>
              <a:t>Phương tiện lưu trữ: </a:t>
            </a:r>
            <a:r>
              <a:rPr lang="vi-VN" sz="3200" b="0" i="0" cap="none" dirty="0">
                <a:solidFill>
                  <a:srgbClr val="000000"/>
                </a:solidFill>
                <a:effectLst/>
                <a:latin typeface="+mj-lt"/>
              </a:rPr>
              <a:t>như ổ đĩa cứng, ổ đĩa quang, hay băng từ.</a:t>
            </a:r>
            <a:r>
              <a:rPr lang="vi-VN" sz="3200" cap="none" dirty="0">
                <a:latin typeface="+mj-lt"/>
              </a:rPr>
              <a:t> </a:t>
            </a:r>
          </a:p>
          <a:p>
            <a:pPr marL="285750" indent="-285750" algn="l">
              <a:buFont typeface="Wingdings" panose="05000000000000000000" pitchFamily="2" charset="2"/>
              <a:buChar char="q"/>
            </a:pPr>
            <a:r>
              <a:rPr lang="vi-VN" sz="3200" b="1" i="0" cap="none" dirty="0">
                <a:solidFill>
                  <a:srgbClr val="000000"/>
                </a:solidFill>
                <a:effectLst/>
                <a:latin typeface="+mj-lt"/>
              </a:rPr>
              <a:t>Các phương pháp thực hiện việc sao lưu: </a:t>
            </a:r>
            <a:r>
              <a:rPr lang="vi-VN" sz="3200" b="0" i="0" cap="none" dirty="0">
                <a:solidFill>
                  <a:srgbClr val="000000"/>
                </a:solidFill>
                <a:effectLst/>
                <a:latin typeface="+mj-lt"/>
              </a:rPr>
              <a:t>trực tuyến, cận trực tuyến, không trực tuyến, sao lưu toàn bộ/ sao lưu phòng thảm họa.</a:t>
            </a:r>
          </a:p>
          <a:p>
            <a:pPr marL="285750" indent="-285750" algn="l">
              <a:buFont typeface="Wingdings" panose="05000000000000000000" pitchFamily="2" charset="2"/>
              <a:buChar char="q"/>
            </a:pPr>
            <a:r>
              <a:rPr lang="vi-VN" sz="3200" b="1" i="0" cap="none" dirty="0">
                <a:solidFill>
                  <a:srgbClr val="000000"/>
                </a:solidFill>
                <a:effectLst/>
                <a:latin typeface="+mj-lt"/>
              </a:rPr>
              <a:t>Chính sách sao lưu</a:t>
            </a:r>
            <a:r>
              <a:rPr lang="vi-VN" sz="3200" b="0" i="0" cap="none" dirty="0">
                <a:solidFill>
                  <a:srgbClr val="000000"/>
                </a:solidFill>
                <a:effectLst/>
                <a:latin typeface="+mj-lt"/>
              </a:rPr>
              <a:t>: sao lưu toàn bộ, sao lưu tăng dần, sao lưu khác biệt.</a:t>
            </a:r>
          </a:p>
          <a:p>
            <a:pPr marL="285750" indent="-285750" algn="l">
              <a:buFont typeface="Wingdings" panose="05000000000000000000" pitchFamily="2" charset="2"/>
              <a:buChar char="q"/>
            </a:pPr>
            <a:r>
              <a:rPr lang="vi-VN" sz="3200" b="1" i="0" cap="none" dirty="0">
                <a:solidFill>
                  <a:srgbClr val="000000"/>
                </a:solidFill>
                <a:effectLst/>
                <a:latin typeface="+mj-lt"/>
              </a:rPr>
              <a:t>Các vấn đề khi sao lưu:</a:t>
            </a:r>
            <a:br>
              <a:rPr lang="vi-VN" sz="3200" b="0" i="0" cap="none" dirty="0">
                <a:solidFill>
                  <a:srgbClr val="000000"/>
                </a:solidFill>
                <a:effectLst/>
                <a:latin typeface="+mj-lt"/>
              </a:rPr>
            </a:br>
            <a:r>
              <a:rPr lang="vi-VN" sz="3200" b="0" i="0" cap="none" dirty="0">
                <a:solidFill>
                  <a:srgbClr val="000000"/>
                </a:solidFill>
                <a:effectLst/>
                <a:latin typeface="+mj-lt"/>
              </a:rPr>
              <a:t>- Khối lượng dữ liệu</a:t>
            </a:r>
            <a:br>
              <a:rPr lang="vi-VN" sz="3200" b="0" i="0" cap="none" dirty="0">
                <a:solidFill>
                  <a:srgbClr val="000000"/>
                </a:solidFill>
                <a:effectLst/>
                <a:latin typeface="+mj-lt"/>
              </a:rPr>
            </a:br>
            <a:r>
              <a:rPr lang="vi-VN" sz="3200" b="0" i="0" cap="none" dirty="0">
                <a:solidFill>
                  <a:srgbClr val="000000"/>
                </a:solidFill>
                <a:effectLst/>
                <a:latin typeface="+mj-lt"/>
              </a:rPr>
              <a:t>- Phần cứng và phương tiện dữ liệu</a:t>
            </a:r>
            <a:br>
              <a:rPr lang="vi-VN" sz="3200" b="0" i="0" cap="none" dirty="0">
                <a:solidFill>
                  <a:srgbClr val="000000"/>
                </a:solidFill>
                <a:effectLst/>
                <a:latin typeface="+mj-lt"/>
              </a:rPr>
            </a:br>
            <a:r>
              <a:rPr lang="vi-VN" sz="3200" b="0" i="0" cap="none" dirty="0">
                <a:solidFill>
                  <a:srgbClr val="000000"/>
                </a:solidFill>
                <a:effectLst/>
                <a:latin typeface="+mj-lt"/>
              </a:rPr>
              <a:t>- Băng thông mạng</a:t>
            </a:r>
            <a:br>
              <a:rPr lang="vi-VN" sz="3200" b="0" i="0" cap="none" dirty="0">
                <a:solidFill>
                  <a:srgbClr val="000000"/>
                </a:solidFill>
                <a:effectLst/>
                <a:latin typeface="+mj-lt"/>
              </a:rPr>
            </a:br>
            <a:r>
              <a:rPr lang="vi-VN" sz="3200" b="0" i="0" cap="none" dirty="0">
                <a:solidFill>
                  <a:srgbClr val="000000"/>
                </a:solidFill>
                <a:effectLst/>
                <a:latin typeface="+mj-lt"/>
              </a:rPr>
              <a:t>- Tốc độ và khả năng khôi phục dữ liệu</a:t>
            </a:r>
            <a:br>
              <a:rPr lang="vi-VN" sz="3200" b="0" i="0" cap="none" dirty="0">
                <a:solidFill>
                  <a:srgbClr val="000000"/>
                </a:solidFill>
                <a:effectLst/>
                <a:latin typeface="+mj-lt"/>
              </a:rPr>
            </a:br>
            <a:r>
              <a:rPr lang="vi-VN" sz="3200" b="0" i="0" cap="none" dirty="0">
                <a:solidFill>
                  <a:srgbClr val="000000"/>
                </a:solidFill>
                <a:effectLst/>
                <a:latin typeface="+mj-lt"/>
              </a:rPr>
              <a:t>- Xử lý dữ liệu trùng lặp</a:t>
            </a:r>
            <a:r>
              <a:rPr lang="vi-VN" sz="3200" cap="none" dirty="0">
                <a:latin typeface="+mj-lt"/>
              </a:rPr>
              <a:t> </a:t>
            </a:r>
            <a:br>
              <a:rPr lang="vi-VN" sz="3200" cap="none" dirty="0">
                <a:latin typeface="+mj-lt"/>
              </a:rPr>
            </a:br>
            <a:br>
              <a:rPr lang="vi-VN" sz="1700" dirty="0"/>
            </a:br>
            <a:br>
              <a:rPr lang="vi-VN" sz="1700" dirty="0"/>
            </a:br>
            <a:br>
              <a:rPr lang="vi-VN" sz="1200" dirty="0"/>
            </a:br>
            <a:endParaRPr lang="vi-VN" sz="1600" dirty="0"/>
          </a:p>
        </p:txBody>
      </p:sp>
    </p:spTree>
    <p:extLst>
      <p:ext uri="{BB962C8B-B14F-4D97-AF65-F5344CB8AC3E}">
        <p14:creationId xmlns:p14="http://schemas.microsoft.com/office/powerpoint/2010/main" val="8467371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24E66-ED5E-4303-992D-2F3F2A17B73B}"/>
              </a:ext>
            </a:extLst>
          </p:cNvPr>
          <p:cNvSpPr>
            <a:spLocks noGrp="1"/>
          </p:cNvSpPr>
          <p:nvPr>
            <p:ph type="ctrTitle"/>
          </p:nvPr>
        </p:nvSpPr>
        <p:spPr>
          <a:xfrm>
            <a:off x="298063" y="92278"/>
            <a:ext cx="11354245" cy="1585519"/>
          </a:xfrm>
        </p:spPr>
        <p:txBody>
          <a:bodyPr>
            <a:normAutofit/>
          </a:bodyPr>
          <a:lstStyle/>
          <a:p>
            <a:pPr algn="l"/>
            <a:r>
              <a:rPr lang="vi-VN" sz="2400" b="1" i="0" cap="none" dirty="0">
                <a:solidFill>
                  <a:srgbClr val="000000"/>
                </a:solidFill>
                <a:effectLst/>
              </a:rPr>
              <a:t>4.1 </a:t>
            </a:r>
            <a:r>
              <a:rPr lang="vi-VN" sz="2800" b="1" cap="none" dirty="0" err="1">
                <a:solidFill>
                  <a:srgbClr val="000000"/>
                </a:solidFill>
              </a:rPr>
              <a:t>H</a:t>
            </a:r>
            <a:r>
              <a:rPr lang="vi-VN" sz="2800" b="1" i="0" cap="none" dirty="0" err="1">
                <a:solidFill>
                  <a:srgbClr val="000000"/>
                </a:solidFill>
                <a:effectLst/>
              </a:rPr>
              <a:t>ệ</a:t>
            </a:r>
            <a:r>
              <a:rPr lang="vi-VN" sz="2800" b="1" i="0" cap="none" dirty="0">
                <a:solidFill>
                  <a:srgbClr val="000000"/>
                </a:solidFill>
                <a:effectLst/>
              </a:rPr>
              <a:t> </a:t>
            </a:r>
            <a:r>
              <a:rPr lang="vi-VN" sz="2800" b="1" i="0" cap="none" dirty="0" err="1">
                <a:solidFill>
                  <a:srgbClr val="000000"/>
                </a:solidFill>
                <a:effectLst/>
              </a:rPr>
              <a:t>điều</a:t>
            </a:r>
            <a:r>
              <a:rPr lang="vi-VN" sz="2800" b="1" i="0" cap="none" dirty="0">
                <a:solidFill>
                  <a:srgbClr val="000000"/>
                </a:solidFill>
                <a:effectLst/>
              </a:rPr>
              <a:t> </a:t>
            </a:r>
            <a:r>
              <a:rPr lang="vi-VN" sz="2800" b="1" i="0" cap="none" dirty="0" err="1">
                <a:solidFill>
                  <a:srgbClr val="000000"/>
                </a:solidFill>
                <a:effectLst/>
              </a:rPr>
              <a:t>hành</a:t>
            </a:r>
            <a:r>
              <a:rPr lang="vi-VN" sz="2800" b="1" i="0" cap="none" dirty="0">
                <a:solidFill>
                  <a:srgbClr val="000000"/>
                </a:solidFill>
                <a:effectLst/>
              </a:rPr>
              <a:t> </a:t>
            </a:r>
            <a:r>
              <a:rPr lang="vi-VN" sz="2800" b="1" cap="none" dirty="0">
                <a:solidFill>
                  <a:srgbClr val="000000"/>
                </a:solidFill>
              </a:rPr>
              <a:t>W</a:t>
            </a:r>
            <a:r>
              <a:rPr lang="vi-VN" sz="2800" b="1" i="0" cap="none" dirty="0">
                <a:solidFill>
                  <a:srgbClr val="000000"/>
                </a:solidFill>
                <a:effectLst/>
              </a:rPr>
              <a:t>indows</a:t>
            </a:r>
            <a:br>
              <a:rPr lang="vi-VN" sz="2000" b="1" i="0" dirty="0">
                <a:solidFill>
                  <a:srgbClr val="000000"/>
                </a:solidFill>
                <a:effectLst/>
                <a:latin typeface="+mn-lt"/>
              </a:rPr>
            </a:br>
            <a:br>
              <a:rPr lang="vi-VN" sz="2000" b="1" i="0" dirty="0">
                <a:solidFill>
                  <a:srgbClr val="000000"/>
                </a:solidFill>
                <a:effectLst/>
                <a:latin typeface="+mn-lt"/>
              </a:rPr>
            </a:br>
            <a:r>
              <a:rPr lang="vi-VN" sz="2800" i="0" cap="none" dirty="0">
                <a:solidFill>
                  <a:srgbClr val="000000"/>
                </a:solidFill>
                <a:effectLst/>
              </a:rPr>
              <a:t>4.1.1 </a:t>
            </a:r>
            <a:r>
              <a:rPr lang="vi-VN" sz="2800" cap="none" dirty="0" err="1">
                <a:solidFill>
                  <a:srgbClr val="000000"/>
                </a:solidFill>
              </a:rPr>
              <a:t>Đ</a:t>
            </a:r>
            <a:r>
              <a:rPr lang="vi-VN" sz="2800" i="0" cap="none" dirty="0" err="1">
                <a:solidFill>
                  <a:srgbClr val="000000"/>
                </a:solidFill>
                <a:effectLst/>
              </a:rPr>
              <a:t>ặc</a:t>
            </a:r>
            <a:r>
              <a:rPr lang="vi-VN" sz="2800" i="0" cap="none" dirty="0">
                <a:solidFill>
                  <a:srgbClr val="000000"/>
                </a:solidFill>
                <a:effectLst/>
              </a:rPr>
              <a:t> </a:t>
            </a:r>
            <a:r>
              <a:rPr lang="vi-VN" sz="2800" i="0" cap="none" dirty="0" err="1">
                <a:solidFill>
                  <a:srgbClr val="000000"/>
                </a:solidFill>
                <a:effectLst/>
              </a:rPr>
              <a:t>điểm</a:t>
            </a:r>
            <a:br>
              <a:rPr lang="vi-VN" sz="2000" b="1" i="0" dirty="0">
                <a:solidFill>
                  <a:srgbClr val="000000"/>
                </a:solidFill>
                <a:effectLst/>
                <a:latin typeface="+mn-lt"/>
              </a:rPr>
            </a:br>
            <a:br>
              <a:rPr lang="vi-VN" sz="800" cap="none" dirty="0"/>
            </a:br>
            <a:endParaRPr lang="vi-VN" sz="1600" dirty="0"/>
          </a:p>
        </p:txBody>
      </p:sp>
      <p:graphicFrame>
        <p:nvGraphicFramePr>
          <p:cNvPr id="22" name="Diagram 21">
            <a:extLst>
              <a:ext uri="{FF2B5EF4-FFF2-40B4-BE49-F238E27FC236}">
                <a16:creationId xmlns:a16="http://schemas.microsoft.com/office/drawing/2014/main" id="{45586122-8820-4228-9F84-EB471E1D7108}"/>
              </a:ext>
            </a:extLst>
          </p:cNvPr>
          <p:cNvGraphicFramePr/>
          <p:nvPr>
            <p:extLst>
              <p:ext uri="{D42A27DB-BD31-4B8C-83A1-F6EECF244321}">
                <p14:modId xmlns:p14="http://schemas.microsoft.com/office/powerpoint/2010/main" val="1707155154"/>
              </p:ext>
            </p:extLst>
          </p:nvPr>
        </p:nvGraphicFramePr>
        <p:xfrm>
          <a:off x="988036" y="1593906"/>
          <a:ext cx="10905901" cy="49159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3009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arn(inVertical)">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22"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56CD-3C9E-4F5C-B314-DA30151BDEFF}"/>
              </a:ext>
            </a:extLst>
          </p:cNvPr>
          <p:cNvSpPr>
            <a:spLocks noGrp="1"/>
          </p:cNvSpPr>
          <p:nvPr>
            <p:ph type="title"/>
          </p:nvPr>
        </p:nvSpPr>
        <p:spPr>
          <a:xfrm>
            <a:off x="228041" y="173901"/>
            <a:ext cx="10654644" cy="1000665"/>
          </a:xfrm>
        </p:spPr>
        <p:txBody>
          <a:bodyPr>
            <a:normAutofit fontScale="90000"/>
          </a:bodyPr>
          <a:lstStyle/>
          <a:p>
            <a:pPr algn="l"/>
            <a:r>
              <a:rPr lang="vi-VN" sz="3100" b="1" i="0" cap="none" dirty="0">
                <a:solidFill>
                  <a:srgbClr val="000000"/>
                </a:solidFill>
                <a:effectLst/>
              </a:rPr>
              <a:t>4.1 </a:t>
            </a:r>
            <a:r>
              <a:rPr lang="vi-VN" sz="3100" b="1" cap="none" dirty="0" err="1">
                <a:solidFill>
                  <a:srgbClr val="000000"/>
                </a:solidFill>
              </a:rPr>
              <a:t>H</a:t>
            </a:r>
            <a:r>
              <a:rPr lang="vi-VN" sz="3100" b="1" i="0" cap="none" dirty="0" err="1">
                <a:solidFill>
                  <a:srgbClr val="000000"/>
                </a:solidFill>
                <a:effectLst/>
              </a:rPr>
              <a:t>ệ</a:t>
            </a:r>
            <a:r>
              <a:rPr lang="vi-VN" sz="3100" b="1" i="0" cap="none" dirty="0">
                <a:solidFill>
                  <a:srgbClr val="000000"/>
                </a:solidFill>
                <a:effectLst/>
              </a:rPr>
              <a:t> </a:t>
            </a:r>
            <a:r>
              <a:rPr lang="vi-VN" sz="3100" b="1" i="0" cap="none" dirty="0" err="1">
                <a:solidFill>
                  <a:srgbClr val="000000"/>
                </a:solidFill>
                <a:effectLst/>
              </a:rPr>
              <a:t>điều</a:t>
            </a:r>
            <a:r>
              <a:rPr lang="vi-VN" sz="3100" b="1" i="0" cap="none" dirty="0">
                <a:solidFill>
                  <a:srgbClr val="000000"/>
                </a:solidFill>
                <a:effectLst/>
              </a:rPr>
              <a:t> </a:t>
            </a:r>
            <a:r>
              <a:rPr lang="vi-VN" sz="3100" b="1" i="0" cap="none" dirty="0" err="1">
                <a:solidFill>
                  <a:srgbClr val="000000"/>
                </a:solidFill>
                <a:effectLst/>
              </a:rPr>
              <a:t>hành</a:t>
            </a:r>
            <a:r>
              <a:rPr lang="vi-VN" sz="3100" b="1" i="0" cap="none" dirty="0">
                <a:solidFill>
                  <a:srgbClr val="000000"/>
                </a:solidFill>
                <a:effectLst/>
              </a:rPr>
              <a:t> </a:t>
            </a:r>
            <a:r>
              <a:rPr lang="vi-VN" sz="3100" b="1" cap="none" dirty="0">
                <a:solidFill>
                  <a:srgbClr val="000000"/>
                </a:solidFill>
              </a:rPr>
              <a:t>W</a:t>
            </a:r>
            <a:r>
              <a:rPr lang="vi-VN" sz="3100" b="1" i="0" cap="none" dirty="0">
                <a:solidFill>
                  <a:srgbClr val="000000"/>
                </a:solidFill>
                <a:effectLst/>
              </a:rPr>
              <a:t>indows</a:t>
            </a:r>
            <a:br>
              <a:rPr lang="vi-VN" sz="2000" b="1" i="0" dirty="0">
                <a:solidFill>
                  <a:srgbClr val="000000"/>
                </a:solidFill>
                <a:effectLst/>
                <a:latin typeface="+mn-lt"/>
              </a:rPr>
            </a:br>
            <a:br>
              <a:rPr lang="vi-VN" sz="2000" b="1" i="0" dirty="0">
                <a:solidFill>
                  <a:srgbClr val="000000"/>
                </a:solidFill>
                <a:effectLst/>
                <a:latin typeface="TimesNewRomanPS-BoldMT"/>
              </a:rPr>
            </a:br>
            <a:r>
              <a:rPr lang="vi-VN" sz="2700" i="0" cap="none" dirty="0">
                <a:solidFill>
                  <a:srgbClr val="000000"/>
                </a:solidFill>
                <a:effectLst/>
                <a:latin typeface="+mn-lt"/>
              </a:rPr>
              <a:t>4.1.2 Ưu </a:t>
            </a:r>
            <a:r>
              <a:rPr lang="vi-VN" sz="2700" i="0" cap="none" dirty="0" err="1">
                <a:solidFill>
                  <a:srgbClr val="000000"/>
                </a:solidFill>
                <a:effectLst/>
                <a:latin typeface="+mn-lt"/>
              </a:rPr>
              <a:t>điểm</a:t>
            </a:r>
            <a:r>
              <a:rPr lang="vi-VN" sz="2700" i="0" cap="none" dirty="0">
                <a:solidFill>
                  <a:srgbClr val="000000"/>
                </a:solidFill>
                <a:effectLst/>
                <a:latin typeface="+mn-lt"/>
              </a:rPr>
              <a:t> so </a:t>
            </a:r>
            <a:r>
              <a:rPr lang="vi-VN" sz="2700" i="0" cap="none" dirty="0" err="1">
                <a:solidFill>
                  <a:srgbClr val="000000"/>
                </a:solidFill>
                <a:effectLst/>
                <a:latin typeface="+mn-lt"/>
              </a:rPr>
              <a:t>với</a:t>
            </a:r>
            <a:r>
              <a:rPr lang="vi-VN" sz="2700" i="0" cap="none" dirty="0">
                <a:solidFill>
                  <a:srgbClr val="000000"/>
                </a:solidFill>
                <a:effectLst/>
                <a:latin typeface="+mn-lt"/>
              </a:rPr>
              <a:t> </a:t>
            </a:r>
            <a:r>
              <a:rPr lang="vi-VN" sz="2700" cap="none" dirty="0" err="1">
                <a:solidFill>
                  <a:srgbClr val="000000"/>
                </a:solidFill>
                <a:latin typeface="+mn-lt"/>
              </a:rPr>
              <a:t>L</a:t>
            </a:r>
            <a:r>
              <a:rPr lang="vi-VN" sz="2700" i="0" cap="none" dirty="0" err="1">
                <a:solidFill>
                  <a:srgbClr val="000000"/>
                </a:solidFill>
                <a:effectLst/>
                <a:latin typeface="+mn-lt"/>
              </a:rPr>
              <a:t>inux</a:t>
            </a:r>
            <a:r>
              <a:rPr lang="vi-VN" sz="2700" cap="none" dirty="0">
                <a:latin typeface="+mn-lt"/>
              </a:rPr>
              <a:t> </a:t>
            </a:r>
            <a:br>
              <a:rPr lang="vi-VN" sz="1100" dirty="0"/>
            </a:br>
            <a:endParaRPr lang="vi-VN" sz="2000" dirty="0">
              <a:latin typeface="+mn-lt"/>
            </a:endParaRPr>
          </a:p>
        </p:txBody>
      </p:sp>
      <p:sp>
        <p:nvSpPr>
          <p:cNvPr id="8" name="Rectangle: Rounded Corners 7">
            <a:extLst>
              <a:ext uri="{FF2B5EF4-FFF2-40B4-BE49-F238E27FC236}">
                <a16:creationId xmlns:a16="http://schemas.microsoft.com/office/drawing/2014/main" id="{E004E8F7-ADC3-4F0A-828D-3DFF174E46A8}"/>
              </a:ext>
            </a:extLst>
          </p:cNvPr>
          <p:cNvSpPr/>
          <p:nvPr/>
        </p:nvSpPr>
        <p:spPr>
          <a:xfrm>
            <a:off x="4570289" y="2077376"/>
            <a:ext cx="2478581" cy="3766802"/>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vi-VN" sz="2400" dirty="0">
                <a:latin typeface="+mj-lt"/>
              </a:rPr>
              <a:t>Hỗ trợ sao lưu nhiều dạng dữ liệu: </a:t>
            </a:r>
          </a:p>
          <a:p>
            <a:pPr marL="285750" indent="-285750">
              <a:buFont typeface="Arial" panose="020B0604020202020204" pitchFamily="34" charset="0"/>
              <a:buChar char="•"/>
            </a:pPr>
            <a:r>
              <a:rPr lang="vi-VN" sz="2400" dirty="0">
                <a:latin typeface="+mj-lt"/>
              </a:rPr>
              <a:t>Full server</a:t>
            </a:r>
          </a:p>
          <a:p>
            <a:pPr marL="285750" indent="-285750">
              <a:buFont typeface="Arial" panose="020B0604020202020204" pitchFamily="34" charset="0"/>
              <a:buChar char="•"/>
            </a:pPr>
            <a:r>
              <a:rPr lang="vi-VN" sz="2400" dirty="0">
                <a:latin typeface="+mj-lt"/>
              </a:rPr>
              <a:t>Selected volume</a:t>
            </a:r>
          </a:p>
          <a:p>
            <a:pPr marL="285750" indent="-285750">
              <a:buFont typeface="Arial" panose="020B0604020202020204" pitchFamily="34" charset="0"/>
              <a:buChar char="•"/>
            </a:pPr>
            <a:r>
              <a:rPr lang="vi-VN" sz="2400" dirty="0">
                <a:latin typeface="+mj-lt"/>
              </a:rPr>
              <a:t>System state</a:t>
            </a:r>
          </a:p>
          <a:p>
            <a:pPr marL="285750" indent="-285750">
              <a:buFont typeface="Arial" panose="020B0604020202020204" pitchFamily="34" charset="0"/>
              <a:buChar char="•"/>
            </a:pPr>
            <a:r>
              <a:rPr lang="vi-VN" sz="2400" dirty="0">
                <a:latin typeface="+mj-lt"/>
              </a:rPr>
              <a:t>File/Folder</a:t>
            </a:r>
          </a:p>
          <a:p>
            <a:pPr marL="285750" indent="-285750">
              <a:buFont typeface="Arial" panose="020B0604020202020204" pitchFamily="34" charset="0"/>
              <a:buChar char="•"/>
            </a:pPr>
            <a:r>
              <a:rPr lang="vi-VN" sz="2400" dirty="0">
                <a:latin typeface="+mj-lt"/>
              </a:rPr>
              <a:t>Bare-metal recovery</a:t>
            </a:r>
          </a:p>
        </p:txBody>
      </p:sp>
      <p:sp>
        <p:nvSpPr>
          <p:cNvPr id="9" name="Rectangle: Rounded Corners 8">
            <a:extLst>
              <a:ext uri="{FF2B5EF4-FFF2-40B4-BE49-F238E27FC236}">
                <a16:creationId xmlns:a16="http://schemas.microsoft.com/office/drawing/2014/main" id="{B630F75A-B6C0-41FE-9557-7B655CC1EACB}"/>
              </a:ext>
            </a:extLst>
          </p:cNvPr>
          <p:cNvSpPr/>
          <p:nvPr/>
        </p:nvSpPr>
        <p:spPr>
          <a:xfrm>
            <a:off x="1663322" y="1537453"/>
            <a:ext cx="2625754" cy="3431097"/>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Font typeface="Arial" panose="020B0604020202020204" pitchFamily="34" charset="0"/>
              <a:buChar char="•"/>
            </a:pPr>
            <a:r>
              <a:rPr lang="vi-VN" sz="2400" dirty="0">
                <a:latin typeface="+mj-lt"/>
              </a:rPr>
              <a:t>Thân thiện với người dùng</a:t>
            </a:r>
          </a:p>
          <a:p>
            <a:pPr marL="285750" indent="-285750">
              <a:buFont typeface="Arial" panose="020B0604020202020204" pitchFamily="34" charset="0"/>
              <a:buChar char="•"/>
            </a:pPr>
            <a:r>
              <a:rPr lang="vi-VN" sz="2400" dirty="0">
                <a:latin typeface="+mj-lt"/>
              </a:rPr>
              <a:t>Đáng tin cậy </a:t>
            </a:r>
          </a:p>
          <a:p>
            <a:pPr marL="285750" indent="-285750">
              <a:buFont typeface="Arial" panose="020B0604020202020204" pitchFamily="34" charset="0"/>
              <a:buChar char="•"/>
            </a:pPr>
            <a:r>
              <a:rPr lang="vi-VN" sz="2400" dirty="0">
                <a:latin typeface="+mj-lt"/>
              </a:rPr>
              <a:t>Ít bảo trì</a:t>
            </a:r>
            <a:endParaRPr lang="vi-VN" dirty="0">
              <a:latin typeface="+mj-lt"/>
            </a:endParaRPr>
          </a:p>
        </p:txBody>
      </p:sp>
      <p:sp>
        <p:nvSpPr>
          <p:cNvPr id="10" name="Rectangle: Rounded Corners 9">
            <a:extLst>
              <a:ext uri="{FF2B5EF4-FFF2-40B4-BE49-F238E27FC236}">
                <a16:creationId xmlns:a16="http://schemas.microsoft.com/office/drawing/2014/main" id="{42556AB1-757A-4B05-910F-78FFE3CF3E70}"/>
              </a:ext>
            </a:extLst>
          </p:cNvPr>
          <p:cNvSpPr/>
          <p:nvPr/>
        </p:nvSpPr>
        <p:spPr>
          <a:xfrm>
            <a:off x="7477256" y="3253002"/>
            <a:ext cx="2753672" cy="3431097"/>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vi-VN" sz="2400" dirty="0">
                <a:latin typeface="+mj-lt"/>
              </a:rPr>
              <a:t>Hỗ trợ chạy:</a:t>
            </a:r>
          </a:p>
          <a:p>
            <a:pPr marL="285750" indent="-285750">
              <a:buFont typeface="Arial" panose="020B0604020202020204" pitchFamily="34" charset="0"/>
              <a:buChar char="•"/>
            </a:pPr>
            <a:r>
              <a:rPr lang="vi-VN" sz="2400" dirty="0">
                <a:latin typeface="+mj-lt"/>
              </a:rPr>
              <a:t> Thủ công một lần (One-time backup)  </a:t>
            </a:r>
          </a:p>
          <a:p>
            <a:pPr marL="285750" indent="-285750">
              <a:buFont typeface="Arial" panose="020B0604020202020204" pitchFamily="34" charset="0"/>
              <a:buChar char="•"/>
            </a:pPr>
            <a:r>
              <a:rPr lang="vi-VN" sz="2400" dirty="0">
                <a:latin typeface="+mj-lt"/>
              </a:rPr>
              <a:t>Tự động theo lịch (Schedule backup</a:t>
            </a:r>
            <a:r>
              <a:rPr lang="vi-VN" dirty="0"/>
              <a:t>).</a:t>
            </a:r>
          </a:p>
        </p:txBody>
      </p:sp>
    </p:spTree>
    <p:extLst>
      <p:ext uri="{BB962C8B-B14F-4D97-AF65-F5344CB8AC3E}">
        <p14:creationId xmlns:p14="http://schemas.microsoft.com/office/powerpoint/2010/main" val="942176467"/>
      </p:ext>
    </p:extLst>
  </p:cSld>
  <p:clrMapOvr>
    <a:masterClrMapping/>
  </p:clrMapOvr>
  <mc:AlternateContent xmlns:mc="http://schemas.openxmlformats.org/markup-compatibility/2006" xmlns:p14="http://schemas.microsoft.com/office/powerpoint/2010/main">
    <mc:Choice Requires="p14">
      <p:transition spd="slow">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F188591-ACEF-4C69-8F2B-EF8F3B9C252D}"/>
              </a:ext>
            </a:extLst>
          </p:cNvPr>
          <p:cNvSpPr>
            <a:spLocks noGrp="1"/>
          </p:cNvSpPr>
          <p:nvPr>
            <p:ph type="title"/>
          </p:nvPr>
        </p:nvSpPr>
        <p:spPr>
          <a:xfrm>
            <a:off x="0" y="0"/>
            <a:ext cx="7643673" cy="807868"/>
          </a:xfrm>
        </p:spPr>
        <p:txBody>
          <a:bodyPr>
            <a:normAutofit/>
          </a:bodyPr>
          <a:lstStyle/>
          <a:p>
            <a:r>
              <a:rPr lang="vi-VN" sz="2000" dirty="0">
                <a:solidFill>
                  <a:srgbClr val="FF0000"/>
                </a:solidFill>
              </a:rPr>
              <a:t>1.</a:t>
            </a:r>
            <a:r>
              <a:rPr lang="vi-VN" sz="2000" dirty="0"/>
              <a:t> </a:t>
            </a:r>
            <a:r>
              <a:rPr lang="vi-VN" sz="2000" dirty="0">
                <a:solidFill>
                  <a:srgbClr val="FF0000"/>
                </a:solidFill>
              </a:rPr>
              <a:t>DỊCH VỤ DNS/DHCP TRONG WINDOWS VÀ LINUX/UNIX</a:t>
            </a:r>
          </a:p>
        </p:txBody>
      </p:sp>
      <p:sp>
        <p:nvSpPr>
          <p:cNvPr id="3" name="Chỗ dành sẵn cho Nội dung 2">
            <a:extLst>
              <a:ext uri="{FF2B5EF4-FFF2-40B4-BE49-F238E27FC236}">
                <a16:creationId xmlns:a16="http://schemas.microsoft.com/office/drawing/2014/main" id="{C1D38338-940F-4249-A319-8F0A6B6C4396}"/>
              </a:ext>
            </a:extLst>
          </p:cNvPr>
          <p:cNvSpPr>
            <a:spLocks noGrp="1"/>
          </p:cNvSpPr>
          <p:nvPr>
            <p:ph sz="quarter" idx="13"/>
          </p:nvPr>
        </p:nvSpPr>
        <p:spPr>
          <a:xfrm>
            <a:off x="967666" y="807868"/>
            <a:ext cx="7643673" cy="5539666"/>
          </a:xfrm>
        </p:spPr>
        <p:txBody>
          <a:bodyPr>
            <a:normAutofit fontScale="92500" lnSpcReduction="20000"/>
          </a:bodyPr>
          <a:lstStyle/>
          <a:p>
            <a:pPr marL="0" indent="0">
              <a:buNone/>
            </a:pPr>
            <a:r>
              <a:rPr lang="vi-VN" sz="2600" b="1" cap="none" dirty="0">
                <a:latin typeface="+mj-lt"/>
              </a:rPr>
              <a:t>1.1 </a:t>
            </a:r>
            <a:r>
              <a:rPr lang="vi-VN" sz="2600" b="1" cap="none" dirty="0" err="1">
                <a:latin typeface="+mj-lt"/>
              </a:rPr>
              <a:t>Dịch</a:t>
            </a:r>
            <a:r>
              <a:rPr lang="vi-VN" sz="2600" b="1" cap="none" dirty="0">
                <a:latin typeface="+mj-lt"/>
              </a:rPr>
              <a:t> </a:t>
            </a:r>
            <a:r>
              <a:rPr lang="vi-VN" sz="2600" b="1" cap="none" dirty="0" err="1">
                <a:latin typeface="+mj-lt"/>
              </a:rPr>
              <a:t>vụ</a:t>
            </a:r>
            <a:r>
              <a:rPr lang="vi-VN" sz="2600" b="1" cap="none" dirty="0">
                <a:latin typeface="+mj-lt"/>
              </a:rPr>
              <a:t> DNS </a:t>
            </a:r>
            <a:r>
              <a:rPr lang="vi-VN" sz="2600" b="1" cap="none" dirty="0" err="1">
                <a:latin typeface="+mj-lt"/>
              </a:rPr>
              <a:t>dịch</a:t>
            </a:r>
            <a:r>
              <a:rPr lang="vi-VN" sz="2600" b="1" cap="none" dirty="0">
                <a:latin typeface="+mj-lt"/>
              </a:rPr>
              <a:t> </a:t>
            </a:r>
            <a:r>
              <a:rPr lang="vi-VN" sz="2600" b="1" cap="none" dirty="0" err="1">
                <a:latin typeface="+mj-lt"/>
              </a:rPr>
              <a:t>vụ</a:t>
            </a:r>
            <a:r>
              <a:rPr lang="vi-VN" sz="2600" b="1" cap="none" dirty="0">
                <a:latin typeface="+mj-lt"/>
              </a:rPr>
              <a:t> tên </a:t>
            </a:r>
            <a:r>
              <a:rPr lang="vi-VN" sz="2600" b="1" cap="none" dirty="0" err="1">
                <a:latin typeface="+mj-lt"/>
              </a:rPr>
              <a:t>miền</a:t>
            </a:r>
            <a:r>
              <a:rPr lang="vi-VN" sz="2600" b="1" cap="none" dirty="0">
                <a:latin typeface="+mj-lt"/>
              </a:rPr>
              <a:t> DNS (</a:t>
            </a:r>
            <a:r>
              <a:rPr lang="vi-VN" sz="2600" b="1" cap="none" dirty="0" err="1">
                <a:latin typeface="+mj-lt"/>
              </a:rPr>
              <a:t>Domain</a:t>
            </a:r>
            <a:r>
              <a:rPr lang="vi-VN" sz="2600" b="1" cap="none" dirty="0">
                <a:latin typeface="+mj-lt"/>
              </a:rPr>
              <a:t> </a:t>
            </a:r>
            <a:r>
              <a:rPr lang="vi-VN" sz="2600" b="1" cap="none" dirty="0" err="1">
                <a:latin typeface="+mj-lt"/>
              </a:rPr>
              <a:t>Name</a:t>
            </a:r>
            <a:r>
              <a:rPr lang="vi-VN" sz="2600" b="1" cap="none" dirty="0">
                <a:latin typeface="+mj-lt"/>
              </a:rPr>
              <a:t> </a:t>
            </a:r>
            <a:r>
              <a:rPr lang="vi-VN" sz="2600" b="1" cap="none" dirty="0" err="1">
                <a:latin typeface="+mj-lt"/>
              </a:rPr>
              <a:t>System</a:t>
            </a:r>
            <a:r>
              <a:rPr lang="vi-VN" sz="2600" b="1" cap="none" dirty="0">
                <a:latin typeface="+mj-lt"/>
              </a:rPr>
              <a:t>) : </a:t>
            </a:r>
          </a:p>
          <a:p>
            <a:pPr marL="0" indent="0">
              <a:buNone/>
            </a:pPr>
            <a:endParaRPr lang="vi-VN" sz="1700" b="1" cap="none" dirty="0"/>
          </a:p>
          <a:p>
            <a:pPr lvl="1">
              <a:buFont typeface="Wingdings" panose="05000000000000000000" pitchFamily="2" charset="2"/>
              <a:buChar char="q"/>
            </a:pPr>
            <a:r>
              <a:rPr lang="vi-VN" sz="2000" cap="none" dirty="0" err="1">
                <a:effectLst/>
                <a:latin typeface="+mj-lt"/>
                <a:ea typeface="Arial" panose="020B0604020202020204" pitchFamily="34" charset="0"/>
                <a:cs typeface="Times New Roman" panose="02020603050405020304" pitchFamily="18" charset="0"/>
              </a:rPr>
              <a:t>Là</a:t>
            </a:r>
            <a:r>
              <a:rPr lang="vi-VN" sz="2000" cap="none" dirty="0">
                <a:effectLst/>
                <a:latin typeface="+mj-lt"/>
                <a:ea typeface="Arial" panose="020B0604020202020204" pitchFamily="34" charset="0"/>
                <a:cs typeface="Times New Roman" panose="02020603050405020304" pitchFamily="18" charset="0"/>
              </a:rPr>
              <a:t> </a:t>
            </a:r>
            <a:r>
              <a:rPr lang="vi-VN" sz="2000" cap="none" dirty="0" err="1">
                <a:effectLst/>
                <a:latin typeface="+mj-lt"/>
                <a:ea typeface="Arial" panose="020B0604020202020204" pitchFamily="34" charset="0"/>
                <a:cs typeface="Times New Roman" panose="02020603050405020304" pitchFamily="18" charset="0"/>
              </a:rPr>
              <a:t>dịch</a:t>
            </a:r>
            <a:r>
              <a:rPr lang="vi-VN" sz="2000" cap="none" dirty="0">
                <a:effectLst/>
                <a:latin typeface="+mj-lt"/>
                <a:ea typeface="Arial" panose="020B0604020202020204" pitchFamily="34" charset="0"/>
                <a:cs typeface="Times New Roman" panose="02020603050405020304" pitchFamily="18" charset="0"/>
              </a:rPr>
              <a:t> </a:t>
            </a:r>
            <a:r>
              <a:rPr lang="vi-VN" sz="2000" cap="none" dirty="0" err="1">
                <a:effectLst/>
                <a:latin typeface="+mj-lt"/>
                <a:ea typeface="Arial" panose="020B0604020202020204" pitchFamily="34" charset="0"/>
                <a:cs typeface="Times New Roman" panose="02020603050405020304" pitchFamily="18" charset="0"/>
              </a:rPr>
              <a:t>vụ</a:t>
            </a:r>
            <a:r>
              <a:rPr lang="vi-VN" sz="2000" cap="none" dirty="0">
                <a:effectLst/>
                <a:latin typeface="+mj-lt"/>
                <a:ea typeface="Arial" panose="020B0604020202020204" pitchFamily="34" charset="0"/>
                <a:cs typeface="Times New Roman" panose="02020603050405020304" pitchFamily="18" charset="0"/>
              </a:rPr>
              <a:t> </a:t>
            </a:r>
            <a:r>
              <a:rPr lang="vi-VN" sz="2000" cap="none" dirty="0" err="1">
                <a:effectLst/>
                <a:latin typeface="+mj-lt"/>
                <a:ea typeface="Arial" panose="020B0604020202020204" pitchFamily="34" charset="0"/>
                <a:cs typeface="Times New Roman" panose="02020603050405020304" pitchFamily="18" charset="0"/>
              </a:rPr>
              <a:t>thiết</a:t>
            </a:r>
            <a:r>
              <a:rPr lang="vi-VN" sz="2000" cap="none" dirty="0">
                <a:effectLst/>
                <a:latin typeface="+mj-lt"/>
                <a:ea typeface="Arial" panose="020B0604020202020204" pitchFamily="34" charset="0"/>
                <a:cs typeface="Times New Roman" panose="02020603050405020304" pitchFamily="18" charset="0"/>
              </a:rPr>
              <a:t> </a:t>
            </a:r>
            <a:r>
              <a:rPr lang="vi-VN" sz="2000" cap="none" dirty="0" err="1">
                <a:effectLst/>
                <a:latin typeface="+mj-lt"/>
                <a:ea typeface="Arial" panose="020B0604020202020204" pitchFamily="34" charset="0"/>
                <a:cs typeface="Times New Roman" panose="02020603050405020304" pitchFamily="18" charset="0"/>
              </a:rPr>
              <a:t>yếu</a:t>
            </a:r>
            <a:r>
              <a:rPr lang="vi-VN" sz="2000" cap="none" dirty="0">
                <a:effectLst/>
                <a:latin typeface="+mj-lt"/>
                <a:ea typeface="Arial" panose="020B0604020202020204" pitchFamily="34" charset="0"/>
                <a:cs typeface="Times New Roman" panose="02020603050405020304" pitchFamily="18" charset="0"/>
              </a:rPr>
              <a:t> trong </a:t>
            </a:r>
            <a:r>
              <a:rPr lang="vi-VN" sz="2000" cap="none" dirty="0" err="1">
                <a:latin typeface="+mj-lt"/>
                <a:ea typeface="Arial" panose="020B0604020202020204" pitchFamily="34" charset="0"/>
                <a:cs typeface="Times New Roman" panose="02020603050405020304" pitchFamily="18" charset="0"/>
              </a:rPr>
              <a:t>I</a:t>
            </a:r>
            <a:r>
              <a:rPr lang="vi-VN" sz="2000" cap="none" dirty="0" err="1">
                <a:effectLst/>
                <a:latin typeface="+mj-lt"/>
                <a:ea typeface="Arial" panose="020B0604020202020204" pitchFamily="34" charset="0"/>
                <a:cs typeface="Times New Roman" panose="02020603050405020304" pitchFamily="18" charset="0"/>
              </a:rPr>
              <a:t>nternet</a:t>
            </a:r>
            <a:endParaRPr lang="vi-VN" sz="2000" cap="none" dirty="0">
              <a:latin typeface="+mj-lt"/>
            </a:endParaRPr>
          </a:p>
          <a:p>
            <a:pPr>
              <a:buFont typeface="Wingdings" panose="05000000000000000000" pitchFamily="2" charset="2"/>
              <a:buChar char="q"/>
            </a:pPr>
            <a:endParaRPr lang="vi-VN" cap="none" dirty="0">
              <a:latin typeface="+mj-lt"/>
            </a:endParaRPr>
          </a:p>
          <a:p>
            <a:pPr lvl="1">
              <a:buFont typeface="Wingdings" panose="05000000000000000000" pitchFamily="2" charset="2"/>
              <a:buChar char="q"/>
            </a:pPr>
            <a:r>
              <a:rPr lang="vi-VN" sz="2000" cap="none" dirty="0">
                <a:latin typeface="+mj-lt"/>
              </a:rPr>
              <a:t>Khi </a:t>
            </a:r>
            <a:r>
              <a:rPr lang="vi-VN" sz="2000" cap="none" dirty="0" err="1">
                <a:latin typeface="+mj-lt"/>
              </a:rPr>
              <a:t>người</a:t>
            </a:r>
            <a:r>
              <a:rPr lang="vi-VN" sz="2000" cap="none" dirty="0">
                <a:latin typeface="+mj-lt"/>
              </a:rPr>
              <a:t> </a:t>
            </a:r>
            <a:r>
              <a:rPr lang="vi-VN" sz="2000" cap="none" dirty="0" err="1">
                <a:latin typeface="+mj-lt"/>
              </a:rPr>
              <a:t>dùng</a:t>
            </a:r>
            <a:r>
              <a:rPr lang="vi-VN" sz="2000" cap="none" dirty="0">
                <a:latin typeface="+mj-lt"/>
              </a:rPr>
              <a:t> truy </a:t>
            </a:r>
            <a:r>
              <a:rPr lang="vi-VN" sz="2000" cap="none" dirty="0" err="1">
                <a:latin typeface="+mj-lt"/>
              </a:rPr>
              <a:t>cập</a:t>
            </a:r>
            <a:r>
              <a:rPr lang="vi-VN" sz="2000" cap="none" dirty="0">
                <a:latin typeface="+mj-lt"/>
              </a:rPr>
              <a:t> </a:t>
            </a:r>
            <a:r>
              <a:rPr lang="vi-VN" sz="2000" cap="none" dirty="0" err="1">
                <a:latin typeface="+mj-lt"/>
              </a:rPr>
              <a:t>tài</a:t>
            </a:r>
            <a:r>
              <a:rPr lang="vi-VN" sz="2000" cap="none" dirty="0">
                <a:latin typeface="+mj-lt"/>
              </a:rPr>
              <a:t> nguyên </a:t>
            </a:r>
            <a:r>
              <a:rPr lang="vi-VN" sz="2000" cap="none" dirty="0" err="1">
                <a:latin typeface="+mj-lt"/>
              </a:rPr>
              <a:t>mạng</a:t>
            </a:r>
            <a:r>
              <a:rPr lang="vi-VN" sz="2000" cap="none" dirty="0">
                <a:latin typeface="+mj-lt"/>
              </a:rPr>
              <a:t>, </a:t>
            </a:r>
            <a:r>
              <a:rPr lang="vi-VN" sz="2000" cap="none" dirty="0" err="1">
                <a:latin typeface="+mj-lt"/>
              </a:rPr>
              <a:t>dịch</a:t>
            </a:r>
            <a:r>
              <a:rPr lang="vi-VN" sz="2000" cap="none" dirty="0">
                <a:latin typeface="+mj-lt"/>
              </a:rPr>
              <a:t> </a:t>
            </a:r>
            <a:r>
              <a:rPr lang="vi-VN" sz="2000" cap="none" dirty="0" err="1">
                <a:latin typeface="+mj-lt"/>
              </a:rPr>
              <a:t>vụ</a:t>
            </a:r>
            <a:r>
              <a:rPr lang="vi-VN" sz="2000" cap="none" dirty="0">
                <a:latin typeface="+mj-lt"/>
              </a:rPr>
              <a:t> DNS trên </a:t>
            </a:r>
            <a:r>
              <a:rPr lang="vi-VN" sz="2000" cap="none" dirty="0" err="1">
                <a:latin typeface="+mj-lt"/>
              </a:rPr>
              <a:t>máy</a:t>
            </a:r>
            <a:r>
              <a:rPr lang="vi-VN" sz="2000" cap="none" dirty="0">
                <a:latin typeface="+mj-lt"/>
              </a:rPr>
              <a:t> </a:t>
            </a:r>
            <a:r>
              <a:rPr lang="vi-VN" sz="2000" cap="none" dirty="0" err="1">
                <a:latin typeface="+mj-lt"/>
              </a:rPr>
              <a:t>tính</a:t>
            </a:r>
            <a:r>
              <a:rPr lang="vi-VN" sz="2000" cap="none" dirty="0">
                <a:latin typeface="+mj-lt"/>
              </a:rPr>
              <a:t> </a:t>
            </a:r>
            <a:r>
              <a:rPr lang="vi-VN" sz="2000" cap="none" dirty="0" err="1">
                <a:latin typeface="+mj-lt"/>
              </a:rPr>
              <a:t>sẽ</a:t>
            </a:r>
            <a:r>
              <a:rPr lang="vi-VN" sz="2000" cap="none" dirty="0">
                <a:latin typeface="+mj-lt"/>
              </a:rPr>
              <a:t> </a:t>
            </a:r>
            <a:r>
              <a:rPr lang="vi-VN" sz="2000" cap="none" dirty="0" err="1">
                <a:latin typeface="+mj-lt"/>
              </a:rPr>
              <a:t>xác</a:t>
            </a:r>
            <a:r>
              <a:rPr lang="vi-VN" sz="2000" cap="none" dirty="0">
                <a:latin typeface="+mj-lt"/>
              </a:rPr>
              <a:t> </a:t>
            </a:r>
            <a:r>
              <a:rPr lang="vi-VN" sz="2000" cap="none" dirty="0" err="1">
                <a:latin typeface="+mj-lt"/>
              </a:rPr>
              <a:t>định</a:t>
            </a:r>
            <a:r>
              <a:rPr lang="vi-VN" sz="2000" cap="none" dirty="0">
                <a:latin typeface="+mj-lt"/>
              </a:rPr>
              <a:t> </a:t>
            </a:r>
            <a:r>
              <a:rPr lang="vi-VN" sz="2000" cap="none" dirty="0" err="1">
                <a:latin typeface="+mj-lt"/>
              </a:rPr>
              <a:t>vị</a:t>
            </a:r>
            <a:r>
              <a:rPr lang="vi-VN" sz="2000" cap="none" dirty="0">
                <a:latin typeface="+mj-lt"/>
              </a:rPr>
              <a:t> </a:t>
            </a:r>
            <a:r>
              <a:rPr lang="vi-VN" sz="2000" cap="none" dirty="0" err="1">
                <a:latin typeface="+mj-lt"/>
              </a:rPr>
              <a:t>trí</a:t>
            </a:r>
            <a:r>
              <a:rPr lang="vi-VN" sz="2000" cap="none" dirty="0">
                <a:latin typeface="+mj-lt"/>
              </a:rPr>
              <a:t> </a:t>
            </a:r>
            <a:r>
              <a:rPr lang="vi-VN" sz="2000" cap="none" dirty="0" err="1">
                <a:latin typeface="+mj-lt"/>
              </a:rPr>
              <a:t>vật</a:t>
            </a:r>
            <a:r>
              <a:rPr lang="vi-VN" sz="2000" cap="none" dirty="0">
                <a:latin typeface="+mj-lt"/>
              </a:rPr>
              <a:t> </a:t>
            </a:r>
            <a:r>
              <a:rPr lang="vi-VN" sz="2000" cap="none" dirty="0" err="1">
                <a:latin typeface="+mj-lt"/>
              </a:rPr>
              <a:t>lí</a:t>
            </a:r>
            <a:r>
              <a:rPr lang="vi-VN" sz="2000" cap="none" dirty="0">
                <a:latin typeface="+mj-lt"/>
              </a:rPr>
              <a:t> </a:t>
            </a:r>
            <a:r>
              <a:rPr lang="vi-VN" sz="2000" cap="none" dirty="0" err="1">
                <a:latin typeface="+mj-lt"/>
              </a:rPr>
              <a:t>của</a:t>
            </a:r>
            <a:r>
              <a:rPr lang="vi-VN" sz="2000" cap="none" dirty="0">
                <a:latin typeface="+mj-lt"/>
              </a:rPr>
              <a:t> </a:t>
            </a:r>
            <a:r>
              <a:rPr lang="vi-VN" sz="2000" cap="none" dirty="0" err="1">
                <a:latin typeface="+mj-lt"/>
              </a:rPr>
              <a:t>máy</a:t>
            </a:r>
            <a:r>
              <a:rPr lang="vi-VN" sz="2000" cap="none" dirty="0">
                <a:latin typeface="+mj-lt"/>
              </a:rPr>
              <a:t> </a:t>
            </a:r>
            <a:r>
              <a:rPr lang="vi-VN" sz="2000" cap="none" dirty="0" err="1">
                <a:latin typeface="+mj-lt"/>
              </a:rPr>
              <a:t>tính</a:t>
            </a:r>
            <a:r>
              <a:rPr lang="vi-VN" sz="2000" cap="none" dirty="0">
                <a:latin typeface="+mj-lt"/>
              </a:rPr>
              <a:t> </a:t>
            </a:r>
            <a:r>
              <a:rPr lang="vi-VN" sz="2000" cap="none" dirty="0" err="1">
                <a:latin typeface="+mj-lt"/>
              </a:rPr>
              <a:t>chứa</a:t>
            </a:r>
            <a:r>
              <a:rPr lang="vi-VN" sz="2000" cap="none" dirty="0">
                <a:latin typeface="+mj-lt"/>
              </a:rPr>
              <a:t> </a:t>
            </a:r>
            <a:r>
              <a:rPr lang="vi-VN" sz="2000" cap="none" dirty="0" err="1">
                <a:latin typeface="+mj-lt"/>
              </a:rPr>
              <a:t>nội</a:t>
            </a:r>
            <a:r>
              <a:rPr lang="vi-VN" sz="2000" cap="none" dirty="0">
                <a:latin typeface="+mj-lt"/>
              </a:rPr>
              <a:t> dung </a:t>
            </a:r>
            <a:r>
              <a:rPr lang="vi-VN" sz="2000" cap="none" dirty="0" err="1">
                <a:latin typeface="+mj-lt"/>
              </a:rPr>
              <a:t>muốn</a:t>
            </a:r>
            <a:r>
              <a:rPr lang="vi-VN" sz="2000" cap="none" dirty="0">
                <a:latin typeface="+mj-lt"/>
              </a:rPr>
              <a:t> truy </a:t>
            </a:r>
            <a:r>
              <a:rPr lang="vi-VN" sz="2000" cap="none" dirty="0" err="1">
                <a:latin typeface="+mj-lt"/>
              </a:rPr>
              <a:t>cập</a:t>
            </a:r>
            <a:r>
              <a:rPr lang="vi-VN" sz="2000" cap="none" dirty="0">
                <a:latin typeface="+mj-lt"/>
              </a:rPr>
              <a:t> </a:t>
            </a:r>
          </a:p>
          <a:p>
            <a:pPr>
              <a:buFont typeface="Wingdings" panose="05000000000000000000" pitchFamily="2" charset="2"/>
              <a:buChar char="q"/>
            </a:pPr>
            <a:endParaRPr lang="vi-VN" cap="none" dirty="0">
              <a:latin typeface="+mj-lt"/>
            </a:endParaRPr>
          </a:p>
          <a:p>
            <a:pPr marL="0" indent="0">
              <a:buNone/>
            </a:pPr>
            <a:endParaRPr lang="vi-VN" cap="none" dirty="0">
              <a:latin typeface="+mj-lt"/>
            </a:endParaRPr>
          </a:p>
          <a:p>
            <a:pPr lvl="1">
              <a:buFont typeface="Wingdings" panose="05000000000000000000" pitchFamily="2" charset="2"/>
              <a:buChar char="q"/>
            </a:pPr>
            <a:r>
              <a:rPr lang="vi-VN" sz="2000" cap="none" dirty="0">
                <a:latin typeface="+mj-lt"/>
              </a:rPr>
              <a:t>DNS </a:t>
            </a:r>
            <a:r>
              <a:rPr lang="vi-VN" sz="2000" cap="none" dirty="0" err="1">
                <a:latin typeface="+mj-lt"/>
              </a:rPr>
              <a:t>là</a:t>
            </a:r>
            <a:r>
              <a:rPr lang="vi-VN" sz="2000" cap="none" dirty="0">
                <a:latin typeface="+mj-lt"/>
              </a:rPr>
              <a:t> </a:t>
            </a:r>
            <a:r>
              <a:rPr lang="vi-VN" sz="2000" cap="none" dirty="0" err="1">
                <a:latin typeface="+mj-lt"/>
              </a:rPr>
              <a:t>hệ</a:t>
            </a:r>
            <a:r>
              <a:rPr lang="vi-VN" sz="2000" cap="none" dirty="0">
                <a:latin typeface="+mj-lt"/>
              </a:rPr>
              <a:t> </a:t>
            </a:r>
            <a:r>
              <a:rPr lang="vi-VN" sz="2000" cap="none" dirty="0" err="1">
                <a:latin typeface="+mj-lt"/>
              </a:rPr>
              <a:t>thống</a:t>
            </a:r>
            <a:r>
              <a:rPr lang="vi-VN" sz="2000" cap="none" dirty="0">
                <a:latin typeface="+mj-lt"/>
              </a:rPr>
              <a:t> </a:t>
            </a:r>
            <a:r>
              <a:rPr lang="vi-VN" sz="2000" cap="none" dirty="0" err="1">
                <a:latin typeface="+mj-lt"/>
              </a:rPr>
              <a:t>quản</a:t>
            </a:r>
            <a:r>
              <a:rPr lang="vi-VN" sz="2000" cap="none" dirty="0">
                <a:latin typeface="+mj-lt"/>
              </a:rPr>
              <a:t> </a:t>
            </a:r>
            <a:r>
              <a:rPr lang="vi-VN" sz="2000" cap="none" dirty="0" err="1">
                <a:latin typeface="+mj-lt"/>
              </a:rPr>
              <a:t>lý</a:t>
            </a:r>
            <a:r>
              <a:rPr lang="vi-VN" sz="2000" cap="none" dirty="0">
                <a:latin typeface="+mj-lt"/>
              </a:rPr>
              <a:t> cơ </a:t>
            </a:r>
            <a:r>
              <a:rPr lang="vi-VN" sz="2000" cap="none" dirty="0" err="1">
                <a:latin typeface="+mj-lt"/>
              </a:rPr>
              <a:t>sở</a:t>
            </a:r>
            <a:r>
              <a:rPr lang="vi-VN" sz="2000" cap="none" dirty="0">
                <a:latin typeface="+mj-lt"/>
              </a:rPr>
              <a:t> </a:t>
            </a:r>
            <a:r>
              <a:rPr lang="vi-VN" sz="2000" cap="none" dirty="0" err="1">
                <a:latin typeface="+mj-lt"/>
              </a:rPr>
              <a:t>dữ</a:t>
            </a:r>
            <a:r>
              <a:rPr lang="vi-VN" sz="2000" cap="none" dirty="0">
                <a:latin typeface="+mj-lt"/>
              </a:rPr>
              <a:t> </a:t>
            </a:r>
            <a:r>
              <a:rPr lang="vi-VN" sz="2000" cap="none" dirty="0" err="1">
                <a:latin typeface="+mj-lt"/>
              </a:rPr>
              <a:t>liệu</a:t>
            </a:r>
            <a:r>
              <a:rPr lang="vi-VN" sz="2000" cap="none" dirty="0">
                <a:latin typeface="+mj-lt"/>
              </a:rPr>
              <a:t> phân </a:t>
            </a:r>
            <a:r>
              <a:rPr lang="vi-VN" sz="2000" cap="none" dirty="0" err="1">
                <a:latin typeface="+mj-lt"/>
              </a:rPr>
              <a:t>tán</a:t>
            </a:r>
            <a:r>
              <a:rPr lang="vi-VN" sz="2000" cap="none" dirty="0">
                <a:latin typeface="+mj-lt"/>
              </a:rPr>
              <a:t> </a:t>
            </a:r>
            <a:r>
              <a:rPr lang="vi-VN" sz="2000" cap="none" dirty="0" err="1">
                <a:latin typeface="+mj-lt"/>
              </a:rPr>
              <a:t>dựa</a:t>
            </a:r>
            <a:r>
              <a:rPr lang="vi-VN" sz="2000" cap="none" dirty="0">
                <a:latin typeface="+mj-lt"/>
              </a:rPr>
              <a:t> trên mô </a:t>
            </a:r>
            <a:r>
              <a:rPr lang="vi-VN" sz="2000" cap="none" dirty="0" err="1">
                <a:latin typeface="+mj-lt"/>
              </a:rPr>
              <a:t>hình</a:t>
            </a:r>
            <a:r>
              <a:rPr lang="vi-VN" sz="2000" cap="none" dirty="0">
                <a:latin typeface="+mj-lt"/>
              </a:rPr>
              <a:t> phân </a:t>
            </a:r>
            <a:r>
              <a:rPr lang="vi-VN" sz="2000" cap="none" dirty="0" err="1">
                <a:latin typeface="+mj-lt"/>
              </a:rPr>
              <a:t>cấp</a:t>
            </a:r>
            <a:r>
              <a:rPr lang="vi-VN" sz="2000" cap="none" dirty="0">
                <a:latin typeface="+mj-lt"/>
              </a:rPr>
              <a:t> </a:t>
            </a:r>
            <a:r>
              <a:rPr lang="vi-VN" sz="2000" cap="none" dirty="0" err="1">
                <a:latin typeface="+mj-lt"/>
              </a:rPr>
              <a:t>chủ</a:t>
            </a:r>
            <a:r>
              <a:rPr lang="vi-VN" sz="2000" cap="none" dirty="0">
                <a:latin typeface="+mj-lt"/>
              </a:rPr>
              <a:t>/</a:t>
            </a:r>
            <a:r>
              <a:rPr lang="vi-VN" sz="2000" cap="none" dirty="0" err="1">
                <a:latin typeface="+mj-lt"/>
              </a:rPr>
              <a:t>khách</a:t>
            </a:r>
            <a:r>
              <a:rPr lang="vi-VN" sz="2000" cap="none" dirty="0">
                <a:latin typeface="+mj-lt"/>
              </a:rPr>
              <a:t> </a:t>
            </a:r>
          </a:p>
          <a:p>
            <a:pPr>
              <a:buFont typeface="Wingdings" panose="05000000000000000000" pitchFamily="2" charset="2"/>
              <a:buChar char="q"/>
            </a:pPr>
            <a:endParaRPr lang="vi-VN" cap="none" dirty="0">
              <a:latin typeface="+mj-lt"/>
            </a:endParaRPr>
          </a:p>
          <a:p>
            <a:pPr>
              <a:buFont typeface="Wingdings" panose="05000000000000000000" pitchFamily="2" charset="2"/>
              <a:buChar char="q"/>
            </a:pPr>
            <a:endParaRPr lang="vi-VN" cap="none" dirty="0">
              <a:latin typeface="+mj-lt"/>
            </a:endParaRPr>
          </a:p>
          <a:p>
            <a:pPr lvl="1">
              <a:buFont typeface="Wingdings" panose="05000000000000000000" pitchFamily="2" charset="2"/>
              <a:buChar char="q"/>
            </a:pPr>
            <a:r>
              <a:rPr lang="vi-VN" sz="2000" cap="none" dirty="0">
                <a:latin typeface="+mj-lt"/>
              </a:rPr>
              <a:t>Ưu </a:t>
            </a:r>
            <a:r>
              <a:rPr lang="vi-VN" sz="2000" cap="none" dirty="0" err="1">
                <a:latin typeface="+mj-lt"/>
              </a:rPr>
              <a:t>điểm</a:t>
            </a:r>
            <a:r>
              <a:rPr lang="vi-VN" sz="2000" cap="none" dirty="0">
                <a:latin typeface="+mj-lt"/>
              </a:rPr>
              <a:t> </a:t>
            </a:r>
            <a:r>
              <a:rPr lang="vi-VN" sz="2000" cap="none" dirty="0" err="1">
                <a:latin typeface="+mj-lt"/>
              </a:rPr>
              <a:t>của</a:t>
            </a:r>
            <a:r>
              <a:rPr lang="vi-VN" sz="2000" cap="none" dirty="0">
                <a:latin typeface="+mj-lt"/>
              </a:rPr>
              <a:t> DNS: </a:t>
            </a:r>
            <a:r>
              <a:rPr lang="vi-VN" sz="2000" cap="none" dirty="0" err="1">
                <a:latin typeface="+mj-lt"/>
              </a:rPr>
              <a:t>dễ</a:t>
            </a:r>
            <a:r>
              <a:rPr lang="vi-VN" sz="2000" cap="none" dirty="0">
                <a:latin typeface="+mj-lt"/>
              </a:rPr>
              <a:t> </a:t>
            </a:r>
            <a:r>
              <a:rPr lang="vi-VN" sz="2000" cap="none" dirty="0" err="1">
                <a:latin typeface="+mj-lt"/>
              </a:rPr>
              <a:t>sử</a:t>
            </a:r>
            <a:r>
              <a:rPr lang="vi-VN" sz="2000" cap="none" dirty="0">
                <a:latin typeface="+mj-lt"/>
              </a:rPr>
              <a:t> </a:t>
            </a:r>
            <a:r>
              <a:rPr lang="vi-VN" sz="2000" cap="none" dirty="0" err="1">
                <a:latin typeface="+mj-lt"/>
              </a:rPr>
              <a:t>dụng</a:t>
            </a:r>
            <a:r>
              <a:rPr lang="vi-VN" sz="2000" cap="none" dirty="0">
                <a:latin typeface="+mj-lt"/>
              </a:rPr>
              <a:t> </a:t>
            </a:r>
            <a:r>
              <a:rPr lang="vi-VN" sz="2000" cap="none" dirty="0" err="1">
                <a:latin typeface="+mj-lt"/>
              </a:rPr>
              <a:t>và</a:t>
            </a:r>
            <a:r>
              <a:rPr lang="vi-VN" sz="2000" cap="none" dirty="0">
                <a:latin typeface="+mj-lt"/>
              </a:rPr>
              <a:t> đơn </a:t>
            </a:r>
            <a:r>
              <a:rPr lang="vi-VN" sz="2000" cap="none" dirty="0" err="1">
                <a:latin typeface="+mj-lt"/>
              </a:rPr>
              <a:t>giản</a:t>
            </a:r>
            <a:r>
              <a:rPr lang="vi-VN" sz="2000" cap="none" dirty="0">
                <a:latin typeface="+mj-lt"/>
              </a:rPr>
              <a:t>, </a:t>
            </a:r>
            <a:r>
              <a:rPr lang="vi-VN" sz="2000" cap="none" dirty="0" err="1">
                <a:latin typeface="+mj-lt"/>
              </a:rPr>
              <a:t>mở</a:t>
            </a:r>
            <a:r>
              <a:rPr lang="vi-VN" sz="2000" cap="none" dirty="0">
                <a:latin typeface="+mj-lt"/>
              </a:rPr>
              <a:t> </a:t>
            </a:r>
            <a:r>
              <a:rPr lang="vi-VN" sz="2000" cap="none" dirty="0" err="1">
                <a:latin typeface="+mj-lt"/>
              </a:rPr>
              <a:t>rộng</a:t>
            </a:r>
            <a:r>
              <a:rPr lang="vi-VN" sz="2000" cap="none" dirty="0">
                <a:latin typeface="+mj-lt"/>
              </a:rPr>
              <a:t>, </a:t>
            </a:r>
            <a:r>
              <a:rPr lang="vi-VN" sz="2000" cap="none" dirty="0" err="1">
                <a:latin typeface="+mj-lt"/>
              </a:rPr>
              <a:t>nhất</a:t>
            </a:r>
            <a:r>
              <a:rPr lang="vi-VN" sz="2000" cap="none" dirty="0">
                <a:latin typeface="+mj-lt"/>
              </a:rPr>
              <a:t> </a:t>
            </a:r>
            <a:r>
              <a:rPr lang="vi-VN" sz="2000" cap="none" dirty="0" err="1">
                <a:latin typeface="+mj-lt"/>
              </a:rPr>
              <a:t>quán</a:t>
            </a:r>
            <a:endParaRPr lang="vi-VN" sz="2000" cap="none" dirty="0">
              <a:latin typeface="+mj-lt"/>
            </a:endParaRPr>
          </a:p>
        </p:txBody>
      </p:sp>
    </p:spTree>
    <p:extLst>
      <p:ext uri="{BB962C8B-B14F-4D97-AF65-F5344CB8AC3E}">
        <p14:creationId xmlns:p14="http://schemas.microsoft.com/office/powerpoint/2010/main" val="142895182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8BA832-A370-4EE0-ADD7-CD78DB8203B4}"/>
              </a:ext>
            </a:extLst>
          </p:cNvPr>
          <p:cNvPicPr>
            <a:picLocks noChangeAspect="1"/>
          </p:cNvPicPr>
          <p:nvPr/>
        </p:nvPicPr>
        <p:blipFill>
          <a:blip r:embed="rId2"/>
          <a:stretch>
            <a:fillRect/>
          </a:stretch>
        </p:blipFill>
        <p:spPr>
          <a:xfrm>
            <a:off x="232602" y="2019693"/>
            <a:ext cx="5622913" cy="3489820"/>
          </a:xfrm>
          <a:prstGeom prst="rect">
            <a:avLst/>
          </a:prstGeom>
        </p:spPr>
      </p:pic>
      <p:sp>
        <p:nvSpPr>
          <p:cNvPr id="4" name="TextBox 3">
            <a:extLst>
              <a:ext uri="{FF2B5EF4-FFF2-40B4-BE49-F238E27FC236}">
                <a16:creationId xmlns:a16="http://schemas.microsoft.com/office/drawing/2014/main" id="{D3D8E8E7-C44D-48F6-A0F7-7656EDBB6FEC}"/>
              </a:ext>
            </a:extLst>
          </p:cNvPr>
          <p:cNvSpPr txBox="1"/>
          <p:nvPr/>
        </p:nvSpPr>
        <p:spPr>
          <a:xfrm>
            <a:off x="369114" y="340732"/>
            <a:ext cx="5486400" cy="1477328"/>
          </a:xfrm>
          <a:prstGeom prst="rect">
            <a:avLst/>
          </a:prstGeom>
          <a:noFill/>
        </p:spPr>
        <p:txBody>
          <a:bodyPr wrap="square" rtlCol="0">
            <a:spAutoFit/>
          </a:bodyPr>
          <a:lstStyle/>
          <a:p>
            <a:r>
              <a:rPr lang="vi-VN" sz="2800" b="1" i="0" dirty="0">
                <a:solidFill>
                  <a:srgbClr val="000000"/>
                </a:solidFill>
                <a:effectLst/>
                <a:latin typeface="+mj-lt"/>
              </a:rPr>
              <a:t>4.1 </a:t>
            </a:r>
            <a:r>
              <a:rPr lang="vi-VN" sz="2800" b="1" dirty="0" err="1">
                <a:solidFill>
                  <a:srgbClr val="000000"/>
                </a:solidFill>
                <a:latin typeface="+mj-lt"/>
              </a:rPr>
              <a:t>H</a:t>
            </a:r>
            <a:r>
              <a:rPr lang="vi-VN" sz="2800" b="1" i="0" dirty="0" err="1">
                <a:solidFill>
                  <a:srgbClr val="000000"/>
                </a:solidFill>
                <a:effectLst/>
                <a:latin typeface="+mj-lt"/>
              </a:rPr>
              <a:t>ệ</a:t>
            </a:r>
            <a:r>
              <a:rPr lang="vi-VN" sz="2800" b="1" i="0" dirty="0">
                <a:solidFill>
                  <a:srgbClr val="000000"/>
                </a:solidFill>
                <a:effectLst/>
                <a:latin typeface="+mj-lt"/>
              </a:rPr>
              <a:t> </a:t>
            </a:r>
            <a:r>
              <a:rPr lang="vi-VN" sz="2800" b="1" i="0" dirty="0" err="1">
                <a:solidFill>
                  <a:srgbClr val="000000"/>
                </a:solidFill>
                <a:effectLst/>
                <a:latin typeface="+mj-lt"/>
              </a:rPr>
              <a:t>điều</a:t>
            </a:r>
            <a:r>
              <a:rPr lang="vi-VN" sz="2800" b="1" i="0" dirty="0">
                <a:solidFill>
                  <a:srgbClr val="000000"/>
                </a:solidFill>
                <a:effectLst/>
                <a:latin typeface="+mj-lt"/>
              </a:rPr>
              <a:t> </a:t>
            </a:r>
            <a:r>
              <a:rPr lang="vi-VN" sz="2800" b="1" i="0" dirty="0" err="1">
                <a:solidFill>
                  <a:srgbClr val="000000"/>
                </a:solidFill>
                <a:effectLst/>
                <a:latin typeface="+mj-lt"/>
              </a:rPr>
              <a:t>hành</a:t>
            </a:r>
            <a:r>
              <a:rPr lang="vi-VN" sz="2800" b="1" i="0" dirty="0">
                <a:solidFill>
                  <a:srgbClr val="000000"/>
                </a:solidFill>
                <a:effectLst/>
                <a:latin typeface="+mj-lt"/>
              </a:rPr>
              <a:t> </a:t>
            </a:r>
            <a:r>
              <a:rPr lang="vi-VN" sz="2800" b="1" dirty="0">
                <a:solidFill>
                  <a:srgbClr val="000000"/>
                </a:solidFill>
                <a:latin typeface="+mj-lt"/>
              </a:rPr>
              <a:t>W</a:t>
            </a:r>
            <a:r>
              <a:rPr lang="vi-VN" sz="2800" b="1" i="0" dirty="0">
                <a:solidFill>
                  <a:srgbClr val="000000"/>
                </a:solidFill>
                <a:effectLst/>
                <a:latin typeface="+mj-lt"/>
              </a:rPr>
              <a:t>indows</a:t>
            </a:r>
            <a:r>
              <a:rPr lang="vi-VN" sz="2800" dirty="0">
                <a:latin typeface="+mj-lt"/>
              </a:rPr>
              <a:t> </a:t>
            </a:r>
            <a:br>
              <a:rPr lang="vi-VN" sz="2000" dirty="0"/>
            </a:br>
            <a:endParaRPr lang="vi-VN" sz="2000" b="1" i="0" dirty="0">
              <a:solidFill>
                <a:srgbClr val="000000"/>
              </a:solidFill>
              <a:effectLst/>
            </a:endParaRPr>
          </a:p>
          <a:p>
            <a:r>
              <a:rPr lang="vi-VN" sz="2400" i="0" dirty="0">
                <a:solidFill>
                  <a:srgbClr val="000000"/>
                </a:solidFill>
                <a:effectLst/>
                <a:latin typeface="+mj-lt"/>
              </a:rPr>
              <a:t>4.1.3 </a:t>
            </a:r>
            <a:r>
              <a:rPr lang="vi-VN" sz="2400" i="0" dirty="0" err="1">
                <a:solidFill>
                  <a:srgbClr val="000000"/>
                </a:solidFill>
                <a:effectLst/>
                <a:latin typeface="+mj-lt"/>
              </a:rPr>
              <a:t>Demo</a:t>
            </a:r>
            <a:r>
              <a:rPr lang="vi-VN" sz="2400" i="0" dirty="0">
                <a:solidFill>
                  <a:srgbClr val="000000"/>
                </a:solidFill>
                <a:effectLst/>
                <a:latin typeface="+mj-lt"/>
              </a:rPr>
              <a:t> </a:t>
            </a:r>
            <a:r>
              <a:rPr lang="vi-VN" sz="2400" i="0" dirty="0" err="1">
                <a:solidFill>
                  <a:srgbClr val="000000"/>
                </a:solidFill>
                <a:effectLst/>
                <a:latin typeface="+mj-lt"/>
              </a:rPr>
              <a:t>Window</a:t>
            </a:r>
            <a:r>
              <a:rPr lang="vi-VN" sz="2400" i="0" dirty="0">
                <a:solidFill>
                  <a:srgbClr val="000000"/>
                </a:solidFill>
                <a:effectLst/>
                <a:latin typeface="+mj-lt"/>
              </a:rPr>
              <a:t> </a:t>
            </a:r>
            <a:r>
              <a:rPr lang="vi-VN" sz="2400" i="0" dirty="0" err="1">
                <a:solidFill>
                  <a:srgbClr val="000000"/>
                </a:solidFill>
                <a:effectLst/>
                <a:latin typeface="+mj-lt"/>
              </a:rPr>
              <a:t>server</a:t>
            </a:r>
            <a:r>
              <a:rPr lang="vi-VN" sz="2400" i="0" dirty="0">
                <a:solidFill>
                  <a:srgbClr val="000000"/>
                </a:solidFill>
                <a:effectLst/>
                <a:latin typeface="+mj-lt"/>
              </a:rPr>
              <a:t>:</a:t>
            </a:r>
            <a:r>
              <a:rPr lang="vi-VN" sz="2400" dirty="0">
                <a:latin typeface="+mj-lt"/>
              </a:rPr>
              <a:t> </a:t>
            </a:r>
            <a:br>
              <a:rPr lang="vi-VN" dirty="0"/>
            </a:br>
            <a:endParaRPr lang="vi-VN" dirty="0"/>
          </a:p>
        </p:txBody>
      </p:sp>
      <p:pic>
        <p:nvPicPr>
          <p:cNvPr id="6" name="Picture 5">
            <a:extLst>
              <a:ext uri="{FF2B5EF4-FFF2-40B4-BE49-F238E27FC236}">
                <a16:creationId xmlns:a16="http://schemas.microsoft.com/office/drawing/2014/main" id="{9F3A5D8A-C6FB-4A44-8761-50CCF16D76F1}"/>
              </a:ext>
            </a:extLst>
          </p:cNvPr>
          <p:cNvPicPr>
            <a:picLocks noChangeAspect="1"/>
          </p:cNvPicPr>
          <p:nvPr/>
        </p:nvPicPr>
        <p:blipFill>
          <a:blip r:embed="rId3"/>
          <a:stretch>
            <a:fillRect/>
          </a:stretch>
        </p:blipFill>
        <p:spPr>
          <a:xfrm>
            <a:off x="5855515" y="1988190"/>
            <a:ext cx="6334125" cy="3552825"/>
          </a:xfrm>
          <a:prstGeom prst="rect">
            <a:avLst/>
          </a:prstGeom>
        </p:spPr>
      </p:pic>
      <p:sp>
        <p:nvSpPr>
          <p:cNvPr id="7" name="TextBox 6">
            <a:extLst>
              <a:ext uri="{FF2B5EF4-FFF2-40B4-BE49-F238E27FC236}">
                <a16:creationId xmlns:a16="http://schemas.microsoft.com/office/drawing/2014/main" id="{70370612-B3CA-4130-A91A-A8B395F9E6C6}"/>
              </a:ext>
            </a:extLst>
          </p:cNvPr>
          <p:cNvSpPr txBox="1"/>
          <p:nvPr/>
        </p:nvSpPr>
        <p:spPr>
          <a:xfrm>
            <a:off x="2541862" y="5774152"/>
            <a:ext cx="1140904" cy="523220"/>
          </a:xfrm>
          <a:prstGeom prst="rect">
            <a:avLst/>
          </a:prstGeom>
          <a:noFill/>
        </p:spPr>
        <p:txBody>
          <a:bodyPr wrap="square" rtlCol="0">
            <a:spAutoFit/>
          </a:bodyPr>
          <a:lstStyle/>
          <a:p>
            <a:r>
              <a:rPr lang="vi-VN" sz="2800" dirty="0">
                <a:latin typeface="+mj-lt"/>
              </a:rPr>
              <a:t>Demo</a:t>
            </a:r>
          </a:p>
        </p:txBody>
      </p:sp>
      <p:sp>
        <p:nvSpPr>
          <p:cNvPr id="9" name="TextBox 8">
            <a:extLst>
              <a:ext uri="{FF2B5EF4-FFF2-40B4-BE49-F238E27FC236}">
                <a16:creationId xmlns:a16="http://schemas.microsoft.com/office/drawing/2014/main" id="{9E301D5C-D6B1-4EEF-8EFA-078AE6C912F4}"/>
              </a:ext>
            </a:extLst>
          </p:cNvPr>
          <p:cNvSpPr txBox="1"/>
          <p:nvPr/>
        </p:nvSpPr>
        <p:spPr>
          <a:xfrm>
            <a:off x="8509236" y="5711145"/>
            <a:ext cx="1613483" cy="523220"/>
          </a:xfrm>
          <a:prstGeom prst="rect">
            <a:avLst/>
          </a:prstGeom>
          <a:noFill/>
        </p:spPr>
        <p:txBody>
          <a:bodyPr wrap="square" rtlCol="0">
            <a:spAutoFit/>
          </a:bodyPr>
          <a:lstStyle/>
          <a:p>
            <a:r>
              <a:rPr lang="vi-VN" sz="2800" dirty="0">
                <a:latin typeface="+mj-lt"/>
              </a:rPr>
              <a:t>Restore</a:t>
            </a:r>
          </a:p>
        </p:txBody>
      </p:sp>
      <p:pic>
        <p:nvPicPr>
          <p:cNvPr id="10" name="Picture 9">
            <a:extLst>
              <a:ext uri="{FF2B5EF4-FFF2-40B4-BE49-F238E27FC236}">
                <a16:creationId xmlns:a16="http://schemas.microsoft.com/office/drawing/2014/main" id="{10B51CCB-07ED-4486-8461-975B5A700F5C}"/>
              </a:ext>
            </a:extLst>
          </p:cNvPr>
          <p:cNvPicPr>
            <a:picLocks noChangeAspect="1"/>
          </p:cNvPicPr>
          <p:nvPr/>
        </p:nvPicPr>
        <p:blipFill>
          <a:blip r:embed="rId4"/>
          <a:stretch>
            <a:fillRect/>
          </a:stretch>
        </p:blipFill>
        <p:spPr>
          <a:xfrm>
            <a:off x="230242" y="2019693"/>
            <a:ext cx="5694308" cy="3552826"/>
          </a:xfrm>
          <a:prstGeom prst="rect">
            <a:avLst/>
          </a:prstGeom>
        </p:spPr>
      </p:pic>
      <p:pic>
        <p:nvPicPr>
          <p:cNvPr id="11" name="Picture 10">
            <a:extLst>
              <a:ext uri="{FF2B5EF4-FFF2-40B4-BE49-F238E27FC236}">
                <a16:creationId xmlns:a16="http://schemas.microsoft.com/office/drawing/2014/main" id="{8056AF93-269A-4DA9-9DE9-071D48DC1723}"/>
              </a:ext>
            </a:extLst>
          </p:cNvPr>
          <p:cNvPicPr>
            <a:picLocks noChangeAspect="1"/>
          </p:cNvPicPr>
          <p:nvPr/>
        </p:nvPicPr>
        <p:blipFill>
          <a:blip r:embed="rId5"/>
          <a:stretch>
            <a:fillRect/>
          </a:stretch>
        </p:blipFill>
        <p:spPr>
          <a:xfrm>
            <a:off x="5855514" y="2019693"/>
            <a:ext cx="6260285" cy="3574825"/>
          </a:xfrm>
          <a:prstGeom prst="rect">
            <a:avLst/>
          </a:prstGeom>
        </p:spPr>
      </p:pic>
    </p:spTree>
    <p:extLst>
      <p:ext uri="{BB962C8B-B14F-4D97-AF65-F5344CB8AC3E}">
        <p14:creationId xmlns:p14="http://schemas.microsoft.com/office/powerpoint/2010/main" val="3389754855"/>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DBC70-E1F8-4999-9A34-5CF04609C28F}"/>
              </a:ext>
            </a:extLst>
          </p:cNvPr>
          <p:cNvSpPr>
            <a:spLocks noGrp="1"/>
          </p:cNvSpPr>
          <p:nvPr>
            <p:ph type="title"/>
          </p:nvPr>
        </p:nvSpPr>
        <p:spPr>
          <a:xfrm>
            <a:off x="335806" y="178570"/>
            <a:ext cx="10364451" cy="1046381"/>
          </a:xfrm>
        </p:spPr>
        <p:txBody>
          <a:bodyPr>
            <a:normAutofit fontScale="90000"/>
          </a:bodyPr>
          <a:lstStyle/>
          <a:p>
            <a:pPr algn="l"/>
            <a:r>
              <a:rPr lang="vi-VN" sz="2800" b="1" cap="none" dirty="0"/>
              <a:t>4.2 </a:t>
            </a:r>
            <a:r>
              <a:rPr lang="vi-VN" sz="2800" b="1" cap="none" dirty="0" err="1"/>
              <a:t>Hệ</a:t>
            </a:r>
            <a:r>
              <a:rPr lang="vi-VN" sz="2800" b="1" cap="none" dirty="0"/>
              <a:t> </a:t>
            </a:r>
            <a:r>
              <a:rPr lang="vi-VN" sz="2800" b="1" cap="none" dirty="0" err="1"/>
              <a:t>điều</a:t>
            </a:r>
            <a:r>
              <a:rPr lang="vi-VN" sz="2800" b="1" cap="none" dirty="0"/>
              <a:t> </a:t>
            </a:r>
            <a:r>
              <a:rPr lang="vi-VN" sz="2800" b="1" cap="none" dirty="0" err="1"/>
              <a:t>hành</a:t>
            </a:r>
            <a:r>
              <a:rPr lang="vi-VN" sz="2800" b="1" cap="none" dirty="0"/>
              <a:t> </a:t>
            </a:r>
            <a:r>
              <a:rPr lang="vi-VN" sz="2800" b="1" cap="none" dirty="0" err="1"/>
              <a:t>Linux</a:t>
            </a:r>
            <a:r>
              <a:rPr lang="vi-VN" sz="2800" b="1" cap="none" dirty="0"/>
              <a:t>/</a:t>
            </a:r>
            <a:r>
              <a:rPr lang="vi-VN" sz="2800" b="1" cap="none" dirty="0" err="1"/>
              <a:t>Unix</a:t>
            </a:r>
            <a:br>
              <a:rPr lang="vi-VN" sz="2800" b="1" cap="none" dirty="0"/>
            </a:br>
            <a:br>
              <a:rPr lang="vi-VN" sz="2800" b="1" cap="none" dirty="0"/>
            </a:br>
            <a:r>
              <a:rPr lang="vi-VN" sz="2700" cap="none" dirty="0">
                <a:latin typeface="+mn-lt"/>
              </a:rPr>
              <a:t>4.2.1 </a:t>
            </a:r>
            <a:r>
              <a:rPr lang="vi-VN" sz="2700" cap="none" dirty="0" err="1">
                <a:latin typeface="+mn-lt"/>
              </a:rPr>
              <a:t>Đặc</a:t>
            </a:r>
            <a:r>
              <a:rPr lang="vi-VN" sz="2700" cap="none" dirty="0">
                <a:latin typeface="+mn-lt"/>
              </a:rPr>
              <a:t> </a:t>
            </a:r>
            <a:r>
              <a:rPr lang="vi-VN" sz="2700" cap="none" dirty="0" err="1">
                <a:latin typeface="+mn-lt"/>
              </a:rPr>
              <a:t>điểm</a:t>
            </a:r>
            <a:endParaRPr lang="vi-VN" sz="2000" dirty="0">
              <a:latin typeface="+mn-lt"/>
            </a:endParaRPr>
          </a:p>
        </p:txBody>
      </p:sp>
      <p:graphicFrame>
        <p:nvGraphicFramePr>
          <p:cNvPr id="5" name="Diagram 4">
            <a:extLst>
              <a:ext uri="{FF2B5EF4-FFF2-40B4-BE49-F238E27FC236}">
                <a16:creationId xmlns:a16="http://schemas.microsoft.com/office/drawing/2014/main" id="{CB40E327-DD8D-4A16-A0F8-164336A57769}"/>
              </a:ext>
            </a:extLst>
          </p:cNvPr>
          <p:cNvGraphicFramePr/>
          <p:nvPr>
            <p:extLst>
              <p:ext uri="{D42A27DB-BD31-4B8C-83A1-F6EECF244321}">
                <p14:modId xmlns:p14="http://schemas.microsoft.com/office/powerpoint/2010/main" val="1779544169"/>
              </p:ext>
            </p:extLst>
          </p:nvPr>
        </p:nvGraphicFramePr>
        <p:xfrm>
          <a:off x="2143184" y="1224951"/>
          <a:ext cx="7905631"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44655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DAB2-748B-4595-9D6E-8A299631E6C7}"/>
              </a:ext>
            </a:extLst>
          </p:cNvPr>
          <p:cNvSpPr>
            <a:spLocks noGrp="1"/>
          </p:cNvSpPr>
          <p:nvPr>
            <p:ph type="title"/>
          </p:nvPr>
        </p:nvSpPr>
        <p:spPr>
          <a:xfrm>
            <a:off x="327180" y="224287"/>
            <a:ext cx="9420670" cy="1466491"/>
          </a:xfrm>
        </p:spPr>
        <p:txBody>
          <a:bodyPr>
            <a:normAutofit fontScale="90000"/>
          </a:bodyPr>
          <a:lstStyle/>
          <a:p>
            <a:pPr algn="l"/>
            <a:r>
              <a:rPr lang="vi-VN" sz="3100" b="1" i="0" cap="none" dirty="0">
                <a:solidFill>
                  <a:srgbClr val="000000"/>
                </a:solidFill>
                <a:effectLst/>
              </a:rPr>
              <a:t>4.2 </a:t>
            </a:r>
            <a:r>
              <a:rPr lang="vi-VN" sz="3100" b="1" cap="none" dirty="0" err="1">
                <a:solidFill>
                  <a:srgbClr val="000000"/>
                </a:solidFill>
              </a:rPr>
              <a:t>H</a:t>
            </a:r>
            <a:r>
              <a:rPr lang="vi-VN" sz="3100" b="1" i="0" cap="none" dirty="0" err="1">
                <a:solidFill>
                  <a:srgbClr val="000000"/>
                </a:solidFill>
                <a:effectLst/>
              </a:rPr>
              <a:t>ệ</a:t>
            </a:r>
            <a:r>
              <a:rPr lang="vi-VN" sz="3100" b="1" i="0" cap="none" dirty="0">
                <a:solidFill>
                  <a:srgbClr val="000000"/>
                </a:solidFill>
                <a:effectLst/>
              </a:rPr>
              <a:t> </a:t>
            </a:r>
            <a:r>
              <a:rPr lang="vi-VN" sz="3100" b="1" i="0" cap="none" dirty="0" err="1">
                <a:solidFill>
                  <a:srgbClr val="000000"/>
                </a:solidFill>
                <a:effectLst/>
              </a:rPr>
              <a:t>điều</a:t>
            </a:r>
            <a:r>
              <a:rPr lang="vi-VN" sz="3100" b="1" i="0" cap="none" dirty="0">
                <a:solidFill>
                  <a:srgbClr val="000000"/>
                </a:solidFill>
                <a:effectLst/>
              </a:rPr>
              <a:t> </a:t>
            </a:r>
            <a:r>
              <a:rPr lang="vi-VN" sz="3100" b="1" i="0" cap="none" dirty="0" err="1">
                <a:solidFill>
                  <a:srgbClr val="000000"/>
                </a:solidFill>
                <a:effectLst/>
              </a:rPr>
              <a:t>hành</a:t>
            </a:r>
            <a:r>
              <a:rPr lang="vi-VN" sz="3100" b="1" i="0" cap="none" dirty="0">
                <a:solidFill>
                  <a:srgbClr val="000000"/>
                </a:solidFill>
                <a:effectLst/>
              </a:rPr>
              <a:t> </a:t>
            </a:r>
            <a:r>
              <a:rPr lang="vi-VN" sz="3100" b="1" cap="none" dirty="0" err="1">
                <a:solidFill>
                  <a:srgbClr val="000000"/>
                </a:solidFill>
              </a:rPr>
              <a:t>L</a:t>
            </a:r>
            <a:r>
              <a:rPr lang="vi-VN" sz="3100" b="1" i="0" cap="none" dirty="0" err="1">
                <a:solidFill>
                  <a:srgbClr val="000000"/>
                </a:solidFill>
                <a:effectLst/>
              </a:rPr>
              <a:t>inux</a:t>
            </a:r>
            <a:r>
              <a:rPr lang="vi-VN" sz="3100" b="1" i="0" cap="none" dirty="0">
                <a:solidFill>
                  <a:srgbClr val="000000"/>
                </a:solidFill>
                <a:effectLst/>
              </a:rPr>
              <a:t>/</a:t>
            </a:r>
            <a:r>
              <a:rPr lang="vi-VN" sz="3100" b="1" cap="none" dirty="0" err="1">
                <a:solidFill>
                  <a:srgbClr val="000000"/>
                </a:solidFill>
              </a:rPr>
              <a:t>U</a:t>
            </a:r>
            <a:r>
              <a:rPr lang="vi-VN" sz="3100" b="1" i="0" cap="none" dirty="0" err="1">
                <a:solidFill>
                  <a:srgbClr val="000000"/>
                </a:solidFill>
                <a:effectLst/>
              </a:rPr>
              <a:t>nix</a:t>
            </a:r>
            <a:r>
              <a:rPr lang="vi-VN" sz="3100" b="1" cap="none" dirty="0"/>
              <a:t> </a:t>
            </a:r>
            <a:br>
              <a:rPr lang="vi-VN" sz="2200" b="1" dirty="0">
                <a:latin typeface="+mn-lt"/>
              </a:rPr>
            </a:br>
            <a:br>
              <a:rPr lang="vi-VN" sz="2200" b="1" dirty="0">
                <a:latin typeface="+mn-lt"/>
              </a:rPr>
            </a:br>
            <a:r>
              <a:rPr lang="vi-VN" sz="2700" i="0" cap="none" dirty="0">
                <a:solidFill>
                  <a:srgbClr val="000000"/>
                </a:solidFill>
                <a:effectLst/>
              </a:rPr>
              <a:t>4.2.2 Ưu </a:t>
            </a:r>
            <a:r>
              <a:rPr lang="vi-VN" sz="2700" i="0" cap="none" dirty="0" err="1">
                <a:solidFill>
                  <a:srgbClr val="000000"/>
                </a:solidFill>
                <a:effectLst/>
              </a:rPr>
              <a:t>điểm</a:t>
            </a:r>
            <a:r>
              <a:rPr lang="vi-VN" sz="2700" i="0" cap="none" dirty="0">
                <a:solidFill>
                  <a:srgbClr val="000000"/>
                </a:solidFill>
                <a:effectLst/>
              </a:rPr>
              <a:t> so </a:t>
            </a:r>
            <a:r>
              <a:rPr lang="vi-VN" sz="2700" i="0" cap="none" dirty="0" err="1">
                <a:solidFill>
                  <a:srgbClr val="000000"/>
                </a:solidFill>
                <a:effectLst/>
              </a:rPr>
              <a:t>với</a:t>
            </a:r>
            <a:r>
              <a:rPr lang="vi-VN" sz="2700" i="0" cap="none" dirty="0">
                <a:solidFill>
                  <a:srgbClr val="000000"/>
                </a:solidFill>
                <a:effectLst/>
              </a:rPr>
              <a:t> </a:t>
            </a:r>
            <a:r>
              <a:rPr lang="vi-VN" sz="2700" cap="none" dirty="0">
                <a:solidFill>
                  <a:srgbClr val="000000"/>
                </a:solidFill>
              </a:rPr>
              <a:t>W</a:t>
            </a:r>
            <a:r>
              <a:rPr lang="vi-VN" sz="2700" i="0" cap="none" dirty="0">
                <a:solidFill>
                  <a:srgbClr val="000000"/>
                </a:solidFill>
                <a:effectLst/>
              </a:rPr>
              <a:t>indows</a:t>
            </a:r>
            <a:r>
              <a:rPr lang="vi-VN" sz="2700" cap="none" dirty="0"/>
              <a:t> </a:t>
            </a:r>
            <a:br>
              <a:rPr lang="vi-VN" dirty="0"/>
            </a:br>
            <a:endParaRPr lang="vi-VN" dirty="0"/>
          </a:p>
        </p:txBody>
      </p:sp>
      <p:graphicFrame>
        <p:nvGraphicFramePr>
          <p:cNvPr id="3" name="Diagram 2">
            <a:extLst>
              <a:ext uri="{FF2B5EF4-FFF2-40B4-BE49-F238E27FC236}">
                <a16:creationId xmlns:a16="http://schemas.microsoft.com/office/drawing/2014/main" id="{9BB80DD6-20EF-424E-8761-F9E153CD1B1B}"/>
              </a:ext>
            </a:extLst>
          </p:cNvPr>
          <p:cNvGraphicFramePr/>
          <p:nvPr>
            <p:extLst>
              <p:ext uri="{D42A27DB-BD31-4B8C-83A1-F6EECF244321}">
                <p14:modId xmlns:p14="http://schemas.microsoft.com/office/powerpoint/2010/main" val="1352267160"/>
              </p:ext>
            </p:extLst>
          </p:nvPr>
        </p:nvGraphicFramePr>
        <p:xfrm>
          <a:off x="1419525" y="1259457"/>
          <a:ext cx="8707886" cy="4597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65715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3F4ADA-76F1-4178-A6F8-A54DD337CED2}"/>
              </a:ext>
            </a:extLst>
          </p:cNvPr>
          <p:cNvSpPr txBox="1"/>
          <p:nvPr/>
        </p:nvSpPr>
        <p:spPr>
          <a:xfrm flipH="1">
            <a:off x="226694" y="325756"/>
            <a:ext cx="9136381" cy="1477328"/>
          </a:xfrm>
          <a:prstGeom prst="rect">
            <a:avLst/>
          </a:prstGeom>
          <a:noFill/>
        </p:spPr>
        <p:txBody>
          <a:bodyPr wrap="square" rtlCol="0">
            <a:spAutoFit/>
          </a:bodyPr>
          <a:lstStyle/>
          <a:p>
            <a:r>
              <a:rPr lang="vi-VN" sz="2800" b="1" i="0" dirty="0">
                <a:solidFill>
                  <a:srgbClr val="000000"/>
                </a:solidFill>
                <a:effectLst/>
                <a:latin typeface="+mj-lt"/>
              </a:rPr>
              <a:t>4.2 </a:t>
            </a:r>
            <a:r>
              <a:rPr lang="vi-VN" sz="2800" b="1" dirty="0" err="1">
                <a:solidFill>
                  <a:srgbClr val="000000"/>
                </a:solidFill>
                <a:latin typeface="+mj-lt"/>
              </a:rPr>
              <a:t>H</a:t>
            </a:r>
            <a:r>
              <a:rPr lang="vi-VN" sz="2800" b="1" i="0" dirty="0" err="1">
                <a:solidFill>
                  <a:srgbClr val="000000"/>
                </a:solidFill>
                <a:effectLst/>
                <a:latin typeface="+mj-lt"/>
              </a:rPr>
              <a:t>ệ</a:t>
            </a:r>
            <a:r>
              <a:rPr lang="vi-VN" sz="2800" b="1" i="0" dirty="0">
                <a:solidFill>
                  <a:srgbClr val="000000"/>
                </a:solidFill>
                <a:effectLst/>
                <a:latin typeface="+mj-lt"/>
              </a:rPr>
              <a:t> </a:t>
            </a:r>
            <a:r>
              <a:rPr lang="vi-VN" sz="2800" b="1" i="0" dirty="0" err="1">
                <a:solidFill>
                  <a:srgbClr val="000000"/>
                </a:solidFill>
                <a:effectLst/>
                <a:latin typeface="+mj-lt"/>
              </a:rPr>
              <a:t>điều</a:t>
            </a:r>
            <a:r>
              <a:rPr lang="vi-VN" sz="2800" b="1" i="0" dirty="0">
                <a:solidFill>
                  <a:srgbClr val="000000"/>
                </a:solidFill>
                <a:effectLst/>
                <a:latin typeface="+mj-lt"/>
              </a:rPr>
              <a:t> </a:t>
            </a:r>
            <a:r>
              <a:rPr lang="vi-VN" sz="2800" b="1" i="0" dirty="0" err="1">
                <a:solidFill>
                  <a:srgbClr val="000000"/>
                </a:solidFill>
                <a:effectLst/>
                <a:latin typeface="+mj-lt"/>
              </a:rPr>
              <a:t>hành</a:t>
            </a:r>
            <a:r>
              <a:rPr lang="vi-VN" sz="2800" b="1" i="0" dirty="0">
                <a:solidFill>
                  <a:srgbClr val="000000"/>
                </a:solidFill>
                <a:effectLst/>
                <a:latin typeface="+mj-lt"/>
              </a:rPr>
              <a:t> </a:t>
            </a:r>
            <a:r>
              <a:rPr lang="vi-VN" sz="2800" b="1" dirty="0" err="1">
                <a:solidFill>
                  <a:srgbClr val="000000"/>
                </a:solidFill>
                <a:latin typeface="+mj-lt"/>
              </a:rPr>
              <a:t>L</a:t>
            </a:r>
            <a:r>
              <a:rPr lang="vi-VN" sz="2800" b="1" i="0" dirty="0" err="1">
                <a:solidFill>
                  <a:srgbClr val="000000"/>
                </a:solidFill>
                <a:effectLst/>
                <a:latin typeface="+mj-lt"/>
              </a:rPr>
              <a:t>inux</a:t>
            </a:r>
            <a:r>
              <a:rPr lang="vi-VN" sz="2800" b="1" i="0" dirty="0">
                <a:solidFill>
                  <a:srgbClr val="000000"/>
                </a:solidFill>
                <a:effectLst/>
                <a:latin typeface="+mj-lt"/>
              </a:rPr>
              <a:t>/</a:t>
            </a:r>
            <a:r>
              <a:rPr lang="vi-VN" sz="2800" b="1" dirty="0" err="1">
                <a:solidFill>
                  <a:srgbClr val="000000"/>
                </a:solidFill>
                <a:latin typeface="+mj-lt"/>
              </a:rPr>
              <a:t>U</a:t>
            </a:r>
            <a:r>
              <a:rPr lang="vi-VN" sz="2800" b="1" i="0" dirty="0" err="1">
                <a:solidFill>
                  <a:srgbClr val="000000"/>
                </a:solidFill>
                <a:effectLst/>
                <a:latin typeface="+mj-lt"/>
              </a:rPr>
              <a:t>nix</a:t>
            </a:r>
            <a:endParaRPr lang="vi-VN" sz="2800" b="1" i="0" dirty="0">
              <a:solidFill>
                <a:srgbClr val="000000"/>
              </a:solidFill>
              <a:effectLst/>
              <a:latin typeface="+mj-lt"/>
            </a:endParaRPr>
          </a:p>
          <a:p>
            <a:endParaRPr lang="vi-VN" sz="2000" b="1" dirty="0">
              <a:solidFill>
                <a:srgbClr val="000000"/>
              </a:solidFill>
            </a:endParaRPr>
          </a:p>
          <a:p>
            <a:r>
              <a:rPr lang="vi-VN" sz="2400" b="1" i="0" dirty="0">
                <a:solidFill>
                  <a:srgbClr val="000000"/>
                </a:solidFill>
                <a:effectLst/>
                <a:latin typeface="+mj-lt"/>
              </a:rPr>
              <a:t>4.2.3 </a:t>
            </a:r>
            <a:r>
              <a:rPr lang="vi-VN" sz="2400" b="1" dirty="0" err="1">
                <a:solidFill>
                  <a:srgbClr val="000000"/>
                </a:solidFill>
                <a:latin typeface="+mj-lt"/>
              </a:rPr>
              <a:t>D</a:t>
            </a:r>
            <a:r>
              <a:rPr lang="vi-VN" sz="2400" b="1" i="0" dirty="0" err="1">
                <a:solidFill>
                  <a:srgbClr val="000000"/>
                </a:solidFill>
                <a:effectLst/>
                <a:latin typeface="+mj-lt"/>
              </a:rPr>
              <a:t>emo</a:t>
            </a:r>
            <a:r>
              <a:rPr lang="vi-VN" sz="2400" b="1" i="0" dirty="0">
                <a:solidFill>
                  <a:srgbClr val="000000"/>
                </a:solidFill>
                <a:effectLst/>
                <a:latin typeface="+mj-lt"/>
              </a:rPr>
              <a:t> </a:t>
            </a:r>
            <a:r>
              <a:rPr lang="vi-VN" sz="2400" b="1" i="0" dirty="0" err="1">
                <a:solidFill>
                  <a:srgbClr val="000000"/>
                </a:solidFill>
                <a:effectLst/>
                <a:latin typeface="+mj-lt"/>
              </a:rPr>
              <a:t>cài</a:t>
            </a:r>
            <a:r>
              <a:rPr lang="vi-VN" sz="2400" b="1" i="0" dirty="0">
                <a:solidFill>
                  <a:srgbClr val="000000"/>
                </a:solidFill>
                <a:effectLst/>
                <a:latin typeface="+mj-lt"/>
              </a:rPr>
              <a:t> </a:t>
            </a:r>
            <a:r>
              <a:rPr lang="vi-VN" sz="2400" b="1" i="0" dirty="0" err="1">
                <a:solidFill>
                  <a:srgbClr val="000000"/>
                </a:solidFill>
                <a:effectLst/>
                <a:latin typeface="+mj-lt"/>
              </a:rPr>
              <a:t>đặt</a:t>
            </a:r>
            <a:r>
              <a:rPr lang="vi-VN" sz="2400" b="1" i="0" dirty="0">
                <a:solidFill>
                  <a:srgbClr val="000000"/>
                </a:solidFill>
                <a:effectLst/>
                <a:latin typeface="+mj-lt"/>
              </a:rPr>
              <a:t> </a:t>
            </a:r>
            <a:r>
              <a:rPr lang="vi-VN" sz="2400" b="1" i="0" dirty="0" err="1">
                <a:solidFill>
                  <a:srgbClr val="000000"/>
                </a:solidFill>
                <a:effectLst/>
                <a:latin typeface="+mj-lt"/>
              </a:rPr>
              <a:t>ubuntu</a:t>
            </a:r>
            <a:r>
              <a:rPr lang="vi-VN" sz="2400" b="1" i="0" dirty="0">
                <a:solidFill>
                  <a:srgbClr val="000000"/>
                </a:solidFill>
                <a:effectLst/>
                <a:latin typeface="+mj-lt"/>
              </a:rPr>
              <a:t>: </a:t>
            </a:r>
            <a:r>
              <a:rPr lang="vi-VN" sz="2400" b="1" i="0" dirty="0" err="1">
                <a:solidFill>
                  <a:srgbClr val="000000"/>
                </a:solidFill>
                <a:effectLst/>
                <a:latin typeface="+mj-lt"/>
              </a:rPr>
              <a:t>dump</a:t>
            </a:r>
            <a:r>
              <a:rPr lang="vi-VN" sz="2400" b="1" i="0" dirty="0">
                <a:solidFill>
                  <a:srgbClr val="000000"/>
                </a:solidFill>
                <a:effectLst/>
                <a:latin typeface="+mj-lt"/>
              </a:rPr>
              <a:t> </a:t>
            </a:r>
            <a:r>
              <a:rPr lang="vi-VN" sz="2400" b="1" i="0" dirty="0" err="1">
                <a:solidFill>
                  <a:srgbClr val="000000"/>
                </a:solidFill>
                <a:effectLst/>
                <a:latin typeface="+mj-lt"/>
              </a:rPr>
              <a:t>và</a:t>
            </a:r>
            <a:r>
              <a:rPr lang="vi-VN" sz="2400" b="1" i="0" dirty="0">
                <a:solidFill>
                  <a:srgbClr val="000000"/>
                </a:solidFill>
                <a:effectLst/>
                <a:latin typeface="+mj-lt"/>
              </a:rPr>
              <a:t> </a:t>
            </a:r>
            <a:r>
              <a:rPr lang="vi-VN" sz="2400" b="1" i="0" dirty="0" err="1">
                <a:solidFill>
                  <a:srgbClr val="000000"/>
                </a:solidFill>
                <a:effectLst/>
                <a:latin typeface="+mj-lt"/>
              </a:rPr>
              <a:t>tar</a:t>
            </a:r>
            <a:r>
              <a:rPr lang="vi-VN" sz="2400" dirty="0">
                <a:latin typeface="+mj-lt"/>
              </a:rPr>
              <a:t> </a:t>
            </a:r>
            <a:br>
              <a:rPr lang="vi-VN" dirty="0"/>
            </a:br>
            <a:endParaRPr lang="vi-VN" dirty="0"/>
          </a:p>
        </p:txBody>
      </p:sp>
      <p:pic>
        <p:nvPicPr>
          <p:cNvPr id="3" name="Picture 2">
            <a:extLst>
              <a:ext uri="{FF2B5EF4-FFF2-40B4-BE49-F238E27FC236}">
                <a16:creationId xmlns:a16="http://schemas.microsoft.com/office/drawing/2014/main" id="{70A41BB9-09D9-4A30-AADC-459AD49FB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620" y="1819275"/>
            <a:ext cx="5799455" cy="1013460"/>
          </a:xfrm>
          <a:prstGeom prst="rect">
            <a:avLst/>
          </a:prstGeom>
        </p:spPr>
      </p:pic>
      <p:pic>
        <p:nvPicPr>
          <p:cNvPr id="4" name="Picture 3">
            <a:extLst>
              <a:ext uri="{FF2B5EF4-FFF2-40B4-BE49-F238E27FC236}">
                <a16:creationId xmlns:a16="http://schemas.microsoft.com/office/drawing/2014/main" id="{E32DE437-7B2F-4DB9-AAA1-E5BB7FAFDA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620" y="3143250"/>
            <a:ext cx="5799456" cy="3028950"/>
          </a:xfrm>
          <a:prstGeom prst="rect">
            <a:avLst/>
          </a:prstGeom>
        </p:spPr>
      </p:pic>
      <p:pic>
        <p:nvPicPr>
          <p:cNvPr id="5" name="Picture 4">
            <a:extLst>
              <a:ext uri="{FF2B5EF4-FFF2-40B4-BE49-F238E27FC236}">
                <a16:creationId xmlns:a16="http://schemas.microsoft.com/office/drawing/2014/main" id="{5EE8C78E-D054-4C45-A2F2-7ECEC763A5E0}"/>
              </a:ext>
            </a:extLst>
          </p:cNvPr>
          <p:cNvPicPr>
            <a:picLocks noChangeAspect="1"/>
          </p:cNvPicPr>
          <p:nvPr/>
        </p:nvPicPr>
        <p:blipFill>
          <a:blip r:embed="rId4"/>
          <a:stretch>
            <a:fillRect/>
          </a:stretch>
        </p:blipFill>
        <p:spPr>
          <a:xfrm>
            <a:off x="6665578" y="1304925"/>
            <a:ext cx="4735847" cy="2499360"/>
          </a:xfrm>
          <a:prstGeom prst="rect">
            <a:avLst/>
          </a:prstGeom>
        </p:spPr>
      </p:pic>
      <p:pic>
        <p:nvPicPr>
          <p:cNvPr id="6" name="Picture 5">
            <a:extLst>
              <a:ext uri="{FF2B5EF4-FFF2-40B4-BE49-F238E27FC236}">
                <a16:creationId xmlns:a16="http://schemas.microsoft.com/office/drawing/2014/main" id="{7134BCD0-B91C-49E8-8199-7E11DBD027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65578" y="3909046"/>
            <a:ext cx="4735846" cy="2623198"/>
          </a:xfrm>
          <a:prstGeom prst="rect">
            <a:avLst/>
          </a:prstGeom>
        </p:spPr>
      </p:pic>
    </p:spTree>
    <p:extLst>
      <p:ext uri="{BB962C8B-B14F-4D97-AF65-F5344CB8AC3E}">
        <p14:creationId xmlns:p14="http://schemas.microsoft.com/office/powerpoint/2010/main" val="3067370592"/>
      </p:ext>
    </p:extLst>
  </p:cSld>
  <p:clrMapOvr>
    <a:masterClrMapping/>
  </p:clrMapOvr>
  <mc:AlternateContent xmlns:mc="http://schemas.openxmlformats.org/markup-compatibility/2006" xmlns:p15="http://schemas.microsoft.com/office/powerpoint/2012/main">
    <mc:Choice Requires="p15">
      <p:transition spd="slow">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10EC35-D5C7-4372-B029-1A07B5D11F42}"/>
              </a:ext>
            </a:extLst>
          </p:cNvPr>
          <p:cNvSpPr txBox="1"/>
          <p:nvPr/>
        </p:nvSpPr>
        <p:spPr>
          <a:xfrm>
            <a:off x="381000" y="314325"/>
            <a:ext cx="8372805" cy="1477328"/>
          </a:xfrm>
          <a:prstGeom prst="rect">
            <a:avLst/>
          </a:prstGeom>
          <a:noFill/>
        </p:spPr>
        <p:txBody>
          <a:bodyPr wrap="none" rtlCol="0">
            <a:spAutoFit/>
          </a:bodyPr>
          <a:lstStyle/>
          <a:p>
            <a:r>
              <a:rPr lang="vi-VN" sz="2800" b="1" i="0" dirty="0">
                <a:solidFill>
                  <a:srgbClr val="000000"/>
                </a:solidFill>
                <a:effectLst/>
                <a:latin typeface="+mj-lt"/>
              </a:rPr>
              <a:t>4.3 So </a:t>
            </a:r>
            <a:r>
              <a:rPr lang="vi-VN" sz="2800" b="1" i="0" dirty="0" err="1">
                <a:solidFill>
                  <a:srgbClr val="000000"/>
                </a:solidFill>
                <a:effectLst/>
                <a:latin typeface="+mj-lt"/>
              </a:rPr>
              <a:t>sánh</a:t>
            </a:r>
            <a:r>
              <a:rPr lang="vi-VN" sz="2800" b="1" i="0" dirty="0">
                <a:solidFill>
                  <a:srgbClr val="000000"/>
                </a:solidFill>
                <a:effectLst/>
                <a:latin typeface="+mj-lt"/>
              </a:rPr>
              <a:t> hai </a:t>
            </a:r>
            <a:r>
              <a:rPr lang="vi-VN" sz="2800" b="1" i="0" dirty="0" err="1">
                <a:solidFill>
                  <a:srgbClr val="000000"/>
                </a:solidFill>
                <a:effectLst/>
                <a:latin typeface="+mj-lt"/>
              </a:rPr>
              <a:t>hệ</a:t>
            </a:r>
            <a:r>
              <a:rPr lang="vi-VN" sz="2800" b="1" i="0" dirty="0">
                <a:solidFill>
                  <a:srgbClr val="000000"/>
                </a:solidFill>
                <a:effectLst/>
                <a:latin typeface="+mj-lt"/>
              </a:rPr>
              <a:t> </a:t>
            </a:r>
            <a:r>
              <a:rPr lang="vi-VN" sz="2800" b="1" i="0" dirty="0" err="1">
                <a:solidFill>
                  <a:srgbClr val="000000"/>
                </a:solidFill>
                <a:effectLst/>
                <a:latin typeface="+mj-lt"/>
              </a:rPr>
              <a:t>điều</a:t>
            </a:r>
            <a:r>
              <a:rPr lang="vi-VN" sz="2800" b="1" i="0" dirty="0">
                <a:solidFill>
                  <a:srgbClr val="000000"/>
                </a:solidFill>
                <a:effectLst/>
                <a:latin typeface="+mj-lt"/>
              </a:rPr>
              <a:t> </a:t>
            </a:r>
            <a:r>
              <a:rPr lang="vi-VN" sz="2800" b="1" i="0" dirty="0" err="1">
                <a:solidFill>
                  <a:srgbClr val="000000"/>
                </a:solidFill>
                <a:effectLst/>
                <a:latin typeface="+mj-lt"/>
              </a:rPr>
              <a:t>hành</a:t>
            </a:r>
            <a:r>
              <a:rPr lang="vi-VN" sz="2800" b="1" i="0" dirty="0">
                <a:solidFill>
                  <a:srgbClr val="000000"/>
                </a:solidFill>
                <a:effectLst/>
                <a:latin typeface="+mj-lt"/>
              </a:rPr>
              <a:t> </a:t>
            </a:r>
            <a:r>
              <a:rPr lang="vi-VN" sz="2800" b="1" dirty="0">
                <a:solidFill>
                  <a:srgbClr val="000000"/>
                </a:solidFill>
                <a:latin typeface="+mj-lt"/>
              </a:rPr>
              <a:t>W</a:t>
            </a:r>
            <a:r>
              <a:rPr lang="vi-VN" sz="2800" b="1" i="0" dirty="0">
                <a:solidFill>
                  <a:srgbClr val="000000"/>
                </a:solidFill>
                <a:effectLst/>
                <a:latin typeface="+mj-lt"/>
              </a:rPr>
              <a:t>indows </a:t>
            </a:r>
            <a:r>
              <a:rPr lang="vi-VN" sz="2800" b="1" i="0" dirty="0" err="1">
                <a:solidFill>
                  <a:srgbClr val="000000"/>
                </a:solidFill>
                <a:effectLst/>
                <a:latin typeface="+mj-lt"/>
              </a:rPr>
              <a:t>và</a:t>
            </a:r>
            <a:r>
              <a:rPr lang="vi-VN" sz="2800" b="1" i="0" dirty="0">
                <a:solidFill>
                  <a:srgbClr val="000000"/>
                </a:solidFill>
                <a:effectLst/>
                <a:latin typeface="+mj-lt"/>
              </a:rPr>
              <a:t> </a:t>
            </a:r>
            <a:r>
              <a:rPr lang="vi-VN" sz="2800" b="1" dirty="0" err="1">
                <a:solidFill>
                  <a:srgbClr val="000000"/>
                </a:solidFill>
                <a:latin typeface="+mj-lt"/>
              </a:rPr>
              <a:t>L</a:t>
            </a:r>
            <a:r>
              <a:rPr lang="vi-VN" sz="2800" b="1" i="0" dirty="0" err="1">
                <a:solidFill>
                  <a:srgbClr val="000000"/>
                </a:solidFill>
                <a:effectLst/>
                <a:latin typeface="+mj-lt"/>
              </a:rPr>
              <a:t>inux</a:t>
            </a:r>
            <a:r>
              <a:rPr lang="vi-VN" sz="2800" b="1" i="0" dirty="0">
                <a:solidFill>
                  <a:srgbClr val="000000"/>
                </a:solidFill>
                <a:effectLst/>
                <a:latin typeface="+mj-lt"/>
              </a:rPr>
              <a:t>/</a:t>
            </a:r>
            <a:r>
              <a:rPr lang="vi-VN" sz="2800" b="1" dirty="0" err="1">
                <a:solidFill>
                  <a:srgbClr val="000000"/>
                </a:solidFill>
                <a:latin typeface="+mj-lt"/>
              </a:rPr>
              <a:t>U</a:t>
            </a:r>
            <a:r>
              <a:rPr lang="vi-VN" sz="2800" b="1" i="0" dirty="0" err="1">
                <a:solidFill>
                  <a:srgbClr val="000000"/>
                </a:solidFill>
                <a:effectLst/>
                <a:latin typeface="+mj-lt"/>
              </a:rPr>
              <a:t>nix</a:t>
            </a:r>
            <a:endParaRPr lang="vi-VN" sz="2800" b="1" i="0" dirty="0">
              <a:solidFill>
                <a:srgbClr val="000000"/>
              </a:solidFill>
              <a:effectLst/>
              <a:latin typeface="+mj-lt"/>
            </a:endParaRPr>
          </a:p>
          <a:p>
            <a:br>
              <a:rPr lang="vi-VN" sz="2000" b="1" i="0" dirty="0">
                <a:solidFill>
                  <a:srgbClr val="000000"/>
                </a:solidFill>
                <a:effectLst/>
              </a:rPr>
            </a:br>
            <a:r>
              <a:rPr lang="vi-VN" sz="2400" b="1" i="0" dirty="0">
                <a:solidFill>
                  <a:srgbClr val="000000"/>
                </a:solidFill>
                <a:effectLst/>
                <a:latin typeface="+mj-lt"/>
              </a:rPr>
              <a:t>4.3.1 Ưu </a:t>
            </a:r>
            <a:r>
              <a:rPr lang="vi-VN" sz="2400" b="1" i="0" dirty="0" err="1">
                <a:solidFill>
                  <a:srgbClr val="000000"/>
                </a:solidFill>
                <a:effectLst/>
                <a:latin typeface="+mj-lt"/>
              </a:rPr>
              <a:t>điểm</a:t>
            </a:r>
            <a:r>
              <a:rPr lang="vi-VN" sz="2400" dirty="0">
                <a:latin typeface="+mj-lt"/>
              </a:rPr>
              <a:t> </a:t>
            </a:r>
            <a:br>
              <a:rPr lang="vi-VN" dirty="0"/>
            </a:br>
            <a:endParaRPr lang="vi-VN" dirty="0"/>
          </a:p>
        </p:txBody>
      </p:sp>
      <p:graphicFrame>
        <p:nvGraphicFramePr>
          <p:cNvPr id="4" name="Diagram 3">
            <a:extLst>
              <a:ext uri="{FF2B5EF4-FFF2-40B4-BE49-F238E27FC236}">
                <a16:creationId xmlns:a16="http://schemas.microsoft.com/office/drawing/2014/main" id="{18D288B4-4E98-4B9D-A550-57B1A066748C}"/>
              </a:ext>
            </a:extLst>
          </p:cNvPr>
          <p:cNvGraphicFramePr/>
          <p:nvPr>
            <p:extLst>
              <p:ext uri="{D42A27DB-BD31-4B8C-83A1-F6EECF244321}">
                <p14:modId xmlns:p14="http://schemas.microsoft.com/office/powerpoint/2010/main" val="2979784901"/>
              </p:ext>
            </p:extLst>
          </p:nvPr>
        </p:nvGraphicFramePr>
        <p:xfrm>
          <a:off x="1441450" y="1353919"/>
          <a:ext cx="9921875" cy="51897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val 5">
            <a:extLst>
              <a:ext uri="{FF2B5EF4-FFF2-40B4-BE49-F238E27FC236}">
                <a16:creationId xmlns:a16="http://schemas.microsoft.com/office/drawing/2014/main" id="{9CB9C8C3-2F1F-4606-A324-918B104F6DB1}"/>
              </a:ext>
            </a:extLst>
          </p:cNvPr>
          <p:cNvSpPr/>
          <p:nvPr/>
        </p:nvSpPr>
        <p:spPr>
          <a:xfrm>
            <a:off x="85725" y="2867025"/>
            <a:ext cx="2028825" cy="1924050"/>
          </a:xfrm>
          <a:prstGeom prst="ellipse">
            <a:avLst/>
          </a:prstGeom>
          <a:solidFill>
            <a:schemeClr val="accent2">
              <a:lumMod val="75000"/>
            </a:schemeClr>
          </a:solidFill>
          <a:ln>
            <a:solidFill>
              <a:schemeClr val="accent2">
                <a:lumMod val="50000"/>
              </a:schemeClr>
            </a:solidFill>
          </a:ln>
          <a:effectLst>
            <a:innerShdw blurRad="63500" dist="50800" dir="16200000">
              <a:prstClr val="black">
                <a:alpha val="50000"/>
              </a:prstClr>
            </a:innerShdw>
          </a:effectLst>
          <a:scene3d>
            <a:camera prst="orthographicFront"/>
            <a:lightRig rig="threePt" dir="t"/>
          </a:scene3d>
          <a:sp3d>
            <a:bevelT w="114300" prst="artDeco"/>
          </a:sp3d>
        </p:spPr>
        <p:style>
          <a:lnRef idx="0">
            <a:scrgbClr r="0" g="0" b="0"/>
          </a:lnRef>
          <a:fillRef idx="0">
            <a:scrgbClr r="0" g="0" b="0"/>
          </a:fillRef>
          <a:effectRef idx="0">
            <a:scrgbClr r="0" g="0" b="0"/>
          </a:effectRef>
          <a:fontRef idx="minor">
            <a:schemeClr val="lt1"/>
          </a:fontRef>
        </p:style>
        <p:txBody>
          <a:bodyPr rtlCol="0" anchor="ctr"/>
          <a:lstStyle/>
          <a:p>
            <a:pPr algn="ctr"/>
            <a:r>
              <a:rPr lang="vi-VN" sz="2400" dirty="0"/>
              <a:t>Windows</a:t>
            </a:r>
          </a:p>
        </p:txBody>
      </p:sp>
    </p:spTree>
    <p:extLst>
      <p:ext uri="{BB962C8B-B14F-4D97-AF65-F5344CB8AC3E}">
        <p14:creationId xmlns:p14="http://schemas.microsoft.com/office/powerpoint/2010/main" val="180764450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62EEB58-A366-469D-BCC5-E9AB6486924B}"/>
              </a:ext>
            </a:extLst>
          </p:cNvPr>
          <p:cNvGraphicFramePr/>
          <p:nvPr>
            <p:extLst>
              <p:ext uri="{D42A27DB-BD31-4B8C-83A1-F6EECF244321}">
                <p14:modId xmlns:p14="http://schemas.microsoft.com/office/powerpoint/2010/main" val="946545196"/>
              </p:ext>
            </p:extLst>
          </p:nvPr>
        </p:nvGraphicFramePr>
        <p:xfrm>
          <a:off x="2082799" y="219074"/>
          <a:ext cx="8709026" cy="6448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val 2">
            <a:extLst>
              <a:ext uri="{FF2B5EF4-FFF2-40B4-BE49-F238E27FC236}">
                <a16:creationId xmlns:a16="http://schemas.microsoft.com/office/drawing/2014/main" id="{D2ACD3AE-6F77-464E-A12F-CFB632F0F080}"/>
              </a:ext>
            </a:extLst>
          </p:cNvPr>
          <p:cNvSpPr/>
          <p:nvPr/>
        </p:nvSpPr>
        <p:spPr>
          <a:xfrm>
            <a:off x="345281" y="2314575"/>
            <a:ext cx="2109788" cy="2076449"/>
          </a:xfrm>
          <a:prstGeom prst="ellipse">
            <a:avLst/>
          </a:prstGeom>
          <a:solidFill>
            <a:schemeClr val="accent2">
              <a:lumMod val="75000"/>
            </a:schemeClr>
          </a:solidFill>
          <a:ln>
            <a:noFill/>
          </a:ln>
          <a:scene3d>
            <a:camera prst="orthographicFront"/>
            <a:lightRig rig="threePt" dir="t"/>
          </a:scene3d>
          <a:sp3d>
            <a:bevelT w="114300" prst="artDeco"/>
          </a:sp3d>
        </p:spPr>
        <p:style>
          <a:lnRef idx="0">
            <a:scrgbClr r="0" g="0" b="0"/>
          </a:lnRef>
          <a:fillRef idx="0">
            <a:scrgbClr r="0" g="0" b="0"/>
          </a:fillRef>
          <a:effectRef idx="0">
            <a:scrgbClr r="0" g="0" b="0"/>
          </a:effectRef>
          <a:fontRef idx="minor">
            <a:schemeClr val="lt1"/>
          </a:fontRef>
        </p:style>
        <p:txBody>
          <a:bodyPr rtlCol="0" anchor="ctr"/>
          <a:lstStyle/>
          <a:p>
            <a:pPr algn="ctr"/>
            <a:r>
              <a:rPr lang="vi-VN" sz="2400" dirty="0"/>
              <a:t>Linux</a:t>
            </a:r>
          </a:p>
        </p:txBody>
      </p:sp>
      <p:sp>
        <p:nvSpPr>
          <p:cNvPr id="4" name="Rectangle: Rounded Corners 3">
            <a:extLst>
              <a:ext uri="{FF2B5EF4-FFF2-40B4-BE49-F238E27FC236}">
                <a16:creationId xmlns:a16="http://schemas.microsoft.com/office/drawing/2014/main" id="{0941320E-2B3F-4A6B-8CE8-CA8F7ADBAF43}"/>
              </a:ext>
            </a:extLst>
          </p:cNvPr>
          <p:cNvSpPr/>
          <p:nvPr/>
        </p:nvSpPr>
        <p:spPr>
          <a:xfrm flipV="1">
            <a:off x="2276475" y="409574"/>
            <a:ext cx="8169003" cy="5038726"/>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aphicFrame>
        <p:nvGraphicFramePr>
          <p:cNvPr id="5" name="Table 4">
            <a:extLst>
              <a:ext uri="{FF2B5EF4-FFF2-40B4-BE49-F238E27FC236}">
                <a16:creationId xmlns:a16="http://schemas.microsoft.com/office/drawing/2014/main" id="{D68316AF-7FA3-4B7B-94E8-F7156FC3B523}"/>
              </a:ext>
            </a:extLst>
          </p:cNvPr>
          <p:cNvGraphicFramePr>
            <a:graphicFrameLocks noGrp="1"/>
          </p:cNvGraphicFramePr>
          <p:nvPr>
            <p:extLst>
              <p:ext uri="{D42A27DB-BD31-4B8C-83A1-F6EECF244321}">
                <p14:modId xmlns:p14="http://schemas.microsoft.com/office/powerpoint/2010/main" val="1552311"/>
              </p:ext>
            </p:extLst>
          </p:nvPr>
        </p:nvGraphicFramePr>
        <p:xfrm>
          <a:off x="2688751" y="769813"/>
          <a:ext cx="6610079" cy="4048126"/>
        </p:xfrm>
        <a:graphic>
          <a:graphicData uri="http://schemas.openxmlformats.org/drawingml/2006/table">
            <a:tbl>
              <a:tblPr/>
              <a:tblGrid>
                <a:gridCol w="6610079">
                  <a:extLst>
                    <a:ext uri="{9D8B030D-6E8A-4147-A177-3AD203B41FA5}">
                      <a16:colId xmlns:a16="http://schemas.microsoft.com/office/drawing/2014/main" val="1558066007"/>
                    </a:ext>
                  </a:extLst>
                </a:gridCol>
              </a:tblGrid>
              <a:tr h="4048126">
                <a:tc>
                  <a:txBody>
                    <a:bodyPr/>
                    <a:lstStyle/>
                    <a:p>
                      <a:pPr marL="285750" indent="-285750">
                        <a:buFont typeface="Wingdings" panose="05000000000000000000" pitchFamily="2" charset="2"/>
                        <a:buChar char="q"/>
                      </a:pPr>
                      <a:r>
                        <a:rPr lang="vi-VN" sz="2000" b="1" i="1" dirty="0">
                          <a:solidFill>
                            <a:srgbClr val="000000"/>
                          </a:solidFill>
                          <a:effectLst/>
                          <a:latin typeface="+mj-lt"/>
                          <a:cs typeface="Arial" panose="020B0604020202020204" pitchFamily="34" charset="0"/>
                        </a:rPr>
                        <a:t>tar- Tape Archiver: </a:t>
                      </a:r>
                      <a:r>
                        <a:rPr lang="vi-VN" sz="2000" b="0" i="0" dirty="0">
                          <a:solidFill>
                            <a:srgbClr val="000000"/>
                          </a:solidFill>
                          <a:effectLst/>
                          <a:latin typeface="+mj-lt"/>
                          <a:cs typeface="Arial" panose="020B0604020202020204" pitchFamily="34" charset="0"/>
                        </a:rPr>
                        <a:t>lưu các file và thư mục vào thành một file duy nhất, có thể sao lưu toàn bộ máy chủ hoặc sao lưu sang nhiều thiết bị.</a:t>
                      </a:r>
                    </a:p>
                    <a:p>
                      <a:pPr marL="285750" indent="-285750">
                        <a:buFont typeface="Wingdings" panose="05000000000000000000" pitchFamily="2" charset="2"/>
                        <a:buChar char="q"/>
                      </a:pPr>
                      <a:r>
                        <a:rPr lang="vi-VN" sz="2000" b="1" i="1" dirty="0">
                          <a:solidFill>
                            <a:srgbClr val="000000"/>
                          </a:solidFill>
                          <a:effectLst/>
                          <a:latin typeface="+mj-lt"/>
                          <a:cs typeface="Arial" panose="020B0604020202020204" pitchFamily="34" charset="0"/>
                        </a:rPr>
                        <a:t>dump</a:t>
                      </a:r>
                      <a:r>
                        <a:rPr lang="vi-VN" sz="2000" b="0" i="0" dirty="0">
                          <a:solidFill>
                            <a:srgbClr val="000000"/>
                          </a:solidFill>
                          <a:effectLst/>
                          <a:latin typeface="+mj-lt"/>
                          <a:cs typeface="Arial" panose="020B0604020202020204" pitchFamily="34" charset="0"/>
                        </a:rPr>
                        <a:t>: sao lưu toàn bộ hệ thống file, hỗ trợ sao lưu toàn bộ và tăng dần, xác định theo mức.</a:t>
                      </a:r>
                    </a:p>
                    <a:p>
                      <a:pPr marL="285750" indent="-285750">
                        <a:buFont typeface="Wingdings" panose="05000000000000000000" pitchFamily="2" charset="2"/>
                        <a:buChar char="q"/>
                      </a:pPr>
                      <a:r>
                        <a:rPr lang="vi-VN" sz="2000" b="1" i="1" dirty="0">
                          <a:solidFill>
                            <a:srgbClr val="000000"/>
                          </a:solidFill>
                          <a:effectLst/>
                          <a:latin typeface="+mj-lt"/>
                          <a:cs typeface="Arial" panose="020B0604020202020204" pitchFamily="34" charset="0"/>
                        </a:rPr>
                        <a:t>dd: </a:t>
                      </a:r>
                      <a:r>
                        <a:rPr lang="vi-VN" sz="2000" b="0" i="0" dirty="0">
                          <a:solidFill>
                            <a:srgbClr val="000000"/>
                          </a:solidFill>
                          <a:effectLst/>
                          <a:latin typeface="+mj-lt"/>
                          <a:cs typeface="Arial" panose="020B0604020202020204" pitchFamily="34" charset="0"/>
                        </a:rPr>
                        <a:t>sao lưu toàn bộ ổ cứng hoặc tạo bản sao lưu phân vùng hoặc nội dung CD ROM</a:t>
                      </a:r>
                    </a:p>
                    <a:p>
                      <a:pPr marL="285750" indent="-285750">
                        <a:buFont typeface="Wingdings" panose="05000000000000000000" pitchFamily="2" charset="2"/>
                        <a:buChar char="q"/>
                      </a:pPr>
                      <a:r>
                        <a:rPr lang="vi-VN" sz="2000" b="1" i="1" dirty="0">
                          <a:solidFill>
                            <a:srgbClr val="000000"/>
                          </a:solidFill>
                          <a:effectLst/>
                          <a:latin typeface="+mj-lt"/>
                          <a:cs typeface="Arial" panose="020B0604020202020204" pitchFamily="34" charset="0"/>
                        </a:rPr>
                        <a:t>cpio: </a:t>
                      </a:r>
                      <a:r>
                        <a:rPr lang="vi-VN" sz="2000" b="0" i="0" dirty="0">
                          <a:solidFill>
                            <a:srgbClr val="000000"/>
                          </a:solidFill>
                          <a:effectLst/>
                          <a:latin typeface="+mj-lt"/>
                          <a:cs typeface="Arial" panose="020B0604020202020204" pitchFamily="34" charset="0"/>
                        </a:rPr>
                        <a:t>sao lưu toàn bộ hệ thống file cũng như các file riêng lẻ, sao lưu đồng thời dữ liệu đến nhiều đích</a:t>
                      </a:r>
                    </a:p>
                    <a:p>
                      <a:pPr marL="285750" indent="-285750">
                        <a:buFont typeface="Wingdings" panose="05000000000000000000" pitchFamily="2" charset="2"/>
                        <a:buChar char="q"/>
                      </a:pPr>
                      <a:r>
                        <a:rPr lang="vi-VN" sz="2000" b="1" i="0" dirty="0">
                          <a:solidFill>
                            <a:srgbClr val="000000"/>
                          </a:solidFill>
                          <a:effectLst/>
                          <a:latin typeface="+mj-lt"/>
                          <a:cs typeface="Arial" panose="020B0604020202020204" pitchFamily="34" charset="0"/>
                        </a:rPr>
                        <a:t>Kbackup</a:t>
                      </a:r>
                      <a:r>
                        <a:rPr lang="vi-VN" sz="2000" b="0" i="0" dirty="0">
                          <a:solidFill>
                            <a:srgbClr val="000000"/>
                          </a:solidFill>
                          <a:effectLst/>
                          <a:latin typeface="+mj-lt"/>
                          <a:cs typeface="Arial" panose="020B0604020202020204" pitchFamily="34" charset="0"/>
                        </a:rPr>
                        <a:t>: hỗ trợ nén, mã hóa, sao lưu đầy đủ hoặc tăng đần.</a:t>
                      </a:r>
                    </a:p>
                    <a:p>
                      <a:pPr marL="285750" indent="-285750">
                        <a:buFont typeface="Wingdings" panose="05000000000000000000" pitchFamily="2" charset="2"/>
                        <a:buChar char="q"/>
                      </a:pPr>
                      <a:r>
                        <a:rPr lang="vi-VN" sz="2000" b="1" i="0" dirty="0">
                          <a:solidFill>
                            <a:srgbClr val="000000"/>
                          </a:solidFill>
                          <a:effectLst/>
                          <a:latin typeface="+mj-lt"/>
                          <a:cs typeface="Arial" panose="020B0604020202020204" pitchFamily="34" charset="0"/>
                        </a:rPr>
                        <a:t>BackupPC: </a:t>
                      </a:r>
                      <a:r>
                        <a:rPr lang="vi-VN" sz="2000" b="0" i="0" dirty="0">
                          <a:solidFill>
                            <a:srgbClr val="000000"/>
                          </a:solidFill>
                          <a:effectLst/>
                          <a:latin typeface="+mj-lt"/>
                          <a:cs typeface="Arial" panose="020B0604020202020204" pitchFamily="34" charset="0"/>
                        </a:rPr>
                        <a:t>hỗ trợ nhiều tùy chọn khôi phục, nén tệp và sử dụng không gian đĩa nhỏ, không cần phần mềm phía máy khách.</a:t>
                      </a:r>
                      <a:endParaRPr lang="vi-VN" sz="2000" dirty="0">
                        <a:effectLst/>
                        <a:latin typeface="+mj-lt"/>
                        <a:cs typeface="Arial" panose="020B0604020202020204" pitchFamily="34" charset="0"/>
                      </a:endParaRPr>
                    </a:p>
                  </a:txBody>
                  <a:tcPr marL="41256" marR="41256" marT="20628" marB="2062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3513368"/>
                  </a:ext>
                </a:extLst>
              </a:tr>
            </a:tbl>
          </a:graphicData>
        </a:graphic>
      </p:graphicFrame>
      <p:sp>
        <p:nvSpPr>
          <p:cNvPr id="6" name="Rectangle 1">
            <a:extLst>
              <a:ext uri="{FF2B5EF4-FFF2-40B4-BE49-F238E27FC236}">
                <a16:creationId xmlns:a16="http://schemas.microsoft.com/office/drawing/2014/main" id="{5DC7FDA8-5562-4FD2-B677-67F86CD10C89}"/>
              </a:ext>
            </a:extLst>
          </p:cNvPr>
          <p:cNvSpPr>
            <a:spLocks noChangeArrowheads="1"/>
          </p:cNvSpPr>
          <p:nvPr/>
        </p:nvSpPr>
        <p:spPr bwMode="auto">
          <a:xfrm>
            <a:off x="3514726" y="953183"/>
            <a:ext cx="864879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800" b="0" i="0" u="none" strike="noStrike" cap="none" normalizeH="0" baseline="0">
                <a:ln>
                  <a:noFill/>
                </a:ln>
                <a:solidFill>
                  <a:schemeClr val="tx1"/>
                </a:solidFill>
                <a:effectLst/>
                <a:latin typeface="Arial" panose="020B0604020202020204" pitchFamily="34"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020671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animBg="1"/>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85F5EF-08EF-4022-8966-18EB05B4AA05}"/>
              </a:ext>
            </a:extLst>
          </p:cNvPr>
          <p:cNvSpPr txBox="1"/>
          <p:nvPr/>
        </p:nvSpPr>
        <p:spPr>
          <a:xfrm>
            <a:off x="342900" y="409575"/>
            <a:ext cx="8372805" cy="1169551"/>
          </a:xfrm>
          <a:prstGeom prst="rect">
            <a:avLst/>
          </a:prstGeom>
          <a:noFill/>
        </p:spPr>
        <p:txBody>
          <a:bodyPr wrap="none" rtlCol="0">
            <a:spAutoFit/>
          </a:bodyPr>
          <a:lstStyle/>
          <a:p>
            <a:r>
              <a:rPr lang="vi-VN" sz="2800" b="1" i="0" dirty="0">
                <a:solidFill>
                  <a:srgbClr val="000000"/>
                </a:solidFill>
                <a:effectLst/>
                <a:latin typeface="+mj-lt"/>
              </a:rPr>
              <a:t>4.3 So </a:t>
            </a:r>
            <a:r>
              <a:rPr lang="vi-VN" sz="2800" b="1" i="0" dirty="0" err="1">
                <a:solidFill>
                  <a:srgbClr val="000000"/>
                </a:solidFill>
                <a:effectLst/>
                <a:latin typeface="+mj-lt"/>
              </a:rPr>
              <a:t>sánh</a:t>
            </a:r>
            <a:r>
              <a:rPr lang="vi-VN" sz="2800" b="1" i="0" dirty="0">
                <a:solidFill>
                  <a:srgbClr val="000000"/>
                </a:solidFill>
                <a:effectLst/>
                <a:latin typeface="+mj-lt"/>
              </a:rPr>
              <a:t> hai </a:t>
            </a:r>
            <a:r>
              <a:rPr lang="vi-VN" sz="2800" b="1" i="0" dirty="0" err="1">
                <a:solidFill>
                  <a:srgbClr val="000000"/>
                </a:solidFill>
                <a:effectLst/>
                <a:latin typeface="+mj-lt"/>
              </a:rPr>
              <a:t>hệ</a:t>
            </a:r>
            <a:r>
              <a:rPr lang="vi-VN" sz="2800" b="1" i="0" dirty="0">
                <a:solidFill>
                  <a:srgbClr val="000000"/>
                </a:solidFill>
                <a:effectLst/>
                <a:latin typeface="+mj-lt"/>
              </a:rPr>
              <a:t> </a:t>
            </a:r>
            <a:r>
              <a:rPr lang="vi-VN" sz="2800" b="1" i="0" dirty="0" err="1">
                <a:solidFill>
                  <a:srgbClr val="000000"/>
                </a:solidFill>
                <a:effectLst/>
                <a:latin typeface="+mj-lt"/>
              </a:rPr>
              <a:t>điều</a:t>
            </a:r>
            <a:r>
              <a:rPr lang="vi-VN" sz="2800" b="1" i="0" dirty="0">
                <a:solidFill>
                  <a:srgbClr val="000000"/>
                </a:solidFill>
                <a:effectLst/>
                <a:latin typeface="+mj-lt"/>
              </a:rPr>
              <a:t> </a:t>
            </a:r>
            <a:r>
              <a:rPr lang="vi-VN" sz="2800" b="1" i="0" dirty="0" err="1">
                <a:solidFill>
                  <a:srgbClr val="000000"/>
                </a:solidFill>
                <a:effectLst/>
                <a:latin typeface="+mj-lt"/>
              </a:rPr>
              <a:t>hành</a:t>
            </a:r>
            <a:r>
              <a:rPr lang="vi-VN" sz="2800" b="1" i="0" dirty="0">
                <a:solidFill>
                  <a:srgbClr val="000000"/>
                </a:solidFill>
                <a:effectLst/>
                <a:latin typeface="+mj-lt"/>
              </a:rPr>
              <a:t> </a:t>
            </a:r>
            <a:r>
              <a:rPr lang="vi-VN" sz="2800" b="1" dirty="0">
                <a:solidFill>
                  <a:srgbClr val="000000"/>
                </a:solidFill>
                <a:latin typeface="+mj-lt"/>
              </a:rPr>
              <a:t>W</a:t>
            </a:r>
            <a:r>
              <a:rPr lang="vi-VN" sz="2800" b="1" i="0" dirty="0">
                <a:solidFill>
                  <a:srgbClr val="000000"/>
                </a:solidFill>
                <a:effectLst/>
                <a:latin typeface="+mj-lt"/>
              </a:rPr>
              <a:t>indows </a:t>
            </a:r>
            <a:r>
              <a:rPr lang="vi-VN" sz="2800" b="1" i="0" dirty="0" err="1">
                <a:solidFill>
                  <a:srgbClr val="000000"/>
                </a:solidFill>
                <a:effectLst/>
                <a:latin typeface="+mj-lt"/>
              </a:rPr>
              <a:t>và</a:t>
            </a:r>
            <a:r>
              <a:rPr lang="vi-VN" sz="2800" b="1" i="0" dirty="0">
                <a:solidFill>
                  <a:srgbClr val="000000"/>
                </a:solidFill>
                <a:effectLst/>
                <a:latin typeface="+mj-lt"/>
              </a:rPr>
              <a:t> </a:t>
            </a:r>
            <a:r>
              <a:rPr lang="vi-VN" sz="2800" b="1" dirty="0" err="1">
                <a:solidFill>
                  <a:srgbClr val="000000"/>
                </a:solidFill>
                <a:latin typeface="+mj-lt"/>
              </a:rPr>
              <a:t>L</a:t>
            </a:r>
            <a:r>
              <a:rPr lang="vi-VN" sz="2800" b="1" i="0" dirty="0" err="1">
                <a:solidFill>
                  <a:srgbClr val="000000"/>
                </a:solidFill>
                <a:effectLst/>
                <a:latin typeface="+mj-lt"/>
              </a:rPr>
              <a:t>inux</a:t>
            </a:r>
            <a:r>
              <a:rPr lang="vi-VN" sz="2800" b="1" i="0" dirty="0">
                <a:solidFill>
                  <a:srgbClr val="000000"/>
                </a:solidFill>
                <a:effectLst/>
                <a:latin typeface="+mj-lt"/>
              </a:rPr>
              <a:t>/</a:t>
            </a:r>
            <a:r>
              <a:rPr lang="vi-VN" sz="2800" b="1" dirty="0" err="1">
                <a:solidFill>
                  <a:srgbClr val="000000"/>
                </a:solidFill>
                <a:latin typeface="+mj-lt"/>
              </a:rPr>
              <a:t>U</a:t>
            </a:r>
            <a:r>
              <a:rPr lang="vi-VN" sz="2800" b="1" i="0" dirty="0" err="1">
                <a:solidFill>
                  <a:srgbClr val="000000"/>
                </a:solidFill>
                <a:effectLst/>
                <a:latin typeface="+mj-lt"/>
              </a:rPr>
              <a:t>nix</a:t>
            </a:r>
            <a:endParaRPr lang="vi-VN" sz="2800" b="1" i="0" dirty="0">
              <a:solidFill>
                <a:srgbClr val="000000"/>
              </a:solidFill>
              <a:effectLst/>
              <a:latin typeface="+mj-lt"/>
            </a:endParaRPr>
          </a:p>
          <a:p>
            <a:br>
              <a:rPr lang="vi-VN" sz="1800" b="1" i="0" dirty="0">
                <a:solidFill>
                  <a:srgbClr val="000000"/>
                </a:solidFill>
                <a:effectLst/>
              </a:rPr>
            </a:br>
            <a:r>
              <a:rPr lang="vi-VN" sz="2400" b="1" i="0" dirty="0">
                <a:solidFill>
                  <a:srgbClr val="000000"/>
                </a:solidFill>
                <a:effectLst/>
                <a:latin typeface="+mj-lt"/>
              </a:rPr>
              <a:t>4.3.1 </a:t>
            </a:r>
            <a:r>
              <a:rPr lang="vi-VN" sz="2400" b="1" dirty="0" err="1">
                <a:solidFill>
                  <a:srgbClr val="000000"/>
                </a:solidFill>
                <a:latin typeface="+mj-lt"/>
              </a:rPr>
              <a:t>N</a:t>
            </a:r>
            <a:r>
              <a:rPr lang="vi-VN" sz="2400" b="1" i="0" dirty="0" err="1">
                <a:solidFill>
                  <a:srgbClr val="000000"/>
                </a:solidFill>
                <a:effectLst/>
                <a:latin typeface="+mj-lt"/>
              </a:rPr>
              <a:t>hược</a:t>
            </a:r>
            <a:r>
              <a:rPr lang="vi-VN" sz="2400" b="1" i="0" dirty="0">
                <a:solidFill>
                  <a:srgbClr val="000000"/>
                </a:solidFill>
                <a:effectLst/>
                <a:latin typeface="+mj-lt"/>
              </a:rPr>
              <a:t> </a:t>
            </a:r>
            <a:r>
              <a:rPr lang="vi-VN" sz="2400" b="1" i="0" dirty="0" err="1">
                <a:solidFill>
                  <a:srgbClr val="000000"/>
                </a:solidFill>
                <a:effectLst/>
                <a:latin typeface="+mj-lt"/>
              </a:rPr>
              <a:t>điểm</a:t>
            </a:r>
            <a:endParaRPr lang="vi-VN" dirty="0">
              <a:latin typeface="+mj-lt"/>
            </a:endParaRPr>
          </a:p>
        </p:txBody>
      </p:sp>
      <p:graphicFrame>
        <p:nvGraphicFramePr>
          <p:cNvPr id="3" name="Table 3">
            <a:extLst>
              <a:ext uri="{FF2B5EF4-FFF2-40B4-BE49-F238E27FC236}">
                <a16:creationId xmlns:a16="http://schemas.microsoft.com/office/drawing/2014/main" id="{5630A1EC-F759-44CC-9674-98FD2A3872F3}"/>
              </a:ext>
            </a:extLst>
          </p:cNvPr>
          <p:cNvGraphicFramePr>
            <a:graphicFrameLocks noGrp="1"/>
          </p:cNvGraphicFramePr>
          <p:nvPr>
            <p:extLst>
              <p:ext uri="{D42A27DB-BD31-4B8C-83A1-F6EECF244321}">
                <p14:modId xmlns:p14="http://schemas.microsoft.com/office/powerpoint/2010/main" val="2419137979"/>
              </p:ext>
            </p:extLst>
          </p:nvPr>
        </p:nvGraphicFramePr>
        <p:xfrm>
          <a:off x="1198485" y="1819922"/>
          <a:ext cx="9783840" cy="4030461"/>
        </p:xfrm>
        <a:graphic>
          <a:graphicData uri="http://schemas.openxmlformats.org/drawingml/2006/table">
            <a:tbl>
              <a:tblPr firstRow="1" bandRow="1">
                <a:tableStyleId>{21E4AEA4-8DFA-4A89-87EB-49C32662AFE0}</a:tableStyleId>
              </a:tblPr>
              <a:tblGrid>
                <a:gridCol w="4897515">
                  <a:extLst>
                    <a:ext uri="{9D8B030D-6E8A-4147-A177-3AD203B41FA5}">
                      <a16:colId xmlns:a16="http://schemas.microsoft.com/office/drawing/2014/main" val="1949323175"/>
                    </a:ext>
                  </a:extLst>
                </a:gridCol>
                <a:gridCol w="4886325">
                  <a:extLst>
                    <a:ext uri="{9D8B030D-6E8A-4147-A177-3AD203B41FA5}">
                      <a16:colId xmlns:a16="http://schemas.microsoft.com/office/drawing/2014/main" val="1614046005"/>
                    </a:ext>
                  </a:extLst>
                </a:gridCol>
              </a:tblGrid>
              <a:tr h="1343487">
                <a:tc>
                  <a:txBody>
                    <a:bodyPr/>
                    <a:lstStyle/>
                    <a:p>
                      <a:pPr algn="ctr"/>
                      <a:r>
                        <a:rPr lang="vi-VN" sz="2400" b="1" i="0" dirty="0">
                          <a:solidFill>
                            <a:srgbClr val="000000"/>
                          </a:solidFill>
                          <a:effectLst/>
                          <a:latin typeface="TimesNewRomanPSMT"/>
                        </a:rPr>
                        <a:t>Windows</a:t>
                      </a:r>
                      <a:endParaRPr lang="vi-VN" sz="2400" b="1" dirty="0">
                        <a:effectLst/>
                      </a:endParaRPr>
                    </a:p>
                  </a:txBody>
                  <a:tcPr anchor="ctr"/>
                </a:tc>
                <a:tc>
                  <a:txBody>
                    <a:bodyPr/>
                    <a:lstStyle/>
                    <a:p>
                      <a:pPr algn="ctr"/>
                      <a:r>
                        <a:rPr lang="vi-VN" sz="2400" b="1" i="0" dirty="0">
                          <a:solidFill>
                            <a:srgbClr val="000000"/>
                          </a:solidFill>
                          <a:effectLst/>
                          <a:latin typeface="TimesNewRomanPSMT"/>
                        </a:rPr>
                        <a:t>Linux </a:t>
                      </a:r>
                      <a:endParaRPr lang="vi-VN" sz="2400" b="1" dirty="0">
                        <a:effectLst/>
                      </a:endParaRPr>
                    </a:p>
                  </a:txBody>
                  <a:tcPr anchor="ctr"/>
                </a:tc>
                <a:extLst>
                  <a:ext uri="{0D108BD9-81ED-4DB2-BD59-A6C34878D82A}">
                    <a16:rowId xmlns:a16="http://schemas.microsoft.com/office/drawing/2014/main" val="1160586881"/>
                  </a:ext>
                </a:extLst>
              </a:tr>
              <a:tr h="1343487">
                <a:tc>
                  <a:txBody>
                    <a:bodyPr/>
                    <a:lstStyle/>
                    <a:p>
                      <a:r>
                        <a:rPr lang="vi-VN" sz="2000" b="0" i="0" dirty="0">
                          <a:solidFill>
                            <a:srgbClr val="000000"/>
                          </a:solidFill>
                          <a:effectLst/>
                          <a:latin typeface="TimesNewRomanPSMT"/>
                        </a:rPr>
                        <a:t>Windows Server phải trả phí hoặc giấy phép định kỳ cho Windows</a:t>
                      </a:r>
                      <a:endParaRPr lang="vi-VN" sz="2000" dirty="0">
                        <a:effectLst/>
                      </a:endParaRPr>
                    </a:p>
                  </a:txBody>
                  <a:tcPr anchor="ctr"/>
                </a:tc>
                <a:tc>
                  <a:txBody>
                    <a:bodyPr/>
                    <a:lstStyle/>
                    <a:p>
                      <a:r>
                        <a:rPr lang="vi-VN" sz="2000" b="0" i="0" dirty="0">
                          <a:solidFill>
                            <a:srgbClr val="000000"/>
                          </a:solidFill>
                          <a:effectLst/>
                          <a:latin typeface="TimesNewRomanPSMT"/>
                        </a:rPr>
                        <a:t>Ít thân thiện với người dùng</a:t>
                      </a:r>
                      <a:endParaRPr lang="vi-VN" sz="2000" dirty="0">
                        <a:effectLst/>
                      </a:endParaRPr>
                    </a:p>
                  </a:txBody>
                  <a:tcPr anchor="ctr"/>
                </a:tc>
                <a:extLst>
                  <a:ext uri="{0D108BD9-81ED-4DB2-BD59-A6C34878D82A}">
                    <a16:rowId xmlns:a16="http://schemas.microsoft.com/office/drawing/2014/main" val="3150280257"/>
                  </a:ext>
                </a:extLst>
              </a:tr>
              <a:tr h="1343487">
                <a:tc>
                  <a:txBody>
                    <a:bodyPr/>
                    <a:lstStyle/>
                    <a:p>
                      <a:r>
                        <a:rPr lang="vi-VN" sz="2000" b="0" i="0" dirty="0">
                          <a:solidFill>
                            <a:srgbClr val="000000"/>
                          </a:solidFill>
                          <a:effectLst/>
                          <a:latin typeface="TimesNewRomanPSMT"/>
                        </a:rPr>
                        <a:t>Sửa đổi cần đợi phiên bản mới được phát hành hoặc tìm thấy lỗ hổng cần chờ Microsoft phát hành bản vá bảo mật</a:t>
                      </a:r>
                      <a:endParaRPr lang="vi-VN" sz="2000" dirty="0">
                        <a:effectLst/>
                      </a:endParaRPr>
                    </a:p>
                  </a:txBody>
                  <a:tcPr anchor="ctr"/>
                </a:tc>
                <a:tc>
                  <a:txBody>
                    <a:bodyPr/>
                    <a:lstStyle/>
                    <a:p>
                      <a:r>
                        <a:rPr lang="vi-VN" sz="2000" b="0" i="0" dirty="0">
                          <a:solidFill>
                            <a:srgbClr val="000000"/>
                          </a:solidFill>
                          <a:effectLst/>
                          <a:latin typeface="TimesNewRomanPSMT"/>
                        </a:rPr>
                        <a:t>Sửa đổi cần đợi phiên bản mới được phát hành hoặc tìm thấy lỗ hổng cần chờ Microsoft phát hành bản vá bảo mật</a:t>
                      </a:r>
                      <a:endParaRPr lang="vi-VN" sz="2000" dirty="0">
                        <a:effectLst/>
                      </a:endParaRPr>
                    </a:p>
                  </a:txBody>
                  <a:tcPr anchor="ctr"/>
                </a:tc>
                <a:extLst>
                  <a:ext uri="{0D108BD9-81ED-4DB2-BD59-A6C34878D82A}">
                    <a16:rowId xmlns:a16="http://schemas.microsoft.com/office/drawing/2014/main" val="2042971190"/>
                  </a:ext>
                </a:extLst>
              </a:tr>
            </a:tbl>
          </a:graphicData>
        </a:graphic>
      </p:graphicFrame>
    </p:spTree>
    <p:extLst>
      <p:ext uri="{BB962C8B-B14F-4D97-AF65-F5344CB8AC3E}">
        <p14:creationId xmlns:p14="http://schemas.microsoft.com/office/powerpoint/2010/main" val="117649965"/>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05F8E6-E7EC-4492-A3C9-C68B6B170AC3}"/>
              </a:ext>
            </a:extLst>
          </p:cNvPr>
          <p:cNvSpPr txBox="1"/>
          <p:nvPr/>
        </p:nvSpPr>
        <p:spPr>
          <a:xfrm>
            <a:off x="66676" y="176539"/>
            <a:ext cx="6664893" cy="738664"/>
          </a:xfrm>
          <a:prstGeom prst="rect">
            <a:avLst/>
          </a:prstGeom>
          <a:noFill/>
        </p:spPr>
        <p:txBody>
          <a:bodyPr wrap="square" rtlCol="0">
            <a:spAutoFit/>
          </a:bodyPr>
          <a:lstStyle/>
          <a:p>
            <a:r>
              <a:rPr lang="vi-VN" sz="2400" b="1" i="0" dirty="0">
                <a:solidFill>
                  <a:srgbClr val="FF0000"/>
                </a:solidFill>
                <a:effectLst/>
                <a:latin typeface="+mj-lt"/>
              </a:rPr>
              <a:t>5. GIÁM SÁT HOẠT ĐỘNG VÀ KIỂM TOÁN</a:t>
            </a:r>
            <a:r>
              <a:rPr lang="vi-VN" sz="2400" dirty="0">
                <a:solidFill>
                  <a:srgbClr val="FF0000"/>
                </a:solidFill>
                <a:latin typeface="+mj-lt"/>
              </a:rPr>
              <a:t> </a:t>
            </a:r>
            <a:br>
              <a:rPr lang="vi-VN" dirty="0"/>
            </a:br>
            <a:endParaRPr lang="vi-VN" dirty="0"/>
          </a:p>
        </p:txBody>
      </p:sp>
      <p:sp>
        <p:nvSpPr>
          <p:cNvPr id="3" name="TextBox 2">
            <a:extLst>
              <a:ext uri="{FF2B5EF4-FFF2-40B4-BE49-F238E27FC236}">
                <a16:creationId xmlns:a16="http://schemas.microsoft.com/office/drawing/2014/main" id="{14C2BC31-340F-44FB-94FD-E91BCF2DEE9C}"/>
              </a:ext>
            </a:extLst>
          </p:cNvPr>
          <p:cNvSpPr txBox="1"/>
          <p:nvPr/>
        </p:nvSpPr>
        <p:spPr>
          <a:xfrm>
            <a:off x="304800" y="924758"/>
            <a:ext cx="11172825" cy="1015663"/>
          </a:xfrm>
          <a:prstGeom prst="rect">
            <a:avLst/>
          </a:prstGeom>
          <a:noFill/>
        </p:spPr>
        <p:txBody>
          <a:bodyPr wrap="square" rtlCol="0">
            <a:spAutoFit/>
          </a:bodyPr>
          <a:lstStyle/>
          <a:p>
            <a:pPr marL="342900" indent="-342900">
              <a:buFont typeface="Arial" panose="020B0604020202020204" pitchFamily="34" charset="0"/>
              <a:buChar char="•"/>
            </a:pPr>
            <a:r>
              <a:rPr lang="vi-VN" sz="2000" b="0" i="0" dirty="0">
                <a:solidFill>
                  <a:srgbClr val="000000"/>
                </a:solidFill>
                <a:effectLst/>
              </a:rPr>
              <a:t>Các công cụ giám sát và kiểm toán không chỉ giúp người quản trị được thông báo kịp thời về tình trạng chung của hệ thống mà còn có thông tin chính xác để khắc phục hay giúp cho các dịch vụ và hệ thống hoạt động được đảm bảo hơn.</a:t>
            </a:r>
            <a:r>
              <a:rPr lang="vi-VN" sz="2000" dirty="0"/>
              <a:t> </a:t>
            </a:r>
            <a:endParaRPr lang="vi-VN" dirty="0"/>
          </a:p>
        </p:txBody>
      </p:sp>
      <p:sp>
        <p:nvSpPr>
          <p:cNvPr id="4" name="TextBox 3">
            <a:extLst>
              <a:ext uri="{FF2B5EF4-FFF2-40B4-BE49-F238E27FC236}">
                <a16:creationId xmlns:a16="http://schemas.microsoft.com/office/drawing/2014/main" id="{21C06DE1-1D0F-4648-9F4B-38ED7FDDC5DA}"/>
              </a:ext>
            </a:extLst>
          </p:cNvPr>
          <p:cNvSpPr txBox="1"/>
          <p:nvPr/>
        </p:nvSpPr>
        <p:spPr>
          <a:xfrm>
            <a:off x="390525" y="2009775"/>
            <a:ext cx="3573799" cy="400110"/>
          </a:xfrm>
          <a:prstGeom prst="rect">
            <a:avLst/>
          </a:prstGeom>
          <a:noFill/>
        </p:spPr>
        <p:txBody>
          <a:bodyPr wrap="none" rtlCol="0">
            <a:spAutoFit/>
          </a:bodyPr>
          <a:lstStyle/>
          <a:p>
            <a:r>
              <a:rPr lang="vi-VN" sz="2000" b="1" i="0" dirty="0">
                <a:solidFill>
                  <a:srgbClr val="000000"/>
                </a:solidFill>
                <a:effectLst/>
                <a:latin typeface="TimesNewRomanPS-BoldMT"/>
              </a:rPr>
              <a:t>5.1 GIÁM SÁT HOẠT ĐỘNG</a:t>
            </a:r>
            <a:r>
              <a:rPr lang="vi-VN" sz="2000" dirty="0"/>
              <a:t> </a:t>
            </a:r>
          </a:p>
        </p:txBody>
      </p:sp>
      <p:graphicFrame>
        <p:nvGraphicFramePr>
          <p:cNvPr id="6" name="Table 6">
            <a:extLst>
              <a:ext uri="{FF2B5EF4-FFF2-40B4-BE49-F238E27FC236}">
                <a16:creationId xmlns:a16="http://schemas.microsoft.com/office/drawing/2014/main" id="{B298DF50-5D0B-4788-B9F1-E3ECA7360043}"/>
              </a:ext>
            </a:extLst>
          </p:cNvPr>
          <p:cNvGraphicFramePr>
            <a:graphicFrameLocks noGrp="1"/>
          </p:cNvGraphicFramePr>
          <p:nvPr>
            <p:extLst>
              <p:ext uri="{D42A27DB-BD31-4B8C-83A1-F6EECF244321}">
                <p14:modId xmlns:p14="http://schemas.microsoft.com/office/powerpoint/2010/main" val="2551258903"/>
              </p:ext>
            </p:extLst>
          </p:nvPr>
        </p:nvGraphicFramePr>
        <p:xfrm>
          <a:off x="257173" y="809624"/>
          <a:ext cx="11544302" cy="5286375"/>
        </p:xfrm>
        <a:graphic>
          <a:graphicData uri="http://schemas.openxmlformats.org/drawingml/2006/table">
            <a:tbl>
              <a:tblPr firstRow="1" bandRow="1">
                <a:tableStyleId>{5C22544A-7EE6-4342-B048-85BDC9FD1C3A}</a:tableStyleId>
              </a:tblPr>
              <a:tblGrid>
                <a:gridCol w="5772151">
                  <a:extLst>
                    <a:ext uri="{9D8B030D-6E8A-4147-A177-3AD203B41FA5}">
                      <a16:colId xmlns:a16="http://schemas.microsoft.com/office/drawing/2014/main" val="1722780169"/>
                    </a:ext>
                  </a:extLst>
                </a:gridCol>
                <a:gridCol w="5772151">
                  <a:extLst>
                    <a:ext uri="{9D8B030D-6E8A-4147-A177-3AD203B41FA5}">
                      <a16:colId xmlns:a16="http://schemas.microsoft.com/office/drawing/2014/main" val="1132277453"/>
                    </a:ext>
                  </a:extLst>
                </a:gridCol>
              </a:tblGrid>
              <a:tr h="476346">
                <a:tc>
                  <a:txBody>
                    <a:bodyPr/>
                    <a:lstStyle/>
                    <a:p>
                      <a:pPr algn="ctr"/>
                      <a:r>
                        <a:rPr lang="vi-VN" sz="2400" dirty="0">
                          <a:solidFill>
                            <a:schemeClr val="tx1"/>
                          </a:solidFill>
                          <a:latin typeface="+mj-lt"/>
                        </a:rPr>
                        <a:t>Windows</a:t>
                      </a:r>
                    </a:p>
                  </a:txBody>
                  <a:tcPr>
                    <a:solidFill>
                      <a:schemeClr val="accent2">
                        <a:lumMod val="20000"/>
                        <a:lumOff val="80000"/>
                      </a:schemeClr>
                    </a:solidFill>
                  </a:tcPr>
                </a:tc>
                <a:tc>
                  <a:txBody>
                    <a:bodyPr/>
                    <a:lstStyle/>
                    <a:p>
                      <a:pPr algn="ctr"/>
                      <a:r>
                        <a:rPr lang="vi-VN" sz="2400" dirty="0">
                          <a:solidFill>
                            <a:schemeClr val="tx1"/>
                          </a:solidFill>
                          <a:latin typeface="+mj-lt"/>
                        </a:rPr>
                        <a:t>Linux</a:t>
                      </a:r>
                    </a:p>
                  </a:txBody>
                  <a:tcPr>
                    <a:solidFill>
                      <a:schemeClr val="accent2">
                        <a:lumMod val="20000"/>
                        <a:lumOff val="80000"/>
                      </a:schemeClr>
                    </a:solidFill>
                  </a:tcPr>
                </a:tc>
                <a:extLst>
                  <a:ext uri="{0D108BD9-81ED-4DB2-BD59-A6C34878D82A}">
                    <a16:rowId xmlns:a16="http://schemas.microsoft.com/office/drawing/2014/main" val="1811930118"/>
                  </a:ext>
                </a:extLst>
              </a:tr>
              <a:tr h="1998533">
                <a:tc>
                  <a:txBody>
                    <a:bodyPr/>
                    <a:lstStyle/>
                    <a:p>
                      <a:r>
                        <a:rPr lang="vi-VN" sz="1600" b="0" i="0" dirty="0">
                          <a:solidFill>
                            <a:srgbClr val="000000"/>
                          </a:solidFill>
                          <a:effectLst/>
                          <a:latin typeface="Arial" panose="020B0604020202020204" pitchFamily="34" charset="0"/>
                          <a:cs typeface="Arial" panose="020B0604020202020204" pitchFamily="34" charset="0"/>
                        </a:rPr>
                        <a:t>Microsoft cung cấp một số công cụ cho người quản trị theo dõi hiệu năng và việc sử dụng tài nguyên hệ thống </a:t>
                      </a:r>
                    </a:p>
                    <a:p>
                      <a:r>
                        <a:rPr lang="vi-VN" sz="1600" b="0" i="0" dirty="0">
                          <a:solidFill>
                            <a:srgbClr val="000000"/>
                          </a:solidFill>
                          <a:effectLst/>
                          <a:latin typeface="Arial" panose="020B0604020202020204" pitchFamily="34" charset="0"/>
                          <a:cs typeface="Arial" panose="020B0604020202020204" pitchFamily="34" charset="0"/>
                        </a:rPr>
                        <a:t>-   Giám sát hiệu năng (Performance Monitor)</a:t>
                      </a:r>
                    </a:p>
                    <a:p>
                      <a:pPr marL="171450" indent="-171450">
                        <a:buFontTx/>
                        <a:buChar char="-"/>
                      </a:pPr>
                      <a:r>
                        <a:rPr lang="vi-VN" sz="1600" b="0" i="0" dirty="0">
                          <a:solidFill>
                            <a:srgbClr val="000000"/>
                          </a:solidFill>
                          <a:effectLst/>
                          <a:latin typeface="Arial" panose="020B0604020202020204" pitchFamily="34" charset="0"/>
                          <a:cs typeface="Arial" panose="020B0604020202020204" pitchFamily="34" charset="0"/>
                        </a:rPr>
                        <a:t>Quản lý công việc (Task Manager)</a:t>
                      </a:r>
                    </a:p>
                    <a:p>
                      <a:pPr marL="171450" indent="-171450">
                        <a:buFontTx/>
                        <a:buChar char="-"/>
                      </a:pPr>
                      <a:r>
                        <a:rPr lang="vi-VN" sz="1600" b="0" i="0" dirty="0">
                          <a:solidFill>
                            <a:srgbClr val="000000"/>
                          </a:solidFill>
                          <a:effectLst/>
                          <a:latin typeface="Arial" panose="020B0604020202020204" pitchFamily="34" charset="0"/>
                          <a:cs typeface="Arial" panose="020B0604020202020204" pitchFamily="34" charset="0"/>
                        </a:rPr>
                        <a:t>Giám sát tài nguyên (Resource Monitor)</a:t>
                      </a:r>
                    </a:p>
                    <a:p>
                      <a:pPr marL="171450" indent="-171450">
                        <a:buFontTx/>
                        <a:buChar char="-"/>
                      </a:pPr>
                      <a:r>
                        <a:rPr lang="vi-VN" sz="1600" b="0" i="0" dirty="0">
                          <a:solidFill>
                            <a:srgbClr val="000000"/>
                          </a:solidFill>
                          <a:effectLst/>
                          <a:latin typeface="Arial" panose="020B0604020202020204" pitchFamily="34" charset="0"/>
                          <a:cs typeface="Arial" panose="020B0604020202020204" pitchFamily="34" charset="0"/>
                        </a:rPr>
                        <a:t>Xem bản ghi sự kiện (Event Viewer)</a:t>
                      </a:r>
                      <a:endParaRPr lang="vi-VN" sz="1600" dirty="0">
                        <a:effectLst/>
                        <a:latin typeface="Arial" panose="020B0604020202020204" pitchFamily="34" charset="0"/>
                        <a:cs typeface="Arial" panose="020B0604020202020204" pitchFamily="34" charset="0"/>
                      </a:endParaRPr>
                    </a:p>
                  </a:txBody>
                  <a:tcPr anchor="ctr">
                    <a:solidFill>
                      <a:schemeClr val="accent2">
                        <a:lumMod val="20000"/>
                        <a:lumOff val="80000"/>
                      </a:schemeClr>
                    </a:solidFill>
                  </a:tcPr>
                </a:tc>
                <a:tc>
                  <a:txBody>
                    <a:bodyPr/>
                    <a:lstStyle/>
                    <a:p>
                      <a:r>
                        <a:rPr lang="vi-VN" sz="1600" b="0" i="0" dirty="0">
                          <a:solidFill>
                            <a:srgbClr val="000000"/>
                          </a:solidFill>
                          <a:effectLst/>
                          <a:latin typeface="Arial" panose="020B0604020202020204" pitchFamily="34" charset="0"/>
                          <a:cs typeface="Arial" panose="020B0604020202020204" pitchFamily="34" charset="0"/>
                        </a:rPr>
                        <a:t>Các file nhật ký cung cấp thông tin về tình</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trạng hoạt động chung của các dịch vụ và</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hệ thống máy chủ và được lưu trong thư</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mục “var/log/” như:</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a:t>
                      </a:r>
                      <a:r>
                        <a:rPr lang="vi-VN" sz="1600" b="1" i="0" dirty="0">
                          <a:solidFill>
                            <a:srgbClr val="000000"/>
                          </a:solidFill>
                          <a:effectLst/>
                          <a:latin typeface="Arial" panose="020B0604020202020204" pitchFamily="34" charset="0"/>
                          <a:cs typeface="Arial" panose="020B0604020202020204" pitchFamily="34" charset="0"/>
                        </a:rPr>
                        <a:t>syslog</a:t>
                      </a:r>
                      <a:r>
                        <a:rPr lang="vi-VN" sz="1600" b="0" i="0" dirty="0">
                          <a:solidFill>
                            <a:srgbClr val="000000"/>
                          </a:solidFill>
                          <a:effectLst/>
                          <a:latin typeface="Arial" panose="020B0604020202020204" pitchFamily="34" charset="0"/>
                          <a:cs typeface="Arial" panose="020B0604020202020204" pitchFamily="34" charset="0"/>
                        </a:rPr>
                        <a:t>: nhật ký về hoạt động chung của hệ</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thống</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a:t>
                      </a:r>
                      <a:r>
                        <a:rPr lang="vi-VN" sz="1600" b="1" i="0" dirty="0">
                          <a:solidFill>
                            <a:srgbClr val="000000"/>
                          </a:solidFill>
                          <a:effectLst/>
                          <a:latin typeface="Arial" panose="020B0604020202020204" pitchFamily="34" charset="0"/>
                          <a:cs typeface="Arial" panose="020B0604020202020204" pitchFamily="34" charset="0"/>
                        </a:rPr>
                        <a:t>mail</a:t>
                      </a:r>
                      <a:r>
                        <a:rPr lang="vi-VN" sz="1600" b="0" i="0" dirty="0">
                          <a:solidFill>
                            <a:srgbClr val="000000"/>
                          </a:solidFill>
                          <a:effectLst/>
                          <a:latin typeface="Arial" panose="020B0604020202020204" pitchFamily="34" charset="0"/>
                          <a:cs typeface="Arial" panose="020B0604020202020204" pitchFamily="34" charset="0"/>
                        </a:rPr>
                        <a:t>: nhật ký về hệ thống thư điện tử</a:t>
                      </a:r>
                      <a:endParaRPr lang="vi-VN" sz="1600" dirty="0">
                        <a:effectLst/>
                        <a:latin typeface="Arial" panose="020B0604020202020204" pitchFamily="34" charset="0"/>
                        <a:cs typeface="Arial" panose="020B0604020202020204" pitchFamily="34" charset="0"/>
                      </a:endParaRPr>
                    </a:p>
                  </a:txBody>
                  <a:tcPr anchor="ctr">
                    <a:solidFill>
                      <a:schemeClr val="accent2">
                        <a:lumMod val="20000"/>
                        <a:lumOff val="80000"/>
                      </a:schemeClr>
                    </a:solidFill>
                  </a:tcPr>
                </a:tc>
                <a:extLst>
                  <a:ext uri="{0D108BD9-81ED-4DB2-BD59-A6C34878D82A}">
                    <a16:rowId xmlns:a16="http://schemas.microsoft.com/office/drawing/2014/main" val="3547740946"/>
                  </a:ext>
                </a:extLst>
              </a:tr>
              <a:tr h="2811496">
                <a:tc>
                  <a:txBody>
                    <a:bodyPr/>
                    <a:lstStyle/>
                    <a:p>
                      <a:r>
                        <a:rPr lang="vi-VN" sz="1600" b="0" i="0" dirty="0">
                          <a:solidFill>
                            <a:srgbClr val="000000"/>
                          </a:solidFill>
                          <a:effectLst/>
                          <a:latin typeface="Arial" panose="020B0604020202020204" pitchFamily="34" charset="0"/>
                          <a:cs typeface="Arial" panose="020B0604020202020204" pitchFamily="34" charset="0"/>
                        </a:rPr>
                        <a:t>Người quản trị có thể xác định được tình trạng chung của hệ thống thông qua chương trình quản lý nhiệm vụ theo dõi thông tin. Về chức năng, chương trình cung cấp các thông tin:</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Mục ứng dụng, tiến trình, dịch vụ, hiệu năng, kết nối mạng, người dùng.</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Có hai kiểu file nhật ký sự kiện là: </a:t>
                      </a:r>
                    </a:p>
                    <a:p>
                      <a:r>
                        <a:rPr lang="vi-VN" sz="1600" b="0" i="0" dirty="0">
                          <a:solidFill>
                            <a:srgbClr val="000000"/>
                          </a:solidFill>
                          <a:effectLst/>
                          <a:latin typeface="Arial" panose="020B0604020202020204" pitchFamily="34" charset="0"/>
                          <a:cs typeface="Arial" panose="020B0604020202020204" pitchFamily="34" charset="0"/>
                        </a:rPr>
                        <a:t>    Nhật ký Windows </a:t>
                      </a:r>
                    </a:p>
                    <a:p>
                      <a:r>
                        <a:rPr lang="vi-VN" sz="1600" b="0" i="0" dirty="0">
                          <a:solidFill>
                            <a:srgbClr val="000000"/>
                          </a:solidFill>
                          <a:effectLst/>
                          <a:latin typeface="Arial" panose="020B0604020202020204" pitchFamily="34" charset="0"/>
                          <a:cs typeface="Arial" panose="020B0604020202020204" pitchFamily="34" charset="0"/>
                        </a:rPr>
                        <a:t>    Nhật ký dịch vụ và ứng dụng: lưu lại việc sử dụng của ứng dụng cụ thể</a:t>
                      </a:r>
                      <a:endParaRPr lang="vi-VN" sz="1600" dirty="0">
                        <a:effectLst/>
                        <a:latin typeface="Arial" panose="020B0604020202020204" pitchFamily="34" charset="0"/>
                        <a:cs typeface="Arial" panose="020B0604020202020204" pitchFamily="34" charset="0"/>
                      </a:endParaRPr>
                    </a:p>
                  </a:txBody>
                  <a:tcPr anchor="ctr">
                    <a:solidFill>
                      <a:schemeClr val="accent2">
                        <a:lumMod val="20000"/>
                        <a:lumOff val="80000"/>
                      </a:schemeClr>
                    </a:solidFill>
                  </a:tcPr>
                </a:tc>
                <a:tc>
                  <a:txBody>
                    <a:bodyPr/>
                    <a:lstStyle/>
                    <a:p>
                      <a:r>
                        <a:rPr lang="vi-VN" sz="1600" b="0" i="0" dirty="0">
                          <a:solidFill>
                            <a:srgbClr val="000000"/>
                          </a:solidFill>
                          <a:effectLst/>
                          <a:latin typeface="Arial" panose="020B0604020202020204" pitchFamily="34" charset="0"/>
                          <a:cs typeface="Arial" panose="020B0604020202020204" pitchFamily="34" charset="0"/>
                        </a:rPr>
                        <a:t>Linux/Unix cung cấp một số công cụ cho phép theo dõi tình trạng sử dụng các tài</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nguyên hệ thống của các chương trình và dịch vụ qua các câu lệnh:</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a:t>
                      </a:r>
                      <a:r>
                        <a:rPr lang="vi-VN" sz="1600" b="1" i="0" dirty="0">
                          <a:solidFill>
                            <a:srgbClr val="000000"/>
                          </a:solidFill>
                          <a:effectLst/>
                          <a:latin typeface="Arial" panose="020B0604020202020204" pitchFamily="34" charset="0"/>
                          <a:cs typeface="Arial" panose="020B0604020202020204" pitchFamily="34" charset="0"/>
                        </a:rPr>
                        <a:t>ps</a:t>
                      </a:r>
                      <a:r>
                        <a:rPr lang="vi-VN" sz="1600" b="0" i="0" dirty="0">
                          <a:solidFill>
                            <a:srgbClr val="000000"/>
                          </a:solidFill>
                          <a:effectLst/>
                          <a:latin typeface="Arial" panose="020B0604020202020204" pitchFamily="34" charset="0"/>
                          <a:cs typeface="Arial" panose="020B0604020202020204" pitchFamily="34" charset="0"/>
                        </a:rPr>
                        <a:t>: liệt kê các chương trình đang hoạt động và số lượng tài nguyên hệ thống chúng sử dụng</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a:t>
                      </a:r>
                      <a:r>
                        <a:rPr lang="vi-VN" sz="1600" b="1" i="0" dirty="0">
                          <a:solidFill>
                            <a:srgbClr val="000000"/>
                          </a:solidFill>
                          <a:effectLst/>
                          <a:latin typeface="Arial" panose="020B0604020202020204" pitchFamily="34" charset="0"/>
                          <a:cs typeface="Arial" panose="020B0604020202020204" pitchFamily="34" charset="0"/>
                        </a:rPr>
                        <a:t>df: </a:t>
                      </a:r>
                      <a:r>
                        <a:rPr lang="vi-VN" sz="1600" b="0" i="0" dirty="0">
                          <a:solidFill>
                            <a:srgbClr val="000000"/>
                          </a:solidFill>
                          <a:effectLst/>
                          <a:latin typeface="Arial" panose="020B0604020202020204" pitchFamily="34" charset="0"/>
                          <a:cs typeface="Arial" panose="020B0604020202020204" pitchFamily="34" charset="0"/>
                        </a:rPr>
                        <a:t>cho biết dung lượng lưu trữ đã được sử dụng trong hệ thống</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a:t>
                      </a:r>
                      <a:r>
                        <a:rPr lang="vi-VN" sz="1600" b="1" i="0" dirty="0">
                          <a:solidFill>
                            <a:srgbClr val="000000"/>
                          </a:solidFill>
                          <a:effectLst/>
                          <a:latin typeface="Arial" panose="020B0604020202020204" pitchFamily="34" charset="0"/>
                          <a:cs typeface="Arial" panose="020B0604020202020204" pitchFamily="34" charset="0"/>
                        </a:rPr>
                        <a:t>netstat</a:t>
                      </a:r>
                      <a:r>
                        <a:rPr lang="vi-VN" sz="1600" b="0" i="0" dirty="0">
                          <a:solidFill>
                            <a:srgbClr val="000000"/>
                          </a:solidFill>
                          <a:effectLst/>
                          <a:latin typeface="Arial" panose="020B0604020202020204" pitchFamily="34" charset="0"/>
                          <a:cs typeface="Arial" panose="020B0604020202020204" pitchFamily="34" charset="0"/>
                        </a:rPr>
                        <a:t>: cho biết thông tin về các cổng và các giao thức mạng đang hoạt động của hệ thống</a:t>
                      </a:r>
                      <a:endParaRPr lang="vi-VN" sz="1600" dirty="0">
                        <a:effectLst/>
                        <a:latin typeface="Arial" panose="020B0604020202020204" pitchFamily="34" charset="0"/>
                        <a:cs typeface="Arial" panose="020B0604020202020204" pitchFamily="34" charset="0"/>
                      </a:endParaRPr>
                    </a:p>
                  </a:txBody>
                  <a:tcPr anchor="ctr">
                    <a:solidFill>
                      <a:schemeClr val="accent2">
                        <a:lumMod val="20000"/>
                        <a:lumOff val="80000"/>
                      </a:schemeClr>
                    </a:solidFill>
                  </a:tcPr>
                </a:tc>
                <a:extLst>
                  <a:ext uri="{0D108BD9-81ED-4DB2-BD59-A6C34878D82A}">
                    <a16:rowId xmlns:a16="http://schemas.microsoft.com/office/drawing/2014/main" val="3256091463"/>
                  </a:ext>
                </a:extLst>
              </a:tr>
            </a:tbl>
          </a:graphicData>
        </a:graphic>
      </p:graphicFrame>
      <p:graphicFrame>
        <p:nvGraphicFramePr>
          <p:cNvPr id="7" name="Table 6">
            <a:extLst>
              <a:ext uri="{FF2B5EF4-FFF2-40B4-BE49-F238E27FC236}">
                <a16:creationId xmlns:a16="http://schemas.microsoft.com/office/drawing/2014/main" id="{1DF73D44-FB83-4C95-A100-82B9AA7D3E89}"/>
              </a:ext>
            </a:extLst>
          </p:cNvPr>
          <p:cNvGraphicFramePr>
            <a:graphicFrameLocks noGrp="1"/>
          </p:cNvGraphicFramePr>
          <p:nvPr>
            <p:extLst>
              <p:ext uri="{D42A27DB-BD31-4B8C-83A1-F6EECF244321}">
                <p14:modId xmlns:p14="http://schemas.microsoft.com/office/powerpoint/2010/main" val="3221464397"/>
              </p:ext>
            </p:extLst>
          </p:nvPr>
        </p:nvGraphicFramePr>
        <p:xfrm>
          <a:off x="238125" y="1319212"/>
          <a:ext cx="11544302" cy="4729163"/>
        </p:xfrm>
        <a:graphic>
          <a:graphicData uri="http://schemas.openxmlformats.org/drawingml/2006/table">
            <a:tbl>
              <a:tblPr firstRow="1" bandRow="1">
                <a:tableStyleId>{5C22544A-7EE6-4342-B048-85BDC9FD1C3A}</a:tableStyleId>
              </a:tblPr>
              <a:tblGrid>
                <a:gridCol w="5772151">
                  <a:extLst>
                    <a:ext uri="{9D8B030D-6E8A-4147-A177-3AD203B41FA5}">
                      <a16:colId xmlns:a16="http://schemas.microsoft.com/office/drawing/2014/main" val="2789456686"/>
                    </a:ext>
                  </a:extLst>
                </a:gridCol>
                <a:gridCol w="5772151">
                  <a:extLst>
                    <a:ext uri="{9D8B030D-6E8A-4147-A177-3AD203B41FA5}">
                      <a16:colId xmlns:a16="http://schemas.microsoft.com/office/drawing/2014/main" val="770390112"/>
                    </a:ext>
                  </a:extLst>
                </a:gridCol>
              </a:tblGrid>
              <a:tr h="4729163">
                <a:tc>
                  <a:txBody>
                    <a:bodyPr/>
                    <a:lstStyle/>
                    <a:p>
                      <a:r>
                        <a:rPr lang="vi-VN" sz="1600" b="0" i="0" dirty="0">
                          <a:solidFill>
                            <a:srgbClr val="000000"/>
                          </a:solidFill>
                          <a:effectLst/>
                          <a:latin typeface="Arial" panose="020B0604020202020204" pitchFamily="34" charset="0"/>
                          <a:cs typeface="Arial" panose="020B0604020202020204" pitchFamily="34" charset="0"/>
                        </a:rPr>
                        <a:t>Với nhật ký sự kiện, người quản trị sử dụng chương trình “Event Viewer”, mỗi sự kiện</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chương trình sẽ đánh dấu tương ứng như sau:</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Thông tin: Thông báo thông thường về thao tác</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được thực hiện thành công.</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Cảnh báo: Mô tả sự kiện không nghiêm trọng</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nhưng cần chú ý để tránh các vấn đề xa hơn.</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Lỗi: Cho biết một lối hay vấn đề không nghiêm</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trọng xảy ra.</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Nghiêm trọng: Cho thấy một lỗi nghiêm trọng</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hay vấn đề rất đáng kể xảy ra.</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Kiểm toán thành công: Mô tả sự kiện kiểm toán</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an ninh thành công như yêu cầu.</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Kiểm toán thất bại: Mô tả sự kiện kiểm toán an</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ninh không thành công như yêu cầu</a:t>
                      </a:r>
                      <a:endParaRPr lang="vi-VN" sz="1600" dirty="0">
                        <a:effectLst/>
                        <a:latin typeface="Arial" panose="020B0604020202020204" pitchFamily="34" charset="0"/>
                        <a:cs typeface="Arial" panose="020B0604020202020204" pitchFamily="34" charset="0"/>
                      </a:endParaRPr>
                    </a:p>
                  </a:txBody>
                  <a:tcPr anchor="ctr">
                    <a:solidFill>
                      <a:schemeClr val="accent2">
                        <a:lumMod val="20000"/>
                        <a:lumOff val="80000"/>
                      </a:schemeClr>
                    </a:solidFill>
                  </a:tcPr>
                </a:tc>
                <a:tc>
                  <a:txBody>
                    <a:bodyPr/>
                    <a:lstStyle/>
                    <a:p>
                      <a:r>
                        <a:rPr lang="vi-VN" sz="1600" b="0" i="0" dirty="0">
                          <a:solidFill>
                            <a:srgbClr val="000000"/>
                          </a:solidFill>
                          <a:effectLst/>
                          <a:latin typeface="Arial" panose="020B0604020202020204" pitchFamily="34" charset="0"/>
                          <a:cs typeface="Arial" panose="020B0604020202020204" pitchFamily="34" charset="0"/>
                        </a:rPr>
                        <a:t>Sysstat là công cụ giám sát hiệu năng tốt cho môi trường Linux. Công cụ này cho</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phép ghi lại các thống kê tình trạng hệ thống:</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Tải của bộ xử lý</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Thao tác vào/ra và tốc độ truyền theo từng chương trình, ổ đĩa, kết nối mạng, …</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Sử dụng bộ nhớ và bộ nhớ hoán đổi, Bộ nhớ ảo, lỗi trang</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Sử dụng mạng, …</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Để cài đặt công cụ này, người quản trị cần sử dụng câu lệnh </a:t>
                      </a:r>
                      <a:r>
                        <a:rPr lang="vi-VN" sz="1600" b="0" i="1" dirty="0">
                          <a:solidFill>
                            <a:srgbClr val="000000"/>
                          </a:solidFill>
                          <a:effectLst/>
                          <a:latin typeface="Arial" panose="020B0604020202020204" pitchFamily="34" charset="0"/>
                          <a:cs typeface="Arial" panose="020B0604020202020204" pitchFamily="34" charset="0"/>
                        </a:rPr>
                        <a:t>sudo apt-get install sysstat</a:t>
                      </a:r>
                      <a:br>
                        <a:rPr lang="vi-VN" sz="1600" b="0" i="1"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và </a:t>
                      </a:r>
                      <a:r>
                        <a:rPr lang="vi-VN" sz="1600" b="0" i="1" dirty="0">
                          <a:solidFill>
                            <a:srgbClr val="000000"/>
                          </a:solidFill>
                          <a:effectLst/>
                          <a:latin typeface="Arial" panose="020B0604020202020204" pitchFamily="34" charset="0"/>
                          <a:cs typeface="Arial" panose="020B0604020202020204" pitchFamily="34" charset="0"/>
                        </a:rPr>
                        <a:t>sudo dpkg-reconfigure sysstat </a:t>
                      </a:r>
                      <a:r>
                        <a:rPr lang="vi-VN" sz="1600" b="0" i="0" dirty="0">
                          <a:solidFill>
                            <a:srgbClr val="000000"/>
                          </a:solidFill>
                          <a:effectLst/>
                          <a:latin typeface="Arial" panose="020B0604020202020204" pitchFamily="34" charset="0"/>
                          <a:cs typeface="Arial" panose="020B0604020202020204" pitchFamily="34" charset="0"/>
                        </a:rPr>
                        <a:t>để cấu hình. </a:t>
                      </a:r>
                    </a:p>
                    <a:p>
                      <a:r>
                        <a:rPr lang="vi-VN" sz="1600" b="0" i="0" dirty="0">
                          <a:solidFill>
                            <a:srgbClr val="000000"/>
                          </a:solidFill>
                          <a:effectLst/>
                          <a:latin typeface="Arial" panose="020B0604020202020204" pitchFamily="34" charset="0"/>
                          <a:cs typeface="Arial" panose="020B0604020202020204" pitchFamily="34" charset="0"/>
                        </a:rPr>
                        <a:t>Để lấy thông tin về các thao tác vào/ra, người quản trị có thể sử dụng câu lệnh </a:t>
                      </a:r>
                      <a:r>
                        <a:rPr lang="vi-VN" sz="1600" b="0" i="1" dirty="0">
                          <a:solidFill>
                            <a:srgbClr val="000000"/>
                          </a:solidFill>
                          <a:effectLst/>
                          <a:latin typeface="Arial" panose="020B0604020202020204" pitchFamily="34" charset="0"/>
                          <a:cs typeface="Arial" panose="020B0604020202020204" pitchFamily="34" charset="0"/>
                        </a:rPr>
                        <a:t>sar –b</a:t>
                      </a:r>
                      <a:r>
                        <a:rPr lang="vi-VN" sz="1600" b="0" i="0" dirty="0">
                          <a:solidFill>
                            <a:srgbClr val="000000"/>
                          </a:solidFill>
                          <a:effectLst/>
                          <a:latin typeface="Arial" panose="020B0604020202020204" pitchFamily="34" charset="0"/>
                          <a:cs typeface="Arial" panose="020B0604020202020204" pitchFamily="34" charset="0"/>
                        </a:rPr>
                        <a:t>.</a:t>
                      </a:r>
                      <a:endParaRPr lang="vi-VN" sz="1600" dirty="0">
                        <a:effectLst/>
                        <a:latin typeface="Arial" panose="020B0604020202020204" pitchFamily="34" charset="0"/>
                        <a:cs typeface="Arial" panose="020B0604020202020204" pitchFamily="34" charset="0"/>
                      </a:endParaRPr>
                    </a:p>
                  </a:txBody>
                  <a:tcPr anchor="ctr">
                    <a:solidFill>
                      <a:schemeClr val="accent2">
                        <a:lumMod val="20000"/>
                        <a:lumOff val="80000"/>
                      </a:schemeClr>
                    </a:solidFill>
                  </a:tcPr>
                </a:tc>
                <a:extLst>
                  <a:ext uri="{0D108BD9-81ED-4DB2-BD59-A6C34878D82A}">
                    <a16:rowId xmlns:a16="http://schemas.microsoft.com/office/drawing/2014/main" val="495892191"/>
                  </a:ext>
                </a:extLst>
              </a:tr>
            </a:tbl>
          </a:graphicData>
        </a:graphic>
      </p:graphicFrame>
      <p:pic>
        <p:nvPicPr>
          <p:cNvPr id="9" name="Picture 8">
            <a:extLst>
              <a:ext uri="{FF2B5EF4-FFF2-40B4-BE49-F238E27FC236}">
                <a16:creationId xmlns:a16="http://schemas.microsoft.com/office/drawing/2014/main" id="{AD0449ED-6517-4011-9230-449C15399323}"/>
              </a:ext>
            </a:extLst>
          </p:cNvPr>
          <p:cNvPicPr>
            <a:picLocks noChangeAspect="1"/>
          </p:cNvPicPr>
          <p:nvPr/>
        </p:nvPicPr>
        <p:blipFill>
          <a:blip r:embed="rId2"/>
          <a:stretch>
            <a:fillRect/>
          </a:stretch>
        </p:blipFill>
        <p:spPr>
          <a:xfrm>
            <a:off x="304800" y="1439433"/>
            <a:ext cx="5686425" cy="4106199"/>
          </a:xfrm>
          <a:prstGeom prst="rect">
            <a:avLst/>
          </a:prstGeom>
        </p:spPr>
      </p:pic>
      <p:pic>
        <p:nvPicPr>
          <p:cNvPr id="11" name="Picture 10">
            <a:extLst>
              <a:ext uri="{FF2B5EF4-FFF2-40B4-BE49-F238E27FC236}">
                <a16:creationId xmlns:a16="http://schemas.microsoft.com/office/drawing/2014/main" id="{F93F87B7-1762-48F6-B475-024B79AA8DFD}"/>
              </a:ext>
            </a:extLst>
          </p:cNvPr>
          <p:cNvPicPr>
            <a:picLocks noChangeAspect="1"/>
          </p:cNvPicPr>
          <p:nvPr/>
        </p:nvPicPr>
        <p:blipFill>
          <a:blip r:embed="rId3"/>
          <a:stretch>
            <a:fillRect/>
          </a:stretch>
        </p:blipFill>
        <p:spPr>
          <a:xfrm>
            <a:off x="6029324" y="1439433"/>
            <a:ext cx="5686425" cy="4099353"/>
          </a:xfrm>
          <a:prstGeom prst="rect">
            <a:avLst/>
          </a:prstGeom>
        </p:spPr>
      </p:pic>
      <p:graphicFrame>
        <p:nvGraphicFramePr>
          <p:cNvPr id="13" name="Table 12">
            <a:extLst>
              <a:ext uri="{FF2B5EF4-FFF2-40B4-BE49-F238E27FC236}">
                <a16:creationId xmlns:a16="http://schemas.microsoft.com/office/drawing/2014/main" id="{65BEDA39-91CA-48CE-B862-6EFA5C9DD4C0}"/>
              </a:ext>
            </a:extLst>
          </p:cNvPr>
          <p:cNvGraphicFramePr>
            <a:graphicFrameLocks noGrp="1"/>
          </p:cNvGraphicFramePr>
          <p:nvPr>
            <p:extLst>
              <p:ext uri="{D42A27DB-BD31-4B8C-83A1-F6EECF244321}">
                <p14:modId xmlns:p14="http://schemas.microsoft.com/office/powerpoint/2010/main" val="927563716"/>
              </p:ext>
            </p:extLst>
          </p:nvPr>
        </p:nvGraphicFramePr>
        <p:xfrm>
          <a:off x="1366837" y="5665853"/>
          <a:ext cx="3881438" cy="335280"/>
        </p:xfrm>
        <a:graphic>
          <a:graphicData uri="http://schemas.openxmlformats.org/drawingml/2006/table">
            <a:tbl>
              <a:tblPr/>
              <a:tblGrid>
                <a:gridCol w="3881438">
                  <a:extLst>
                    <a:ext uri="{9D8B030D-6E8A-4147-A177-3AD203B41FA5}">
                      <a16:colId xmlns:a16="http://schemas.microsoft.com/office/drawing/2014/main" val="3136089687"/>
                    </a:ext>
                  </a:extLst>
                </a:gridCol>
              </a:tblGrid>
              <a:tr h="294799">
                <a:tc>
                  <a:txBody>
                    <a:bodyPr/>
                    <a:lstStyle/>
                    <a:p>
                      <a:r>
                        <a:rPr lang="vi-VN" sz="1600" b="0" i="1" dirty="0">
                          <a:solidFill>
                            <a:srgbClr val="FF0000"/>
                          </a:solidFill>
                          <a:effectLst/>
                          <a:latin typeface="Arial" panose="020B0604020202020204" pitchFamily="34" charset="0"/>
                          <a:cs typeface="Arial" panose="020B0604020202020204" pitchFamily="34" charset="0"/>
                        </a:rPr>
                        <a:t>Demo dùng chương trình Task Manager</a:t>
                      </a:r>
                      <a:endParaRPr lang="vi-VN" sz="1600" dirty="0">
                        <a:effectLst/>
                        <a:latin typeface="Arial" panose="020B0604020202020204" pitchFamily="34" charset="0"/>
                        <a:cs typeface="Arial" panose="020B060402020202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5701305"/>
                  </a:ext>
                </a:extLst>
              </a:tr>
            </a:tbl>
          </a:graphicData>
        </a:graphic>
      </p:graphicFrame>
      <p:sp>
        <p:nvSpPr>
          <p:cNvPr id="14" name="Rectangle 1">
            <a:extLst>
              <a:ext uri="{FF2B5EF4-FFF2-40B4-BE49-F238E27FC236}">
                <a16:creationId xmlns:a16="http://schemas.microsoft.com/office/drawing/2014/main" id="{C2D8E241-9350-4A78-8E60-9108F4D34C55}"/>
              </a:ext>
            </a:extLst>
          </p:cNvPr>
          <p:cNvSpPr>
            <a:spLocks noChangeArrowheads="1"/>
          </p:cNvSpPr>
          <p:nvPr/>
        </p:nvSpPr>
        <p:spPr bwMode="auto">
          <a:xfrm>
            <a:off x="3505200" y="3810684"/>
            <a:ext cx="28575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800" b="0" i="0" u="none" strike="noStrike" cap="none" normalizeH="0" baseline="0">
                <a:ln>
                  <a:noFill/>
                </a:ln>
                <a:solidFill>
                  <a:schemeClr val="tx1"/>
                </a:solidFill>
                <a:effectLst/>
                <a:latin typeface="Arial" panose="020B0604020202020204" pitchFamily="34"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graphicFrame>
        <p:nvGraphicFramePr>
          <p:cNvPr id="16" name="Table 15">
            <a:extLst>
              <a:ext uri="{FF2B5EF4-FFF2-40B4-BE49-F238E27FC236}">
                <a16:creationId xmlns:a16="http://schemas.microsoft.com/office/drawing/2014/main" id="{54BA005C-2F06-4E63-A459-22D49CFED85E}"/>
              </a:ext>
            </a:extLst>
          </p:cNvPr>
          <p:cNvGraphicFramePr>
            <a:graphicFrameLocks noGrp="1"/>
          </p:cNvGraphicFramePr>
          <p:nvPr>
            <p:extLst>
              <p:ext uri="{D42A27DB-BD31-4B8C-83A1-F6EECF244321}">
                <p14:modId xmlns:p14="http://schemas.microsoft.com/office/powerpoint/2010/main" val="1773870099"/>
              </p:ext>
            </p:extLst>
          </p:nvPr>
        </p:nvGraphicFramePr>
        <p:xfrm>
          <a:off x="7729536" y="5638435"/>
          <a:ext cx="3095627" cy="402875"/>
        </p:xfrm>
        <a:graphic>
          <a:graphicData uri="http://schemas.openxmlformats.org/drawingml/2006/table">
            <a:tbl>
              <a:tblPr/>
              <a:tblGrid>
                <a:gridCol w="3095627">
                  <a:extLst>
                    <a:ext uri="{9D8B030D-6E8A-4147-A177-3AD203B41FA5}">
                      <a16:colId xmlns:a16="http://schemas.microsoft.com/office/drawing/2014/main" val="197903316"/>
                    </a:ext>
                  </a:extLst>
                </a:gridCol>
              </a:tblGrid>
              <a:tr h="402875">
                <a:tc>
                  <a:txBody>
                    <a:bodyPr/>
                    <a:lstStyle/>
                    <a:p>
                      <a:r>
                        <a:rPr lang="vi-VN" sz="1600" b="0" i="1" dirty="0">
                          <a:solidFill>
                            <a:srgbClr val="FF0000"/>
                          </a:solidFill>
                          <a:effectLst/>
                          <a:latin typeface="Arial" panose="020B0604020202020204" pitchFamily="34" charset="0"/>
                          <a:cs typeface="Arial" panose="020B0604020202020204" pitchFamily="34" charset="0"/>
                        </a:rPr>
                        <a:t>Demo sử dụng nhật ký hệ thống</a:t>
                      </a:r>
                      <a:endParaRPr lang="vi-VN" sz="1600" dirty="0">
                        <a:effectLst/>
                        <a:latin typeface="Arial" panose="020B0604020202020204" pitchFamily="34" charset="0"/>
                        <a:cs typeface="Arial" panose="020B060402020202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3809169"/>
                  </a:ext>
                </a:extLst>
              </a:tr>
            </a:tbl>
          </a:graphicData>
        </a:graphic>
      </p:graphicFrame>
      <p:sp>
        <p:nvSpPr>
          <p:cNvPr id="17" name="Rectangle 2">
            <a:extLst>
              <a:ext uri="{FF2B5EF4-FFF2-40B4-BE49-F238E27FC236}">
                <a16:creationId xmlns:a16="http://schemas.microsoft.com/office/drawing/2014/main" id="{95C5275F-1DAA-4D61-830A-1321F670F770}"/>
              </a:ext>
            </a:extLst>
          </p:cNvPr>
          <p:cNvSpPr>
            <a:spLocks noChangeArrowheads="1"/>
          </p:cNvSpPr>
          <p:nvPr/>
        </p:nvSpPr>
        <p:spPr bwMode="auto">
          <a:xfrm>
            <a:off x="7543799" y="5354051"/>
            <a:ext cx="205740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800" b="0" i="0" u="none" strike="noStrike" cap="none" normalizeH="0" baseline="0">
                <a:ln>
                  <a:noFill/>
                </a:ln>
                <a:solidFill>
                  <a:schemeClr val="tx1"/>
                </a:solidFill>
                <a:effectLst/>
                <a:latin typeface="Arial" panose="020B0604020202020204" pitchFamily="34"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58645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20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B44A3D41-CC33-4E51-8DC7-4CFB48C6DE54}"/>
              </a:ext>
            </a:extLst>
          </p:cNvPr>
          <p:cNvGraphicFramePr/>
          <p:nvPr>
            <p:extLst>
              <p:ext uri="{D42A27DB-BD31-4B8C-83A1-F6EECF244321}">
                <p14:modId xmlns:p14="http://schemas.microsoft.com/office/powerpoint/2010/main" val="323498899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A5BC7AEE-35C4-4FF5-A0D5-B58A86AD5CF3}"/>
              </a:ext>
            </a:extLst>
          </p:cNvPr>
          <p:cNvSpPr/>
          <p:nvPr/>
        </p:nvSpPr>
        <p:spPr>
          <a:xfrm>
            <a:off x="3162298" y="262466"/>
            <a:ext cx="2028825" cy="457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latin typeface="+mj-lt"/>
              </a:rPr>
              <a:t>Windows</a:t>
            </a:r>
          </a:p>
        </p:txBody>
      </p:sp>
      <p:sp>
        <p:nvSpPr>
          <p:cNvPr id="5" name="Rectangle 4">
            <a:extLst>
              <a:ext uri="{FF2B5EF4-FFF2-40B4-BE49-F238E27FC236}">
                <a16:creationId xmlns:a16="http://schemas.microsoft.com/office/drawing/2014/main" id="{F1E4A034-1A6D-49D3-B69E-3BFB959845C9}"/>
              </a:ext>
            </a:extLst>
          </p:cNvPr>
          <p:cNvSpPr/>
          <p:nvPr/>
        </p:nvSpPr>
        <p:spPr>
          <a:xfrm>
            <a:off x="7000878" y="262466"/>
            <a:ext cx="2028825" cy="457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latin typeface="+mj-lt"/>
              </a:rPr>
              <a:t>Linux</a:t>
            </a:r>
          </a:p>
        </p:txBody>
      </p:sp>
    </p:spTree>
    <p:extLst>
      <p:ext uri="{BB962C8B-B14F-4D97-AF65-F5344CB8AC3E}">
        <p14:creationId xmlns:p14="http://schemas.microsoft.com/office/powerpoint/2010/main" val="4027333074"/>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E83843-0A62-44B5-8EA1-93CE09166AE1}"/>
              </a:ext>
            </a:extLst>
          </p:cNvPr>
          <p:cNvSpPr txBox="1"/>
          <p:nvPr/>
        </p:nvSpPr>
        <p:spPr>
          <a:xfrm>
            <a:off x="120270" y="110123"/>
            <a:ext cx="3105531" cy="800219"/>
          </a:xfrm>
          <a:prstGeom prst="rect">
            <a:avLst/>
          </a:prstGeom>
          <a:noFill/>
        </p:spPr>
        <p:txBody>
          <a:bodyPr wrap="square" rtlCol="0">
            <a:spAutoFit/>
          </a:bodyPr>
          <a:lstStyle/>
          <a:p>
            <a:r>
              <a:rPr lang="vi-VN" sz="2800" b="1" i="0" dirty="0">
                <a:solidFill>
                  <a:srgbClr val="000000"/>
                </a:solidFill>
                <a:effectLst/>
                <a:latin typeface="+mj-lt"/>
              </a:rPr>
              <a:t>5.2 </a:t>
            </a:r>
            <a:r>
              <a:rPr lang="vi-VN" sz="2800" b="1" dirty="0" err="1">
                <a:solidFill>
                  <a:srgbClr val="000000"/>
                </a:solidFill>
                <a:latin typeface="+mj-lt"/>
              </a:rPr>
              <a:t>K</a:t>
            </a:r>
            <a:r>
              <a:rPr lang="vi-VN" sz="2800" b="1" i="0" dirty="0" err="1">
                <a:solidFill>
                  <a:srgbClr val="000000"/>
                </a:solidFill>
                <a:effectLst/>
                <a:latin typeface="+mj-lt"/>
              </a:rPr>
              <a:t>iểm</a:t>
            </a:r>
            <a:r>
              <a:rPr lang="vi-VN" sz="2800" b="1" i="0" dirty="0">
                <a:solidFill>
                  <a:srgbClr val="000000"/>
                </a:solidFill>
                <a:effectLst/>
                <a:latin typeface="+mj-lt"/>
              </a:rPr>
              <a:t> </a:t>
            </a:r>
            <a:r>
              <a:rPr lang="vi-VN" sz="2800" b="1" i="0" dirty="0" err="1">
                <a:solidFill>
                  <a:srgbClr val="000000"/>
                </a:solidFill>
                <a:effectLst/>
                <a:latin typeface="+mj-lt"/>
              </a:rPr>
              <a:t>toán</a:t>
            </a:r>
            <a:r>
              <a:rPr lang="vi-VN" sz="2800" dirty="0">
                <a:latin typeface="+mj-lt"/>
              </a:rPr>
              <a:t> </a:t>
            </a:r>
            <a:br>
              <a:rPr lang="vi-VN" dirty="0"/>
            </a:br>
            <a:endParaRPr lang="vi-VN" dirty="0"/>
          </a:p>
        </p:txBody>
      </p:sp>
      <p:graphicFrame>
        <p:nvGraphicFramePr>
          <p:cNvPr id="3" name="Diagram 2">
            <a:extLst>
              <a:ext uri="{FF2B5EF4-FFF2-40B4-BE49-F238E27FC236}">
                <a16:creationId xmlns:a16="http://schemas.microsoft.com/office/drawing/2014/main" id="{42429AC1-7185-4978-8C48-3789AA76CB65}"/>
              </a:ext>
            </a:extLst>
          </p:cNvPr>
          <p:cNvGraphicFramePr/>
          <p:nvPr>
            <p:extLst>
              <p:ext uri="{D42A27DB-BD31-4B8C-83A1-F6EECF244321}">
                <p14:modId xmlns:p14="http://schemas.microsoft.com/office/powerpoint/2010/main" val="819908351"/>
              </p:ext>
            </p:extLst>
          </p:nvPr>
        </p:nvGraphicFramePr>
        <p:xfrm>
          <a:off x="536575" y="761999"/>
          <a:ext cx="11112500" cy="54027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B2DE64AE-F3A4-491A-8E9B-40AF1E75A974}"/>
              </a:ext>
            </a:extLst>
          </p:cNvPr>
          <p:cNvSpPr/>
          <p:nvPr/>
        </p:nvSpPr>
        <p:spPr>
          <a:xfrm>
            <a:off x="1352550" y="1104900"/>
            <a:ext cx="3867150" cy="504825"/>
          </a:xfrm>
          <a:prstGeom prst="roundRect">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latin typeface="+mj-lt"/>
              </a:rPr>
              <a:t>Windows</a:t>
            </a:r>
          </a:p>
        </p:txBody>
      </p:sp>
      <p:sp>
        <p:nvSpPr>
          <p:cNvPr id="6" name="Rectangle: Rounded Corners 5">
            <a:extLst>
              <a:ext uri="{FF2B5EF4-FFF2-40B4-BE49-F238E27FC236}">
                <a16:creationId xmlns:a16="http://schemas.microsoft.com/office/drawing/2014/main" id="{5858CD88-34B9-4402-A368-B43C2BF28C94}"/>
              </a:ext>
            </a:extLst>
          </p:cNvPr>
          <p:cNvSpPr/>
          <p:nvPr/>
        </p:nvSpPr>
        <p:spPr>
          <a:xfrm>
            <a:off x="6972300" y="1104899"/>
            <a:ext cx="3867150" cy="504825"/>
          </a:xfrm>
          <a:prstGeom prst="roundRect">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latin typeface="+mj-lt"/>
              </a:rPr>
              <a:t>Linux</a:t>
            </a:r>
          </a:p>
        </p:txBody>
      </p:sp>
      <p:graphicFrame>
        <p:nvGraphicFramePr>
          <p:cNvPr id="8" name="Table 8">
            <a:extLst>
              <a:ext uri="{FF2B5EF4-FFF2-40B4-BE49-F238E27FC236}">
                <a16:creationId xmlns:a16="http://schemas.microsoft.com/office/drawing/2014/main" id="{153753DA-9E35-43A1-B1F7-DAAC2F3C57B8}"/>
              </a:ext>
            </a:extLst>
          </p:cNvPr>
          <p:cNvGraphicFramePr>
            <a:graphicFrameLocks noGrp="1"/>
          </p:cNvGraphicFramePr>
          <p:nvPr>
            <p:extLst>
              <p:ext uri="{D42A27DB-BD31-4B8C-83A1-F6EECF244321}">
                <p14:modId xmlns:p14="http://schemas.microsoft.com/office/powerpoint/2010/main" val="4269806329"/>
              </p:ext>
            </p:extLst>
          </p:nvPr>
        </p:nvGraphicFramePr>
        <p:xfrm>
          <a:off x="835025" y="1865838"/>
          <a:ext cx="10623550" cy="4441617"/>
        </p:xfrm>
        <a:graphic>
          <a:graphicData uri="http://schemas.openxmlformats.org/drawingml/2006/table">
            <a:tbl>
              <a:tblPr firstRow="1" bandRow="1">
                <a:tableStyleId>{5C22544A-7EE6-4342-B048-85BDC9FD1C3A}</a:tableStyleId>
              </a:tblPr>
              <a:tblGrid>
                <a:gridCol w="5311775">
                  <a:extLst>
                    <a:ext uri="{9D8B030D-6E8A-4147-A177-3AD203B41FA5}">
                      <a16:colId xmlns:a16="http://schemas.microsoft.com/office/drawing/2014/main" val="437114417"/>
                    </a:ext>
                  </a:extLst>
                </a:gridCol>
                <a:gridCol w="5311775">
                  <a:extLst>
                    <a:ext uri="{9D8B030D-6E8A-4147-A177-3AD203B41FA5}">
                      <a16:colId xmlns:a16="http://schemas.microsoft.com/office/drawing/2014/main" val="3736011371"/>
                    </a:ext>
                  </a:extLst>
                </a:gridCol>
              </a:tblGrid>
              <a:tr h="831102">
                <a:tc gridSpan="2">
                  <a:txBody>
                    <a:bodyPr/>
                    <a:lstStyle/>
                    <a:p>
                      <a:pPr algn="ctr"/>
                      <a:r>
                        <a:rPr lang="vi-VN" dirty="0"/>
                        <a:t>Ưu điểm</a:t>
                      </a:r>
                    </a:p>
                  </a:txBody>
                  <a:tcPr>
                    <a:solidFill>
                      <a:schemeClr val="accent2">
                        <a:lumMod val="75000"/>
                      </a:schemeClr>
                    </a:solidFill>
                  </a:tcPr>
                </a:tc>
                <a:tc hMerge="1">
                  <a:txBody>
                    <a:bodyPr/>
                    <a:lstStyle/>
                    <a:p>
                      <a:endParaRPr lang="vi-VN" dirty="0"/>
                    </a:p>
                  </a:txBody>
                  <a:tcPr/>
                </a:tc>
                <a:extLst>
                  <a:ext uri="{0D108BD9-81ED-4DB2-BD59-A6C34878D82A}">
                    <a16:rowId xmlns:a16="http://schemas.microsoft.com/office/drawing/2014/main" val="3557950660"/>
                  </a:ext>
                </a:extLst>
              </a:tr>
              <a:tr h="13187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kern="1200" dirty="0">
                          <a:solidFill>
                            <a:schemeClr val="dk1"/>
                          </a:solidFill>
                          <a:effectLst/>
                          <a:latin typeface="+mn-lt"/>
                          <a:ea typeface="+mn-ea"/>
                          <a:cs typeface="+mn-cs"/>
                        </a:rPr>
                        <a:t>Người dùng có thể dễ dàng sử dụng chương trình Group Policy Management Editor để giúp dễ dàng hiểu, triển khai, quản lý, khắc phục sự cố triển khai Group Policy, tự động hóa các hoạt động Group Policy thông qua tập lệnh</a:t>
                      </a:r>
                    </a:p>
                    <a:p>
                      <a:endParaRPr lang="vi-VN" sz="1600" dirty="0">
                        <a:latin typeface="+mn-lt"/>
                      </a:endParaRPr>
                    </a:p>
                  </a:txBody>
                  <a:tcPr>
                    <a:solidFill>
                      <a:schemeClr val="accent2">
                        <a:lumMod val="20000"/>
                        <a:lumOff val="80000"/>
                      </a:schemeClr>
                    </a:solidFill>
                  </a:tcPr>
                </a:tc>
                <a:tc>
                  <a:txBody>
                    <a:bodyPr/>
                    <a:lstStyle/>
                    <a:p>
                      <a:r>
                        <a:rPr lang="vi-VN" sz="1600" b="0" i="0" dirty="0">
                          <a:solidFill>
                            <a:srgbClr val="000000"/>
                          </a:solidFill>
                          <a:effectLst/>
                          <a:latin typeface="+mn-lt"/>
                        </a:rPr>
                        <a:t>Người quản trị có thể thao tác kiểm toán bằng bộ công cụ auditd được cài đặt qua câu lệnh</a:t>
                      </a:r>
                      <a:br>
                        <a:rPr lang="vi-VN" sz="1600" b="0" i="0" dirty="0">
                          <a:solidFill>
                            <a:srgbClr val="000000"/>
                          </a:solidFill>
                          <a:effectLst/>
                          <a:latin typeface="+mn-lt"/>
                        </a:rPr>
                      </a:br>
                      <a:r>
                        <a:rPr lang="vi-VN" sz="1600" b="1" i="1" dirty="0">
                          <a:solidFill>
                            <a:srgbClr val="000000"/>
                          </a:solidFill>
                          <a:effectLst/>
                          <a:latin typeface="+mn-lt"/>
                        </a:rPr>
                        <a:t>sudo apt-get install auditd</a:t>
                      </a:r>
                      <a:endParaRPr lang="vi-VN" sz="1600" b="1" dirty="0">
                        <a:effectLst/>
                        <a:latin typeface="+mn-lt"/>
                      </a:endParaRPr>
                    </a:p>
                  </a:txBody>
                  <a:tcPr anchor="ctr">
                    <a:solidFill>
                      <a:schemeClr val="accent2">
                        <a:lumMod val="20000"/>
                        <a:lumOff val="80000"/>
                      </a:schemeClr>
                    </a:solidFill>
                  </a:tcPr>
                </a:tc>
                <a:extLst>
                  <a:ext uri="{0D108BD9-81ED-4DB2-BD59-A6C34878D82A}">
                    <a16:rowId xmlns:a16="http://schemas.microsoft.com/office/drawing/2014/main" val="1082590732"/>
                  </a:ext>
                </a:extLst>
              </a:tr>
              <a:tr h="737316">
                <a:tc gridSpan="2">
                  <a:txBody>
                    <a:bodyPr/>
                    <a:lstStyle/>
                    <a:p>
                      <a:pPr algn="ctr"/>
                      <a:r>
                        <a:rPr lang="vi-VN" dirty="0"/>
                        <a:t>Nhược điểm</a:t>
                      </a:r>
                    </a:p>
                  </a:txBody>
                  <a:tcPr>
                    <a:solidFill>
                      <a:schemeClr val="accent2">
                        <a:lumMod val="60000"/>
                        <a:lumOff val="40000"/>
                      </a:schemeClr>
                    </a:solidFill>
                  </a:tcPr>
                </a:tc>
                <a:tc hMerge="1">
                  <a:txBody>
                    <a:bodyPr/>
                    <a:lstStyle/>
                    <a:p>
                      <a:endParaRPr lang="vi-VN" dirty="0"/>
                    </a:p>
                  </a:txBody>
                  <a:tcPr/>
                </a:tc>
                <a:extLst>
                  <a:ext uri="{0D108BD9-81ED-4DB2-BD59-A6C34878D82A}">
                    <a16:rowId xmlns:a16="http://schemas.microsoft.com/office/drawing/2014/main" val="3372127406"/>
                  </a:ext>
                </a:extLst>
              </a:tr>
              <a:tr h="1318719">
                <a:tc>
                  <a:txBody>
                    <a:bodyPr/>
                    <a:lstStyle/>
                    <a:p>
                      <a:endParaRPr lang="vi-VN" dirty="0"/>
                    </a:p>
                  </a:txBody>
                  <a:tcPr>
                    <a:solidFill>
                      <a:schemeClr val="accent2">
                        <a:lumMod val="20000"/>
                        <a:lumOff val="80000"/>
                      </a:schemeClr>
                    </a:solidFill>
                  </a:tcPr>
                </a:tc>
                <a:tc>
                  <a:txBody>
                    <a:bodyPr/>
                    <a:lstStyle/>
                    <a:p>
                      <a:r>
                        <a:rPr lang="vi-VN" sz="1600" b="0" i="0" dirty="0">
                          <a:solidFill>
                            <a:srgbClr val="000000"/>
                          </a:solidFill>
                          <a:effectLst/>
                          <a:latin typeface="Arial" panose="020B0604020202020204" pitchFamily="34" charset="0"/>
                          <a:cs typeface="Arial" panose="020B0604020202020204" pitchFamily="34" charset="0"/>
                        </a:rPr>
                        <a:t>- Sử dụng giao diện dòng lệnh khiến người quản trị khó nhớ được dòng lệnh.</a:t>
                      </a:r>
                      <a:br>
                        <a:rPr lang="vi-VN" sz="1600" b="0" i="0" dirty="0">
                          <a:solidFill>
                            <a:srgbClr val="000000"/>
                          </a:solidFill>
                          <a:effectLst/>
                          <a:latin typeface="Arial" panose="020B0604020202020204" pitchFamily="34" charset="0"/>
                          <a:cs typeface="Arial" panose="020B0604020202020204" pitchFamily="34" charset="0"/>
                        </a:rPr>
                      </a:br>
                      <a:r>
                        <a:rPr lang="vi-VN" sz="1600" b="0" i="0" dirty="0">
                          <a:solidFill>
                            <a:srgbClr val="000000"/>
                          </a:solidFill>
                          <a:effectLst/>
                          <a:latin typeface="Arial" panose="020B0604020202020204" pitchFamily="34" charset="0"/>
                          <a:cs typeface="Arial" panose="020B0604020202020204" pitchFamily="34" charset="0"/>
                        </a:rPr>
                        <a:t>- Cần phải cài đặt mới có thể sử dụng</a:t>
                      </a:r>
                      <a:endParaRPr lang="vi-VN" sz="1600" dirty="0">
                        <a:effectLst/>
                        <a:latin typeface="Arial" panose="020B0604020202020204" pitchFamily="34" charset="0"/>
                        <a:cs typeface="Arial" panose="020B0604020202020204" pitchFamily="34" charset="0"/>
                      </a:endParaRPr>
                    </a:p>
                  </a:txBody>
                  <a:tcPr anchor="ctr">
                    <a:solidFill>
                      <a:schemeClr val="accent2">
                        <a:lumMod val="20000"/>
                        <a:lumOff val="80000"/>
                      </a:schemeClr>
                    </a:solidFill>
                  </a:tcPr>
                </a:tc>
                <a:extLst>
                  <a:ext uri="{0D108BD9-81ED-4DB2-BD59-A6C34878D82A}">
                    <a16:rowId xmlns:a16="http://schemas.microsoft.com/office/drawing/2014/main" val="3923230518"/>
                  </a:ext>
                </a:extLst>
              </a:tr>
            </a:tbl>
          </a:graphicData>
        </a:graphic>
      </p:graphicFrame>
      <p:pic>
        <p:nvPicPr>
          <p:cNvPr id="10" name="Picture 9">
            <a:extLst>
              <a:ext uri="{FF2B5EF4-FFF2-40B4-BE49-F238E27FC236}">
                <a16:creationId xmlns:a16="http://schemas.microsoft.com/office/drawing/2014/main" id="{347DA817-5EF1-4AF9-8703-F663B30E407C}"/>
              </a:ext>
            </a:extLst>
          </p:cNvPr>
          <p:cNvPicPr>
            <a:picLocks noChangeAspect="1"/>
          </p:cNvPicPr>
          <p:nvPr/>
        </p:nvPicPr>
        <p:blipFill>
          <a:blip r:embed="rId7"/>
          <a:stretch>
            <a:fillRect/>
          </a:stretch>
        </p:blipFill>
        <p:spPr>
          <a:xfrm>
            <a:off x="165101" y="1865839"/>
            <a:ext cx="5930900" cy="4441616"/>
          </a:xfrm>
          <a:prstGeom prst="rect">
            <a:avLst/>
          </a:prstGeom>
        </p:spPr>
      </p:pic>
      <p:pic>
        <p:nvPicPr>
          <p:cNvPr id="12" name="Picture 11">
            <a:extLst>
              <a:ext uri="{FF2B5EF4-FFF2-40B4-BE49-F238E27FC236}">
                <a16:creationId xmlns:a16="http://schemas.microsoft.com/office/drawing/2014/main" id="{2A872EB0-41D9-4153-889F-808211B146B0}"/>
              </a:ext>
            </a:extLst>
          </p:cNvPr>
          <p:cNvPicPr>
            <a:picLocks noChangeAspect="1"/>
          </p:cNvPicPr>
          <p:nvPr/>
        </p:nvPicPr>
        <p:blipFill>
          <a:blip r:embed="rId8"/>
          <a:stretch>
            <a:fillRect/>
          </a:stretch>
        </p:blipFill>
        <p:spPr>
          <a:xfrm>
            <a:off x="6092825" y="1865836"/>
            <a:ext cx="5854700" cy="4441617"/>
          </a:xfrm>
          <a:prstGeom prst="rect">
            <a:avLst/>
          </a:prstGeom>
        </p:spPr>
      </p:pic>
      <p:graphicFrame>
        <p:nvGraphicFramePr>
          <p:cNvPr id="15" name="Table 14">
            <a:extLst>
              <a:ext uri="{FF2B5EF4-FFF2-40B4-BE49-F238E27FC236}">
                <a16:creationId xmlns:a16="http://schemas.microsoft.com/office/drawing/2014/main" id="{5DAD9345-0D81-4B08-A18A-4F349B4433CF}"/>
              </a:ext>
            </a:extLst>
          </p:cNvPr>
          <p:cNvGraphicFramePr>
            <a:graphicFrameLocks noGrp="1"/>
          </p:cNvGraphicFramePr>
          <p:nvPr>
            <p:extLst>
              <p:ext uri="{D42A27DB-BD31-4B8C-83A1-F6EECF244321}">
                <p14:modId xmlns:p14="http://schemas.microsoft.com/office/powerpoint/2010/main" val="1289072965"/>
              </p:ext>
            </p:extLst>
          </p:nvPr>
        </p:nvGraphicFramePr>
        <p:xfrm>
          <a:off x="260351" y="6237805"/>
          <a:ext cx="5930900" cy="620195"/>
        </p:xfrm>
        <a:graphic>
          <a:graphicData uri="http://schemas.openxmlformats.org/drawingml/2006/table">
            <a:tbl>
              <a:tblPr/>
              <a:tblGrid>
                <a:gridCol w="5930900">
                  <a:extLst>
                    <a:ext uri="{9D8B030D-6E8A-4147-A177-3AD203B41FA5}">
                      <a16:colId xmlns:a16="http://schemas.microsoft.com/office/drawing/2014/main" val="259235352"/>
                    </a:ext>
                  </a:extLst>
                </a:gridCol>
              </a:tblGrid>
              <a:tr h="620195">
                <a:tc>
                  <a:txBody>
                    <a:bodyPr/>
                    <a:lstStyle/>
                    <a:p>
                      <a:r>
                        <a:rPr lang="en-US" sz="2000" b="0" i="1" dirty="0">
                          <a:solidFill>
                            <a:srgbClr val="FF0000"/>
                          </a:solidFill>
                          <a:effectLst/>
                          <a:latin typeface="Times New Roman" panose="02020603050405020304" pitchFamily="18" charset="0"/>
                          <a:cs typeface="Times New Roman" panose="02020603050405020304" pitchFamily="18" charset="0"/>
                        </a:rPr>
                        <a:t>Demo </a:t>
                      </a:r>
                      <a:r>
                        <a:rPr lang="en-US" sz="2000" b="0" i="1" dirty="0" err="1">
                          <a:solidFill>
                            <a:srgbClr val="FF0000"/>
                          </a:solidFill>
                          <a:effectLst/>
                          <a:latin typeface="Times New Roman" panose="02020603050405020304" pitchFamily="18" charset="0"/>
                          <a:cs typeface="Times New Roman" panose="02020603050405020304" pitchFamily="18" charset="0"/>
                        </a:rPr>
                        <a:t>sử</a:t>
                      </a:r>
                      <a:r>
                        <a:rPr lang="en-US" sz="2000" b="0" i="1" dirty="0">
                          <a:solidFill>
                            <a:srgbClr val="FF0000"/>
                          </a:solidFill>
                          <a:effectLst/>
                          <a:latin typeface="Times New Roman" panose="02020603050405020304" pitchFamily="18" charset="0"/>
                          <a:cs typeface="Times New Roman" panose="02020603050405020304" pitchFamily="18" charset="0"/>
                        </a:rPr>
                        <a:t> </a:t>
                      </a:r>
                      <a:r>
                        <a:rPr lang="en-US" sz="2000" b="0" i="1" dirty="0" err="1">
                          <a:solidFill>
                            <a:srgbClr val="FF0000"/>
                          </a:solidFill>
                          <a:effectLst/>
                          <a:latin typeface="Times New Roman" panose="02020603050405020304" pitchFamily="18" charset="0"/>
                          <a:cs typeface="Times New Roman" panose="02020603050405020304" pitchFamily="18" charset="0"/>
                        </a:rPr>
                        <a:t>dụng</a:t>
                      </a:r>
                      <a:r>
                        <a:rPr lang="en-US" sz="2000" b="0" i="1" dirty="0">
                          <a:solidFill>
                            <a:srgbClr val="FF0000"/>
                          </a:solidFill>
                          <a:effectLst/>
                          <a:latin typeface="Times New Roman" panose="02020603050405020304" pitchFamily="18" charset="0"/>
                          <a:cs typeface="Times New Roman" panose="02020603050405020304" pitchFamily="18" charset="0"/>
                        </a:rPr>
                        <a:t> Group Policy Management Editor</a:t>
                      </a:r>
                      <a:endParaRPr lang="en-US" sz="2000" dirty="0">
                        <a:effectLst/>
                        <a:latin typeface="Times New Roman" panose="02020603050405020304" pitchFamily="18" charset="0"/>
                        <a:cs typeface="Times New Roman" panose="02020603050405020304" pitchFamily="18"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1526073"/>
                  </a:ext>
                </a:extLst>
              </a:tr>
            </a:tbl>
          </a:graphicData>
        </a:graphic>
      </p:graphicFrame>
      <p:sp>
        <p:nvSpPr>
          <p:cNvPr id="16" name="Rectangle 1">
            <a:extLst>
              <a:ext uri="{FF2B5EF4-FFF2-40B4-BE49-F238E27FC236}">
                <a16:creationId xmlns:a16="http://schemas.microsoft.com/office/drawing/2014/main" id="{DBB44179-2F6E-4954-9E35-8D6F66D1B8D4}"/>
              </a:ext>
            </a:extLst>
          </p:cNvPr>
          <p:cNvSpPr>
            <a:spLocks noChangeArrowheads="1"/>
          </p:cNvSpPr>
          <p:nvPr/>
        </p:nvSpPr>
        <p:spPr bwMode="auto">
          <a:xfrm>
            <a:off x="5334000" y="3595418"/>
            <a:ext cx="15316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800" b="0" i="0" u="none" strike="noStrike" cap="none" normalizeH="0" baseline="0">
                <a:ln>
                  <a:noFill/>
                </a:ln>
                <a:solidFill>
                  <a:schemeClr val="tx1"/>
                </a:solidFill>
                <a:effectLst/>
                <a:latin typeface="Arial" panose="020B0604020202020204" pitchFamily="34"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4F9E14F5-867F-451D-B48E-54EA5CFE7003}"/>
              </a:ext>
            </a:extLst>
          </p:cNvPr>
          <p:cNvSpPr txBox="1"/>
          <p:nvPr/>
        </p:nvSpPr>
        <p:spPr>
          <a:xfrm>
            <a:off x="7867650" y="6657975"/>
            <a:ext cx="2790825" cy="369332"/>
          </a:xfrm>
          <a:prstGeom prst="rect">
            <a:avLst/>
          </a:prstGeom>
          <a:noFill/>
        </p:spPr>
        <p:txBody>
          <a:bodyPr wrap="square" rtlCol="0">
            <a:spAutoFit/>
          </a:bodyPr>
          <a:lstStyle/>
          <a:p>
            <a:endParaRPr lang="vi-VN" dirty="0"/>
          </a:p>
        </p:txBody>
      </p:sp>
      <p:graphicFrame>
        <p:nvGraphicFramePr>
          <p:cNvPr id="21" name="Table 20">
            <a:extLst>
              <a:ext uri="{FF2B5EF4-FFF2-40B4-BE49-F238E27FC236}">
                <a16:creationId xmlns:a16="http://schemas.microsoft.com/office/drawing/2014/main" id="{A6596B34-6D46-4D04-850A-2943B58D93CC}"/>
              </a:ext>
            </a:extLst>
          </p:cNvPr>
          <p:cNvGraphicFramePr>
            <a:graphicFrameLocks noGrp="1"/>
          </p:cNvGraphicFramePr>
          <p:nvPr>
            <p:extLst>
              <p:ext uri="{D42A27DB-BD31-4B8C-83A1-F6EECF244321}">
                <p14:modId xmlns:p14="http://schemas.microsoft.com/office/powerpoint/2010/main" val="2448324783"/>
              </p:ext>
            </p:extLst>
          </p:nvPr>
        </p:nvGraphicFramePr>
        <p:xfrm>
          <a:off x="6972300" y="6222446"/>
          <a:ext cx="4537868" cy="620195"/>
        </p:xfrm>
        <a:graphic>
          <a:graphicData uri="http://schemas.openxmlformats.org/drawingml/2006/table">
            <a:tbl>
              <a:tblPr/>
              <a:tblGrid>
                <a:gridCol w="4537868">
                  <a:extLst>
                    <a:ext uri="{9D8B030D-6E8A-4147-A177-3AD203B41FA5}">
                      <a16:colId xmlns:a16="http://schemas.microsoft.com/office/drawing/2014/main" val="3488264754"/>
                    </a:ext>
                  </a:extLst>
                </a:gridCol>
              </a:tblGrid>
              <a:tr h="620195">
                <a:tc>
                  <a:txBody>
                    <a:bodyPr/>
                    <a:lstStyle/>
                    <a:p>
                      <a:r>
                        <a:rPr lang="vi-VN" sz="2000" b="0" i="1" dirty="0">
                          <a:solidFill>
                            <a:srgbClr val="FF0000"/>
                          </a:solidFill>
                          <a:effectLst/>
                          <a:latin typeface="+mj-lt"/>
                          <a:cs typeface="Arial" panose="020B0604020202020204" pitchFamily="34" charset="0"/>
                        </a:rPr>
                        <a:t>Demo sử dụng công cụ auditd</a:t>
                      </a:r>
                      <a:endParaRPr lang="vi-VN" sz="2000" dirty="0">
                        <a:effectLst/>
                        <a:latin typeface="+mj-lt"/>
                        <a:cs typeface="Arial" panose="020B060402020202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0779613"/>
                  </a:ext>
                </a:extLst>
              </a:tr>
            </a:tbl>
          </a:graphicData>
        </a:graphic>
      </p:graphicFrame>
      <p:sp>
        <p:nvSpPr>
          <p:cNvPr id="22" name="Rectangle 3">
            <a:extLst>
              <a:ext uri="{FF2B5EF4-FFF2-40B4-BE49-F238E27FC236}">
                <a16:creationId xmlns:a16="http://schemas.microsoft.com/office/drawing/2014/main" id="{D2F95189-B1CF-456C-BD6C-DB6200668F4C}"/>
              </a:ext>
            </a:extLst>
          </p:cNvPr>
          <p:cNvSpPr>
            <a:spLocks noChangeArrowheads="1"/>
          </p:cNvSpPr>
          <p:nvPr/>
        </p:nvSpPr>
        <p:spPr bwMode="auto">
          <a:xfrm>
            <a:off x="5334000" y="3595418"/>
            <a:ext cx="16916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800" b="0" i="0" u="none" strike="noStrike" cap="none" normalizeH="0" baseline="0">
                <a:ln>
                  <a:noFill/>
                </a:ln>
                <a:solidFill>
                  <a:schemeClr val="tx1"/>
                </a:solidFill>
                <a:effectLst/>
                <a:latin typeface="Arial" panose="020B0604020202020204" pitchFamily="34" charset="0"/>
              </a:rPr>
            </a:br>
            <a:endParaRPr kumimoji="0" lang="vi-VN" altLang="vi-V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424022"/>
      </p:ext>
    </p:extLst>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down)">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F188591-ACEF-4C69-8F2B-EF8F3B9C252D}"/>
              </a:ext>
            </a:extLst>
          </p:cNvPr>
          <p:cNvSpPr>
            <a:spLocks noGrp="1"/>
          </p:cNvSpPr>
          <p:nvPr>
            <p:ph type="title"/>
          </p:nvPr>
        </p:nvSpPr>
        <p:spPr>
          <a:xfrm>
            <a:off x="1" y="0"/>
            <a:ext cx="11277599" cy="807868"/>
          </a:xfrm>
        </p:spPr>
        <p:txBody>
          <a:bodyPr>
            <a:normAutofit/>
          </a:bodyPr>
          <a:lstStyle/>
          <a:p>
            <a:r>
              <a:rPr lang="vi-VN" sz="2400" dirty="0"/>
              <a:t>So </a:t>
            </a:r>
            <a:r>
              <a:rPr lang="vi-VN" sz="2400" dirty="0" err="1"/>
              <a:t>sánh</a:t>
            </a:r>
            <a:r>
              <a:rPr lang="vi-VN" sz="2400" dirty="0"/>
              <a:t> </a:t>
            </a:r>
            <a:r>
              <a:rPr lang="vi-VN" sz="2400" dirty="0" err="1"/>
              <a:t>Dịch</a:t>
            </a:r>
            <a:r>
              <a:rPr lang="vi-VN" sz="2400" dirty="0"/>
              <a:t> </a:t>
            </a:r>
            <a:r>
              <a:rPr lang="vi-VN" sz="2400" dirty="0" err="1"/>
              <a:t>Vụ</a:t>
            </a:r>
            <a:r>
              <a:rPr lang="vi-VN" sz="2400" dirty="0"/>
              <a:t> DNS trên </a:t>
            </a:r>
            <a:r>
              <a:rPr lang="vi-VN" sz="2400" dirty="0" err="1"/>
              <a:t>Window</a:t>
            </a:r>
            <a:r>
              <a:rPr lang="vi-VN" sz="2400" dirty="0"/>
              <a:t> </a:t>
            </a:r>
            <a:r>
              <a:rPr lang="vi-VN" sz="2400" dirty="0" err="1"/>
              <a:t>và</a:t>
            </a:r>
            <a:r>
              <a:rPr lang="vi-VN" sz="2400" dirty="0"/>
              <a:t> </a:t>
            </a:r>
            <a:r>
              <a:rPr lang="vi-VN" sz="2400" dirty="0" err="1"/>
              <a:t>linux</a:t>
            </a:r>
            <a:r>
              <a:rPr lang="vi-VN" sz="2400" dirty="0"/>
              <a:t> </a:t>
            </a:r>
          </a:p>
        </p:txBody>
      </p:sp>
      <p:sp>
        <p:nvSpPr>
          <p:cNvPr id="3" name="Chỗ dành sẵn cho Nội dung 2">
            <a:extLst>
              <a:ext uri="{FF2B5EF4-FFF2-40B4-BE49-F238E27FC236}">
                <a16:creationId xmlns:a16="http://schemas.microsoft.com/office/drawing/2014/main" id="{C1D38338-940F-4249-A319-8F0A6B6C4396}"/>
              </a:ext>
            </a:extLst>
          </p:cNvPr>
          <p:cNvSpPr>
            <a:spLocks noGrp="1"/>
          </p:cNvSpPr>
          <p:nvPr>
            <p:ph sz="quarter" idx="13"/>
          </p:nvPr>
        </p:nvSpPr>
        <p:spPr>
          <a:xfrm>
            <a:off x="0" y="807868"/>
            <a:ext cx="11277600" cy="6050132"/>
          </a:xfrm>
        </p:spPr>
        <p:txBody>
          <a:bodyPr>
            <a:normAutofit/>
          </a:bodyPr>
          <a:lstStyle/>
          <a:p>
            <a:pPr marL="0" indent="0">
              <a:buNone/>
            </a:pPr>
            <a:r>
              <a:rPr lang="vi-VN" cap="none" dirty="0">
                <a:latin typeface="+mj-lt"/>
              </a:rPr>
              <a:t>1.1.1 </a:t>
            </a:r>
            <a:r>
              <a:rPr lang="vi-VN" cap="none" dirty="0" err="1">
                <a:latin typeface="+mj-lt"/>
              </a:rPr>
              <a:t>Sự</a:t>
            </a:r>
            <a:r>
              <a:rPr lang="vi-VN" cap="none" dirty="0">
                <a:latin typeface="+mj-lt"/>
              </a:rPr>
              <a:t> </a:t>
            </a:r>
            <a:r>
              <a:rPr lang="vi-VN" cap="none" dirty="0" err="1">
                <a:latin typeface="+mj-lt"/>
              </a:rPr>
              <a:t>giống</a:t>
            </a:r>
            <a:r>
              <a:rPr lang="vi-VN" cap="none" dirty="0">
                <a:latin typeface="+mj-lt"/>
              </a:rPr>
              <a:t> nhau:</a:t>
            </a:r>
          </a:p>
          <a:p>
            <a:pPr marL="0" indent="0">
              <a:buNone/>
            </a:pPr>
            <a:r>
              <a:rPr lang="vi-VN" sz="1800" cap="none" dirty="0" err="1">
                <a:latin typeface="+mj-lt"/>
              </a:rPr>
              <a:t>Về</a:t>
            </a:r>
            <a:r>
              <a:rPr lang="vi-VN" sz="1800" cap="none" dirty="0">
                <a:latin typeface="+mj-lt"/>
              </a:rPr>
              <a:t> cơ </a:t>
            </a:r>
            <a:r>
              <a:rPr lang="vi-VN" sz="1800" cap="none" dirty="0" err="1">
                <a:latin typeface="+mj-lt"/>
              </a:rPr>
              <a:t>bản</a:t>
            </a:r>
            <a:r>
              <a:rPr lang="vi-VN" sz="1800" cap="none" dirty="0">
                <a:latin typeface="+mj-lt"/>
              </a:rPr>
              <a:t> </a:t>
            </a:r>
            <a:r>
              <a:rPr lang="vi-VN" sz="1800" cap="none" dirty="0" err="1">
                <a:latin typeface="+mj-lt"/>
              </a:rPr>
              <a:t>dịch</a:t>
            </a:r>
            <a:r>
              <a:rPr lang="vi-VN" sz="1800" cap="none" dirty="0">
                <a:latin typeface="+mj-lt"/>
              </a:rPr>
              <a:t> </a:t>
            </a:r>
            <a:r>
              <a:rPr lang="vi-VN" sz="1800" cap="none" dirty="0" err="1">
                <a:latin typeface="+mj-lt"/>
              </a:rPr>
              <a:t>vụ</a:t>
            </a:r>
            <a:r>
              <a:rPr lang="vi-VN" sz="1800" cap="none" dirty="0">
                <a:latin typeface="+mj-lt"/>
              </a:rPr>
              <a:t> DNS trên </a:t>
            </a:r>
            <a:r>
              <a:rPr lang="vi-VN" sz="1800" cap="none" dirty="0" err="1">
                <a:latin typeface="+mj-lt"/>
              </a:rPr>
              <a:t>Linux</a:t>
            </a:r>
            <a:r>
              <a:rPr lang="vi-VN" sz="1800" cap="none" dirty="0">
                <a:latin typeface="+mj-lt"/>
              </a:rPr>
              <a:t> tương </a:t>
            </a:r>
            <a:r>
              <a:rPr lang="vi-VN" sz="1800" cap="none" dirty="0" err="1">
                <a:latin typeface="+mj-lt"/>
              </a:rPr>
              <a:t>tự</a:t>
            </a:r>
            <a:r>
              <a:rPr lang="vi-VN" sz="1800" cap="none" dirty="0">
                <a:latin typeface="+mj-lt"/>
              </a:rPr>
              <a:t> như trên Windows </a:t>
            </a:r>
          </a:p>
        </p:txBody>
      </p:sp>
      <p:graphicFrame>
        <p:nvGraphicFramePr>
          <p:cNvPr id="8" name="Sơ đồ 7">
            <a:extLst>
              <a:ext uri="{FF2B5EF4-FFF2-40B4-BE49-F238E27FC236}">
                <a16:creationId xmlns:a16="http://schemas.microsoft.com/office/drawing/2014/main" id="{DB044096-C3FC-4F28-BCC0-4B39F6450C5D}"/>
              </a:ext>
            </a:extLst>
          </p:cNvPr>
          <p:cNvGraphicFramePr/>
          <p:nvPr>
            <p:extLst>
              <p:ext uri="{D42A27DB-BD31-4B8C-83A1-F6EECF244321}">
                <p14:modId xmlns:p14="http://schemas.microsoft.com/office/powerpoint/2010/main" val="1442858591"/>
              </p:ext>
            </p:extLst>
          </p:nvPr>
        </p:nvGraphicFramePr>
        <p:xfrm>
          <a:off x="2574523" y="1802167"/>
          <a:ext cx="7803473" cy="4820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2273672"/>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991E00-C2FB-4DD3-9007-F7CD1409D8AE}"/>
              </a:ext>
            </a:extLst>
          </p:cNvPr>
          <p:cNvSpPr txBox="1"/>
          <p:nvPr/>
        </p:nvSpPr>
        <p:spPr>
          <a:xfrm>
            <a:off x="0" y="-13990"/>
            <a:ext cx="8658225" cy="800219"/>
          </a:xfrm>
          <a:prstGeom prst="rect">
            <a:avLst/>
          </a:prstGeom>
          <a:noFill/>
        </p:spPr>
        <p:txBody>
          <a:bodyPr wrap="square" rtlCol="0">
            <a:spAutoFit/>
          </a:bodyPr>
          <a:lstStyle/>
          <a:p>
            <a:r>
              <a:rPr lang="vi-VN" sz="2800" b="1" i="0" dirty="0">
                <a:solidFill>
                  <a:srgbClr val="000000"/>
                </a:solidFill>
                <a:effectLst/>
                <a:latin typeface="+mj-lt"/>
                <a:cs typeface="Arial" panose="020B0604020202020204" pitchFamily="34" charset="0"/>
              </a:rPr>
              <a:t>5.3 Xây </a:t>
            </a:r>
            <a:r>
              <a:rPr lang="vi-VN" sz="2800" b="1" i="0" dirty="0" err="1">
                <a:solidFill>
                  <a:srgbClr val="000000"/>
                </a:solidFill>
                <a:effectLst/>
                <a:latin typeface="+mj-lt"/>
                <a:cs typeface="Arial" panose="020B0604020202020204" pitchFamily="34" charset="0"/>
              </a:rPr>
              <a:t>dựng</a:t>
            </a:r>
            <a:r>
              <a:rPr lang="vi-VN" sz="2800" b="1" i="0" dirty="0">
                <a:solidFill>
                  <a:srgbClr val="000000"/>
                </a:solidFill>
                <a:effectLst/>
                <a:latin typeface="+mj-lt"/>
                <a:cs typeface="Arial" panose="020B0604020202020204" pitchFamily="34" charset="0"/>
              </a:rPr>
              <a:t> </a:t>
            </a:r>
            <a:r>
              <a:rPr lang="vi-VN" sz="2800" b="1" i="0" dirty="0" err="1">
                <a:solidFill>
                  <a:srgbClr val="000000"/>
                </a:solidFill>
                <a:effectLst/>
                <a:latin typeface="+mj-lt"/>
                <a:cs typeface="Arial" panose="020B0604020202020204" pitchFamily="34" charset="0"/>
              </a:rPr>
              <a:t>kịch</a:t>
            </a:r>
            <a:r>
              <a:rPr lang="vi-VN" sz="2800" b="1" i="0" dirty="0">
                <a:solidFill>
                  <a:srgbClr val="000000"/>
                </a:solidFill>
                <a:effectLst/>
                <a:latin typeface="+mj-lt"/>
                <a:cs typeface="Arial" panose="020B0604020202020204" pitchFamily="34" charset="0"/>
              </a:rPr>
              <a:t> </a:t>
            </a:r>
            <a:r>
              <a:rPr lang="vi-VN" sz="2800" b="1" i="0" dirty="0" err="1">
                <a:solidFill>
                  <a:srgbClr val="000000"/>
                </a:solidFill>
                <a:effectLst/>
                <a:latin typeface="+mj-lt"/>
                <a:cs typeface="Arial" panose="020B0604020202020204" pitchFamily="34" charset="0"/>
              </a:rPr>
              <a:t>bản</a:t>
            </a:r>
            <a:r>
              <a:rPr lang="vi-VN" sz="2800" b="1" i="0" dirty="0">
                <a:solidFill>
                  <a:srgbClr val="000000"/>
                </a:solidFill>
                <a:effectLst/>
                <a:latin typeface="+mj-lt"/>
                <a:cs typeface="Arial" panose="020B0604020202020204" pitchFamily="34" charset="0"/>
              </a:rPr>
              <a:t> </a:t>
            </a:r>
            <a:r>
              <a:rPr lang="vi-VN" sz="2800" b="1" i="0" dirty="0" err="1">
                <a:solidFill>
                  <a:srgbClr val="000000"/>
                </a:solidFill>
                <a:effectLst/>
                <a:latin typeface="+mj-lt"/>
                <a:cs typeface="Arial" panose="020B0604020202020204" pitchFamily="34" charset="0"/>
              </a:rPr>
              <a:t>phát</a:t>
            </a:r>
            <a:r>
              <a:rPr lang="vi-VN" sz="2800" b="1" i="0" dirty="0">
                <a:solidFill>
                  <a:srgbClr val="000000"/>
                </a:solidFill>
                <a:effectLst/>
                <a:latin typeface="+mj-lt"/>
                <a:cs typeface="Arial" panose="020B0604020202020204" pitchFamily="34" charset="0"/>
              </a:rPr>
              <a:t> </a:t>
            </a:r>
            <a:r>
              <a:rPr lang="vi-VN" sz="2800" b="1" i="0" dirty="0" err="1">
                <a:solidFill>
                  <a:srgbClr val="000000"/>
                </a:solidFill>
                <a:effectLst/>
                <a:latin typeface="+mj-lt"/>
                <a:cs typeface="Arial" panose="020B0604020202020204" pitchFamily="34" charset="0"/>
              </a:rPr>
              <a:t>hiện</a:t>
            </a:r>
            <a:r>
              <a:rPr lang="vi-VN" sz="2800" b="1" i="0" dirty="0">
                <a:solidFill>
                  <a:srgbClr val="000000"/>
                </a:solidFill>
                <a:effectLst/>
                <a:latin typeface="+mj-lt"/>
                <a:cs typeface="Arial" panose="020B0604020202020204" pitchFamily="34" charset="0"/>
              </a:rPr>
              <a:t> </a:t>
            </a:r>
            <a:r>
              <a:rPr lang="vi-VN" sz="2800" b="1" i="0" dirty="0" err="1">
                <a:solidFill>
                  <a:srgbClr val="000000"/>
                </a:solidFill>
                <a:effectLst/>
                <a:latin typeface="+mj-lt"/>
                <a:cs typeface="Arial" panose="020B0604020202020204" pitchFamily="34" charset="0"/>
              </a:rPr>
              <a:t>tấn</a:t>
            </a:r>
            <a:r>
              <a:rPr lang="vi-VN" sz="2800" b="1" i="0" dirty="0">
                <a:solidFill>
                  <a:srgbClr val="000000"/>
                </a:solidFill>
                <a:effectLst/>
                <a:latin typeface="+mj-lt"/>
                <a:cs typeface="Arial" panose="020B0604020202020204" pitchFamily="34" charset="0"/>
              </a:rPr>
              <a:t> công </a:t>
            </a:r>
            <a:r>
              <a:rPr lang="vi-VN" sz="2800" b="1" i="0" dirty="0" err="1">
                <a:solidFill>
                  <a:srgbClr val="000000"/>
                </a:solidFill>
                <a:effectLst/>
                <a:latin typeface="+mj-lt"/>
                <a:cs typeface="Arial" panose="020B0604020202020204" pitchFamily="34" charset="0"/>
              </a:rPr>
              <a:t>vào</a:t>
            </a:r>
            <a:r>
              <a:rPr lang="vi-VN" sz="2800" b="1" i="0" dirty="0">
                <a:solidFill>
                  <a:srgbClr val="000000"/>
                </a:solidFill>
                <a:effectLst/>
                <a:latin typeface="+mj-lt"/>
                <a:cs typeface="Arial" panose="020B0604020202020204" pitchFamily="34" charset="0"/>
              </a:rPr>
              <a:t> </a:t>
            </a:r>
            <a:r>
              <a:rPr lang="vi-VN" sz="2800" b="1" i="0" dirty="0" err="1">
                <a:solidFill>
                  <a:srgbClr val="000000"/>
                </a:solidFill>
                <a:effectLst/>
                <a:latin typeface="+mj-lt"/>
                <a:cs typeface="Arial" panose="020B0604020202020204" pitchFamily="34" charset="0"/>
              </a:rPr>
              <a:t>máy</a:t>
            </a:r>
            <a:r>
              <a:rPr lang="vi-VN" sz="2800" b="1" i="0" dirty="0">
                <a:solidFill>
                  <a:srgbClr val="000000"/>
                </a:solidFill>
                <a:effectLst/>
                <a:latin typeface="+mj-lt"/>
                <a:cs typeface="Arial" panose="020B0604020202020204" pitchFamily="34" charset="0"/>
              </a:rPr>
              <a:t> </a:t>
            </a:r>
            <a:r>
              <a:rPr lang="vi-VN" sz="2800" b="1" i="0" dirty="0" err="1">
                <a:solidFill>
                  <a:srgbClr val="000000"/>
                </a:solidFill>
                <a:effectLst/>
                <a:latin typeface="+mj-lt"/>
                <a:cs typeface="Arial" panose="020B0604020202020204" pitchFamily="34" charset="0"/>
              </a:rPr>
              <a:t>chủ</a:t>
            </a:r>
            <a:r>
              <a:rPr lang="vi-VN" sz="2800" dirty="0">
                <a:latin typeface="+mj-lt"/>
                <a:cs typeface="Arial" panose="020B0604020202020204" pitchFamily="34" charset="0"/>
              </a:rPr>
              <a:t> </a:t>
            </a:r>
            <a:br>
              <a:rPr lang="vi-VN" dirty="0"/>
            </a:br>
            <a:endParaRPr lang="vi-VN" dirty="0"/>
          </a:p>
        </p:txBody>
      </p:sp>
      <p:sp>
        <p:nvSpPr>
          <p:cNvPr id="3" name="TextBox 2">
            <a:extLst>
              <a:ext uri="{FF2B5EF4-FFF2-40B4-BE49-F238E27FC236}">
                <a16:creationId xmlns:a16="http://schemas.microsoft.com/office/drawing/2014/main" id="{A1A35402-D89C-4089-9CCB-695352EA1F55}"/>
              </a:ext>
            </a:extLst>
          </p:cNvPr>
          <p:cNvSpPr txBox="1"/>
          <p:nvPr/>
        </p:nvSpPr>
        <p:spPr>
          <a:xfrm>
            <a:off x="242887" y="599798"/>
            <a:ext cx="11706226" cy="5016758"/>
          </a:xfrm>
          <a:prstGeom prst="rect">
            <a:avLst/>
          </a:prstGeom>
          <a:noFill/>
        </p:spPr>
        <p:txBody>
          <a:bodyPr wrap="square" rtlCol="0">
            <a:spAutoFit/>
          </a:bodyPr>
          <a:lstStyle/>
          <a:p>
            <a:r>
              <a:rPr lang="vi-VN" sz="2000" b="1" i="0" dirty="0">
                <a:solidFill>
                  <a:srgbClr val="000000"/>
                </a:solidFill>
                <a:effectLst/>
                <a:latin typeface="+mj-lt"/>
                <a:cs typeface="Arial" panose="020B0604020202020204" pitchFamily="34" charset="0"/>
              </a:rPr>
              <a:t>Bước 1: </a:t>
            </a:r>
            <a:r>
              <a:rPr lang="vi-VN" sz="2000" b="0" i="0" dirty="0">
                <a:solidFill>
                  <a:srgbClr val="000000"/>
                </a:solidFill>
                <a:effectLst/>
                <a:latin typeface="+mj-lt"/>
                <a:cs typeface="Arial" panose="020B0604020202020204" pitchFamily="34" charset="0"/>
              </a:rPr>
              <a:t>Cài đặt Snort</a:t>
            </a:r>
            <a:br>
              <a:rPr lang="vi-VN" sz="2000" b="0" i="0" dirty="0">
                <a:solidFill>
                  <a:srgbClr val="000000"/>
                </a:solidFill>
                <a:effectLst/>
                <a:latin typeface="+mj-lt"/>
                <a:cs typeface="Arial" panose="020B0604020202020204" pitchFamily="34" charset="0"/>
              </a:rPr>
            </a:br>
            <a:r>
              <a:rPr lang="vi-VN" sz="2000" b="0" i="0" dirty="0">
                <a:solidFill>
                  <a:srgbClr val="000000"/>
                </a:solidFill>
                <a:effectLst/>
                <a:latin typeface="+mj-lt"/>
                <a:cs typeface="Arial" panose="020B0604020202020204" pitchFamily="34" charset="0"/>
              </a:rPr>
              <a:t>- Mở cửa sổ Terminal</a:t>
            </a:r>
            <a:br>
              <a:rPr lang="vi-VN" sz="2000" b="0" i="0" dirty="0">
                <a:solidFill>
                  <a:srgbClr val="000000"/>
                </a:solidFill>
                <a:effectLst/>
                <a:latin typeface="+mj-lt"/>
                <a:cs typeface="Arial" panose="020B0604020202020204" pitchFamily="34" charset="0"/>
              </a:rPr>
            </a:br>
            <a:r>
              <a:rPr lang="vi-VN" sz="2000" b="0" i="0" dirty="0">
                <a:solidFill>
                  <a:srgbClr val="000000"/>
                </a:solidFill>
                <a:effectLst/>
                <a:latin typeface="+mj-lt"/>
                <a:cs typeface="Arial" panose="020B0604020202020204" pitchFamily="34" charset="0"/>
              </a:rPr>
              <a:t>- Dùng lệnh: </a:t>
            </a:r>
            <a:r>
              <a:rPr lang="vi-VN" sz="2000" b="1" dirty="0">
                <a:solidFill>
                  <a:srgbClr val="000000"/>
                </a:solidFill>
                <a:effectLst/>
                <a:latin typeface="+mj-lt"/>
                <a:cs typeface="Arial" panose="020B0604020202020204" pitchFamily="34" charset="0"/>
              </a:rPr>
              <a:t>sudo apt install snort</a:t>
            </a:r>
            <a:r>
              <a:rPr lang="vi-VN" sz="2000" b="1" dirty="0">
                <a:latin typeface="+mj-lt"/>
                <a:cs typeface="Arial" panose="020B0604020202020204" pitchFamily="34" charset="0"/>
              </a:rPr>
              <a:t> </a:t>
            </a:r>
          </a:p>
          <a:p>
            <a:br>
              <a:rPr lang="vi-VN" sz="2000" dirty="0">
                <a:latin typeface="+mj-lt"/>
                <a:cs typeface="Arial" panose="020B0604020202020204" pitchFamily="34" charset="0"/>
              </a:rPr>
            </a:br>
            <a:r>
              <a:rPr lang="vi-VN" sz="2000" b="1" i="0" dirty="0">
                <a:solidFill>
                  <a:srgbClr val="000000"/>
                </a:solidFill>
                <a:effectLst/>
                <a:latin typeface="+mj-lt"/>
                <a:cs typeface="Arial" panose="020B0604020202020204" pitchFamily="34" charset="0"/>
              </a:rPr>
              <a:t>Bước 2: </a:t>
            </a:r>
            <a:r>
              <a:rPr lang="vi-VN" sz="2000" b="0" i="0" dirty="0">
                <a:solidFill>
                  <a:srgbClr val="000000"/>
                </a:solidFill>
                <a:effectLst/>
                <a:latin typeface="+mj-lt"/>
                <a:cs typeface="Arial" panose="020B0604020202020204" pitchFamily="34" charset="0"/>
              </a:rPr>
              <a:t>Truy cập vào bộ luật của snort: </a:t>
            </a:r>
            <a:r>
              <a:rPr lang="vi-VN" sz="2000" b="0" i="1" dirty="0">
                <a:solidFill>
                  <a:srgbClr val="000000"/>
                </a:solidFill>
                <a:effectLst/>
                <a:latin typeface="+mj-lt"/>
                <a:cs typeface="Arial" panose="020B0604020202020204" pitchFamily="34" charset="0"/>
              </a:rPr>
              <a:t>cd /etc/snort/rules</a:t>
            </a:r>
          </a:p>
          <a:p>
            <a:br>
              <a:rPr lang="vi-VN" sz="2000" b="0" i="1" dirty="0">
                <a:solidFill>
                  <a:srgbClr val="000000"/>
                </a:solidFill>
                <a:effectLst/>
                <a:latin typeface="+mj-lt"/>
                <a:cs typeface="Arial" panose="020B0604020202020204" pitchFamily="34" charset="0"/>
              </a:rPr>
            </a:br>
            <a:r>
              <a:rPr lang="vi-VN" sz="2000" b="1" i="0" dirty="0">
                <a:solidFill>
                  <a:srgbClr val="000000"/>
                </a:solidFill>
                <a:effectLst/>
                <a:latin typeface="+mj-lt"/>
                <a:cs typeface="Arial" panose="020B0604020202020204" pitchFamily="34" charset="0"/>
              </a:rPr>
              <a:t>Bước 3: </a:t>
            </a:r>
            <a:r>
              <a:rPr lang="vi-VN" sz="2000" b="0" i="0" dirty="0">
                <a:solidFill>
                  <a:srgbClr val="000000"/>
                </a:solidFill>
                <a:effectLst/>
                <a:latin typeface="+mj-lt"/>
                <a:cs typeface="Arial" panose="020B0604020202020204" pitchFamily="34" charset="0"/>
              </a:rPr>
              <a:t>Thêm câu lệnh phát hiện tấn công ping, dùng lệnh </a:t>
            </a:r>
          </a:p>
          <a:p>
            <a:endParaRPr lang="vi-VN" sz="2000" b="0" i="0" dirty="0">
              <a:solidFill>
                <a:srgbClr val="000000"/>
              </a:solidFill>
              <a:effectLst/>
              <a:latin typeface="+mj-lt"/>
              <a:cs typeface="Arial" panose="020B0604020202020204" pitchFamily="34" charset="0"/>
            </a:endParaRPr>
          </a:p>
          <a:p>
            <a:r>
              <a:rPr lang="vi-VN" sz="2000" b="1" dirty="0">
                <a:solidFill>
                  <a:srgbClr val="000000"/>
                </a:solidFill>
                <a:effectLst/>
                <a:latin typeface="+mj-lt"/>
                <a:cs typeface="Arial" panose="020B0604020202020204" pitchFamily="34" charset="0"/>
              </a:rPr>
              <a:t>Sudo nano test.rules alert icmp any any -&gt; any any </a:t>
            </a:r>
            <a:r>
              <a:rPr lang="vi-VN" sz="2000" b="0" i="1" dirty="0">
                <a:solidFill>
                  <a:srgbClr val="000000"/>
                </a:solidFill>
                <a:effectLst/>
                <a:latin typeface="+mj-lt"/>
                <a:cs typeface="Arial" panose="020B0604020202020204" pitchFamily="34" charset="0"/>
              </a:rPr>
              <a:t>(msg:"Ping attack"; sid:10000001; rev:1;)</a:t>
            </a:r>
            <a:br>
              <a:rPr lang="vi-VN" sz="2000" b="0" i="1" dirty="0">
                <a:solidFill>
                  <a:srgbClr val="000000"/>
                </a:solidFill>
                <a:effectLst/>
                <a:latin typeface="+mj-lt"/>
                <a:cs typeface="Arial" panose="020B0604020202020204" pitchFamily="34" charset="0"/>
              </a:rPr>
            </a:br>
            <a:r>
              <a:rPr lang="vi-VN" sz="2000" b="0" i="1" dirty="0">
                <a:solidFill>
                  <a:srgbClr val="000000"/>
                </a:solidFill>
                <a:effectLst/>
                <a:latin typeface="+mj-lt"/>
                <a:cs typeface="Arial" panose="020B0604020202020204" pitchFamily="34" charset="0"/>
              </a:rPr>
              <a:t>       </a:t>
            </a:r>
            <a:r>
              <a:rPr lang="vi-VN" sz="2000" b="0" i="0" dirty="0">
                <a:solidFill>
                  <a:srgbClr val="000000"/>
                </a:solidFill>
                <a:effectLst/>
                <a:latin typeface="+mj-lt"/>
                <a:cs typeface="Arial" panose="020B0604020202020204" pitchFamily="34" charset="0"/>
              </a:rPr>
              <a:t>Ctrl+S để lưu lại</a:t>
            </a:r>
            <a:br>
              <a:rPr lang="vi-VN" sz="2000" b="0" i="0" dirty="0">
                <a:solidFill>
                  <a:srgbClr val="000000"/>
                </a:solidFill>
                <a:effectLst/>
                <a:latin typeface="+mj-lt"/>
                <a:cs typeface="Arial" panose="020B0604020202020204" pitchFamily="34" charset="0"/>
              </a:rPr>
            </a:br>
            <a:r>
              <a:rPr lang="vi-VN" sz="2000" b="0" i="0" dirty="0">
                <a:solidFill>
                  <a:srgbClr val="000000"/>
                </a:solidFill>
                <a:effectLst/>
                <a:latin typeface="+mj-lt"/>
                <a:cs typeface="Arial" panose="020B0604020202020204" pitchFamily="34" charset="0"/>
              </a:rPr>
              <a:t>       Crtl+X để thoát</a:t>
            </a:r>
            <a:r>
              <a:rPr lang="vi-VN" sz="2000" dirty="0">
                <a:latin typeface="+mj-lt"/>
                <a:cs typeface="Arial" panose="020B0604020202020204" pitchFamily="34" charset="0"/>
              </a:rPr>
              <a:t> </a:t>
            </a:r>
            <a:br>
              <a:rPr lang="vi-VN" sz="2000" dirty="0">
                <a:latin typeface="+mj-lt"/>
                <a:cs typeface="Arial" panose="020B0604020202020204" pitchFamily="34" charset="0"/>
              </a:rPr>
            </a:br>
            <a:r>
              <a:rPr lang="vi-VN" sz="2000" dirty="0">
                <a:latin typeface="+mj-lt"/>
                <a:cs typeface="Arial" panose="020B0604020202020204" pitchFamily="34" charset="0"/>
              </a:rPr>
              <a:t>       </a:t>
            </a:r>
            <a:r>
              <a:rPr lang="vi-VN" sz="2000" b="0" i="0" dirty="0">
                <a:solidFill>
                  <a:srgbClr val="000000"/>
                </a:solidFill>
                <a:effectLst/>
                <a:latin typeface="+mj-lt"/>
                <a:cs typeface="Arial" panose="020B0604020202020204" pitchFamily="34" charset="0"/>
              </a:rPr>
              <a:t>cd .. để quay lại snort</a:t>
            </a:r>
            <a:br>
              <a:rPr lang="vi-VN" sz="2000" b="0" i="0" dirty="0">
                <a:solidFill>
                  <a:srgbClr val="000000"/>
                </a:solidFill>
                <a:effectLst/>
                <a:latin typeface="+mj-lt"/>
                <a:cs typeface="Arial" panose="020B0604020202020204" pitchFamily="34" charset="0"/>
              </a:rPr>
            </a:br>
            <a:r>
              <a:rPr lang="vi-VN" sz="2000" b="1" i="0" dirty="0">
                <a:solidFill>
                  <a:srgbClr val="000000"/>
                </a:solidFill>
                <a:effectLst/>
                <a:latin typeface="+mj-lt"/>
                <a:cs typeface="Arial" panose="020B0604020202020204" pitchFamily="34" charset="0"/>
              </a:rPr>
              <a:t>Bước 4: </a:t>
            </a:r>
            <a:r>
              <a:rPr lang="vi-VN" sz="2000" b="0" i="0" dirty="0">
                <a:solidFill>
                  <a:srgbClr val="000000"/>
                </a:solidFill>
                <a:effectLst/>
                <a:latin typeface="+mj-lt"/>
                <a:cs typeface="Arial" panose="020B0604020202020204" pitchFamily="34" charset="0"/>
              </a:rPr>
              <a:t>Kiểm tra để lấy ip máy kali :</a:t>
            </a:r>
            <a:r>
              <a:rPr lang="vi-VN" sz="2000" b="1" i="1" dirty="0">
                <a:solidFill>
                  <a:srgbClr val="000000"/>
                </a:solidFill>
                <a:effectLst/>
                <a:latin typeface="+mj-lt"/>
                <a:cs typeface="Arial" panose="020B0604020202020204" pitchFamily="34" charset="0"/>
              </a:rPr>
              <a:t>ifconfig</a:t>
            </a:r>
            <a:br>
              <a:rPr lang="vi-VN" sz="2000" b="0" i="0" dirty="0">
                <a:solidFill>
                  <a:srgbClr val="000000"/>
                </a:solidFill>
                <a:effectLst/>
                <a:latin typeface="+mj-lt"/>
                <a:cs typeface="Arial" panose="020B0604020202020204" pitchFamily="34" charset="0"/>
              </a:rPr>
            </a:br>
            <a:r>
              <a:rPr lang="vi-VN" sz="2000" b="0" i="0" dirty="0">
                <a:solidFill>
                  <a:srgbClr val="000000"/>
                </a:solidFill>
                <a:effectLst/>
                <a:latin typeface="+mj-lt"/>
                <a:cs typeface="Arial" panose="020B0604020202020204" pitchFamily="34" charset="0"/>
              </a:rPr>
              <a:t>Cho phép snort phát hiện tấn công ping: </a:t>
            </a:r>
            <a:r>
              <a:rPr lang="vi-VN" b="1" i="1" dirty="0">
                <a:solidFill>
                  <a:srgbClr val="000000"/>
                </a:solidFill>
                <a:effectLst/>
                <a:latin typeface="+mj-lt"/>
                <a:cs typeface="Arial" panose="020B0604020202020204" pitchFamily="34" charset="0"/>
              </a:rPr>
              <a:t>-sudo snort -q -A console -b -c ./</a:t>
            </a:r>
            <a:r>
              <a:rPr lang="vi-VN" b="1" i="1" dirty="0" err="1">
                <a:solidFill>
                  <a:srgbClr val="000000"/>
                </a:solidFill>
                <a:effectLst/>
                <a:latin typeface="+mj-lt"/>
                <a:cs typeface="Arial" panose="020B0604020202020204" pitchFamily="34" charset="0"/>
              </a:rPr>
              <a:t>snort.conf</a:t>
            </a:r>
            <a:endParaRPr lang="vi-VN" b="1" i="1" dirty="0">
              <a:solidFill>
                <a:srgbClr val="000000"/>
              </a:solidFill>
              <a:effectLst/>
              <a:latin typeface="+mj-lt"/>
              <a:cs typeface="Arial" panose="020B0604020202020204" pitchFamily="34" charset="0"/>
            </a:endParaRPr>
          </a:p>
          <a:p>
            <a:r>
              <a:rPr lang="vi-VN" sz="2000" b="1" i="0" dirty="0" err="1">
                <a:solidFill>
                  <a:srgbClr val="000000"/>
                </a:solidFill>
                <a:effectLst/>
                <a:latin typeface="+mj-lt"/>
                <a:cs typeface="Arial" panose="020B0604020202020204" pitchFamily="34" charset="0"/>
              </a:rPr>
              <a:t>Bước</a:t>
            </a:r>
            <a:r>
              <a:rPr lang="vi-VN" sz="2000" b="1" i="0" dirty="0">
                <a:solidFill>
                  <a:srgbClr val="000000"/>
                </a:solidFill>
                <a:effectLst/>
                <a:latin typeface="+mj-lt"/>
                <a:cs typeface="Arial" panose="020B0604020202020204" pitchFamily="34" charset="0"/>
              </a:rPr>
              <a:t> 5: </a:t>
            </a:r>
            <a:r>
              <a:rPr lang="vi-VN" sz="2000" b="0" i="0" dirty="0">
                <a:solidFill>
                  <a:srgbClr val="000000"/>
                </a:solidFill>
                <a:effectLst/>
                <a:latin typeface="+mj-lt"/>
                <a:cs typeface="Arial" panose="020B0604020202020204" pitchFamily="34" charset="0"/>
              </a:rPr>
              <a:t>Dùng máy win10 ping đến ip của máy kali</a:t>
            </a:r>
            <a:r>
              <a:rPr lang="vi-VN" sz="2000" dirty="0">
                <a:latin typeface="+mj-lt"/>
                <a:cs typeface="Arial" panose="020B0604020202020204" pitchFamily="34" charset="0"/>
              </a:rPr>
              <a:t> </a:t>
            </a:r>
            <a:br>
              <a:rPr lang="vi-VN" sz="2000" dirty="0">
                <a:latin typeface="+mj-lt"/>
              </a:rPr>
            </a:br>
            <a:endParaRPr lang="vi-VN" sz="2000" dirty="0">
              <a:latin typeface="+mj-lt"/>
            </a:endParaRPr>
          </a:p>
        </p:txBody>
      </p:sp>
      <p:pic>
        <p:nvPicPr>
          <p:cNvPr id="5" name="Picture 4">
            <a:extLst>
              <a:ext uri="{FF2B5EF4-FFF2-40B4-BE49-F238E27FC236}">
                <a16:creationId xmlns:a16="http://schemas.microsoft.com/office/drawing/2014/main" id="{55EE05C7-F8EB-491A-BE1A-D0E4663A6859}"/>
              </a:ext>
            </a:extLst>
          </p:cNvPr>
          <p:cNvPicPr>
            <a:picLocks noChangeAspect="1"/>
          </p:cNvPicPr>
          <p:nvPr/>
        </p:nvPicPr>
        <p:blipFill>
          <a:blip r:embed="rId2"/>
          <a:stretch>
            <a:fillRect/>
          </a:stretch>
        </p:blipFill>
        <p:spPr>
          <a:xfrm>
            <a:off x="4247768" y="510540"/>
            <a:ext cx="5048251" cy="1428750"/>
          </a:xfrm>
          <a:prstGeom prst="rect">
            <a:avLst/>
          </a:prstGeom>
        </p:spPr>
      </p:pic>
      <p:pic>
        <p:nvPicPr>
          <p:cNvPr id="7" name="Picture 6">
            <a:extLst>
              <a:ext uri="{FF2B5EF4-FFF2-40B4-BE49-F238E27FC236}">
                <a16:creationId xmlns:a16="http://schemas.microsoft.com/office/drawing/2014/main" id="{94C4F6E0-FE1C-4D4D-970C-3BB56DA5E6D5}"/>
              </a:ext>
            </a:extLst>
          </p:cNvPr>
          <p:cNvPicPr>
            <a:picLocks noChangeAspect="1"/>
          </p:cNvPicPr>
          <p:nvPr/>
        </p:nvPicPr>
        <p:blipFill>
          <a:blip r:embed="rId3"/>
          <a:stretch>
            <a:fillRect/>
          </a:stretch>
        </p:blipFill>
        <p:spPr>
          <a:xfrm>
            <a:off x="1005777" y="5218960"/>
            <a:ext cx="4894914" cy="1639040"/>
          </a:xfrm>
          <a:prstGeom prst="rect">
            <a:avLst/>
          </a:prstGeom>
        </p:spPr>
      </p:pic>
      <p:pic>
        <p:nvPicPr>
          <p:cNvPr id="9" name="Picture 8">
            <a:extLst>
              <a:ext uri="{FF2B5EF4-FFF2-40B4-BE49-F238E27FC236}">
                <a16:creationId xmlns:a16="http://schemas.microsoft.com/office/drawing/2014/main" id="{285A7DC4-F473-4122-8A25-DD86238A75A8}"/>
              </a:ext>
            </a:extLst>
          </p:cNvPr>
          <p:cNvPicPr>
            <a:picLocks noChangeAspect="1"/>
          </p:cNvPicPr>
          <p:nvPr/>
        </p:nvPicPr>
        <p:blipFill>
          <a:blip r:embed="rId4"/>
          <a:stretch>
            <a:fillRect/>
          </a:stretch>
        </p:blipFill>
        <p:spPr>
          <a:xfrm>
            <a:off x="5337653" y="3429828"/>
            <a:ext cx="6641143" cy="1095375"/>
          </a:xfrm>
          <a:prstGeom prst="rect">
            <a:avLst/>
          </a:prstGeom>
        </p:spPr>
      </p:pic>
      <p:sp>
        <p:nvSpPr>
          <p:cNvPr id="10" name="TextBox 9">
            <a:extLst>
              <a:ext uri="{FF2B5EF4-FFF2-40B4-BE49-F238E27FC236}">
                <a16:creationId xmlns:a16="http://schemas.microsoft.com/office/drawing/2014/main" id="{E4910EE7-4C55-48FA-A2FA-DDE5845FBBA5}"/>
              </a:ext>
            </a:extLst>
          </p:cNvPr>
          <p:cNvSpPr txBox="1"/>
          <p:nvPr/>
        </p:nvSpPr>
        <p:spPr>
          <a:xfrm>
            <a:off x="8658224" y="4614461"/>
            <a:ext cx="2730045" cy="707886"/>
          </a:xfrm>
          <a:prstGeom prst="rect">
            <a:avLst/>
          </a:prstGeom>
          <a:noFill/>
        </p:spPr>
        <p:txBody>
          <a:bodyPr wrap="square" rtlCol="0">
            <a:spAutoFit/>
          </a:bodyPr>
          <a:lstStyle/>
          <a:p>
            <a:r>
              <a:rPr lang="vi-VN" sz="2000" b="1" i="1" dirty="0">
                <a:solidFill>
                  <a:srgbClr val="FF0000"/>
                </a:solidFill>
                <a:effectLst/>
                <a:cs typeface="Arial" panose="020B0604020202020204" pitchFamily="34" charset="0"/>
              </a:rPr>
              <a:t>Máy kali thông báo phát hiện tấn công</a:t>
            </a:r>
            <a:r>
              <a:rPr lang="vi-VN" sz="2000" b="1" dirty="0">
                <a:cs typeface="Arial" panose="020B0604020202020204" pitchFamily="34" charset="0"/>
              </a:rPr>
              <a:t> </a:t>
            </a:r>
            <a:endParaRPr lang="vi-VN" dirty="0"/>
          </a:p>
        </p:txBody>
      </p:sp>
    </p:spTree>
    <p:extLst>
      <p:ext uri="{BB962C8B-B14F-4D97-AF65-F5344CB8AC3E}">
        <p14:creationId xmlns:p14="http://schemas.microsoft.com/office/powerpoint/2010/main" val="2141907225"/>
      </p:ext>
    </p:extLst>
  </p:cSld>
  <p:clrMapOvr>
    <a:masterClrMapping/>
  </p:clrMapOvr>
  <mc:AlternateContent xmlns:mc="http://schemas.openxmlformats.org/markup-compatibility/2006" xmlns:p14="http://schemas.microsoft.com/office/powerpoint/2010/main">
    <mc:Choice Requires="p14">
      <p:transition spd="slow" p14:dur="125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F188591-ACEF-4C69-8F2B-EF8F3B9C252D}"/>
              </a:ext>
            </a:extLst>
          </p:cNvPr>
          <p:cNvSpPr>
            <a:spLocks noGrp="1"/>
          </p:cNvSpPr>
          <p:nvPr>
            <p:ph type="title"/>
          </p:nvPr>
        </p:nvSpPr>
        <p:spPr>
          <a:xfrm>
            <a:off x="1" y="0"/>
            <a:ext cx="11277599" cy="807868"/>
          </a:xfrm>
        </p:spPr>
        <p:txBody>
          <a:bodyPr>
            <a:normAutofit/>
          </a:bodyPr>
          <a:lstStyle/>
          <a:p>
            <a:r>
              <a:rPr lang="vi-VN" sz="2400" dirty="0"/>
              <a:t>So </a:t>
            </a:r>
            <a:r>
              <a:rPr lang="vi-VN" sz="2400" dirty="0" err="1"/>
              <a:t>sánh</a:t>
            </a:r>
            <a:r>
              <a:rPr lang="vi-VN" sz="2400" dirty="0"/>
              <a:t> </a:t>
            </a:r>
            <a:r>
              <a:rPr lang="vi-VN" sz="2400" dirty="0" err="1"/>
              <a:t>Dịch</a:t>
            </a:r>
            <a:r>
              <a:rPr lang="vi-VN" sz="2400" dirty="0"/>
              <a:t> </a:t>
            </a:r>
            <a:r>
              <a:rPr lang="vi-VN" sz="2400" dirty="0" err="1"/>
              <a:t>Vụ</a:t>
            </a:r>
            <a:r>
              <a:rPr lang="vi-VN" sz="2400" dirty="0"/>
              <a:t> DNS trên </a:t>
            </a:r>
            <a:r>
              <a:rPr lang="vi-VN" sz="2400" dirty="0" err="1"/>
              <a:t>Window</a:t>
            </a:r>
            <a:r>
              <a:rPr lang="vi-VN" sz="2400" dirty="0"/>
              <a:t> </a:t>
            </a:r>
            <a:r>
              <a:rPr lang="vi-VN" sz="2400" dirty="0" err="1"/>
              <a:t>và</a:t>
            </a:r>
            <a:r>
              <a:rPr lang="vi-VN" sz="2400" dirty="0"/>
              <a:t> </a:t>
            </a:r>
            <a:r>
              <a:rPr lang="vi-VN" sz="2400" dirty="0" err="1"/>
              <a:t>linux</a:t>
            </a:r>
            <a:r>
              <a:rPr lang="vi-VN" sz="2400" dirty="0"/>
              <a:t> </a:t>
            </a:r>
          </a:p>
        </p:txBody>
      </p:sp>
      <p:sp>
        <p:nvSpPr>
          <p:cNvPr id="3" name="Chỗ dành sẵn cho Nội dung 2">
            <a:extLst>
              <a:ext uri="{FF2B5EF4-FFF2-40B4-BE49-F238E27FC236}">
                <a16:creationId xmlns:a16="http://schemas.microsoft.com/office/drawing/2014/main" id="{C1D38338-940F-4249-A319-8F0A6B6C4396}"/>
              </a:ext>
            </a:extLst>
          </p:cNvPr>
          <p:cNvSpPr>
            <a:spLocks noGrp="1"/>
          </p:cNvSpPr>
          <p:nvPr>
            <p:ph sz="quarter" idx="13"/>
          </p:nvPr>
        </p:nvSpPr>
        <p:spPr>
          <a:xfrm>
            <a:off x="0" y="807868"/>
            <a:ext cx="11277600" cy="6050132"/>
          </a:xfrm>
        </p:spPr>
        <p:txBody>
          <a:bodyPr>
            <a:normAutofit/>
          </a:bodyPr>
          <a:lstStyle/>
          <a:p>
            <a:pPr marL="0" indent="0">
              <a:buNone/>
            </a:pPr>
            <a:r>
              <a:rPr lang="vi-VN" cap="none" dirty="0">
                <a:latin typeface="+mj-lt"/>
              </a:rPr>
              <a:t>1.1.2 </a:t>
            </a:r>
            <a:r>
              <a:rPr lang="vi-VN" cap="none" dirty="0" err="1">
                <a:latin typeface="+mj-lt"/>
              </a:rPr>
              <a:t>Sự</a:t>
            </a:r>
            <a:r>
              <a:rPr lang="vi-VN" cap="none" dirty="0">
                <a:latin typeface="+mj-lt"/>
              </a:rPr>
              <a:t> </a:t>
            </a:r>
            <a:r>
              <a:rPr lang="vi-VN" cap="none" dirty="0" err="1">
                <a:latin typeface="+mj-lt"/>
              </a:rPr>
              <a:t>khác</a:t>
            </a:r>
            <a:r>
              <a:rPr lang="vi-VN" cap="none" dirty="0">
                <a:latin typeface="+mj-lt"/>
              </a:rPr>
              <a:t> </a:t>
            </a:r>
            <a:r>
              <a:rPr lang="vi-VN" cap="none" dirty="0" err="1">
                <a:latin typeface="+mj-lt"/>
              </a:rPr>
              <a:t>nhau:Về</a:t>
            </a:r>
            <a:r>
              <a:rPr lang="vi-VN" cap="none" dirty="0">
                <a:latin typeface="+mj-lt"/>
              </a:rPr>
              <a:t> </a:t>
            </a:r>
            <a:r>
              <a:rPr lang="vi-VN" cap="none" dirty="0" err="1">
                <a:latin typeface="+mj-lt"/>
              </a:rPr>
              <a:t>cài</a:t>
            </a:r>
            <a:r>
              <a:rPr lang="vi-VN" cap="none" dirty="0">
                <a:latin typeface="+mj-lt"/>
              </a:rPr>
              <a:t> </a:t>
            </a:r>
            <a:r>
              <a:rPr lang="vi-VN" cap="none" dirty="0" err="1">
                <a:latin typeface="+mj-lt"/>
              </a:rPr>
              <a:t>đặt</a:t>
            </a:r>
            <a:r>
              <a:rPr lang="vi-VN" cap="none" dirty="0">
                <a:latin typeface="+mj-lt"/>
              </a:rPr>
              <a:t> </a:t>
            </a:r>
            <a:r>
              <a:rPr lang="vi-VN" cap="none" dirty="0" err="1">
                <a:latin typeface="+mj-lt"/>
              </a:rPr>
              <a:t>và</a:t>
            </a:r>
            <a:r>
              <a:rPr lang="vi-VN" cap="none" dirty="0">
                <a:latin typeface="+mj-lt"/>
              </a:rPr>
              <a:t> </a:t>
            </a:r>
            <a:r>
              <a:rPr lang="vi-VN" cap="none" dirty="0" err="1">
                <a:latin typeface="+mj-lt"/>
              </a:rPr>
              <a:t>sử</a:t>
            </a:r>
            <a:r>
              <a:rPr lang="vi-VN" cap="none" dirty="0">
                <a:latin typeface="+mj-lt"/>
              </a:rPr>
              <a:t> </a:t>
            </a:r>
            <a:r>
              <a:rPr lang="vi-VN" cap="none" dirty="0" err="1">
                <a:latin typeface="+mj-lt"/>
              </a:rPr>
              <a:t>dụng</a:t>
            </a:r>
            <a:r>
              <a:rPr lang="vi-VN" cap="none" dirty="0">
                <a:latin typeface="+mj-lt"/>
              </a:rPr>
              <a:t> </a:t>
            </a:r>
            <a:r>
              <a:rPr lang="vi-VN" cap="none" dirty="0" err="1">
                <a:latin typeface="+mj-lt"/>
              </a:rPr>
              <a:t>phần</a:t>
            </a:r>
            <a:r>
              <a:rPr lang="vi-VN" cap="none" dirty="0">
                <a:latin typeface="+mj-lt"/>
              </a:rPr>
              <a:t> </a:t>
            </a:r>
            <a:r>
              <a:rPr lang="vi-VN" cap="none" dirty="0" err="1">
                <a:latin typeface="+mj-lt"/>
              </a:rPr>
              <a:t>mềm</a:t>
            </a:r>
            <a:endParaRPr lang="vi-VN" cap="none" dirty="0">
              <a:latin typeface="+mj-lt"/>
            </a:endParaRPr>
          </a:p>
          <a:p>
            <a:pPr marL="0" indent="0">
              <a:buNone/>
            </a:pPr>
            <a:r>
              <a:rPr lang="vi-VN" cap="none" dirty="0">
                <a:latin typeface="+mj-lt"/>
              </a:rPr>
              <a:t> 1.1.2.1:Về </a:t>
            </a:r>
            <a:r>
              <a:rPr lang="vi-VN" cap="none" dirty="0" err="1">
                <a:latin typeface="+mj-lt"/>
              </a:rPr>
              <a:t>cài</a:t>
            </a:r>
            <a:r>
              <a:rPr lang="vi-VN" cap="none" dirty="0">
                <a:latin typeface="+mj-lt"/>
              </a:rPr>
              <a:t> </a:t>
            </a:r>
            <a:r>
              <a:rPr lang="vi-VN" cap="none" dirty="0" err="1">
                <a:latin typeface="+mj-lt"/>
              </a:rPr>
              <a:t>đặt</a:t>
            </a:r>
            <a:endParaRPr lang="vi-VN" cap="none" dirty="0">
              <a:latin typeface="+mj-lt"/>
            </a:endParaRPr>
          </a:p>
          <a:p>
            <a:pPr marL="0" indent="0">
              <a:buNone/>
            </a:pPr>
            <a:endParaRPr lang="vi-VN" sz="1600" dirty="0"/>
          </a:p>
        </p:txBody>
      </p:sp>
      <p:graphicFrame>
        <p:nvGraphicFramePr>
          <p:cNvPr id="14" name="Bảng 14">
            <a:extLst>
              <a:ext uri="{FF2B5EF4-FFF2-40B4-BE49-F238E27FC236}">
                <a16:creationId xmlns:a16="http://schemas.microsoft.com/office/drawing/2014/main" id="{FD7BF557-FE6A-455E-8A5A-35A961EE5A2E}"/>
              </a:ext>
            </a:extLst>
          </p:cNvPr>
          <p:cNvGraphicFramePr>
            <a:graphicFrameLocks noGrp="1"/>
          </p:cNvGraphicFramePr>
          <p:nvPr>
            <p:extLst>
              <p:ext uri="{D42A27DB-BD31-4B8C-83A1-F6EECF244321}">
                <p14:modId xmlns:p14="http://schemas.microsoft.com/office/powerpoint/2010/main" val="1748681916"/>
              </p:ext>
            </p:extLst>
          </p:nvPr>
        </p:nvGraphicFramePr>
        <p:xfrm>
          <a:off x="1376039" y="1740024"/>
          <a:ext cx="9429565" cy="4953739"/>
        </p:xfrm>
        <a:graphic>
          <a:graphicData uri="http://schemas.openxmlformats.org/drawingml/2006/table">
            <a:tbl>
              <a:tblPr firstRow="1" bandRow="1">
                <a:tableStyleId>{5C22544A-7EE6-4342-B048-85BDC9FD1C3A}</a:tableStyleId>
              </a:tblPr>
              <a:tblGrid>
                <a:gridCol w="4719961">
                  <a:extLst>
                    <a:ext uri="{9D8B030D-6E8A-4147-A177-3AD203B41FA5}">
                      <a16:colId xmlns:a16="http://schemas.microsoft.com/office/drawing/2014/main" val="483300370"/>
                    </a:ext>
                  </a:extLst>
                </a:gridCol>
                <a:gridCol w="4709604">
                  <a:extLst>
                    <a:ext uri="{9D8B030D-6E8A-4147-A177-3AD203B41FA5}">
                      <a16:colId xmlns:a16="http://schemas.microsoft.com/office/drawing/2014/main" val="3929561813"/>
                    </a:ext>
                  </a:extLst>
                </a:gridCol>
              </a:tblGrid>
              <a:tr h="503163">
                <a:tc>
                  <a:txBody>
                    <a:bodyPr/>
                    <a:lstStyle/>
                    <a:p>
                      <a:pPr algn="ctr"/>
                      <a:r>
                        <a:rPr lang="vi-VN" dirty="0" err="1">
                          <a:solidFill>
                            <a:schemeClr val="tx1">
                              <a:lumMod val="85000"/>
                              <a:lumOff val="15000"/>
                            </a:schemeClr>
                          </a:solidFill>
                        </a:rPr>
                        <a:t>Hệ</a:t>
                      </a:r>
                      <a:r>
                        <a:rPr lang="vi-VN" dirty="0">
                          <a:solidFill>
                            <a:schemeClr val="tx1">
                              <a:lumMod val="85000"/>
                              <a:lumOff val="15000"/>
                            </a:schemeClr>
                          </a:solidFill>
                        </a:rPr>
                        <a:t> </a:t>
                      </a:r>
                      <a:r>
                        <a:rPr lang="vi-VN" dirty="0" err="1">
                          <a:solidFill>
                            <a:schemeClr val="tx1">
                              <a:lumMod val="85000"/>
                              <a:lumOff val="15000"/>
                            </a:schemeClr>
                          </a:solidFill>
                        </a:rPr>
                        <a:t>điều</a:t>
                      </a:r>
                      <a:r>
                        <a:rPr lang="vi-VN" dirty="0">
                          <a:solidFill>
                            <a:schemeClr val="tx1">
                              <a:lumMod val="85000"/>
                              <a:lumOff val="15000"/>
                            </a:schemeClr>
                          </a:solidFill>
                        </a:rPr>
                        <a:t> </a:t>
                      </a:r>
                      <a:r>
                        <a:rPr lang="vi-VN" dirty="0" err="1">
                          <a:solidFill>
                            <a:schemeClr val="tx1">
                              <a:lumMod val="85000"/>
                              <a:lumOff val="15000"/>
                            </a:schemeClr>
                          </a:solidFill>
                        </a:rPr>
                        <a:t>hành</a:t>
                      </a:r>
                      <a:r>
                        <a:rPr lang="vi-VN" dirty="0">
                          <a:solidFill>
                            <a:schemeClr val="tx1">
                              <a:lumMod val="85000"/>
                              <a:lumOff val="15000"/>
                            </a:schemeClr>
                          </a:solidFill>
                        </a:rPr>
                        <a:t> Windows</a:t>
                      </a:r>
                    </a:p>
                  </a:txBody>
                  <a:tcPr/>
                </a:tc>
                <a:tc>
                  <a:txBody>
                    <a:bodyPr/>
                    <a:lstStyle/>
                    <a:p>
                      <a:pPr algn="ctr"/>
                      <a:r>
                        <a:rPr lang="vi-VN" dirty="0" err="1">
                          <a:solidFill>
                            <a:schemeClr val="tx1">
                              <a:lumMod val="85000"/>
                              <a:lumOff val="15000"/>
                            </a:schemeClr>
                          </a:solidFill>
                        </a:rPr>
                        <a:t>Hệ</a:t>
                      </a:r>
                      <a:r>
                        <a:rPr lang="vi-VN" dirty="0">
                          <a:solidFill>
                            <a:schemeClr val="tx1">
                              <a:lumMod val="85000"/>
                              <a:lumOff val="15000"/>
                            </a:schemeClr>
                          </a:solidFill>
                        </a:rPr>
                        <a:t> </a:t>
                      </a:r>
                      <a:r>
                        <a:rPr lang="vi-VN" dirty="0" err="1">
                          <a:solidFill>
                            <a:schemeClr val="tx1">
                              <a:lumMod val="85000"/>
                              <a:lumOff val="15000"/>
                            </a:schemeClr>
                          </a:solidFill>
                        </a:rPr>
                        <a:t>điều</a:t>
                      </a:r>
                      <a:r>
                        <a:rPr lang="vi-VN" dirty="0">
                          <a:solidFill>
                            <a:schemeClr val="tx1">
                              <a:lumMod val="85000"/>
                              <a:lumOff val="15000"/>
                            </a:schemeClr>
                          </a:solidFill>
                        </a:rPr>
                        <a:t> </a:t>
                      </a:r>
                      <a:r>
                        <a:rPr lang="vi-VN" dirty="0" err="1">
                          <a:solidFill>
                            <a:schemeClr val="tx1">
                              <a:lumMod val="85000"/>
                              <a:lumOff val="15000"/>
                            </a:schemeClr>
                          </a:solidFill>
                        </a:rPr>
                        <a:t>hành</a:t>
                      </a:r>
                      <a:r>
                        <a:rPr lang="vi-VN" dirty="0">
                          <a:solidFill>
                            <a:schemeClr val="tx1">
                              <a:lumMod val="85000"/>
                              <a:lumOff val="15000"/>
                            </a:schemeClr>
                          </a:solidFill>
                        </a:rPr>
                        <a:t> </a:t>
                      </a:r>
                      <a:r>
                        <a:rPr lang="vi-VN" dirty="0" err="1">
                          <a:solidFill>
                            <a:schemeClr val="tx1">
                              <a:lumMod val="85000"/>
                              <a:lumOff val="15000"/>
                            </a:schemeClr>
                          </a:solidFill>
                        </a:rPr>
                        <a:t>Linux</a:t>
                      </a:r>
                      <a:endParaRPr lang="vi-VN" dirty="0">
                        <a:solidFill>
                          <a:schemeClr val="tx1">
                            <a:lumMod val="85000"/>
                            <a:lumOff val="15000"/>
                          </a:schemeClr>
                        </a:solidFill>
                      </a:endParaRPr>
                    </a:p>
                  </a:txBody>
                  <a:tcPr/>
                </a:tc>
                <a:extLst>
                  <a:ext uri="{0D108BD9-81ED-4DB2-BD59-A6C34878D82A}">
                    <a16:rowId xmlns:a16="http://schemas.microsoft.com/office/drawing/2014/main" val="90641069"/>
                  </a:ext>
                </a:extLst>
              </a:tr>
              <a:tr h="4450576">
                <a:tc>
                  <a:txBody>
                    <a:bodyPr/>
                    <a:lstStyle/>
                    <a:p>
                      <a:r>
                        <a:rPr lang="vi-VN" sz="2000" dirty="0">
                          <a:latin typeface="+mj-lt"/>
                        </a:rPr>
                        <a:t>Cung </a:t>
                      </a:r>
                      <a:r>
                        <a:rPr lang="vi-VN" sz="2000" dirty="0" err="1">
                          <a:latin typeface="+mj-lt"/>
                        </a:rPr>
                        <a:t>cấp</a:t>
                      </a:r>
                      <a:r>
                        <a:rPr lang="vi-VN" sz="2000" dirty="0">
                          <a:latin typeface="+mj-lt"/>
                        </a:rPr>
                        <a:t> </a:t>
                      </a:r>
                      <a:r>
                        <a:rPr lang="vi-VN" sz="2000" dirty="0" err="1">
                          <a:latin typeface="+mj-lt"/>
                        </a:rPr>
                        <a:t>dịch</a:t>
                      </a:r>
                      <a:r>
                        <a:rPr lang="vi-VN" sz="2000" dirty="0">
                          <a:latin typeface="+mj-lt"/>
                        </a:rPr>
                        <a:t> </a:t>
                      </a:r>
                      <a:r>
                        <a:rPr lang="vi-VN" sz="2000" dirty="0" err="1">
                          <a:latin typeface="+mj-lt"/>
                        </a:rPr>
                        <a:t>vụ</a:t>
                      </a:r>
                      <a:r>
                        <a:rPr lang="vi-VN" sz="2000" dirty="0">
                          <a:latin typeface="+mj-lt"/>
                        </a:rPr>
                        <a:t> DNS qua </a:t>
                      </a:r>
                      <a:r>
                        <a:rPr lang="vi-VN" sz="2000" dirty="0" err="1">
                          <a:latin typeface="+mj-lt"/>
                        </a:rPr>
                        <a:t>tiện</a:t>
                      </a:r>
                      <a:r>
                        <a:rPr lang="vi-VN" sz="2000" dirty="0">
                          <a:latin typeface="+mj-lt"/>
                        </a:rPr>
                        <a:t> </a:t>
                      </a:r>
                      <a:r>
                        <a:rPr lang="vi-VN" sz="2000" dirty="0" err="1">
                          <a:latin typeface="+mj-lt"/>
                        </a:rPr>
                        <a:t>ích</a:t>
                      </a:r>
                      <a:r>
                        <a:rPr lang="vi-VN" sz="2000" dirty="0">
                          <a:latin typeface="+mj-lt"/>
                        </a:rPr>
                        <a:t> “Server </a:t>
                      </a:r>
                      <a:r>
                        <a:rPr lang="vi-VN" sz="2000" dirty="0" err="1">
                          <a:latin typeface="+mj-lt"/>
                        </a:rPr>
                        <a:t>Manager</a:t>
                      </a:r>
                      <a:r>
                        <a:rPr lang="vi-VN" sz="2000" dirty="0">
                          <a:latin typeface="+mj-lt"/>
                        </a:rPr>
                        <a:t>”, rồi thêm </a:t>
                      </a:r>
                      <a:r>
                        <a:rPr lang="vi-VN" sz="2000" dirty="0" err="1">
                          <a:latin typeface="+mj-lt"/>
                        </a:rPr>
                        <a:t>role</a:t>
                      </a:r>
                      <a:r>
                        <a:rPr lang="vi-VN" sz="2000" dirty="0">
                          <a:latin typeface="+mj-lt"/>
                        </a:rPr>
                        <a:t> DNS</a:t>
                      </a:r>
                    </a:p>
                    <a:p>
                      <a:endParaRPr lang="vi-VN" sz="2000" dirty="0">
                        <a:latin typeface="+mj-lt"/>
                      </a:endParaRPr>
                    </a:p>
                    <a:p>
                      <a:endParaRPr lang="vi-VN" sz="2000" dirty="0">
                        <a:latin typeface="+mj-lt"/>
                      </a:endParaRPr>
                    </a:p>
                    <a:p>
                      <a:endParaRPr lang="vi-VN" sz="2000" dirty="0">
                        <a:latin typeface="+mj-lt"/>
                      </a:endParaRPr>
                    </a:p>
                    <a:p>
                      <a:endParaRPr lang="vi-VN" sz="2000" dirty="0">
                        <a:latin typeface="+mj-lt"/>
                      </a:endParaRPr>
                    </a:p>
                    <a:p>
                      <a:endParaRPr lang="vi-VN" sz="2000" dirty="0">
                        <a:latin typeface="+mj-lt"/>
                      </a:endParaRPr>
                    </a:p>
                    <a:p>
                      <a:endParaRPr lang="vi-VN" sz="2000" dirty="0">
                        <a:latin typeface="+mj-lt"/>
                      </a:endParaRPr>
                    </a:p>
                    <a:p>
                      <a:endParaRPr lang="vi-VN" sz="2000" dirty="0">
                        <a:latin typeface="+mj-lt"/>
                      </a:endParaRPr>
                    </a:p>
                    <a:p>
                      <a:endParaRPr lang="vi-VN" sz="2000" dirty="0">
                        <a:latin typeface="+mj-lt"/>
                      </a:endParaRPr>
                    </a:p>
                    <a:p>
                      <a:endParaRPr lang="vi-VN" sz="2000" dirty="0">
                        <a:latin typeface="+mj-lt"/>
                      </a:endParaRPr>
                    </a:p>
                    <a:p>
                      <a:endParaRPr lang="vi-VN" sz="2000" dirty="0">
                        <a:latin typeface="+mj-lt"/>
                      </a:endParaRPr>
                    </a:p>
                    <a:p>
                      <a:r>
                        <a:rPr lang="vi-VN" sz="2000" dirty="0">
                          <a:latin typeface="+mj-lt"/>
                        </a:rPr>
                        <a:t>       </a:t>
                      </a:r>
                      <a:r>
                        <a:rPr lang="vi-VN" sz="2000" dirty="0" err="1">
                          <a:latin typeface="+mj-lt"/>
                        </a:rPr>
                        <a:t>Hình</a:t>
                      </a:r>
                      <a:r>
                        <a:rPr lang="vi-VN" sz="2000" dirty="0">
                          <a:latin typeface="+mj-lt"/>
                        </a:rPr>
                        <a:t> 1 </a:t>
                      </a:r>
                      <a:r>
                        <a:rPr lang="vi-VN" sz="2000" dirty="0" err="1">
                          <a:latin typeface="+mj-lt"/>
                        </a:rPr>
                        <a:t>Cài</a:t>
                      </a:r>
                      <a:r>
                        <a:rPr lang="vi-VN" sz="2000" dirty="0">
                          <a:latin typeface="+mj-lt"/>
                        </a:rPr>
                        <a:t> </a:t>
                      </a:r>
                      <a:r>
                        <a:rPr lang="vi-VN" sz="2000" dirty="0" err="1">
                          <a:latin typeface="+mj-lt"/>
                        </a:rPr>
                        <a:t>đặt</a:t>
                      </a:r>
                      <a:r>
                        <a:rPr lang="vi-VN" sz="2000" dirty="0">
                          <a:latin typeface="+mj-lt"/>
                        </a:rPr>
                        <a:t> DNS trên Windows</a:t>
                      </a:r>
                    </a:p>
                    <a:p>
                      <a:endParaRPr lang="vi-VN" dirty="0"/>
                    </a:p>
                  </a:txBody>
                  <a:tcPr/>
                </a:tc>
                <a:tc>
                  <a:txBody>
                    <a:bodyPr/>
                    <a:lstStyle/>
                    <a:p>
                      <a:r>
                        <a:rPr lang="vi-VN" sz="2000" dirty="0">
                          <a:latin typeface="+mj-lt"/>
                        </a:rPr>
                        <a:t>Cung </a:t>
                      </a:r>
                      <a:r>
                        <a:rPr lang="vi-VN" sz="2000" dirty="0" err="1">
                          <a:latin typeface="+mj-lt"/>
                        </a:rPr>
                        <a:t>cấp</a:t>
                      </a:r>
                      <a:r>
                        <a:rPr lang="vi-VN" sz="2000" dirty="0">
                          <a:latin typeface="+mj-lt"/>
                        </a:rPr>
                        <a:t> DNS qua </a:t>
                      </a:r>
                      <a:r>
                        <a:rPr lang="vi-VN" sz="2000" dirty="0" err="1">
                          <a:latin typeface="+mj-lt"/>
                        </a:rPr>
                        <a:t>gói</a:t>
                      </a:r>
                      <a:r>
                        <a:rPr lang="vi-VN" sz="2000" dirty="0">
                          <a:latin typeface="+mj-lt"/>
                        </a:rPr>
                        <a:t> </a:t>
                      </a:r>
                      <a:r>
                        <a:rPr lang="vi-VN" sz="2000" dirty="0" err="1">
                          <a:latin typeface="+mj-lt"/>
                        </a:rPr>
                        <a:t>phần</a:t>
                      </a:r>
                      <a:r>
                        <a:rPr lang="vi-VN" sz="2000" dirty="0">
                          <a:latin typeface="+mj-lt"/>
                        </a:rPr>
                        <a:t> </a:t>
                      </a:r>
                      <a:r>
                        <a:rPr lang="vi-VN" sz="2000" dirty="0" err="1">
                          <a:latin typeface="+mj-lt"/>
                        </a:rPr>
                        <a:t>mềm</a:t>
                      </a:r>
                      <a:r>
                        <a:rPr lang="vi-VN" sz="2000" dirty="0">
                          <a:latin typeface="+mj-lt"/>
                        </a:rPr>
                        <a:t> BIND (</a:t>
                      </a:r>
                      <a:r>
                        <a:rPr lang="vi-VN" sz="2000" dirty="0" err="1">
                          <a:latin typeface="+mj-lt"/>
                        </a:rPr>
                        <a:t>Berkeley</a:t>
                      </a:r>
                      <a:r>
                        <a:rPr lang="vi-VN" sz="2000" dirty="0">
                          <a:latin typeface="+mj-lt"/>
                        </a:rPr>
                        <a:t> </a:t>
                      </a:r>
                      <a:r>
                        <a:rPr lang="vi-VN" sz="2000" dirty="0" err="1">
                          <a:latin typeface="+mj-lt"/>
                        </a:rPr>
                        <a:t>Internet</a:t>
                      </a:r>
                      <a:r>
                        <a:rPr lang="vi-VN" sz="2000" dirty="0">
                          <a:latin typeface="+mj-lt"/>
                        </a:rPr>
                        <a:t> </a:t>
                      </a:r>
                      <a:r>
                        <a:rPr lang="vi-VN" sz="2000" dirty="0" err="1">
                          <a:latin typeface="+mj-lt"/>
                        </a:rPr>
                        <a:t>Name</a:t>
                      </a:r>
                      <a:r>
                        <a:rPr lang="vi-VN" sz="2000" dirty="0">
                          <a:latin typeface="+mj-lt"/>
                        </a:rPr>
                        <a:t> </a:t>
                      </a:r>
                      <a:r>
                        <a:rPr lang="vi-VN" sz="2000" dirty="0" err="1">
                          <a:latin typeface="+mj-lt"/>
                        </a:rPr>
                        <a:t>Daemon</a:t>
                      </a:r>
                      <a:r>
                        <a:rPr lang="vi-VN" sz="2000" dirty="0">
                          <a:latin typeface="+mj-lt"/>
                        </a:rPr>
                        <a:t>). </a:t>
                      </a:r>
                      <a:r>
                        <a:rPr lang="vi-VN" sz="2000" dirty="0" err="1">
                          <a:latin typeface="+mj-lt"/>
                        </a:rPr>
                        <a:t>Sử</a:t>
                      </a:r>
                      <a:r>
                        <a:rPr lang="vi-VN" sz="2000" dirty="0">
                          <a:latin typeface="+mj-lt"/>
                        </a:rPr>
                        <a:t> </a:t>
                      </a:r>
                      <a:r>
                        <a:rPr lang="vi-VN" sz="2000" dirty="0" err="1">
                          <a:latin typeface="+mj-lt"/>
                        </a:rPr>
                        <a:t>dụng</a:t>
                      </a:r>
                      <a:r>
                        <a:rPr lang="vi-VN" sz="2000" dirty="0">
                          <a:latin typeface="+mj-lt"/>
                        </a:rPr>
                        <a:t> câu </a:t>
                      </a:r>
                      <a:r>
                        <a:rPr lang="vi-VN" sz="2000" dirty="0" err="1">
                          <a:latin typeface="+mj-lt"/>
                        </a:rPr>
                        <a:t>lệnh</a:t>
                      </a:r>
                      <a:r>
                        <a:rPr lang="vi-VN" sz="2000" dirty="0">
                          <a:latin typeface="+mj-lt"/>
                        </a:rPr>
                        <a:t>: </a:t>
                      </a:r>
                      <a:r>
                        <a:rPr lang="vi-VN" sz="2000" dirty="0" err="1">
                          <a:latin typeface="+mj-lt"/>
                        </a:rPr>
                        <a:t>sudo</a:t>
                      </a:r>
                      <a:r>
                        <a:rPr lang="vi-VN" sz="2000" dirty="0">
                          <a:latin typeface="+mj-lt"/>
                        </a:rPr>
                        <a:t> </a:t>
                      </a:r>
                      <a:r>
                        <a:rPr lang="vi-VN" sz="2000" dirty="0" err="1">
                          <a:latin typeface="+mj-lt"/>
                        </a:rPr>
                        <a:t>apt-get</a:t>
                      </a:r>
                      <a:r>
                        <a:rPr lang="vi-VN" sz="2000" dirty="0">
                          <a:latin typeface="+mj-lt"/>
                        </a:rPr>
                        <a:t> </a:t>
                      </a:r>
                      <a:r>
                        <a:rPr lang="vi-VN" sz="2000" dirty="0" err="1">
                          <a:latin typeface="+mj-lt"/>
                        </a:rPr>
                        <a:t>install</a:t>
                      </a:r>
                      <a:r>
                        <a:rPr lang="vi-VN" sz="2000" dirty="0">
                          <a:latin typeface="+mj-lt"/>
                        </a:rPr>
                        <a:t> bind9</a:t>
                      </a:r>
                    </a:p>
                    <a:p>
                      <a:endParaRPr lang="vi-VN" sz="2000" dirty="0">
                        <a:latin typeface="+mj-lt"/>
                      </a:endParaRPr>
                    </a:p>
                    <a:p>
                      <a:endParaRPr lang="vi-VN" sz="2000" dirty="0">
                        <a:latin typeface="+mj-lt"/>
                      </a:endParaRPr>
                    </a:p>
                    <a:p>
                      <a:endParaRPr lang="vi-VN" sz="2000" dirty="0">
                        <a:latin typeface="+mj-lt"/>
                      </a:endParaRPr>
                    </a:p>
                    <a:p>
                      <a:endParaRPr lang="vi-VN" sz="2000" dirty="0">
                        <a:latin typeface="+mj-lt"/>
                      </a:endParaRPr>
                    </a:p>
                    <a:p>
                      <a:endParaRPr lang="vi-VN" sz="2000" dirty="0">
                        <a:latin typeface="+mj-lt"/>
                      </a:endParaRPr>
                    </a:p>
                    <a:p>
                      <a:endParaRPr lang="vi-VN" sz="2000" dirty="0">
                        <a:latin typeface="+mj-lt"/>
                      </a:endParaRPr>
                    </a:p>
                    <a:p>
                      <a:endParaRPr lang="vi-VN" sz="2000" dirty="0">
                        <a:latin typeface="+mj-lt"/>
                      </a:endParaRPr>
                    </a:p>
                    <a:p>
                      <a:endParaRPr lang="vi-VN" sz="2000" dirty="0">
                        <a:latin typeface="+mj-lt"/>
                      </a:endParaRPr>
                    </a:p>
                    <a:p>
                      <a:endParaRPr lang="vi-VN" sz="2000" dirty="0">
                        <a:latin typeface="+mj-lt"/>
                      </a:endParaRPr>
                    </a:p>
                    <a:p>
                      <a:r>
                        <a:rPr lang="vi-VN" sz="2000" dirty="0">
                          <a:latin typeface="+mj-lt"/>
                        </a:rPr>
                        <a:t>         </a:t>
                      </a:r>
                      <a:r>
                        <a:rPr lang="vi-VN" sz="2000" dirty="0" err="1">
                          <a:latin typeface="+mj-lt"/>
                        </a:rPr>
                        <a:t>Hình</a:t>
                      </a:r>
                      <a:r>
                        <a:rPr lang="vi-VN" sz="2000" dirty="0">
                          <a:latin typeface="+mj-lt"/>
                        </a:rPr>
                        <a:t> 2 </a:t>
                      </a:r>
                      <a:r>
                        <a:rPr lang="vi-VN" sz="2000" dirty="0" err="1">
                          <a:latin typeface="+mj-lt"/>
                        </a:rPr>
                        <a:t>Cài</a:t>
                      </a:r>
                      <a:r>
                        <a:rPr lang="vi-VN" sz="2000" dirty="0">
                          <a:latin typeface="+mj-lt"/>
                        </a:rPr>
                        <a:t> </a:t>
                      </a:r>
                      <a:r>
                        <a:rPr lang="vi-VN" sz="2000" dirty="0" err="1">
                          <a:latin typeface="+mj-lt"/>
                        </a:rPr>
                        <a:t>đặt</a:t>
                      </a:r>
                      <a:r>
                        <a:rPr lang="vi-VN" sz="2000" dirty="0">
                          <a:latin typeface="+mj-lt"/>
                        </a:rPr>
                        <a:t> DNS trên </a:t>
                      </a:r>
                      <a:r>
                        <a:rPr lang="vi-VN" sz="2000" dirty="0" err="1">
                          <a:latin typeface="+mj-lt"/>
                        </a:rPr>
                        <a:t>Linux</a:t>
                      </a:r>
                      <a:endParaRPr lang="vi-VN" sz="2000" dirty="0">
                        <a:latin typeface="+mj-lt"/>
                      </a:endParaRPr>
                    </a:p>
                  </a:txBody>
                  <a:tcPr/>
                </a:tc>
                <a:extLst>
                  <a:ext uri="{0D108BD9-81ED-4DB2-BD59-A6C34878D82A}">
                    <a16:rowId xmlns:a16="http://schemas.microsoft.com/office/drawing/2014/main" val="1560941059"/>
                  </a:ext>
                </a:extLst>
              </a:tr>
            </a:tbl>
          </a:graphicData>
        </a:graphic>
      </p:graphicFrame>
      <p:pic>
        <p:nvPicPr>
          <p:cNvPr id="16" name="Hình ảnh 15">
            <a:extLst>
              <a:ext uri="{FF2B5EF4-FFF2-40B4-BE49-F238E27FC236}">
                <a16:creationId xmlns:a16="http://schemas.microsoft.com/office/drawing/2014/main" id="{07CD9B72-345E-4D17-BDAB-4647A78C2D45}"/>
              </a:ext>
            </a:extLst>
          </p:cNvPr>
          <p:cNvPicPr>
            <a:picLocks noChangeAspect="1"/>
          </p:cNvPicPr>
          <p:nvPr/>
        </p:nvPicPr>
        <p:blipFill>
          <a:blip r:embed="rId2"/>
          <a:stretch>
            <a:fillRect/>
          </a:stretch>
        </p:blipFill>
        <p:spPr>
          <a:xfrm>
            <a:off x="1509205" y="3332720"/>
            <a:ext cx="4385568" cy="2437766"/>
          </a:xfrm>
          <a:prstGeom prst="rect">
            <a:avLst/>
          </a:prstGeom>
        </p:spPr>
      </p:pic>
      <p:pic>
        <p:nvPicPr>
          <p:cNvPr id="18" name="Hình ảnh 17">
            <a:extLst>
              <a:ext uri="{FF2B5EF4-FFF2-40B4-BE49-F238E27FC236}">
                <a16:creationId xmlns:a16="http://schemas.microsoft.com/office/drawing/2014/main" id="{9205F1F7-87DC-4DD0-804E-8456D2E80324}"/>
              </a:ext>
            </a:extLst>
          </p:cNvPr>
          <p:cNvPicPr>
            <a:picLocks noChangeAspect="1"/>
          </p:cNvPicPr>
          <p:nvPr/>
        </p:nvPicPr>
        <p:blipFill>
          <a:blip r:embed="rId3"/>
          <a:stretch>
            <a:fillRect/>
          </a:stretch>
        </p:blipFill>
        <p:spPr>
          <a:xfrm>
            <a:off x="6205491" y="3571120"/>
            <a:ext cx="4477303" cy="2332529"/>
          </a:xfrm>
          <a:prstGeom prst="rect">
            <a:avLst/>
          </a:prstGeom>
        </p:spPr>
      </p:pic>
    </p:spTree>
    <p:extLst>
      <p:ext uri="{BB962C8B-B14F-4D97-AF65-F5344CB8AC3E}">
        <p14:creationId xmlns:p14="http://schemas.microsoft.com/office/powerpoint/2010/main" val="130872059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F188591-ACEF-4C69-8F2B-EF8F3B9C252D}"/>
              </a:ext>
            </a:extLst>
          </p:cNvPr>
          <p:cNvSpPr>
            <a:spLocks noGrp="1"/>
          </p:cNvSpPr>
          <p:nvPr>
            <p:ph type="title"/>
          </p:nvPr>
        </p:nvSpPr>
        <p:spPr>
          <a:xfrm>
            <a:off x="1" y="0"/>
            <a:ext cx="11277599" cy="45719"/>
          </a:xfrm>
        </p:spPr>
        <p:txBody>
          <a:bodyPr>
            <a:normAutofit fontScale="90000"/>
          </a:bodyPr>
          <a:lstStyle/>
          <a:p>
            <a:endParaRPr lang="vi-VN" sz="2400" dirty="0"/>
          </a:p>
        </p:txBody>
      </p:sp>
      <p:sp>
        <p:nvSpPr>
          <p:cNvPr id="3" name="Chỗ dành sẵn cho Nội dung 2">
            <a:extLst>
              <a:ext uri="{FF2B5EF4-FFF2-40B4-BE49-F238E27FC236}">
                <a16:creationId xmlns:a16="http://schemas.microsoft.com/office/drawing/2014/main" id="{C1D38338-940F-4249-A319-8F0A6B6C4396}"/>
              </a:ext>
            </a:extLst>
          </p:cNvPr>
          <p:cNvSpPr>
            <a:spLocks noGrp="1"/>
          </p:cNvSpPr>
          <p:nvPr>
            <p:ph sz="quarter" idx="13"/>
          </p:nvPr>
        </p:nvSpPr>
        <p:spPr>
          <a:xfrm>
            <a:off x="0" y="45719"/>
            <a:ext cx="11277600" cy="6812281"/>
          </a:xfrm>
        </p:spPr>
        <p:txBody>
          <a:bodyPr>
            <a:normAutofit/>
          </a:bodyPr>
          <a:lstStyle/>
          <a:p>
            <a:pPr marL="0" indent="0">
              <a:buNone/>
            </a:pPr>
            <a:r>
              <a:rPr lang="vi-VN" cap="none" dirty="0">
                <a:latin typeface="+mj-lt"/>
              </a:rPr>
              <a:t>1.1.2 </a:t>
            </a:r>
            <a:r>
              <a:rPr lang="vi-VN" cap="none" dirty="0" err="1">
                <a:latin typeface="+mj-lt"/>
              </a:rPr>
              <a:t>Sự</a:t>
            </a:r>
            <a:r>
              <a:rPr lang="vi-VN" cap="none" dirty="0">
                <a:latin typeface="+mj-lt"/>
              </a:rPr>
              <a:t> </a:t>
            </a:r>
            <a:r>
              <a:rPr lang="vi-VN" cap="none" dirty="0" err="1">
                <a:latin typeface="+mj-lt"/>
              </a:rPr>
              <a:t>khác</a:t>
            </a:r>
            <a:r>
              <a:rPr lang="vi-VN" cap="none" dirty="0">
                <a:latin typeface="+mj-lt"/>
              </a:rPr>
              <a:t> </a:t>
            </a:r>
            <a:r>
              <a:rPr lang="vi-VN" cap="none" dirty="0" err="1">
                <a:latin typeface="+mj-lt"/>
              </a:rPr>
              <a:t>nhau:Về</a:t>
            </a:r>
            <a:r>
              <a:rPr lang="vi-VN" cap="none" dirty="0">
                <a:latin typeface="+mj-lt"/>
              </a:rPr>
              <a:t> </a:t>
            </a:r>
            <a:r>
              <a:rPr lang="vi-VN" cap="none" dirty="0" err="1">
                <a:latin typeface="+mj-lt"/>
              </a:rPr>
              <a:t>cài</a:t>
            </a:r>
            <a:r>
              <a:rPr lang="vi-VN" cap="none" dirty="0">
                <a:latin typeface="+mj-lt"/>
              </a:rPr>
              <a:t> </a:t>
            </a:r>
            <a:r>
              <a:rPr lang="vi-VN" cap="none" dirty="0" err="1">
                <a:latin typeface="+mj-lt"/>
              </a:rPr>
              <a:t>đặt</a:t>
            </a:r>
            <a:r>
              <a:rPr lang="vi-VN" cap="none" dirty="0">
                <a:latin typeface="+mj-lt"/>
              </a:rPr>
              <a:t> </a:t>
            </a:r>
            <a:r>
              <a:rPr lang="vi-VN" cap="none" dirty="0" err="1">
                <a:latin typeface="+mj-lt"/>
              </a:rPr>
              <a:t>và</a:t>
            </a:r>
            <a:r>
              <a:rPr lang="vi-VN" cap="none" dirty="0">
                <a:latin typeface="+mj-lt"/>
              </a:rPr>
              <a:t> </a:t>
            </a:r>
            <a:r>
              <a:rPr lang="vi-VN" cap="none" dirty="0" err="1">
                <a:latin typeface="+mj-lt"/>
              </a:rPr>
              <a:t>sử</a:t>
            </a:r>
            <a:r>
              <a:rPr lang="vi-VN" cap="none" dirty="0">
                <a:latin typeface="+mj-lt"/>
              </a:rPr>
              <a:t> </a:t>
            </a:r>
            <a:r>
              <a:rPr lang="vi-VN" cap="none" dirty="0" err="1">
                <a:latin typeface="+mj-lt"/>
              </a:rPr>
              <a:t>dụng</a:t>
            </a:r>
            <a:r>
              <a:rPr lang="vi-VN" cap="none" dirty="0">
                <a:latin typeface="+mj-lt"/>
              </a:rPr>
              <a:t> </a:t>
            </a:r>
            <a:r>
              <a:rPr lang="vi-VN" cap="none" dirty="0" err="1">
                <a:latin typeface="+mj-lt"/>
              </a:rPr>
              <a:t>phần</a:t>
            </a:r>
            <a:r>
              <a:rPr lang="vi-VN" cap="none" dirty="0">
                <a:latin typeface="+mj-lt"/>
              </a:rPr>
              <a:t> </a:t>
            </a:r>
            <a:r>
              <a:rPr lang="vi-VN" cap="none" dirty="0" err="1">
                <a:latin typeface="+mj-lt"/>
              </a:rPr>
              <a:t>mềm</a:t>
            </a:r>
            <a:endParaRPr lang="vi-VN" cap="none" dirty="0">
              <a:latin typeface="+mj-lt"/>
            </a:endParaRPr>
          </a:p>
          <a:p>
            <a:pPr marL="0" indent="0">
              <a:buNone/>
            </a:pPr>
            <a:r>
              <a:rPr lang="vi-VN" sz="1800" cap="none" dirty="0">
                <a:latin typeface="+mj-lt"/>
              </a:rPr>
              <a:t> 1.1.2.2: </a:t>
            </a:r>
            <a:r>
              <a:rPr lang="vi-VN" sz="1800" cap="none" dirty="0" err="1">
                <a:latin typeface="+mj-lt"/>
              </a:rPr>
              <a:t>Về</a:t>
            </a:r>
            <a:r>
              <a:rPr lang="vi-VN" sz="1800" cap="none" dirty="0">
                <a:latin typeface="+mj-lt"/>
              </a:rPr>
              <a:t> </a:t>
            </a:r>
            <a:r>
              <a:rPr lang="vi-VN" sz="1800" cap="none" dirty="0" err="1">
                <a:latin typeface="+mj-lt"/>
              </a:rPr>
              <a:t>sử</a:t>
            </a:r>
            <a:r>
              <a:rPr lang="vi-VN" sz="1800" cap="none" dirty="0">
                <a:latin typeface="+mj-lt"/>
              </a:rPr>
              <a:t> </a:t>
            </a:r>
            <a:r>
              <a:rPr lang="vi-VN" sz="1800" cap="none" dirty="0" err="1">
                <a:latin typeface="+mj-lt"/>
              </a:rPr>
              <a:t>dụng</a:t>
            </a:r>
            <a:r>
              <a:rPr lang="vi-VN" sz="1800" cap="none" dirty="0">
                <a:latin typeface="+mj-lt"/>
              </a:rPr>
              <a:t> </a:t>
            </a:r>
            <a:r>
              <a:rPr lang="vi-VN" sz="1800" cap="none" dirty="0" err="1">
                <a:latin typeface="+mj-lt"/>
              </a:rPr>
              <a:t>phần</a:t>
            </a:r>
            <a:r>
              <a:rPr lang="vi-VN" sz="1800" cap="none" dirty="0">
                <a:latin typeface="+mj-lt"/>
              </a:rPr>
              <a:t> </a:t>
            </a:r>
            <a:r>
              <a:rPr lang="vi-VN" sz="1800" cap="none" dirty="0" err="1">
                <a:latin typeface="+mj-lt"/>
              </a:rPr>
              <a:t>mềm</a:t>
            </a:r>
            <a:endParaRPr lang="vi-VN" sz="1800" cap="none" dirty="0">
              <a:latin typeface="+mj-lt"/>
            </a:endParaRPr>
          </a:p>
          <a:p>
            <a:pPr marL="0" indent="0">
              <a:buNone/>
            </a:pPr>
            <a:endParaRPr lang="vi-VN" sz="1600" dirty="0"/>
          </a:p>
        </p:txBody>
      </p:sp>
      <p:graphicFrame>
        <p:nvGraphicFramePr>
          <p:cNvPr id="4" name="Bảng 4">
            <a:extLst>
              <a:ext uri="{FF2B5EF4-FFF2-40B4-BE49-F238E27FC236}">
                <a16:creationId xmlns:a16="http://schemas.microsoft.com/office/drawing/2014/main" id="{DB44C60D-B0ED-45BB-A77B-C75193C564F1}"/>
              </a:ext>
            </a:extLst>
          </p:cNvPr>
          <p:cNvGraphicFramePr>
            <a:graphicFrameLocks noGrp="1"/>
          </p:cNvGraphicFramePr>
          <p:nvPr>
            <p:extLst>
              <p:ext uri="{D42A27DB-BD31-4B8C-83A1-F6EECF244321}">
                <p14:modId xmlns:p14="http://schemas.microsoft.com/office/powerpoint/2010/main" val="3902229814"/>
              </p:ext>
            </p:extLst>
          </p:nvPr>
        </p:nvGraphicFramePr>
        <p:xfrm>
          <a:off x="143522" y="630315"/>
          <a:ext cx="11904956" cy="6150288"/>
        </p:xfrm>
        <a:graphic>
          <a:graphicData uri="http://schemas.openxmlformats.org/drawingml/2006/table">
            <a:tbl>
              <a:tblPr firstRow="1" bandRow="1">
                <a:tableStyleId>{5C22544A-7EE6-4342-B048-85BDC9FD1C3A}</a:tableStyleId>
              </a:tblPr>
              <a:tblGrid>
                <a:gridCol w="5575176">
                  <a:extLst>
                    <a:ext uri="{9D8B030D-6E8A-4147-A177-3AD203B41FA5}">
                      <a16:colId xmlns:a16="http://schemas.microsoft.com/office/drawing/2014/main" val="788946459"/>
                    </a:ext>
                  </a:extLst>
                </a:gridCol>
                <a:gridCol w="6329780">
                  <a:extLst>
                    <a:ext uri="{9D8B030D-6E8A-4147-A177-3AD203B41FA5}">
                      <a16:colId xmlns:a16="http://schemas.microsoft.com/office/drawing/2014/main" val="1051228977"/>
                    </a:ext>
                  </a:extLst>
                </a:gridCol>
              </a:tblGrid>
              <a:tr h="642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2400" dirty="0" err="1">
                          <a:solidFill>
                            <a:schemeClr val="tx1">
                              <a:lumMod val="85000"/>
                              <a:lumOff val="15000"/>
                            </a:schemeClr>
                          </a:solidFill>
                          <a:latin typeface="+mj-lt"/>
                        </a:rPr>
                        <a:t>Hệ</a:t>
                      </a:r>
                      <a:r>
                        <a:rPr lang="vi-VN" sz="2400" dirty="0">
                          <a:solidFill>
                            <a:schemeClr val="tx1">
                              <a:lumMod val="85000"/>
                              <a:lumOff val="15000"/>
                            </a:schemeClr>
                          </a:solidFill>
                          <a:latin typeface="+mj-lt"/>
                        </a:rPr>
                        <a:t> </a:t>
                      </a:r>
                      <a:r>
                        <a:rPr lang="vi-VN" sz="2400" dirty="0" err="1">
                          <a:solidFill>
                            <a:schemeClr val="tx1">
                              <a:lumMod val="85000"/>
                              <a:lumOff val="15000"/>
                            </a:schemeClr>
                          </a:solidFill>
                          <a:latin typeface="+mj-lt"/>
                        </a:rPr>
                        <a:t>điều</a:t>
                      </a:r>
                      <a:r>
                        <a:rPr lang="vi-VN" sz="2400" dirty="0">
                          <a:solidFill>
                            <a:schemeClr val="tx1">
                              <a:lumMod val="85000"/>
                              <a:lumOff val="15000"/>
                            </a:schemeClr>
                          </a:solidFill>
                          <a:latin typeface="+mj-lt"/>
                        </a:rPr>
                        <a:t> </a:t>
                      </a:r>
                      <a:r>
                        <a:rPr lang="vi-VN" sz="2400" dirty="0" err="1">
                          <a:solidFill>
                            <a:schemeClr val="tx1">
                              <a:lumMod val="85000"/>
                              <a:lumOff val="15000"/>
                            </a:schemeClr>
                          </a:solidFill>
                          <a:latin typeface="+mj-lt"/>
                        </a:rPr>
                        <a:t>hành</a:t>
                      </a:r>
                      <a:r>
                        <a:rPr lang="vi-VN" sz="2400" dirty="0">
                          <a:solidFill>
                            <a:schemeClr val="tx1">
                              <a:lumMod val="85000"/>
                              <a:lumOff val="15000"/>
                            </a:schemeClr>
                          </a:solidFill>
                          <a:latin typeface="+mj-lt"/>
                        </a:rPr>
                        <a:t> Windows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2400" dirty="0" err="1">
                          <a:solidFill>
                            <a:schemeClr val="tx1">
                              <a:lumMod val="85000"/>
                              <a:lumOff val="15000"/>
                            </a:schemeClr>
                          </a:solidFill>
                          <a:latin typeface="+mj-lt"/>
                        </a:rPr>
                        <a:t>Hệ</a:t>
                      </a:r>
                      <a:r>
                        <a:rPr lang="vi-VN" sz="2400" dirty="0">
                          <a:solidFill>
                            <a:schemeClr val="tx1">
                              <a:lumMod val="85000"/>
                              <a:lumOff val="15000"/>
                            </a:schemeClr>
                          </a:solidFill>
                          <a:latin typeface="+mj-lt"/>
                        </a:rPr>
                        <a:t> </a:t>
                      </a:r>
                      <a:r>
                        <a:rPr lang="vi-VN" sz="2400" dirty="0" err="1">
                          <a:solidFill>
                            <a:schemeClr val="tx1">
                              <a:lumMod val="85000"/>
                              <a:lumOff val="15000"/>
                            </a:schemeClr>
                          </a:solidFill>
                          <a:latin typeface="+mj-lt"/>
                        </a:rPr>
                        <a:t>điều</a:t>
                      </a:r>
                      <a:r>
                        <a:rPr lang="vi-VN" sz="2400" dirty="0">
                          <a:solidFill>
                            <a:schemeClr val="tx1">
                              <a:lumMod val="85000"/>
                              <a:lumOff val="15000"/>
                            </a:schemeClr>
                          </a:solidFill>
                          <a:latin typeface="+mj-lt"/>
                        </a:rPr>
                        <a:t> </a:t>
                      </a:r>
                      <a:r>
                        <a:rPr lang="vi-VN" sz="2400" dirty="0" err="1">
                          <a:solidFill>
                            <a:schemeClr val="tx1">
                              <a:lumMod val="85000"/>
                              <a:lumOff val="15000"/>
                            </a:schemeClr>
                          </a:solidFill>
                          <a:latin typeface="+mj-lt"/>
                        </a:rPr>
                        <a:t>hành</a:t>
                      </a:r>
                      <a:r>
                        <a:rPr lang="vi-VN" sz="2400" dirty="0">
                          <a:solidFill>
                            <a:schemeClr val="tx1">
                              <a:lumMod val="85000"/>
                              <a:lumOff val="15000"/>
                            </a:schemeClr>
                          </a:solidFill>
                          <a:latin typeface="+mj-lt"/>
                        </a:rPr>
                        <a:t> </a:t>
                      </a:r>
                      <a:r>
                        <a:rPr lang="vi-VN" sz="2400" dirty="0" err="1">
                          <a:solidFill>
                            <a:schemeClr val="tx1">
                              <a:lumMod val="85000"/>
                              <a:lumOff val="15000"/>
                            </a:schemeClr>
                          </a:solidFill>
                          <a:latin typeface="+mj-lt"/>
                        </a:rPr>
                        <a:t>Linux</a:t>
                      </a:r>
                      <a:endParaRPr lang="vi-VN" sz="2400" dirty="0">
                        <a:solidFill>
                          <a:schemeClr val="tx1">
                            <a:lumMod val="85000"/>
                            <a:lumOff val="15000"/>
                          </a:schemeClr>
                        </a:solidFill>
                        <a:latin typeface="+mj-lt"/>
                      </a:endParaRPr>
                    </a:p>
                    <a:p>
                      <a:endParaRPr lang="vi-VN" dirty="0">
                        <a:solidFill>
                          <a:schemeClr val="tx1">
                            <a:lumMod val="85000"/>
                            <a:lumOff val="15000"/>
                          </a:schemeClr>
                        </a:solidFill>
                      </a:endParaRPr>
                    </a:p>
                  </a:txBody>
                  <a:tcPr/>
                </a:tc>
                <a:extLst>
                  <a:ext uri="{0D108BD9-81ED-4DB2-BD59-A6C34878D82A}">
                    <a16:rowId xmlns:a16="http://schemas.microsoft.com/office/drawing/2014/main" val="398997445"/>
                  </a:ext>
                </a:extLst>
              </a:tr>
              <a:tr h="2847149">
                <a:tc>
                  <a:txBody>
                    <a:bodyPr/>
                    <a:lstStyle/>
                    <a:p>
                      <a:pPr algn="just"/>
                      <a:r>
                        <a:rPr lang="vi-VN" sz="1800" dirty="0" err="1">
                          <a:latin typeface="+mj-lt"/>
                        </a:rPr>
                        <a:t>Các</a:t>
                      </a:r>
                      <a:r>
                        <a:rPr lang="vi-VN" sz="1800" dirty="0">
                          <a:latin typeface="+mj-lt"/>
                        </a:rPr>
                        <a:t> </a:t>
                      </a:r>
                      <a:r>
                        <a:rPr lang="vi-VN" sz="1800" dirty="0" err="1">
                          <a:latin typeface="+mj-lt"/>
                        </a:rPr>
                        <a:t>file</a:t>
                      </a:r>
                      <a:r>
                        <a:rPr lang="vi-VN" sz="1800" dirty="0">
                          <a:latin typeface="+mj-lt"/>
                        </a:rPr>
                        <a:t> </a:t>
                      </a:r>
                      <a:r>
                        <a:rPr lang="vi-VN" sz="1800" dirty="0" err="1">
                          <a:latin typeface="+mj-lt"/>
                        </a:rPr>
                        <a:t>database</a:t>
                      </a:r>
                      <a:r>
                        <a:rPr lang="vi-VN" sz="1800" dirty="0">
                          <a:latin typeface="+mj-lt"/>
                        </a:rPr>
                        <a:t> </a:t>
                      </a:r>
                      <a:r>
                        <a:rPr lang="vi-VN" sz="1800" dirty="0" err="1">
                          <a:latin typeface="+mj-lt"/>
                        </a:rPr>
                        <a:t>được</a:t>
                      </a:r>
                      <a:r>
                        <a:rPr lang="vi-VN" sz="1800" dirty="0">
                          <a:latin typeface="+mj-lt"/>
                        </a:rPr>
                        <a:t> lưu trong %</a:t>
                      </a:r>
                      <a:r>
                        <a:rPr lang="vi-VN" sz="1800" dirty="0" err="1">
                          <a:latin typeface="+mj-lt"/>
                        </a:rPr>
                        <a:t>systemroot</a:t>
                      </a:r>
                      <a:r>
                        <a:rPr lang="vi-VN" sz="1800" dirty="0">
                          <a:latin typeface="+mj-lt"/>
                        </a:rPr>
                        <a:t>%/System32/</a:t>
                      </a:r>
                      <a:r>
                        <a:rPr lang="vi-VN" sz="1800" dirty="0" err="1">
                          <a:latin typeface="+mj-lt"/>
                        </a:rPr>
                        <a:t>dns</a:t>
                      </a:r>
                      <a:endParaRPr lang="vi-VN" sz="1800" dirty="0">
                        <a:latin typeface="+mj-lt"/>
                      </a:endParaRPr>
                    </a:p>
                    <a:p>
                      <a:pPr algn="l"/>
                      <a:r>
                        <a:rPr lang="vi-VN" sz="1800" dirty="0" err="1">
                          <a:latin typeface="+mj-lt"/>
                        </a:rPr>
                        <a:t>Các</a:t>
                      </a:r>
                      <a:r>
                        <a:rPr lang="vi-VN" sz="1800" dirty="0">
                          <a:latin typeface="+mj-lt"/>
                        </a:rPr>
                        <a:t> </a:t>
                      </a:r>
                      <a:r>
                        <a:rPr lang="vi-VN" sz="1800" dirty="0" err="1">
                          <a:latin typeface="+mj-lt"/>
                        </a:rPr>
                        <a:t>dạng</a:t>
                      </a:r>
                      <a:r>
                        <a:rPr lang="vi-VN" sz="1800" dirty="0">
                          <a:latin typeface="+mj-lt"/>
                        </a:rPr>
                        <a:t> </a:t>
                      </a:r>
                      <a:r>
                        <a:rPr lang="vi-VN" sz="1800" dirty="0" err="1">
                          <a:latin typeface="+mj-lt"/>
                        </a:rPr>
                        <a:t>bản</a:t>
                      </a:r>
                      <a:r>
                        <a:rPr lang="vi-VN" sz="1800" dirty="0">
                          <a:latin typeface="+mj-lt"/>
                        </a:rPr>
                        <a:t> ghi DNS: </a:t>
                      </a:r>
                      <a:r>
                        <a:rPr lang="vi-VN" sz="1800" dirty="0" err="1">
                          <a:latin typeface="+mj-lt"/>
                        </a:rPr>
                        <a:t>Các</a:t>
                      </a:r>
                      <a:r>
                        <a:rPr lang="vi-VN" sz="1800" dirty="0">
                          <a:latin typeface="+mj-lt"/>
                        </a:rPr>
                        <a:t> thông tin </a:t>
                      </a:r>
                      <a:r>
                        <a:rPr lang="vi-VN" sz="1800" dirty="0" err="1">
                          <a:latin typeface="+mj-lt"/>
                        </a:rPr>
                        <a:t>của</a:t>
                      </a:r>
                      <a:r>
                        <a:rPr lang="vi-VN" sz="1800" dirty="0">
                          <a:latin typeface="+mj-lt"/>
                        </a:rPr>
                        <a:t> </a:t>
                      </a:r>
                      <a:r>
                        <a:rPr lang="vi-VN" sz="1800" dirty="0" err="1">
                          <a:latin typeface="+mj-lt"/>
                        </a:rPr>
                        <a:t>máy</a:t>
                      </a:r>
                      <a:r>
                        <a:rPr lang="vi-VN" sz="1800" dirty="0">
                          <a:latin typeface="+mj-lt"/>
                        </a:rPr>
                        <a:t> </a:t>
                      </a:r>
                      <a:r>
                        <a:rPr lang="vi-VN" sz="1800" dirty="0" err="1">
                          <a:latin typeface="+mj-lt"/>
                        </a:rPr>
                        <a:t>chủ</a:t>
                      </a:r>
                      <a:r>
                        <a:rPr lang="vi-VN" sz="1800" dirty="0">
                          <a:latin typeface="+mj-lt"/>
                        </a:rPr>
                        <a:t> DNS </a:t>
                      </a:r>
                      <a:r>
                        <a:rPr lang="vi-VN" sz="1800" dirty="0" err="1">
                          <a:latin typeface="+mj-lt"/>
                        </a:rPr>
                        <a:t>được</a:t>
                      </a:r>
                      <a:r>
                        <a:rPr lang="vi-VN" sz="1800" dirty="0">
                          <a:latin typeface="+mj-lt"/>
                        </a:rPr>
                        <a:t> lưu </a:t>
                      </a:r>
                      <a:r>
                        <a:rPr lang="vi-VN" sz="1800" dirty="0" err="1">
                          <a:latin typeface="+mj-lt"/>
                        </a:rPr>
                        <a:t>vào</a:t>
                      </a:r>
                      <a:r>
                        <a:rPr lang="vi-VN" sz="1800" dirty="0">
                          <a:latin typeface="+mj-lt"/>
                        </a:rPr>
                        <a:t> </a:t>
                      </a:r>
                      <a:r>
                        <a:rPr lang="vi-VN" sz="1800" dirty="0" err="1">
                          <a:latin typeface="+mj-lt"/>
                        </a:rPr>
                        <a:t>các</a:t>
                      </a:r>
                      <a:r>
                        <a:rPr lang="vi-VN" sz="1800" dirty="0">
                          <a:latin typeface="+mj-lt"/>
                        </a:rPr>
                        <a:t> </a:t>
                      </a:r>
                      <a:r>
                        <a:rPr lang="vi-VN" sz="1800" dirty="0" err="1">
                          <a:latin typeface="+mj-lt"/>
                        </a:rPr>
                        <a:t>bản</a:t>
                      </a:r>
                      <a:r>
                        <a:rPr lang="vi-VN" sz="1800" dirty="0">
                          <a:latin typeface="+mj-lt"/>
                        </a:rPr>
                        <a:t> ghi </a:t>
                      </a:r>
                      <a:r>
                        <a:rPr lang="vi-VN" sz="1800" dirty="0" err="1">
                          <a:latin typeface="+mj-lt"/>
                        </a:rPr>
                        <a:t>có</a:t>
                      </a:r>
                      <a:r>
                        <a:rPr lang="vi-VN" sz="1800" dirty="0">
                          <a:latin typeface="+mj-lt"/>
                        </a:rPr>
                        <a:t> </a:t>
                      </a:r>
                      <a:r>
                        <a:rPr lang="vi-VN" sz="1800" dirty="0" err="1">
                          <a:latin typeface="+mj-lt"/>
                        </a:rPr>
                        <a:t>dạng</a:t>
                      </a:r>
                      <a:r>
                        <a:rPr lang="vi-VN" sz="1800" dirty="0">
                          <a:latin typeface="+mj-lt"/>
                        </a:rPr>
                        <a:t> như sau: </a:t>
                      </a:r>
                    </a:p>
                    <a:p>
                      <a:pPr marL="285750" indent="-285750" algn="l">
                        <a:buFontTx/>
                        <a:buChar char="-"/>
                      </a:pPr>
                      <a:r>
                        <a:rPr lang="vi-VN" sz="1800" dirty="0" err="1">
                          <a:latin typeface="+mj-lt"/>
                        </a:rPr>
                        <a:t>Bản</a:t>
                      </a:r>
                      <a:r>
                        <a:rPr lang="vi-VN" sz="1800" dirty="0">
                          <a:latin typeface="+mj-lt"/>
                        </a:rPr>
                        <a:t> ghi </a:t>
                      </a:r>
                      <a:r>
                        <a:rPr lang="vi-VN" sz="1800" dirty="0" err="1">
                          <a:latin typeface="+mj-lt"/>
                        </a:rPr>
                        <a:t>khởi</a:t>
                      </a:r>
                      <a:r>
                        <a:rPr lang="vi-VN" sz="1800" dirty="0">
                          <a:latin typeface="+mj-lt"/>
                        </a:rPr>
                        <a:t> </a:t>
                      </a:r>
                      <a:r>
                        <a:rPr lang="vi-VN" sz="1800" dirty="0" err="1">
                          <a:latin typeface="+mj-lt"/>
                        </a:rPr>
                        <a:t>đầu</a:t>
                      </a:r>
                      <a:r>
                        <a:rPr lang="vi-VN" sz="1800" dirty="0">
                          <a:latin typeface="+mj-lt"/>
                        </a:rPr>
                        <a:t> SOA </a:t>
                      </a:r>
                    </a:p>
                    <a:p>
                      <a:pPr marL="285750" indent="-285750" algn="l">
                        <a:buFontTx/>
                        <a:buChar char="-"/>
                      </a:pPr>
                      <a:r>
                        <a:rPr lang="vi-VN" sz="1800" dirty="0" err="1">
                          <a:latin typeface="+mj-lt"/>
                        </a:rPr>
                        <a:t>Bản</a:t>
                      </a:r>
                      <a:r>
                        <a:rPr lang="vi-VN" sz="1800" dirty="0">
                          <a:latin typeface="+mj-lt"/>
                        </a:rPr>
                        <a:t> ghi </a:t>
                      </a:r>
                      <a:r>
                        <a:rPr lang="vi-VN" sz="1800" dirty="0" err="1">
                          <a:latin typeface="+mj-lt"/>
                        </a:rPr>
                        <a:t>máy</a:t>
                      </a:r>
                      <a:r>
                        <a:rPr lang="vi-VN" sz="1800" dirty="0">
                          <a:latin typeface="+mj-lt"/>
                        </a:rPr>
                        <a:t> </a:t>
                      </a:r>
                      <a:r>
                        <a:rPr lang="vi-VN" sz="1800" dirty="0" err="1">
                          <a:latin typeface="+mj-lt"/>
                        </a:rPr>
                        <a:t>chủ</a:t>
                      </a:r>
                      <a:r>
                        <a:rPr lang="vi-VN" sz="1800" dirty="0">
                          <a:latin typeface="+mj-lt"/>
                        </a:rPr>
                        <a:t> </a:t>
                      </a:r>
                    </a:p>
                    <a:p>
                      <a:pPr marL="285750" indent="-285750" algn="l">
                        <a:buFontTx/>
                        <a:buChar char="-"/>
                      </a:pPr>
                      <a:r>
                        <a:rPr lang="vi-VN" sz="1800" dirty="0" err="1">
                          <a:latin typeface="+mj-lt"/>
                        </a:rPr>
                        <a:t>Bản</a:t>
                      </a:r>
                      <a:r>
                        <a:rPr lang="vi-VN" sz="1800" dirty="0">
                          <a:latin typeface="+mj-lt"/>
                        </a:rPr>
                        <a:t> ghi CNAME </a:t>
                      </a:r>
                    </a:p>
                    <a:p>
                      <a:pPr marL="285750" indent="-285750" algn="l">
                        <a:buFontTx/>
                        <a:buChar char="-"/>
                      </a:pPr>
                      <a:r>
                        <a:rPr lang="vi-VN" sz="1800" dirty="0" err="1">
                          <a:latin typeface="+mj-lt"/>
                        </a:rPr>
                        <a:t>Bản</a:t>
                      </a:r>
                      <a:r>
                        <a:rPr lang="vi-VN" sz="1800" dirty="0">
                          <a:latin typeface="+mj-lt"/>
                        </a:rPr>
                        <a:t> ghi NS </a:t>
                      </a:r>
                    </a:p>
                    <a:p>
                      <a:pPr marL="285750" indent="-285750" algn="l">
                        <a:buFontTx/>
                        <a:buChar char="-"/>
                      </a:pPr>
                      <a:r>
                        <a:rPr lang="vi-VN" sz="1800" dirty="0" err="1">
                          <a:latin typeface="+mj-lt"/>
                        </a:rPr>
                        <a:t>Bản</a:t>
                      </a:r>
                      <a:r>
                        <a:rPr lang="vi-VN" sz="1800" dirty="0">
                          <a:latin typeface="+mj-lt"/>
                        </a:rPr>
                        <a:t> ghi </a:t>
                      </a:r>
                      <a:r>
                        <a:rPr lang="vi-VN" sz="1800" dirty="0" err="1">
                          <a:latin typeface="+mj-lt"/>
                        </a:rPr>
                        <a:t>dịch</a:t>
                      </a:r>
                      <a:r>
                        <a:rPr lang="vi-VN" sz="1800" dirty="0">
                          <a:latin typeface="+mj-lt"/>
                        </a:rPr>
                        <a:t> </a:t>
                      </a:r>
                      <a:r>
                        <a:rPr lang="vi-VN" sz="1800" dirty="0" err="1">
                          <a:latin typeface="+mj-lt"/>
                        </a:rPr>
                        <a:t>vụ</a:t>
                      </a:r>
                      <a:r>
                        <a:rPr lang="vi-VN" sz="1800" dirty="0">
                          <a:latin typeface="+mj-lt"/>
                        </a:rPr>
                        <a:t> SRV </a:t>
                      </a:r>
                    </a:p>
                    <a:p>
                      <a:pPr marL="0" indent="0" algn="l">
                        <a:buFontTx/>
                        <a:buNone/>
                      </a:pPr>
                      <a:r>
                        <a:rPr lang="vi-VN" sz="1800" dirty="0">
                          <a:latin typeface="+mj-lt"/>
                        </a:rPr>
                        <a:t>- </a:t>
                      </a:r>
                      <a:r>
                        <a:rPr lang="vi-VN" sz="1800" dirty="0" err="1">
                          <a:latin typeface="+mj-lt"/>
                        </a:rPr>
                        <a:t>Bản</a:t>
                      </a:r>
                      <a:r>
                        <a:rPr lang="vi-VN" sz="1800" dirty="0">
                          <a:latin typeface="+mj-lt"/>
                        </a:rPr>
                        <a:t> ghi con </a:t>
                      </a:r>
                      <a:r>
                        <a:rPr lang="vi-VN" sz="1800" dirty="0" err="1">
                          <a:latin typeface="+mj-lt"/>
                        </a:rPr>
                        <a:t>trỏ</a:t>
                      </a:r>
                      <a:r>
                        <a:rPr lang="vi-VN" sz="1800" dirty="0">
                          <a:latin typeface="+mj-lt"/>
                        </a:rPr>
                        <a:t> PTR- </a:t>
                      </a:r>
                      <a:r>
                        <a:rPr lang="vi-VN" sz="1800" dirty="0" err="1">
                          <a:latin typeface="+mj-lt"/>
                        </a:rPr>
                        <a:t>Bản</a:t>
                      </a:r>
                      <a:r>
                        <a:rPr lang="vi-VN" sz="1800" dirty="0">
                          <a:latin typeface="+mj-lt"/>
                        </a:rPr>
                        <a:t> ghi </a:t>
                      </a:r>
                      <a:r>
                        <a:rPr lang="vi-VN" sz="1800" dirty="0" err="1">
                          <a:latin typeface="+mj-lt"/>
                        </a:rPr>
                        <a:t>máy</a:t>
                      </a:r>
                      <a:r>
                        <a:rPr lang="vi-VN" sz="1800" dirty="0">
                          <a:latin typeface="+mj-lt"/>
                        </a:rPr>
                        <a:t> </a:t>
                      </a:r>
                      <a:r>
                        <a:rPr lang="vi-VN" sz="1800" dirty="0" err="1">
                          <a:latin typeface="+mj-lt"/>
                        </a:rPr>
                        <a:t>chủ</a:t>
                      </a:r>
                      <a:r>
                        <a:rPr lang="vi-VN" sz="1800" dirty="0">
                          <a:latin typeface="+mj-lt"/>
                        </a:rPr>
                        <a:t> thư </a:t>
                      </a:r>
                    </a:p>
                  </a:txBody>
                  <a:tcPr/>
                </a:tc>
                <a:tc>
                  <a:txBody>
                    <a:bodyPr/>
                    <a:lstStyle/>
                    <a:p>
                      <a:r>
                        <a:rPr lang="vi-VN" sz="1800" dirty="0" err="1">
                          <a:latin typeface="+mj-lt"/>
                        </a:rPr>
                        <a:t>Các</a:t>
                      </a:r>
                      <a:r>
                        <a:rPr lang="vi-VN" sz="1800" dirty="0">
                          <a:latin typeface="+mj-lt"/>
                        </a:rPr>
                        <a:t> </a:t>
                      </a:r>
                      <a:r>
                        <a:rPr lang="vi-VN" sz="1800" dirty="0" err="1">
                          <a:latin typeface="+mj-lt"/>
                        </a:rPr>
                        <a:t>file</a:t>
                      </a:r>
                      <a:r>
                        <a:rPr lang="vi-VN" sz="1800" dirty="0">
                          <a:latin typeface="+mj-lt"/>
                        </a:rPr>
                        <a:t> </a:t>
                      </a:r>
                      <a:r>
                        <a:rPr lang="vi-VN" sz="1800" dirty="0" err="1">
                          <a:latin typeface="+mj-lt"/>
                        </a:rPr>
                        <a:t>cấu</a:t>
                      </a:r>
                      <a:r>
                        <a:rPr lang="vi-VN" sz="1800" dirty="0">
                          <a:latin typeface="+mj-lt"/>
                        </a:rPr>
                        <a:t> </a:t>
                      </a:r>
                      <a:r>
                        <a:rPr lang="vi-VN" sz="1800" dirty="0" err="1">
                          <a:latin typeface="+mj-lt"/>
                        </a:rPr>
                        <a:t>hình</a:t>
                      </a:r>
                      <a:r>
                        <a:rPr lang="vi-VN" sz="1800" dirty="0">
                          <a:latin typeface="+mj-lt"/>
                        </a:rPr>
                        <a:t> </a:t>
                      </a:r>
                      <a:r>
                        <a:rPr lang="vi-VN" sz="1800" dirty="0" err="1">
                          <a:latin typeface="+mj-lt"/>
                        </a:rPr>
                        <a:t>dịch</a:t>
                      </a:r>
                      <a:r>
                        <a:rPr lang="vi-VN" sz="1800" dirty="0">
                          <a:latin typeface="+mj-lt"/>
                        </a:rPr>
                        <a:t> </a:t>
                      </a:r>
                      <a:r>
                        <a:rPr lang="vi-VN" sz="1800" dirty="0" err="1">
                          <a:latin typeface="+mj-lt"/>
                        </a:rPr>
                        <a:t>vụ</a:t>
                      </a:r>
                      <a:r>
                        <a:rPr lang="vi-VN" sz="1800" dirty="0">
                          <a:latin typeface="+mj-lt"/>
                        </a:rPr>
                        <a:t> DNS </a:t>
                      </a:r>
                      <a:r>
                        <a:rPr lang="vi-VN" sz="1800" dirty="0" err="1">
                          <a:latin typeface="+mj-lt"/>
                        </a:rPr>
                        <a:t>được</a:t>
                      </a:r>
                      <a:r>
                        <a:rPr lang="vi-VN" sz="1800" dirty="0">
                          <a:latin typeface="+mj-lt"/>
                        </a:rPr>
                        <a:t> </a:t>
                      </a:r>
                      <a:r>
                        <a:rPr lang="vi-VN" sz="1800" dirty="0" err="1">
                          <a:latin typeface="+mj-lt"/>
                        </a:rPr>
                        <a:t>đặt</a:t>
                      </a:r>
                      <a:r>
                        <a:rPr lang="vi-VN" sz="1800" dirty="0">
                          <a:latin typeface="+mj-lt"/>
                        </a:rPr>
                        <a:t> trong thư </a:t>
                      </a:r>
                      <a:r>
                        <a:rPr lang="vi-VN" sz="1800" dirty="0" err="1">
                          <a:latin typeface="+mj-lt"/>
                        </a:rPr>
                        <a:t>mục</a:t>
                      </a:r>
                      <a:r>
                        <a:rPr lang="vi-VN" sz="1800" dirty="0">
                          <a:latin typeface="+mj-lt"/>
                        </a:rPr>
                        <a:t> /</a:t>
                      </a:r>
                      <a:r>
                        <a:rPr lang="vi-VN" sz="1800" dirty="0" err="1">
                          <a:latin typeface="+mj-lt"/>
                        </a:rPr>
                        <a:t>etc</a:t>
                      </a:r>
                      <a:r>
                        <a:rPr lang="vi-VN" sz="1800" dirty="0">
                          <a:latin typeface="+mj-lt"/>
                        </a:rPr>
                        <a:t>/</a:t>
                      </a:r>
                      <a:r>
                        <a:rPr lang="vi-VN" sz="1800" dirty="0" err="1">
                          <a:latin typeface="+mj-lt"/>
                        </a:rPr>
                        <a:t>bind</a:t>
                      </a:r>
                      <a:r>
                        <a:rPr lang="vi-VN" sz="1800" dirty="0">
                          <a:latin typeface="+mj-lt"/>
                        </a:rPr>
                        <a:t>. </a:t>
                      </a:r>
                    </a:p>
                    <a:p>
                      <a:endParaRPr lang="vi-VN" sz="1800" dirty="0">
                        <a:latin typeface="+mj-lt"/>
                      </a:endParaRPr>
                    </a:p>
                    <a:p>
                      <a:r>
                        <a:rPr lang="vi-VN" sz="1800" dirty="0" err="1">
                          <a:latin typeface="+mj-lt"/>
                        </a:rPr>
                        <a:t>Các</a:t>
                      </a:r>
                      <a:r>
                        <a:rPr lang="vi-VN" sz="1800" dirty="0">
                          <a:latin typeface="+mj-lt"/>
                        </a:rPr>
                        <a:t> </a:t>
                      </a:r>
                      <a:r>
                        <a:rPr lang="vi-VN" sz="1800" dirty="0" err="1">
                          <a:latin typeface="+mj-lt"/>
                        </a:rPr>
                        <a:t>bản</a:t>
                      </a:r>
                      <a:r>
                        <a:rPr lang="vi-VN" sz="1800" dirty="0">
                          <a:latin typeface="+mj-lt"/>
                        </a:rPr>
                        <a:t> ghi theo </a:t>
                      </a:r>
                      <a:r>
                        <a:rPr lang="vi-VN" sz="1800" dirty="0" err="1">
                          <a:latin typeface="+mj-lt"/>
                        </a:rPr>
                        <a:t>các</a:t>
                      </a:r>
                      <a:r>
                        <a:rPr lang="vi-VN" sz="1800" dirty="0">
                          <a:latin typeface="+mj-lt"/>
                        </a:rPr>
                        <a:t> </a:t>
                      </a:r>
                      <a:r>
                        <a:rPr lang="vi-VN" sz="1800" dirty="0" err="1">
                          <a:latin typeface="+mj-lt"/>
                        </a:rPr>
                        <a:t>cấu</a:t>
                      </a:r>
                      <a:r>
                        <a:rPr lang="vi-VN" sz="1800" dirty="0">
                          <a:latin typeface="+mj-lt"/>
                        </a:rPr>
                        <a:t> </a:t>
                      </a:r>
                      <a:r>
                        <a:rPr lang="vi-VN" sz="1800" dirty="0" err="1">
                          <a:latin typeface="+mj-lt"/>
                        </a:rPr>
                        <a:t>trúc</a:t>
                      </a:r>
                      <a:r>
                        <a:rPr lang="vi-VN" sz="1800" dirty="0">
                          <a:latin typeface="+mj-lt"/>
                        </a:rPr>
                        <a:t> như sau: </a:t>
                      </a:r>
                    </a:p>
                    <a:p>
                      <a:pPr marL="285750" indent="-285750">
                        <a:buFontTx/>
                        <a:buChar char="-"/>
                      </a:pPr>
                      <a:r>
                        <a:rPr lang="vi-VN" sz="1800" dirty="0" err="1">
                          <a:latin typeface="+mj-lt"/>
                        </a:rPr>
                        <a:t>Bản</a:t>
                      </a:r>
                      <a:r>
                        <a:rPr lang="vi-VN" sz="1800" dirty="0">
                          <a:latin typeface="+mj-lt"/>
                        </a:rPr>
                        <a:t> ghi SOA </a:t>
                      </a:r>
                    </a:p>
                    <a:p>
                      <a:pPr marL="285750" indent="-285750">
                        <a:buFontTx/>
                        <a:buChar char="-"/>
                      </a:pPr>
                      <a:r>
                        <a:rPr lang="vi-VN" sz="1800" dirty="0" err="1">
                          <a:latin typeface="+mj-lt"/>
                        </a:rPr>
                        <a:t>Bản</a:t>
                      </a:r>
                      <a:r>
                        <a:rPr lang="vi-VN" sz="1800" dirty="0">
                          <a:latin typeface="+mj-lt"/>
                        </a:rPr>
                        <a:t> ghi NS </a:t>
                      </a:r>
                    </a:p>
                    <a:p>
                      <a:pPr marL="285750" indent="-285750">
                        <a:buFontTx/>
                        <a:buChar char="-"/>
                      </a:pPr>
                      <a:r>
                        <a:rPr lang="vi-VN" sz="1800" dirty="0" err="1">
                          <a:latin typeface="+mj-lt"/>
                        </a:rPr>
                        <a:t>Bản</a:t>
                      </a:r>
                      <a:r>
                        <a:rPr lang="vi-VN" sz="1800" dirty="0">
                          <a:latin typeface="+mj-lt"/>
                        </a:rPr>
                        <a:t> ghi A </a:t>
                      </a:r>
                    </a:p>
                    <a:p>
                      <a:pPr marL="285750" indent="-285750">
                        <a:buFontTx/>
                        <a:buChar char="-"/>
                      </a:pPr>
                      <a:r>
                        <a:rPr lang="vi-VN" sz="1800" dirty="0" err="1">
                          <a:latin typeface="+mj-lt"/>
                        </a:rPr>
                        <a:t>Bản</a:t>
                      </a:r>
                      <a:r>
                        <a:rPr lang="vi-VN" sz="1800" dirty="0">
                          <a:latin typeface="+mj-lt"/>
                        </a:rPr>
                        <a:t> ghi CNAME </a:t>
                      </a:r>
                    </a:p>
                    <a:p>
                      <a:pPr marL="0" indent="0">
                        <a:buFontTx/>
                        <a:buNone/>
                      </a:pPr>
                      <a:r>
                        <a:rPr lang="vi-VN" sz="1800" dirty="0">
                          <a:latin typeface="+mj-lt"/>
                        </a:rPr>
                        <a:t>- </a:t>
                      </a:r>
                      <a:r>
                        <a:rPr lang="vi-VN" sz="1800" dirty="0" err="1">
                          <a:latin typeface="+mj-lt"/>
                        </a:rPr>
                        <a:t>Bản</a:t>
                      </a:r>
                      <a:r>
                        <a:rPr lang="vi-VN" sz="1800" dirty="0">
                          <a:latin typeface="+mj-lt"/>
                        </a:rPr>
                        <a:t> ghi PTR</a:t>
                      </a:r>
                    </a:p>
                  </a:txBody>
                  <a:tcPr/>
                </a:tc>
                <a:extLst>
                  <a:ext uri="{0D108BD9-81ED-4DB2-BD59-A6C34878D82A}">
                    <a16:rowId xmlns:a16="http://schemas.microsoft.com/office/drawing/2014/main" val="3912943456"/>
                  </a:ext>
                </a:extLst>
              </a:tr>
              <a:tr h="2571619">
                <a:tc>
                  <a:txBody>
                    <a:bodyPr/>
                    <a:lstStyle/>
                    <a:p>
                      <a:r>
                        <a:rPr lang="vi-VN" sz="1800" dirty="0">
                          <a:latin typeface="+mj-lt"/>
                        </a:rPr>
                        <a:t>Cung </a:t>
                      </a:r>
                      <a:r>
                        <a:rPr lang="vi-VN" sz="1800" dirty="0" err="1">
                          <a:latin typeface="+mj-lt"/>
                        </a:rPr>
                        <a:t>cấp</a:t>
                      </a:r>
                      <a:r>
                        <a:rPr lang="vi-VN" sz="1800" dirty="0">
                          <a:latin typeface="+mj-lt"/>
                        </a:rPr>
                        <a:t> giao </a:t>
                      </a:r>
                      <a:r>
                        <a:rPr lang="vi-VN" sz="1800" dirty="0" err="1">
                          <a:latin typeface="+mj-lt"/>
                        </a:rPr>
                        <a:t>diện</a:t>
                      </a:r>
                      <a:r>
                        <a:rPr lang="vi-VN" sz="1800" dirty="0">
                          <a:latin typeface="+mj-lt"/>
                        </a:rPr>
                        <a:t> đồ </a:t>
                      </a:r>
                      <a:r>
                        <a:rPr lang="vi-VN" sz="1800" dirty="0" err="1">
                          <a:latin typeface="+mj-lt"/>
                        </a:rPr>
                        <a:t>họa</a:t>
                      </a:r>
                      <a:r>
                        <a:rPr lang="vi-VN" sz="1800" dirty="0">
                          <a:latin typeface="+mj-lt"/>
                        </a:rPr>
                        <a:t> cho </a:t>
                      </a:r>
                      <a:r>
                        <a:rPr lang="vi-VN" sz="1800" dirty="0" err="1">
                          <a:latin typeface="+mj-lt"/>
                        </a:rPr>
                        <a:t>việc</a:t>
                      </a:r>
                      <a:r>
                        <a:rPr lang="vi-VN" sz="1800" dirty="0">
                          <a:latin typeface="+mj-lt"/>
                        </a:rPr>
                        <a:t> </a:t>
                      </a:r>
                      <a:r>
                        <a:rPr lang="vi-VN" sz="1800" dirty="0" err="1">
                          <a:latin typeface="+mj-lt"/>
                        </a:rPr>
                        <a:t>cài</a:t>
                      </a:r>
                      <a:r>
                        <a:rPr lang="vi-VN" sz="1800" dirty="0">
                          <a:latin typeface="+mj-lt"/>
                        </a:rPr>
                        <a:t> </a:t>
                      </a:r>
                      <a:r>
                        <a:rPr lang="vi-VN" sz="1800" dirty="0" err="1">
                          <a:latin typeface="+mj-lt"/>
                        </a:rPr>
                        <a:t>đặt</a:t>
                      </a:r>
                      <a:r>
                        <a:rPr lang="vi-VN" sz="1800" dirty="0">
                          <a:latin typeface="+mj-lt"/>
                        </a:rPr>
                        <a:t>, </a:t>
                      </a:r>
                      <a:r>
                        <a:rPr lang="vi-VN" sz="1800" dirty="0" err="1">
                          <a:latin typeface="+mj-lt"/>
                        </a:rPr>
                        <a:t>cấu</a:t>
                      </a:r>
                      <a:r>
                        <a:rPr lang="vi-VN" sz="1800" dirty="0">
                          <a:latin typeface="+mj-lt"/>
                        </a:rPr>
                        <a:t> </a:t>
                      </a:r>
                      <a:r>
                        <a:rPr lang="vi-VN" sz="1800" dirty="0" err="1">
                          <a:latin typeface="+mj-lt"/>
                        </a:rPr>
                        <a:t>hình</a:t>
                      </a:r>
                      <a:r>
                        <a:rPr lang="vi-VN" sz="1800" dirty="0">
                          <a:latin typeface="+mj-lt"/>
                        </a:rPr>
                        <a:t>. </a:t>
                      </a:r>
                    </a:p>
                    <a:p>
                      <a:r>
                        <a:rPr lang="vi-VN" sz="1800" dirty="0">
                          <a:latin typeface="+mj-lt"/>
                        </a:rPr>
                        <a:t>+ </a:t>
                      </a:r>
                      <a:r>
                        <a:rPr lang="vi-VN" sz="1800" dirty="0" err="1">
                          <a:latin typeface="+mj-lt"/>
                        </a:rPr>
                        <a:t>Tạo</a:t>
                      </a:r>
                      <a:r>
                        <a:rPr lang="vi-VN" sz="1800" dirty="0">
                          <a:latin typeface="+mj-lt"/>
                        </a:rPr>
                        <a:t> cơ </a:t>
                      </a:r>
                      <a:r>
                        <a:rPr lang="vi-VN" sz="1800" dirty="0" err="1">
                          <a:latin typeface="+mj-lt"/>
                        </a:rPr>
                        <a:t>sở</a:t>
                      </a:r>
                      <a:r>
                        <a:rPr lang="vi-VN" sz="1800" dirty="0">
                          <a:latin typeface="+mj-lt"/>
                        </a:rPr>
                        <a:t> </a:t>
                      </a:r>
                      <a:r>
                        <a:rPr lang="vi-VN" sz="1800" dirty="0" err="1">
                          <a:latin typeface="+mj-lt"/>
                        </a:rPr>
                        <a:t>dữ</a:t>
                      </a:r>
                      <a:r>
                        <a:rPr lang="vi-VN" sz="1800" dirty="0">
                          <a:latin typeface="+mj-lt"/>
                        </a:rPr>
                        <a:t> </a:t>
                      </a:r>
                      <a:r>
                        <a:rPr lang="vi-VN" sz="1800" dirty="0" err="1">
                          <a:latin typeface="+mj-lt"/>
                        </a:rPr>
                        <a:t>liệu</a:t>
                      </a:r>
                      <a:r>
                        <a:rPr lang="vi-VN" sz="1800" dirty="0">
                          <a:latin typeface="+mj-lt"/>
                        </a:rPr>
                        <a:t> cho </a:t>
                      </a:r>
                      <a:r>
                        <a:rPr lang="vi-VN" sz="1800" dirty="0" err="1">
                          <a:latin typeface="+mj-lt"/>
                        </a:rPr>
                        <a:t>dịch</a:t>
                      </a:r>
                      <a:r>
                        <a:rPr lang="vi-VN" sz="1800" dirty="0">
                          <a:latin typeface="+mj-lt"/>
                        </a:rPr>
                        <a:t> </a:t>
                      </a:r>
                      <a:r>
                        <a:rPr lang="vi-VN" sz="1800" dirty="0" err="1">
                          <a:latin typeface="+mj-lt"/>
                        </a:rPr>
                        <a:t>vụ</a:t>
                      </a:r>
                      <a:r>
                        <a:rPr lang="vi-VN" sz="1800" dirty="0">
                          <a:latin typeface="+mj-lt"/>
                        </a:rPr>
                        <a:t> tra </a:t>
                      </a:r>
                      <a:r>
                        <a:rPr lang="vi-VN" sz="1800" dirty="0" err="1">
                          <a:latin typeface="+mj-lt"/>
                        </a:rPr>
                        <a:t>cứu</a:t>
                      </a:r>
                      <a:r>
                        <a:rPr lang="vi-VN" sz="1800" dirty="0">
                          <a:latin typeface="+mj-lt"/>
                        </a:rPr>
                        <a:t> tên </a:t>
                      </a:r>
                      <a:r>
                        <a:rPr lang="vi-VN" sz="1800" dirty="0" err="1">
                          <a:latin typeface="+mj-lt"/>
                        </a:rPr>
                        <a:t>miền</a:t>
                      </a:r>
                      <a:r>
                        <a:rPr lang="vi-VN" sz="1800" dirty="0">
                          <a:latin typeface="+mj-lt"/>
                        </a:rPr>
                        <a:t> </a:t>
                      </a:r>
                      <a:r>
                        <a:rPr lang="vi-VN" sz="1800" dirty="0" err="1">
                          <a:latin typeface="+mj-lt"/>
                        </a:rPr>
                        <a:t>ngược</a:t>
                      </a:r>
                      <a:r>
                        <a:rPr lang="vi-VN" sz="1800" dirty="0">
                          <a:latin typeface="+mj-lt"/>
                        </a:rPr>
                        <a:t>, ta </a:t>
                      </a:r>
                      <a:r>
                        <a:rPr lang="vi-VN" sz="1800" dirty="0" err="1">
                          <a:latin typeface="+mj-lt"/>
                        </a:rPr>
                        <a:t>chỉ</a:t>
                      </a:r>
                      <a:r>
                        <a:rPr lang="vi-VN" sz="1800" dirty="0">
                          <a:latin typeface="+mj-lt"/>
                        </a:rPr>
                        <a:t> </a:t>
                      </a:r>
                      <a:r>
                        <a:rPr lang="vi-VN" sz="1800" dirty="0" err="1">
                          <a:latin typeface="+mj-lt"/>
                        </a:rPr>
                        <a:t>cần</a:t>
                      </a:r>
                      <a:r>
                        <a:rPr lang="vi-VN" sz="1800" dirty="0">
                          <a:latin typeface="+mj-lt"/>
                        </a:rPr>
                        <a:t> </a:t>
                      </a:r>
                      <a:r>
                        <a:rPr lang="vi-VN" sz="1800" dirty="0" err="1">
                          <a:latin typeface="+mj-lt"/>
                        </a:rPr>
                        <a:t>vào</a:t>
                      </a:r>
                      <a:r>
                        <a:rPr lang="vi-VN" sz="1800" dirty="0">
                          <a:latin typeface="+mj-lt"/>
                        </a:rPr>
                        <a:t> DNS </a:t>
                      </a:r>
                      <a:r>
                        <a:rPr lang="vi-VN" sz="1800" dirty="0" err="1">
                          <a:latin typeface="+mj-lt"/>
                        </a:rPr>
                        <a:t>Manage</a:t>
                      </a:r>
                      <a:r>
                        <a:rPr lang="vi-VN" sz="1800" dirty="0">
                          <a:latin typeface="+mj-lt"/>
                        </a:rPr>
                        <a:t>→ </a:t>
                      </a:r>
                      <a:r>
                        <a:rPr lang="vi-VN" sz="1800" dirty="0" err="1">
                          <a:latin typeface="+mj-lt"/>
                        </a:rPr>
                        <a:t>New</a:t>
                      </a:r>
                      <a:r>
                        <a:rPr lang="vi-VN" sz="1800" dirty="0">
                          <a:latin typeface="+mj-lt"/>
                        </a:rPr>
                        <a:t> </a:t>
                      </a:r>
                      <a:r>
                        <a:rPr lang="vi-VN" sz="1800" dirty="0" err="1">
                          <a:latin typeface="+mj-lt"/>
                        </a:rPr>
                        <a:t>zone</a:t>
                      </a:r>
                      <a:r>
                        <a:rPr lang="vi-VN" sz="1800" dirty="0">
                          <a:latin typeface="+mj-lt"/>
                        </a:rPr>
                        <a:t> rồi </a:t>
                      </a:r>
                      <a:r>
                        <a:rPr lang="vi-VN" sz="1800" dirty="0" err="1">
                          <a:latin typeface="+mj-lt"/>
                        </a:rPr>
                        <a:t>làm</a:t>
                      </a:r>
                      <a:r>
                        <a:rPr lang="vi-VN" sz="1800" dirty="0">
                          <a:latin typeface="+mj-lt"/>
                        </a:rPr>
                        <a:t> theo </a:t>
                      </a:r>
                      <a:r>
                        <a:rPr lang="vi-VN" sz="1800" dirty="0" err="1">
                          <a:latin typeface="+mj-lt"/>
                        </a:rPr>
                        <a:t>hướng</a:t>
                      </a:r>
                      <a:r>
                        <a:rPr lang="vi-VN" sz="1800" dirty="0">
                          <a:latin typeface="+mj-lt"/>
                        </a:rPr>
                        <a:t> </a:t>
                      </a:r>
                      <a:r>
                        <a:rPr lang="vi-VN" sz="1800" dirty="0" err="1">
                          <a:latin typeface="+mj-lt"/>
                        </a:rPr>
                        <a:t>dẫn</a:t>
                      </a:r>
                      <a:r>
                        <a:rPr lang="vi-VN" sz="1800" dirty="0">
                          <a:latin typeface="+mj-lt"/>
                        </a:rPr>
                        <a:t> </a:t>
                      </a:r>
                    </a:p>
                    <a:p>
                      <a:r>
                        <a:rPr lang="vi-VN" sz="1800" dirty="0">
                          <a:latin typeface="+mj-lt"/>
                        </a:rPr>
                        <a:t>+ </a:t>
                      </a:r>
                      <a:r>
                        <a:rPr lang="vi-VN" sz="1800" dirty="0" err="1">
                          <a:latin typeface="+mj-lt"/>
                        </a:rPr>
                        <a:t>Điền</a:t>
                      </a:r>
                      <a:r>
                        <a:rPr lang="vi-VN" sz="1800" dirty="0">
                          <a:latin typeface="+mj-lt"/>
                        </a:rPr>
                        <a:t> </a:t>
                      </a:r>
                      <a:r>
                        <a:rPr lang="vi-VN" sz="1800" dirty="0" err="1">
                          <a:latin typeface="+mj-lt"/>
                        </a:rPr>
                        <a:t>các</a:t>
                      </a:r>
                      <a:r>
                        <a:rPr lang="vi-VN" sz="1800" dirty="0">
                          <a:latin typeface="+mj-lt"/>
                        </a:rPr>
                        <a:t> thông tin </a:t>
                      </a:r>
                      <a:r>
                        <a:rPr lang="vi-VN" sz="1800" dirty="0" err="1">
                          <a:latin typeface="+mj-lt"/>
                        </a:rPr>
                        <a:t>vào</a:t>
                      </a:r>
                      <a:r>
                        <a:rPr lang="vi-VN" sz="1800" dirty="0">
                          <a:latin typeface="+mj-lt"/>
                        </a:rPr>
                        <a:t> </a:t>
                      </a:r>
                      <a:r>
                        <a:rPr lang="vi-VN" sz="1800" dirty="0" err="1">
                          <a:latin typeface="+mj-lt"/>
                        </a:rPr>
                        <a:t>các</a:t>
                      </a:r>
                      <a:r>
                        <a:rPr lang="vi-VN" sz="1800" dirty="0">
                          <a:latin typeface="+mj-lt"/>
                        </a:rPr>
                        <a:t> </a:t>
                      </a:r>
                      <a:r>
                        <a:rPr lang="vi-VN" sz="1800" dirty="0" err="1">
                          <a:latin typeface="+mj-lt"/>
                        </a:rPr>
                        <a:t>bản</a:t>
                      </a:r>
                      <a:r>
                        <a:rPr lang="vi-VN" sz="1800" dirty="0">
                          <a:latin typeface="+mj-lt"/>
                        </a:rPr>
                        <a:t> ghi </a:t>
                      </a:r>
                      <a:r>
                        <a:rPr lang="vi-VN" sz="1800" dirty="0" err="1">
                          <a:latin typeface="+mj-lt"/>
                        </a:rPr>
                        <a:t>này</a:t>
                      </a:r>
                      <a:r>
                        <a:rPr lang="vi-VN" sz="1800" dirty="0">
                          <a:latin typeface="+mj-lt"/>
                        </a:rPr>
                        <a:t> </a:t>
                      </a:r>
                      <a:r>
                        <a:rPr lang="vi-VN" sz="1800" dirty="0" err="1">
                          <a:latin typeface="+mj-lt"/>
                        </a:rPr>
                        <a:t>có</a:t>
                      </a:r>
                      <a:r>
                        <a:rPr lang="vi-VN" sz="1800" dirty="0">
                          <a:latin typeface="+mj-lt"/>
                        </a:rPr>
                        <a:t> </a:t>
                      </a:r>
                      <a:r>
                        <a:rPr lang="vi-VN" sz="1800" dirty="0" err="1">
                          <a:latin typeface="+mj-lt"/>
                        </a:rPr>
                        <a:t>thể</a:t>
                      </a:r>
                      <a:r>
                        <a:rPr lang="vi-VN" sz="1800" dirty="0">
                          <a:latin typeface="+mj-lt"/>
                        </a:rPr>
                        <a:t> </a:t>
                      </a:r>
                      <a:r>
                        <a:rPr lang="vi-VN" sz="1800" dirty="0" err="1">
                          <a:latin typeface="+mj-lt"/>
                        </a:rPr>
                        <a:t>được</a:t>
                      </a:r>
                      <a:r>
                        <a:rPr lang="vi-VN" sz="1800" dirty="0">
                          <a:latin typeface="+mj-lt"/>
                        </a:rPr>
                        <a:t> </a:t>
                      </a:r>
                      <a:r>
                        <a:rPr lang="vi-VN" sz="1800" dirty="0" err="1">
                          <a:latin typeface="+mj-lt"/>
                        </a:rPr>
                        <a:t>thực</a:t>
                      </a:r>
                      <a:r>
                        <a:rPr lang="vi-VN" sz="1800" dirty="0">
                          <a:latin typeface="+mj-lt"/>
                        </a:rPr>
                        <a:t> </a:t>
                      </a:r>
                      <a:r>
                        <a:rPr lang="vi-VN" sz="1800" dirty="0" err="1">
                          <a:latin typeface="+mj-lt"/>
                        </a:rPr>
                        <a:t>hiện</a:t>
                      </a:r>
                      <a:r>
                        <a:rPr lang="vi-VN" sz="1800" dirty="0">
                          <a:latin typeface="+mj-lt"/>
                        </a:rPr>
                        <a:t> </a:t>
                      </a:r>
                      <a:r>
                        <a:rPr lang="vi-VN" sz="1800" dirty="0" err="1">
                          <a:latin typeface="+mj-lt"/>
                        </a:rPr>
                        <a:t>một</a:t>
                      </a:r>
                      <a:r>
                        <a:rPr lang="vi-VN" sz="1800" dirty="0">
                          <a:latin typeface="+mj-lt"/>
                        </a:rPr>
                        <a:t> </a:t>
                      </a:r>
                      <a:r>
                        <a:rPr lang="vi-VN" sz="1800" dirty="0" err="1">
                          <a:latin typeface="+mj-lt"/>
                        </a:rPr>
                        <a:t>cách</a:t>
                      </a:r>
                      <a:r>
                        <a:rPr lang="vi-VN" sz="1800" dirty="0">
                          <a:latin typeface="+mj-lt"/>
                        </a:rPr>
                        <a:t> </a:t>
                      </a:r>
                      <a:r>
                        <a:rPr lang="vi-VN" sz="1800" dirty="0" err="1">
                          <a:latin typeface="+mj-lt"/>
                        </a:rPr>
                        <a:t>thuận</a:t>
                      </a:r>
                      <a:r>
                        <a:rPr lang="vi-VN" sz="1800" dirty="0">
                          <a:latin typeface="+mj-lt"/>
                        </a:rPr>
                        <a:t> </a:t>
                      </a:r>
                      <a:r>
                        <a:rPr lang="vi-VN" sz="1800" dirty="0" err="1">
                          <a:latin typeface="+mj-lt"/>
                        </a:rPr>
                        <a:t>tiện</a:t>
                      </a:r>
                      <a:r>
                        <a:rPr lang="vi-VN" sz="1800" dirty="0">
                          <a:latin typeface="+mj-lt"/>
                        </a:rPr>
                        <a:t> thông qua </a:t>
                      </a:r>
                      <a:r>
                        <a:rPr lang="vi-VN" sz="1800" dirty="0" err="1">
                          <a:latin typeface="+mj-lt"/>
                        </a:rPr>
                        <a:t>việc</a:t>
                      </a:r>
                      <a:r>
                        <a:rPr lang="vi-VN" sz="1800" dirty="0">
                          <a:latin typeface="+mj-lt"/>
                        </a:rPr>
                        <a:t> </a:t>
                      </a:r>
                      <a:r>
                        <a:rPr lang="vi-VN" sz="1800" dirty="0" err="1">
                          <a:latin typeface="+mj-lt"/>
                        </a:rPr>
                        <a:t>sử</a:t>
                      </a:r>
                      <a:r>
                        <a:rPr lang="vi-VN" sz="1800" dirty="0">
                          <a:latin typeface="+mj-lt"/>
                        </a:rPr>
                        <a:t> </a:t>
                      </a:r>
                      <a:r>
                        <a:rPr lang="vi-VN" sz="1800" dirty="0" err="1">
                          <a:latin typeface="+mj-lt"/>
                        </a:rPr>
                        <a:t>dụng</a:t>
                      </a:r>
                      <a:r>
                        <a:rPr lang="vi-VN" sz="1800" dirty="0">
                          <a:latin typeface="+mj-lt"/>
                        </a:rPr>
                        <a:t> giao </a:t>
                      </a:r>
                      <a:r>
                        <a:rPr lang="vi-VN" sz="1800" dirty="0" err="1">
                          <a:latin typeface="+mj-lt"/>
                        </a:rPr>
                        <a:t>diện</a:t>
                      </a:r>
                      <a:r>
                        <a:rPr lang="vi-VN" sz="1800" dirty="0">
                          <a:latin typeface="+mj-lt"/>
                        </a:rPr>
                        <a:t> đồ </a:t>
                      </a:r>
                      <a:r>
                        <a:rPr lang="vi-VN" sz="1800" dirty="0" err="1">
                          <a:latin typeface="+mj-lt"/>
                        </a:rPr>
                        <a:t>họa</a:t>
                      </a:r>
                      <a:r>
                        <a:rPr lang="vi-VN" sz="1800" dirty="0">
                          <a:latin typeface="+mj-lt"/>
                        </a:rPr>
                        <a:t> như </a:t>
                      </a:r>
                      <a:r>
                        <a:rPr lang="vi-VN" sz="1800" dirty="0" err="1">
                          <a:latin typeface="+mj-lt"/>
                        </a:rPr>
                        <a:t>cửa</a:t>
                      </a:r>
                      <a:r>
                        <a:rPr lang="vi-VN" sz="1800" dirty="0">
                          <a:latin typeface="+mj-lt"/>
                        </a:rPr>
                        <a:t> </a:t>
                      </a:r>
                      <a:r>
                        <a:rPr lang="vi-VN" sz="1800" dirty="0" err="1">
                          <a:latin typeface="+mj-lt"/>
                        </a:rPr>
                        <a:t>sổ</a:t>
                      </a:r>
                      <a:r>
                        <a:rPr lang="vi-VN" sz="1800" dirty="0">
                          <a:latin typeface="+mj-lt"/>
                        </a:rPr>
                        <a:t> </a:t>
                      </a:r>
                      <a:r>
                        <a:rPr lang="vi-VN" sz="1800" dirty="0" err="1">
                          <a:latin typeface="+mj-lt"/>
                        </a:rPr>
                        <a:t>nhập</a:t>
                      </a:r>
                      <a:r>
                        <a:rPr lang="vi-VN" sz="1800" dirty="0">
                          <a:latin typeface="+mj-lt"/>
                        </a:rPr>
                        <a:t> </a:t>
                      </a:r>
                      <a:r>
                        <a:rPr lang="vi-VN" sz="1800" dirty="0" err="1">
                          <a:latin typeface="+mj-lt"/>
                        </a:rPr>
                        <a:t>bản</a:t>
                      </a:r>
                      <a:r>
                        <a:rPr lang="vi-VN" sz="1800" dirty="0">
                          <a:latin typeface="+mj-lt"/>
                        </a:rPr>
                        <a:t> ghi SOA</a:t>
                      </a:r>
                    </a:p>
                  </a:txBody>
                  <a:tcPr/>
                </a:tc>
                <a:tc>
                  <a:txBody>
                    <a:bodyPr/>
                    <a:lstStyle/>
                    <a:p>
                      <a:r>
                        <a:rPr lang="vi-VN" sz="1800" dirty="0" err="1">
                          <a:latin typeface="+mj-lt"/>
                        </a:rPr>
                        <a:t>Cài</a:t>
                      </a:r>
                      <a:r>
                        <a:rPr lang="vi-VN" sz="1800" dirty="0">
                          <a:latin typeface="+mj-lt"/>
                        </a:rPr>
                        <a:t> </a:t>
                      </a:r>
                      <a:r>
                        <a:rPr lang="vi-VN" sz="1800" dirty="0" err="1">
                          <a:latin typeface="+mj-lt"/>
                        </a:rPr>
                        <a:t>đặt</a:t>
                      </a:r>
                      <a:r>
                        <a:rPr lang="vi-VN" sz="1800" dirty="0">
                          <a:latin typeface="+mj-lt"/>
                        </a:rPr>
                        <a:t>, </a:t>
                      </a:r>
                      <a:r>
                        <a:rPr lang="vi-VN" sz="1800" dirty="0" err="1">
                          <a:latin typeface="+mj-lt"/>
                        </a:rPr>
                        <a:t>cấu</a:t>
                      </a:r>
                      <a:r>
                        <a:rPr lang="vi-VN" sz="1800" dirty="0">
                          <a:latin typeface="+mj-lt"/>
                        </a:rPr>
                        <a:t> </a:t>
                      </a:r>
                      <a:r>
                        <a:rPr lang="vi-VN" sz="1800" dirty="0" err="1">
                          <a:latin typeface="+mj-lt"/>
                        </a:rPr>
                        <a:t>hình</a:t>
                      </a:r>
                      <a:r>
                        <a:rPr lang="vi-VN" sz="1800" dirty="0">
                          <a:latin typeface="+mj-lt"/>
                        </a:rPr>
                        <a:t> </a:t>
                      </a:r>
                      <a:r>
                        <a:rPr lang="vi-VN" sz="1800" dirty="0" err="1">
                          <a:latin typeface="+mj-lt"/>
                        </a:rPr>
                        <a:t>sử</a:t>
                      </a:r>
                      <a:r>
                        <a:rPr lang="vi-VN" sz="1800" dirty="0">
                          <a:latin typeface="+mj-lt"/>
                        </a:rPr>
                        <a:t> </a:t>
                      </a:r>
                      <a:r>
                        <a:rPr lang="vi-VN" sz="1800" dirty="0" err="1">
                          <a:latin typeface="+mj-lt"/>
                        </a:rPr>
                        <a:t>dụng</a:t>
                      </a:r>
                      <a:r>
                        <a:rPr lang="vi-VN" sz="1800" dirty="0">
                          <a:latin typeface="+mj-lt"/>
                        </a:rPr>
                        <a:t> giao </a:t>
                      </a:r>
                      <a:r>
                        <a:rPr lang="vi-VN" sz="1800" dirty="0" err="1">
                          <a:latin typeface="+mj-lt"/>
                        </a:rPr>
                        <a:t>diện</a:t>
                      </a:r>
                      <a:r>
                        <a:rPr lang="vi-VN" sz="1800" dirty="0">
                          <a:latin typeface="+mj-lt"/>
                        </a:rPr>
                        <a:t> </a:t>
                      </a:r>
                      <a:r>
                        <a:rPr lang="vi-VN" sz="1800" dirty="0" err="1">
                          <a:latin typeface="+mj-lt"/>
                        </a:rPr>
                        <a:t>dòng</a:t>
                      </a:r>
                      <a:r>
                        <a:rPr lang="vi-VN" sz="1800" dirty="0">
                          <a:latin typeface="+mj-lt"/>
                        </a:rPr>
                        <a:t> </a:t>
                      </a:r>
                      <a:r>
                        <a:rPr lang="vi-VN" sz="1800" dirty="0" err="1">
                          <a:latin typeface="+mj-lt"/>
                        </a:rPr>
                        <a:t>lệnh</a:t>
                      </a:r>
                      <a:r>
                        <a:rPr lang="vi-VN" sz="1800" dirty="0">
                          <a:latin typeface="+mj-lt"/>
                        </a:rPr>
                        <a:t> </a:t>
                      </a:r>
                    </a:p>
                    <a:p>
                      <a:r>
                        <a:rPr lang="vi-VN" sz="1800" dirty="0">
                          <a:latin typeface="+mj-lt"/>
                        </a:rPr>
                        <a:t>+ </a:t>
                      </a:r>
                      <a:r>
                        <a:rPr lang="vi-VN" sz="1800" dirty="0" err="1">
                          <a:latin typeface="+mj-lt"/>
                        </a:rPr>
                        <a:t>Người</a:t>
                      </a:r>
                      <a:r>
                        <a:rPr lang="vi-VN" sz="1800" dirty="0">
                          <a:latin typeface="+mj-lt"/>
                        </a:rPr>
                        <a:t> </a:t>
                      </a:r>
                      <a:r>
                        <a:rPr lang="vi-VN" sz="1800" dirty="0" err="1">
                          <a:latin typeface="+mj-lt"/>
                        </a:rPr>
                        <a:t>quản</a:t>
                      </a:r>
                      <a:r>
                        <a:rPr lang="vi-VN" sz="1800" dirty="0">
                          <a:latin typeface="+mj-lt"/>
                        </a:rPr>
                        <a:t> </a:t>
                      </a:r>
                      <a:r>
                        <a:rPr lang="vi-VN" sz="1800" dirty="0" err="1">
                          <a:latin typeface="+mj-lt"/>
                        </a:rPr>
                        <a:t>trị</a:t>
                      </a:r>
                      <a:r>
                        <a:rPr lang="vi-VN" sz="1800" dirty="0">
                          <a:latin typeface="+mj-lt"/>
                        </a:rPr>
                        <a:t> </a:t>
                      </a:r>
                      <a:r>
                        <a:rPr lang="vi-VN" sz="1800" dirty="0" err="1">
                          <a:latin typeface="+mj-lt"/>
                        </a:rPr>
                        <a:t>có</a:t>
                      </a:r>
                      <a:r>
                        <a:rPr lang="vi-VN" sz="1800" dirty="0">
                          <a:latin typeface="+mj-lt"/>
                        </a:rPr>
                        <a:t> </a:t>
                      </a:r>
                      <a:r>
                        <a:rPr lang="vi-VN" sz="1800" dirty="0" err="1">
                          <a:latin typeface="+mj-lt"/>
                        </a:rPr>
                        <a:t>thể</a:t>
                      </a:r>
                      <a:r>
                        <a:rPr lang="vi-VN" sz="1800" dirty="0">
                          <a:latin typeface="+mj-lt"/>
                        </a:rPr>
                        <a:t> </a:t>
                      </a:r>
                      <a:r>
                        <a:rPr lang="vi-VN" sz="1800" dirty="0" err="1">
                          <a:latin typeface="+mj-lt"/>
                        </a:rPr>
                        <a:t>sửa</a:t>
                      </a:r>
                      <a:r>
                        <a:rPr lang="vi-VN" sz="1800" dirty="0">
                          <a:latin typeface="+mj-lt"/>
                        </a:rPr>
                        <a:t> </a:t>
                      </a:r>
                      <a:r>
                        <a:rPr lang="vi-VN" sz="1800" dirty="0" err="1">
                          <a:latin typeface="+mj-lt"/>
                        </a:rPr>
                        <a:t>đổi</a:t>
                      </a:r>
                      <a:r>
                        <a:rPr lang="vi-VN" sz="1800" dirty="0">
                          <a:latin typeface="+mj-lt"/>
                        </a:rPr>
                        <a:t> </a:t>
                      </a:r>
                      <a:r>
                        <a:rPr lang="vi-VN" sz="1800" dirty="0" err="1">
                          <a:latin typeface="+mj-lt"/>
                        </a:rPr>
                        <a:t>file</a:t>
                      </a:r>
                      <a:r>
                        <a:rPr lang="vi-VN" sz="1800" dirty="0">
                          <a:latin typeface="+mj-lt"/>
                        </a:rPr>
                        <a:t> </a:t>
                      </a:r>
                      <a:r>
                        <a:rPr lang="vi-VN" sz="1800" dirty="0" err="1">
                          <a:latin typeface="+mj-lt"/>
                        </a:rPr>
                        <a:t>cấu</a:t>
                      </a:r>
                      <a:r>
                        <a:rPr lang="vi-VN" sz="1800" dirty="0">
                          <a:latin typeface="+mj-lt"/>
                        </a:rPr>
                        <a:t> </a:t>
                      </a:r>
                      <a:r>
                        <a:rPr lang="vi-VN" sz="1800" dirty="0" err="1">
                          <a:latin typeface="+mj-lt"/>
                        </a:rPr>
                        <a:t>hình</a:t>
                      </a:r>
                      <a:r>
                        <a:rPr lang="vi-VN" sz="1800" dirty="0">
                          <a:latin typeface="+mj-lt"/>
                        </a:rPr>
                        <a:t> qua “/</a:t>
                      </a:r>
                      <a:r>
                        <a:rPr lang="vi-VN" sz="1800" dirty="0" err="1">
                          <a:latin typeface="+mj-lt"/>
                        </a:rPr>
                        <a:t>etc</a:t>
                      </a:r>
                      <a:r>
                        <a:rPr lang="vi-VN" sz="1800" dirty="0">
                          <a:latin typeface="+mj-lt"/>
                        </a:rPr>
                        <a:t>/</a:t>
                      </a:r>
                      <a:r>
                        <a:rPr lang="vi-VN" sz="1800" dirty="0" err="1">
                          <a:latin typeface="+mj-lt"/>
                        </a:rPr>
                        <a:t>bind</a:t>
                      </a:r>
                      <a:r>
                        <a:rPr lang="vi-VN" sz="1800" dirty="0">
                          <a:latin typeface="+mj-lt"/>
                        </a:rPr>
                        <a:t>/</a:t>
                      </a:r>
                      <a:r>
                        <a:rPr lang="vi-VN" sz="1800" dirty="0" err="1">
                          <a:latin typeface="+mj-lt"/>
                        </a:rPr>
                        <a:t>named.conf.local</a:t>
                      </a:r>
                      <a:r>
                        <a:rPr lang="vi-VN" sz="1800" dirty="0">
                          <a:latin typeface="+mj-lt"/>
                        </a:rPr>
                        <a:t>” </a:t>
                      </a:r>
                    </a:p>
                    <a:p>
                      <a:r>
                        <a:rPr lang="vi-VN" sz="1800" dirty="0">
                          <a:latin typeface="+mj-lt"/>
                        </a:rPr>
                        <a:t>+ </a:t>
                      </a:r>
                      <a:r>
                        <a:rPr lang="vi-VN" sz="1800" dirty="0" err="1">
                          <a:latin typeface="+mj-lt"/>
                        </a:rPr>
                        <a:t>Chỉnh</a:t>
                      </a:r>
                      <a:r>
                        <a:rPr lang="vi-VN" sz="1800" dirty="0">
                          <a:latin typeface="+mj-lt"/>
                        </a:rPr>
                        <a:t> </a:t>
                      </a:r>
                      <a:r>
                        <a:rPr lang="vi-VN" sz="1800" dirty="0" err="1">
                          <a:latin typeface="+mj-lt"/>
                        </a:rPr>
                        <a:t>sửa</a:t>
                      </a:r>
                      <a:r>
                        <a:rPr lang="vi-VN" sz="1800" dirty="0">
                          <a:latin typeface="+mj-lt"/>
                        </a:rPr>
                        <a:t> </a:t>
                      </a:r>
                      <a:r>
                        <a:rPr lang="vi-VN" sz="1800" dirty="0" err="1">
                          <a:latin typeface="+mj-lt"/>
                        </a:rPr>
                        <a:t>bản</a:t>
                      </a:r>
                      <a:r>
                        <a:rPr lang="vi-VN" sz="1800" dirty="0">
                          <a:latin typeface="+mj-lt"/>
                        </a:rPr>
                        <a:t> ghi SOA </a:t>
                      </a:r>
                      <a:r>
                        <a:rPr lang="vi-VN" sz="1800" dirty="0" err="1">
                          <a:latin typeface="+mj-lt"/>
                        </a:rPr>
                        <a:t>của</a:t>
                      </a:r>
                      <a:r>
                        <a:rPr lang="vi-VN" sz="1800" dirty="0">
                          <a:latin typeface="+mj-lt"/>
                        </a:rPr>
                        <a:t> </a:t>
                      </a:r>
                      <a:r>
                        <a:rPr lang="vi-VN" sz="1800" dirty="0" err="1">
                          <a:latin typeface="+mj-lt"/>
                        </a:rPr>
                        <a:t>rv</a:t>
                      </a:r>
                      <a:r>
                        <a:rPr lang="vi-VN" sz="1800" dirty="0">
                          <a:latin typeface="+mj-lt"/>
                        </a:rPr>
                        <a:t> trên, </a:t>
                      </a:r>
                      <a:r>
                        <a:rPr lang="vi-VN" sz="1800" dirty="0" err="1">
                          <a:latin typeface="+mj-lt"/>
                        </a:rPr>
                        <a:t>gõ</a:t>
                      </a:r>
                      <a:r>
                        <a:rPr lang="vi-VN" sz="1800" dirty="0">
                          <a:latin typeface="+mj-lt"/>
                        </a:rPr>
                        <a:t>: </a:t>
                      </a:r>
                      <a:r>
                        <a:rPr lang="vi-VN" sz="1800" dirty="0" err="1">
                          <a:latin typeface="+mj-lt"/>
                        </a:rPr>
                        <a:t>gedit</a:t>
                      </a:r>
                      <a:r>
                        <a:rPr lang="vi-VN" sz="1800" dirty="0">
                          <a:latin typeface="+mj-lt"/>
                        </a:rPr>
                        <a:t> /</a:t>
                      </a:r>
                      <a:r>
                        <a:rPr lang="vi-VN" sz="1800" dirty="0" err="1">
                          <a:latin typeface="+mj-lt"/>
                        </a:rPr>
                        <a:t>etc</a:t>
                      </a:r>
                      <a:r>
                        <a:rPr lang="vi-VN" sz="1800" dirty="0">
                          <a:latin typeface="+mj-lt"/>
                        </a:rPr>
                        <a:t>/</a:t>
                      </a:r>
                      <a:r>
                        <a:rPr lang="vi-VN" sz="1800" dirty="0" err="1">
                          <a:latin typeface="+mj-lt"/>
                        </a:rPr>
                        <a:t>bind</a:t>
                      </a:r>
                      <a:r>
                        <a:rPr lang="vi-VN" sz="1800" dirty="0">
                          <a:latin typeface="+mj-lt"/>
                        </a:rPr>
                        <a:t>/db.192</a:t>
                      </a:r>
                    </a:p>
                  </a:txBody>
                  <a:tcPr/>
                </a:tc>
                <a:extLst>
                  <a:ext uri="{0D108BD9-81ED-4DB2-BD59-A6C34878D82A}">
                    <a16:rowId xmlns:a16="http://schemas.microsoft.com/office/drawing/2014/main" val="1017038815"/>
                  </a:ext>
                </a:extLst>
              </a:tr>
            </a:tbl>
          </a:graphicData>
        </a:graphic>
      </p:graphicFrame>
    </p:spTree>
    <p:extLst>
      <p:ext uri="{BB962C8B-B14F-4D97-AF65-F5344CB8AC3E}">
        <p14:creationId xmlns:p14="http://schemas.microsoft.com/office/powerpoint/2010/main" val="604534000"/>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F188591-ACEF-4C69-8F2B-EF8F3B9C252D}"/>
              </a:ext>
            </a:extLst>
          </p:cNvPr>
          <p:cNvSpPr>
            <a:spLocks noGrp="1"/>
          </p:cNvSpPr>
          <p:nvPr>
            <p:ph type="title"/>
          </p:nvPr>
        </p:nvSpPr>
        <p:spPr>
          <a:xfrm>
            <a:off x="1" y="0"/>
            <a:ext cx="7155401" cy="994299"/>
          </a:xfrm>
        </p:spPr>
        <p:txBody>
          <a:bodyPr>
            <a:normAutofit/>
          </a:bodyPr>
          <a:lstStyle/>
          <a:p>
            <a:r>
              <a:rPr lang="vi-VN" sz="2000" dirty="0">
                <a:solidFill>
                  <a:srgbClr val="FF0000"/>
                </a:solidFill>
              </a:rPr>
              <a:t>1. DỊCH VỤ DNS/DHCP TRONG WINDOWS VÀ LINUX/UNIX</a:t>
            </a:r>
          </a:p>
        </p:txBody>
      </p:sp>
      <p:sp>
        <p:nvSpPr>
          <p:cNvPr id="3" name="Chỗ dành sẵn cho Nội dung 2">
            <a:extLst>
              <a:ext uri="{FF2B5EF4-FFF2-40B4-BE49-F238E27FC236}">
                <a16:creationId xmlns:a16="http://schemas.microsoft.com/office/drawing/2014/main" id="{C1D38338-940F-4249-A319-8F0A6B6C4396}"/>
              </a:ext>
            </a:extLst>
          </p:cNvPr>
          <p:cNvSpPr>
            <a:spLocks noGrp="1"/>
          </p:cNvSpPr>
          <p:nvPr>
            <p:ph sz="quarter" idx="13"/>
          </p:nvPr>
        </p:nvSpPr>
        <p:spPr>
          <a:xfrm>
            <a:off x="1438182" y="1180731"/>
            <a:ext cx="8052047" cy="4829452"/>
          </a:xfrm>
        </p:spPr>
        <p:txBody>
          <a:bodyPr>
            <a:normAutofit fontScale="92500"/>
          </a:bodyPr>
          <a:lstStyle/>
          <a:p>
            <a:pPr marL="0" indent="0">
              <a:buNone/>
            </a:pPr>
            <a:r>
              <a:rPr lang="vi-VN" sz="2400" b="1" cap="none" dirty="0">
                <a:latin typeface="+mj-lt"/>
              </a:rPr>
              <a:t>1.2 </a:t>
            </a:r>
            <a:r>
              <a:rPr lang="vi-VN" sz="2400" b="1" cap="none" dirty="0" err="1">
                <a:latin typeface="+mj-lt"/>
              </a:rPr>
              <a:t>Dịch</a:t>
            </a:r>
            <a:r>
              <a:rPr lang="vi-VN" sz="2400" b="1" cap="none" dirty="0">
                <a:latin typeface="+mj-lt"/>
              </a:rPr>
              <a:t> </a:t>
            </a:r>
            <a:r>
              <a:rPr lang="vi-VN" sz="2400" b="1" cap="none" dirty="0" err="1">
                <a:latin typeface="+mj-lt"/>
              </a:rPr>
              <a:t>vụ</a:t>
            </a:r>
            <a:r>
              <a:rPr lang="vi-VN" sz="2400" b="1" cap="none" dirty="0">
                <a:latin typeface="+mj-lt"/>
              </a:rPr>
              <a:t> DHCP</a:t>
            </a:r>
          </a:p>
          <a:p>
            <a:pPr marL="0" indent="0">
              <a:buNone/>
            </a:pPr>
            <a:endParaRPr lang="vi-VN" sz="1700" b="1" cap="none" dirty="0"/>
          </a:p>
          <a:p>
            <a:pPr>
              <a:buFont typeface="Wingdings" panose="05000000000000000000" pitchFamily="2" charset="2"/>
              <a:buChar char="q"/>
            </a:pPr>
            <a:r>
              <a:rPr lang="vi-VN" cap="none" dirty="0">
                <a:latin typeface="+mj-lt"/>
              </a:rPr>
              <a:t>DHCP </a:t>
            </a:r>
            <a:r>
              <a:rPr lang="vi-VN" cap="none" dirty="0" err="1">
                <a:latin typeface="+mj-lt"/>
              </a:rPr>
              <a:t>viết</a:t>
            </a:r>
            <a:r>
              <a:rPr lang="vi-VN" cap="none" dirty="0">
                <a:latin typeface="+mj-lt"/>
              </a:rPr>
              <a:t> </a:t>
            </a:r>
            <a:r>
              <a:rPr lang="vi-VN" cap="none" dirty="0" err="1">
                <a:latin typeface="+mj-lt"/>
              </a:rPr>
              <a:t>tắt</a:t>
            </a:r>
            <a:r>
              <a:rPr lang="vi-VN" cap="none" dirty="0">
                <a:latin typeface="+mj-lt"/>
              </a:rPr>
              <a:t> </a:t>
            </a:r>
            <a:r>
              <a:rPr lang="vi-VN" cap="none" dirty="0" err="1">
                <a:latin typeface="+mj-lt"/>
              </a:rPr>
              <a:t>của</a:t>
            </a:r>
            <a:r>
              <a:rPr lang="vi-VN" cap="none" dirty="0">
                <a:latin typeface="+mj-lt"/>
              </a:rPr>
              <a:t> </a:t>
            </a:r>
            <a:r>
              <a:rPr lang="vi-VN" cap="none" dirty="0" err="1">
                <a:latin typeface="+mj-lt"/>
              </a:rPr>
              <a:t>Dynamic</a:t>
            </a:r>
            <a:r>
              <a:rPr lang="vi-VN" cap="none" dirty="0">
                <a:latin typeface="+mj-lt"/>
              </a:rPr>
              <a:t> </a:t>
            </a:r>
            <a:r>
              <a:rPr lang="vi-VN" cap="none" dirty="0" err="1">
                <a:latin typeface="+mj-lt"/>
              </a:rPr>
              <a:t>Host</a:t>
            </a:r>
            <a:r>
              <a:rPr lang="vi-VN" cap="none" dirty="0">
                <a:latin typeface="+mj-lt"/>
              </a:rPr>
              <a:t> </a:t>
            </a:r>
            <a:r>
              <a:rPr lang="vi-VN" cap="none" dirty="0" err="1">
                <a:latin typeface="+mj-lt"/>
              </a:rPr>
              <a:t>Configuration</a:t>
            </a:r>
            <a:r>
              <a:rPr lang="vi-VN" cap="none" dirty="0">
                <a:latin typeface="+mj-lt"/>
              </a:rPr>
              <a:t> </a:t>
            </a:r>
            <a:r>
              <a:rPr lang="vi-VN" cap="none" dirty="0" err="1">
                <a:latin typeface="+mj-lt"/>
              </a:rPr>
              <a:t>Protocol</a:t>
            </a:r>
            <a:r>
              <a:rPr lang="vi-VN" cap="none" dirty="0">
                <a:latin typeface="+mj-lt"/>
              </a:rPr>
              <a:t>, </a:t>
            </a:r>
            <a:r>
              <a:rPr lang="vi-VN" cap="none" dirty="0" err="1">
                <a:latin typeface="+mj-lt"/>
              </a:rPr>
              <a:t>là</a:t>
            </a:r>
            <a:r>
              <a:rPr lang="vi-VN" cap="none" dirty="0">
                <a:latin typeface="+mj-lt"/>
              </a:rPr>
              <a:t> giao </a:t>
            </a:r>
            <a:r>
              <a:rPr lang="vi-VN" cap="none" dirty="0" err="1">
                <a:latin typeface="+mj-lt"/>
              </a:rPr>
              <a:t>thức</a:t>
            </a:r>
            <a:r>
              <a:rPr lang="vi-VN" cap="none" dirty="0">
                <a:latin typeface="+mj-lt"/>
              </a:rPr>
              <a:t> </a:t>
            </a:r>
            <a:r>
              <a:rPr lang="vi-VN" cap="none" dirty="0" err="1">
                <a:latin typeface="+mj-lt"/>
              </a:rPr>
              <a:t>tự</a:t>
            </a:r>
            <a:r>
              <a:rPr lang="vi-VN" cap="none" dirty="0">
                <a:latin typeface="+mj-lt"/>
              </a:rPr>
              <a:t> </a:t>
            </a:r>
            <a:r>
              <a:rPr lang="vi-VN" cap="none" dirty="0" err="1">
                <a:latin typeface="+mj-lt"/>
              </a:rPr>
              <a:t>động</a:t>
            </a:r>
            <a:r>
              <a:rPr lang="vi-VN" cap="none" dirty="0">
                <a:latin typeface="+mj-lt"/>
              </a:rPr>
              <a:t> </a:t>
            </a:r>
            <a:r>
              <a:rPr lang="vi-VN" cap="none" dirty="0" err="1">
                <a:latin typeface="+mj-lt"/>
              </a:rPr>
              <a:t>cấp</a:t>
            </a:r>
            <a:r>
              <a:rPr lang="vi-VN" cap="none" dirty="0">
                <a:latin typeface="+mj-lt"/>
              </a:rPr>
              <a:t> </a:t>
            </a:r>
            <a:r>
              <a:rPr lang="vi-VN" cap="none" dirty="0" err="1">
                <a:latin typeface="+mj-lt"/>
              </a:rPr>
              <a:t>phát</a:t>
            </a:r>
            <a:r>
              <a:rPr lang="vi-VN" cap="none" dirty="0">
                <a:latin typeface="+mj-lt"/>
              </a:rPr>
              <a:t> </a:t>
            </a:r>
            <a:r>
              <a:rPr lang="vi-VN" cap="none" dirty="0" err="1">
                <a:latin typeface="+mj-lt"/>
              </a:rPr>
              <a:t>địa</a:t>
            </a:r>
            <a:r>
              <a:rPr lang="vi-VN" cap="none" dirty="0">
                <a:latin typeface="+mj-lt"/>
              </a:rPr>
              <a:t> </a:t>
            </a:r>
            <a:r>
              <a:rPr lang="vi-VN" cap="none" dirty="0" err="1">
                <a:latin typeface="+mj-lt"/>
              </a:rPr>
              <a:t>chỉ</a:t>
            </a:r>
            <a:r>
              <a:rPr lang="vi-VN" cap="none" dirty="0">
                <a:latin typeface="+mj-lt"/>
              </a:rPr>
              <a:t> IP </a:t>
            </a:r>
            <a:r>
              <a:rPr lang="vi-VN" cap="none" dirty="0" err="1">
                <a:latin typeface="+mj-lt"/>
              </a:rPr>
              <a:t>đến</a:t>
            </a:r>
            <a:r>
              <a:rPr lang="vi-VN" cap="none" dirty="0">
                <a:latin typeface="+mj-lt"/>
              </a:rPr>
              <a:t> </a:t>
            </a:r>
            <a:r>
              <a:rPr lang="vi-VN" cap="none" dirty="0" err="1">
                <a:latin typeface="+mj-lt"/>
              </a:rPr>
              <a:t>các</a:t>
            </a:r>
            <a:r>
              <a:rPr lang="vi-VN" cap="none" dirty="0">
                <a:latin typeface="+mj-lt"/>
              </a:rPr>
              <a:t> </a:t>
            </a:r>
            <a:r>
              <a:rPr lang="vi-VN" cap="none" dirty="0" err="1">
                <a:latin typeface="+mj-lt"/>
              </a:rPr>
              <a:t>thiết</a:t>
            </a:r>
            <a:r>
              <a:rPr lang="vi-VN" cap="none" dirty="0">
                <a:latin typeface="+mj-lt"/>
              </a:rPr>
              <a:t> </a:t>
            </a:r>
            <a:r>
              <a:rPr lang="vi-VN" cap="none" dirty="0" err="1">
                <a:latin typeface="+mj-lt"/>
              </a:rPr>
              <a:t>bị</a:t>
            </a:r>
            <a:r>
              <a:rPr lang="vi-VN" cap="none" dirty="0">
                <a:latin typeface="+mj-lt"/>
              </a:rPr>
              <a:t> trong </a:t>
            </a:r>
            <a:r>
              <a:rPr lang="vi-VN" cap="none" dirty="0" err="1">
                <a:latin typeface="+mj-lt"/>
              </a:rPr>
              <a:t>mạng</a:t>
            </a:r>
            <a:r>
              <a:rPr lang="vi-VN" cap="none" dirty="0">
                <a:latin typeface="+mj-lt"/>
              </a:rPr>
              <a:t>. </a:t>
            </a:r>
          </a:p>
          <a:p>
            <a:pPr>
              <a:buFont typeface="Wingdings" panose="05000000000000000000" pitchFamily="2" charset="2"/>
              <a:buChar char="q"/>
            </a:pPr>
            <a:endParaRPr lang="vi-VN" cap="none" dirty="0">
              <a:latin typeface="+mj-lt"/>
            </a:endParaRPr>
          </a:p>
          <a:p>
            <a:pPr>
              <a:buFont typeface="Wingdings" panose="05000000000000000000" pitchFamily="2" charset="2"/>
              <a:buChar char="q"/>
            </a:pPr>
            <a:r>
              <a:rPr lang="vi-VN" cap="none" dirty="0">
                <a:latin typeface="+mj-lt"/>
              </a:rPr>
              <a:t>Khi </a:t>
            </a:r>
            <a:r>
              <a:rPr lang="vi-VN" cap="none" dirty="0" err="1">
                <a:latin typeface="+mj-lt"/>
              </a:rPr>
              <a:t>có</a:t>
            </a:r>
            <a:r>
              <a:rPr lang="vi-VN" cap="none" dirty="0">
                <a:latin typeface="+mj-lt"/>
              </a:rPr>
              <a:t> </a:t>
            </a:r>
            <a:r>
              <a:rPr lang="vi-VN" cap="none" dirty="0" err="1">
                <a:latin typeface="+mj-lt"/>
              </a:rPr>
              <a:t>một</a:t>
            </a:r>
            <a:r>
              <a:rPr lang="vi-VN" cap="none" dirty="0">
                <a:latin typeface="+mj-lt"/>
              </a:rPr>
              <a:t> </a:t>
            </a:r>
            <a:r>
              <a:rPr lang="vi-VN" cap="none" dirty="0" err="1">
                <a:latin typeface="+mj-lt"/>
              </a:rPr>
              <a:t>thiết</a:t>
            </a:r>
            <a:r>
              <a:rPr lang="vi-VN" cap="none" dirty="0">
                <a:latin typeface="+mj-lt"/>
              </a:rPr>
              <a:t> </a:t>
            </a:r>
            <a:r>
              <a:rPr lang="vi-VN" cap="none" dirty="0" err="1">
                <a:latin typeface="+mj-lt"/>
              </a:rPr>
              <a:t>bị</a:t>
            </a:r>
            <a:r>
              <a:rPr lang="vi-VN" cap="none" dirty="0">
                <a:latin typeface="+mj-lt"/>
              </a:rPr>
              <a:t> </a:t>
            </a:r>
            <a:r>
              <a:rPr lang="vi-VN" cap="none" dirty="0" err="1">
                <a:latin typeface="+mj-lt"/>
              </a:rPr>
              <a:t>cần</a:t>
            </a:r>
            <a:r>
              <a:rPr lang="vi-VN" cap="none" dirty="0">
                <a:latin typeface="+mj-lt"/>
              </a:rPr>
              <a:t> truy </a:t>
            </a:r>
            <a:r>
              <a:rPr lang="vi-VN" cap="none" dirty="0" err="1">
                <a:latin typeface="+mj-lt"/>
              </a:rPr>
              <a:t>cập</a:t>
            </a:r>
            <a:r>
              <a:rPr lang="vi-VN" cap="none" dirty="0">
                <a:latin typeface="+mj-lt"/>
              </a:rPr>
              <a:t> </a:t>
            </a:r>
            <a:r>
              <a:rPr lang="vi-VN" cap="none" dirty="0" err="1">
                <a:latin typeface="+mj-lt"/>
              </a:rPr>
              <a:t>mạng</a:t>
            </a:r>
            <a:r>
              <a:rPr lang="vi-VN" cap="none" dirty="0">
                <a:latin typeface="+mj-lt"/>
              </a:rPr>
              <a:t>, </a:t>
            </a:r>
            <a:r>
              <a:rPr lang="vi-VN" cap="none" dirty="0" err="1">
                <a:latin typeface="+mj-lt"/>
              </a:rPr>
              <a:t>nó</a:t>
            </a:r>
            <a:r>
              <a:rPr lang="vi-VN" cap="none" dirty="0">
                <a:latin typeface="+mj-lt"/>
              </a:rPr>
              <a:t> </a:t>
            </a:r>
            <a:r>
              <a:rPr lang="vi-VN" cap="none" dirty="0" err="1">
                <a:latin typeface="+mj-lt"/>
              </a:rPr>
              <a:t>sẽ</a:t>
            </a:r>
            <a:r>
              <a:rPr lang="vi-VN" cap="none" dirty="0">
                <a:latin typeface="+mj-lt"/>
              </a:rPr>
              <a:t> </a:t>
            </a:r>
            <a:r>
              <a:rPr lang="vi-VN" cap="none" dirty="0" err="1">
                <a:latin typeface="+mj-lt"/>
              </a:rPr>
              <a:t>gửi</a:t>
            </a:r>
            <a:r>
              <a:rPr lang="vi-VN" cap="none" dirty="0">
                <a:latin typeface="+mj-lt"/>
              </a:rPr>
              <a:t> yêu </a:t>
            </a:r>
            <a:r>
              <a:rPr lang="vi-VN" cap="none" dirty="0" err="1">
                <a:latin typeface="+mj-lt"/>
              </a:rPr>
              <a:t>cầu</a:t>
            </a:r>
            <a:r>
              <a:rPr lang="vi-VN" cap="none" dirty="0">
                <a:latin typeface="+mj-lt"/>
              </a:rPr>
              <a:t> </a:t>
            </a:r>
            <a:r>
              <a:rPr lang="vi-VN" cap="none" dirty="0" err="1">
                <a:latin typeface="+mj-lt"/>
              </a:rPr>
              <a:t>từ</a:t>
            </a:r>
            <a:r>
              <a:rPr lang="vi-VN" cap="none" dirty="0">
                <a:latin typeface="+mj-lt"/>
              </a:rPr>
              <a:t> </a:t>
            </a:r>
            <a:r>
              <a:rPr lang="vi-VN" cap="none" dirty="0" err="1">
                <a:latin typeface="+mj-lt"/>
              </a:rPr>
              <a:t>một</a:t>
            </a:r>
            <a:r>
              <a:rPr lang="vi-VN" cap="none" dirty="0">
                <a:latin typeface="+mj-lt"/>
              </a:rPr>
              <a:t> </a:t>
            </a:r>
            <a:r>
              <a:rPr lang="vi-VN" cap="none" dirty="0" err="1">
                <a:latin typeface="+mj-lt"/>
              </a:rPr>
              <a:t>router</a:t>
            </a:r>
            <a:r>
              <a:rPr lang="vi-VN" cap="none" dirty="0">
                <a:latin typeface="+mj-lt"/>
              </a:rPr>
              <a:t> </a:t>
            </a:r>
            <a:r>
              <a:rPr lang="vi-VN" cap="none" dirty="0" err="1">
                <a:latin typeface="+mj-lt"/>
              </a:rPr>
              <a:t>và</a:t>
            </a:r>
            <a:r>
              <a:rPr lang="vi-VN" cap="none" dirty="0">
                <a:latin typeface="+mj-lt"/>
              </a:rPr>
              <a:t> </a:t>
            </a:r>
            <a:r>
              <a:rPr lang="vi-VN" cap="none" dirty="0" err="1">
                <a:latin typeface="+mj-lt"/>
              </a:rPr>
              <a:t>được</a:t>
            </a:r>
            <a:r>
              <a:rPr lang="vi-VN" cap="none" dirty="0">
                <a:latin typeface="+mj-lt"/>
              </a:rPr>
              <a:t> </a:t>
            </a:r>
            <a:r>
              <a:rPr lang="vi-VN" cap="none" dirty="0" err="1">
                <a:latin typeface="+mj-lt"/>
              </a:rPr>
              <a:t>router</a:t>
            </a:r>
            <a:r>
              <a:rPr lang="vi-VN" cap="none" dirty="0">
                <a:latin typeface="+mj-lt"/>
              </a:rPr>
              <a:t> </a:t>
            </a:r>
            <a:r>
              <a:rPr lang="vi-VN" cap="none" dirty="0" err="1">
                <a:latin typeface="+mj-lt"/>
              </a:rPr>
              <a:t>gán</a:t>
            </a:r>
            <a:r>
              <a:rPr lang="vi-VN" cap="none" dirty="0">
                <a:latin typeface="+mj-lt"/>
              </a:rPr>
              <a:t> cho </a:t>
            </a:r>
            <a:r>
              <a:rPr lang="vi-VN" cap="none" dirty="0" err="1">
                <a:latin typeface="+mj-lt"/>
              </a:rPr>
              <a:t>một</a:t>
            </a:r>
            <a:r>
              <a:rPr lang="vi-VN" cap="none" dirty="0">
                <a:latin typeface="+mj-lt"/>
              </a:rPr>
              <a:t> </a:t>
            </a:r>
            <a:r>
              <a:rPr lang="vi-VN" cap="none" dirty="0" err="1">
                <a:latin typeface="+mj-lt"/>
              </a:rPr>
              <a:t>địa</a:t>
            </a:r>
            <a:r>
              <a:rPr lang="vi-VN" cap="none" dirty="0">
                <a:latin typeface="+mj-lt"/>
              </a:rPr>
              <a:t> </a:t>
            </a:r>
            <a:r>
              <a:rPr lang="vi-VN" cap="none" dirty="0" err="1">
                <a:latin typeface="+mj-lt"/>
              </a:rPr>
              <a:t>chỉ</a:t>
            </a:r>
            <a:r>
              <a:rPr lang="vi-VN" cap="none" dirty="0">
                <a:latin typeface="+mj-lt"/>
              </a:rPr>
              <a:t> </a:t>
            </a:r>
            <a:r>
              <a:rPr lang="vi-VN" cap="none" dirty="0" err="1">
                <a:latin typeface="+mj-lt"/>
              </a:rPr>
              <a:t>ip</a:t>
            </a:r>
            <a:r>
              <a:rPr lang="vi-VN" cap="none" dirty="0">
                <a:latin typeface="+mj-lt"/>
              </a:rPr>
              <a:t> </a:t>
            </a:r>
            <a:r>
              <a:rPr lang="vi-VN" cap="none" dirty="0" err="1">
                <a:latin typeface="+mj-lt"/>
              </a:rPr>
              <a:t>khả</a:t>
            </a:r>
            <a:r>
              <a:rPr lang="vi-VN" cap="none" dirty="0">
                <a:latin typeface="+mj-lt"/>
              </a:rPr>
              <a:t> </a:t>
            </a:r>
            <a:r>
              <a:rPr lang="vi-VN" cap="none" dirty="0" err="1">
                <a:latin typeface="+mj-lt"/>
              </a:rPr>
              <a:t>dụng</a:t>
            </a:r>
            <a:r>
              <a:rPr lang="vi-VN" cap="none" dirty="0">
                <a:latin typeface="+mj-lt"/>
              </a:rPr>
              <a:t>.</a:t>
            </a:r>
          </a:p>
          <a:p>
            <a:pPr>
              <a:buFont typeface="Wingdings" panose="05000000000000000000" pitchFamily="2" charset="2"/>
              <a:buChar char="q"/>
            </a:pPr>
            <a:endParaRPr lang="vi-VN" cap="none" dirty="0">
              <a:latin typeface="+mj-lt"/>
            </a:endParaRPr>
          </a:p>
          <a:p>
            <a:pPr>
              <a:buFont typeface="Wingdings" panose="05000000000000000000" pitchFamily="2" charset="2"/>
              <a:buChar char="q"/>
            </a:pPr>
            <a:r>
              <a:rPr lang="vi-VN" cap="none" dirty="0">
                <a:latin typeface="+mj-lt"/>
              </a:rPr>
              <a:t> DHCP </a:t>
            </a:r>
            <a:r>
              <a:rPr lang="vi-VN" cap="none" dirty="0" err="1">
                <a:latin typeface="+mj-lt"/>
              </a:rPr>
              <a:t>giúp</a:t>
            </a:r>
            <a:r>
              <a:rPr lang="vi-VN" cap="none" dirty="0">
                <a:latin typeface="+mj-lt"/>
              </a:rPr>
              <a:t> công </a:t>
            </a:r>
            <a:r>
              <a:rPr lang="vi-VN" cap="none" dirty="0" err="1">
                <a:latin typeface="+mj-lt"/>
              </a:rPr>
              <a:t>tác</a:t>
            </a:r>
            <a:r>
              <a:rPr lang="vi-VN" cap="none" dirty="0">
                <a:latin typeface="+mj-lt"/>
              </a:rPr>
              <a:t> </a:t>
            </a:r>
            <a:r>
              <a:rPr lang="vi-VN" cap="none" dirty="0" err="1">
                <a:latin typeface="+mj-lt"/>
              </a:rPr>
              <a:t>quản</a:t>
            </a:r>
            <a:r>
              <a:rPr lang="vi-VN" cap="none" dirty="0">
                <a:latin typeface="+mj-lt"/>
              </a:rPr>
              <a:t> </a:t>
            </a:r>
            <a:r>
              <a:rPr lang="vi-VN" cap="none" dirty="0" err="1">
                <a:latin typeface="+mj-lt"/>
              </a:rPr>
              <a:t>trị</a:t>
            </a:r>
            <a:r>
              <a:rPr lang="vi-VN" cap="none" dirty="0">
                <a:latin typeface="+mj-lt"/>
              </a:rPr>
              <a:t> </a:t>
            </a:r>
            <a:r>
              <a:rPr lang="vi-VN" cap="none" dirty="0" err="1">
                <a:latin typeface="+mj-lt"/>
              </a:rPr>
              <a:t>hệ</a:t>
            </a:r>
            <a:r>
              <a:rPr lang="vi-VN" cap="none" dirty="0">
                <a:latin typeface="+mj-lt"/>
              </a:rPr>
              <a:t> </a:t>
            </a:r>
            <a:r>
              <a:rPr lang="vi-VN" cap="none" dirty="0" err="1">
                <a:latin typeface="+mj-lt"/>
              </a:rPr>
              <a:t>thống</a:t>
            </a:r>
            <a:r>
              <a:rPr lang="vi-VN" cap="none" dirty="0">
                <a:latin typeface="+mj-lt"/>
              </a:rPr>
              <a:t> </a:t>
            </a:r>
            <a:r>
              <a:rPr lang="vi-VN" cap="none" dirty="0" err="1">
                <a:latin typeface="+mj-lt"/>
              </a:rPr>
              <a:t>mạng</a:t>
            </a:r>
            <a:r>
              <a:rPr lang="vi-VN" cap="none" dirty="0">
                <a:latin typeface="+mj-lt"/>
              </a:rPr>
              <a:t> </a:t>
            </a:r>
            <a:r>
              <a:rPr lang="vi-VN" cap="none" dirty="0" err="1">
                <a:latin typeface="+mj-lt"/>
              </a:rPr>
              <a:t>được</a:t>
            </a:r>
            <a:r>
              <a:rPr lang="vi-VN" cap="none" dirty="0">
                <a:latin typeface="+mj-lt"/>
              </a:rPr>
              <a:t> </a:t>
            </a:r>
            <a:r>
              <a:rPr lang="vi-VN" cap="none" dirty="0" err="1">
                <a:latin typeface="+mj-lt"/>
              </a:rPr>
              <a:t>tự</a:t>
            </a:r>
            <a:r>
              <a:rPr lang="vi-VN" cap="none" dirty="0">
                <a:latin typeface="+mj-lt"/>
              </a:rPr>
              <a:t> </a:t>
            </a:r>
            <a:r>
              <a:rPr lang="vi-VN" cap="none" dirty="0" err="1">
                <a:latin typeface="+mj-lt"/>
              </a:rPr>
              <a:t>động</a:t>
            </a:r>
            <a:r>
              <a:rPr lang="vi-VN" cap="none" dirty="0">
                <a:latin typeface="+mj-lt"/>
              </a:rPr>
              <a:t>, </a:t>
            </a:r>
            <a:r>
              <a:rPr lang="vi-VN" cap="none" dirty="0" err="1">
                <a:latin typeface="+mj-lt"/>
              </a:rPr>
              <a:t>tiện</a:t>
            </a:r>
            <a:r>
              <a:rPr lang="vi-VN" cap="none" dirty="0">
                <a:latin typeface="+mj-lt"/>
              </a:rPr>
              <a:t> </a:t>
            </a:r>
            <a:r>
              <a:rPr lang="vi-VN" cap="none" dirty="0" err="1">
                <a:latin typeface="+mj-lt"/>
              </a:rPr>
              <a:t>lợi</a:t>
            </a:r>
            <a:r>
              <a:rPr lang="vi-VN" cap="none" dirty="0">
                <a:latin typeface="+mj-lt"/>
              </a:rPr>
              <a:t> </a:t>
            </a:r>
            <a:r>
              <a:rPr lang="vi-VN" cap="none" dirty="0" err="1">
                <a:latin typeface="+mj-lt"/>
              </a:rPr>
              <a:t>và</a:t>
            </a:r>
            <a:r>
              <a:rPr lang="vi-VN" cap="none" dirty="0">
                <a:latin typeface="+mj-lt"/>
              </a:rPr>
              <a:t> </a:t>
            </a:r>
            <a:r>
              <a:rPr lang="vi-VN" cap="none" dirty="0" err="1">
                <a:latin typeface="+mj-lt"/>
              </a:rPr>
              <a:t>tập</a:t>
            </a:r>
            <a:r>
              <a:rPr lang="vi-VN" cap="none" dirty="0">
                <a:latin typeface="+mj-lt"/>
              </a:rPr>
              <a:t> trung. </a:t>
            </a:r>
            <a:r>
              <a:rPr lang="vi-VN" cap="none" dirty="0" err="1">
                <a:latin typeface="+mj-lt"/>
              </a:rPr>
              <a:t>Bằng</a:t>
            </a:r>
            <a:r>
              <a:rPr lang="vi-VN" cap="none" dirty="0">
                <a:latin typeface="+mj-lt"/>
              </a:rPr>
              <a:t> </a:t>
            </a:r>
            <a:r>
              <a:rPr lang="vi-VN" cap="none" dirty="0" err="1">
                <a:latin typeface="+mj-lt"/>
              </a:rPr>
              <a:t>cách</a:t>
            </a:r>
            <a:r>
              <a:rPr lang="vi-VN" cap="none" dirty="0">
                <a:latin typeface="+mj-lt"/>
              </a:rPr>
              <a:t> </a:t>
            </a:r>
            <a:r>
              <a:rPr lang="vi-VN" cap="none" dirty="0" err="1">
                <a:latin typeface="+mj-lt"/>
              </a:rPr>
              <a:t>tự</a:t>
            </a:r>
            <a:r>
              <a:rPr lang="vi-VN" cap="none" dirty="0">
                <a:latin typeface="+mj-lt"/>
              </a:rPr>
              <a:t> </a:t>
            </a:r>
            <a:r>
              <a:rPr lang="vi-VN" cap="none" dirty="0" err="1">
                <a:latin typeface="+mj-lt"/>
              </a:rPr>
              <a:t>động</a:t>
            </a:r>
            <a:r>
              <a:rPr lang="vi-VN" cap="none" dirty="0">
                <a:latin typeface="+mj-lt"/>
              </a:rPr>
              <a:t> </a:t>
            </a:r>
            <a:r>
              <a:rPr lang="vi-VN" cap="none" dirty="0" err="1">
                <a:latin typeface="+mj-lt"/>
              </a:rPr>
              <a:t>gán</a:t>
            </a:r>
            <a:r>
              <a:rPr lang="vi-VN" cap="none" dirty="0">
                <a:latin typeface="+mj-lt"/>
              </a:rPr>
              <a:t> </a:t>
            </a:r>
            <a:r>
              <a:rPr lang="vi-VN" cap="none" dirty="0" err="1">
                <a:latin typeface="+mj-lt"/>
              </a:rPr>
              <a:t>địa</a:t>
            </a:r>
            <a:r>
              <a:rPr lang="vi-VN" cap="none" dirty="0">
                <a:latin typeface="+mj-lt"/>
              </a:rPr>
              <a:t> </a:t>
            </a:r>
            <a:r>
              <a:rPr lang="vi-VN" cap="none" dirty="0" err="1">
                <a:latin typeface="+mj-lt"/>
              </a:rPr>
              <a:t>chỉ</a:t>
            </a:r>
            <a:r>
              <a:rPr lang="vi-VN" cap="none" dirty="0">
                <a:latin typeface="+mj-lt"/>
              </a:rPr>
              <a:t> IP cho </a:t>
            </a:r>
            <a:r>
              <a:rPr lang="vi-VN" cap="none" dirty="0" err="1">
                <a:latin typeface="+mj-lt"/>
              </a:rPr>
              <a:t>thiết</a:t>
            </a:r>
            <a:r>
              <a:rPr lang="vi-VN" cap="none" dirty="0">
                <a:latin typeface="+mj-lt"/>
              </a:rPr>
              <a:t> </a:t>
            </a:r>
            <a:r>
              <a:rPr lang="vi-VN" cap="none" dirty="0" err="1">
                <a:latin typeface="+mj-lt"/>
              </a:rPr>
              <a:t>bị</a:t>
            </a:r>
            <a:r>
              <a:rPr lang="vi-VN" cap="none" dirty="0">
                <a:latin typeface="+mj-lt"/>
              </a:rPr>
              <a:t> khi truy </a:t>
            </a:r>
            <a:r>
              <a:rPr lang="vi-VN" cap="none" dirty="0" err="1">
                <a:latin typeface="+mj-lt"/>
              </a:rPr>
              <a:t>cập</a:t>
            </a:r>
            <a:r>
              <a:rPr lang="vi-VN" cap="none" dirty="0">
                <a:latin typeface="+mj-lt"/>
              </a:rPr>
              <a:t> </a:t>
            </a:r>
            <a:r>
              <a:rPr lang="vi-VN" cap="none" dirty="0" err="1">
                <a:latin typeface="+mj-lt"/>
              </a:rPr>
              <a:t>Internet</a:t>
            </a:r>
            <a:r>
              <a:rPr lang="vi-VN" cap="none" dirty="0">
                <a:latin typeface="+mj-lt"/>
              </a:rPr>
              <a:t>, </a:t>
            </a:r>
            <a:r>
              <a:rPr lang="vi-VN" cap="none" dirty="0" err="1">
                <a:latin typeface="+mj-lt"/>
              </a:rPr>
              <a:t>tiết</a:t>
            </a:r>
            <a:r>
              <a:rPr lang="vi-VN" cap="none" dirty="0">
                <a:latin typeface="+mj-lt"/>
              </a:rPr>
              <a:t> </a:t>
            </a:r>
            <a:r>
              <a:rPr lang="vi-VN" cap="none" dirty="0" err="1">
                <a:latin typeface="+mj-lt"/>
              </a:rPr>
              <a:t>kiệm</a:t>
            </a:r>
            <a:r>
              <a:rPr lang="vi-VN" cap="none" dirty="0">
                <a:latin typeface="+mj-lt"/>
              </a:rPr>
              <a:t> </a:t>
            </a:r>
            <a:r>
              <a:rPr lang="vi-VN" cap="none" dirty="0" err="1">
                <a:latin typeface="+mj-lt"/>
              </a:rPr>
              <a:t>rất</a:t>
            </a:r>
            <a:r>
              <a:rPr lang="vi-VN" cap="none" dirty="0">
                <a:latin typeface="+mj-lt"/>
              </a:rPr>
              <a:t> </a:t>
            </a:r>
            <a:r>
              <a:rPr lang="vi-VN" cap="none" dirty="0" err="1">
                <a:latin typeface="+mj-lt"/>
              </a:rPr>
              <a:t>nhiều</a:t>
            </a:r>
            <a:r>
              <a:rPr lang="vi-VN" cap="none" dirty="0">
                <a:latin typeface="+mj-lt"/>
              </a:rPr>
              <a:t> </a:t>
            </a:r>
            <a:r>
              <a:rPr lang="vi-VN" cap="none" dirty="0" err="1">
                <a:latin typeface="+mj-lt"/>
              </a:rPr>
              <a:t>thời</a:t>
            </a:r>
            <a:r>
              <a:rPr lang="vi-VN" cap="none" dirty="0">
                <a:latin typeface="+mj-lt"/>
              </a:rPr>
              <a:t> gian so </a:t>
            </a:r>
            <a:r>
              <a:rPr lang="vi-VN" cap="none" dirty="0" err="1">
                <a:latin typeface="+mj-lt"/>
              </a:rPr>
              <a:t>với</a:t>
            </a:r>
            <a:r>
              <a:rPr lang="vi-VN" cap="none" dirty="0">
                <a:latin typeface="+mj-lt"/>
              </a:rPr>
              <a:t> </a:t>
            </a:r>
            <a:r>
              <a:rPr lang="vi-VN" cap="none" dirty="0" err="1">
                <a:latin typeface="+mj-lt"/>
              </a:rPr>
              <a:t>cấu</a:t>
            </a:r>
            <a:r>
              <a:rPr lang="vi-VN" cap="none" dirty="0">
                <a:latin typeface="+mj-lt"/>
              </a:rPr>
              <a:t> </a:t>
            </a:r>
            <a:r>
              <a:rPr lang="vi-VN" cap="none" dirty="0" err="1">
                <a:latin typeface="+mj-lt"/>
              </a:rPr>
              <a:t>hình</a:t>
            </a:r>
            <a:r>
              <a:rPr lang="vi-VN" cap="none" dirty="0">
                <a:latin typeface="+mj-lt"/>
              </a:rPr>
              <a:t> </a:t>
            </a:r>
            <a:r>
              <a:rPr lang="vi-VN" cap="none" dirty="0" err="1">
                <a:latin typeface="+mj-lt"/>
              </a:rPr>
              <a:t>thủ</a:t>
            </a:r>
            <a:r>
              <a:rPr lang="vi-VN" cap="none" dirty="0">
                <a:latin typeface="+mj-lt"/>
              </a:rPr>
              <a:t> công, </a:t>
            </a:r>
            <a:r>
              <a:rPr lang="vi-VN" cap="none" dirty="0" err="1">
                <a:latin typeface="+mj-lt"/>
              </a:rPr>
              <a:t>giảm</a:t>
            </a:r>
            <a:r>
              <a:rPr lang="vi-VN" cap="none" dirty="0">
                <a:latin typeface="+mj-lt"/>
              </a:rPr>
              <a:t> </a:t>
            </a:r>
            <a:r>
              <a:rPr lang="vi-VN" cap="none" dirty="0" err="1">
                <a:latin typeface="+mj-lt"/>
              </a:rPr>
              <a:t>rủi</a:t>
            </a:r>
            <a:r>
              <a:rPr lang="vi-VN" cap="none" dirty="0">
                <a:latin typeface="+mj-lt"/>
              </a:rPr>
              <a:t> ro </a:t>
            </a:r>
            <a:r>
              <a:rPr lang="vi-VN" cap="none" dirty="0" err="1">
                <a:latin typeface="+mj-lt"/>
              </a:rPr>
              <a:t>phát</a:t>
            </a:r>
            <a:r>
              <a:rPr lang="vi-VN" cap="none" dirty="0">
                <a:latin typeface="+mj-lt"/>
              </a:rPr>
              <a:t> sinh </a:t>
            </a:r>
            <a:r>
              <a:rPr lang="vi-VN" cap="none" dirty="0" err="1">
                <a:latin typeface="+mj-lt"/>
              </a:rPr>
              <a:t>lỗi</a:t>
            </a:r>
            <a:r>
              <a:rPr lang="vi-VN" cap="none" dirty="0">
                <a:latin typeface="+mj-lt"/>
              </a:rPr>
              <a:t>.</a:t>
            </a:r>
            <a:endParaRPr lang="vi-VN" b="1" cap="none" dirty="0">
              <a:latin typeface="+mj-lt"/>
            </a:endParaRPr>
          </a:p>
        </p:txBody>
      </p:sp>
    </p:spTree>
    <p:extLst>
      <p:ext uri="{BB962C8B-B14F-4D97-AF65-F5344CB8AC3E}">
        <p14:creationId xmlns:p14="http://schemas.microsoft.com/office/powerpoint/2010/main" val="83138859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F188591-ACEF-4C69-8F2B-EF8F3B9C252D}"/>
              </a:ext>
            </a:extLst>
          </p:cNvPr>
          <p:cNvSpPr>
            <a:spLocks noGrp="1"/>
          </p:cNvSpPr>
          <p:nvPr>
            <p:ph type="title"/>
          </p:nvPr>
        </p:nvSpPr>
        <p:spPr>
          <a:xfrm>
            <a:off x="1" y="0"/>
            <a:ext cx="11277599" cy="807868"/>
          </a:xfrm>
        </p:spPr>
        <p:txBody>
          <a:bodyPr>
            <a:normAutofit/>
          </a:bodyPr>
          <a:lstStyle/>
          <a:p>
            <a:r>
              <a:rPr lang="vi-VN" sz="2400" dirty="0"/>
              <a:t>So </a:t>
            </a:r>
            <a:r>
              <a:rPr lang="vi-VN" sz="2400" dirty="0" err="1"/>
              <a:t>sánh</a:t>
            </a:r>
            <a:r>
              <a:rPr lang="vi-VN" sz="2400" dirty="0"/>
              <a:t> </a:t>
            </a:r>
            <a:r>
              <a:rPr lang="vi-VN" sz="2400" dirty="0" err="1"/>
              <a:t>Dịch</a:t>
            </a:r>
            <a:r>
              <a:rPr lang="vi-VN" sz="2400" dirty="0"/>
              <a:t> </a:t>
            </a:r>
            <a:r>
              <a:rPr lang="vi-VN" sz="2400" dirty="0" err="1"/>
              <a:t>Vụ</a:t>
            </a:r>
            <a:r>
              <a:rPr lang="vi-VN" sz="2400" dirty="0"/>
              <a:t> </a:t>
            </a:r>
            <a:r>
              <a:rPr lang="vi-VN" sz="2400" dirty="0" err="1"/>
              <a:t>DHCp</a:t>
            </a:r>
            <a:r>
              <a:rPr lang="vi-VN" sz="2400" dirty="0"/>
              <a:t> trên </a:t>
            </a:r>
            <a:r>
              <a:rPr lang="vi-VN" sz="2400" dirty="0" err="1"/>
              <a:t>Window</a:t>
            </a:r>
            <a:r>
              <a:rPr lang="vi-VN" sz="2400" dirty="0"/>
              <a:t> </a:t>
            </a:r>
            <a:r>
              <a:rPr lang="vi-VN" sz="2400" dirty="0" err="1"/>
              <a:t>và</a:t>
            </a:r>
            <a:r>
              <a:rPr lang="vi-VN" sz="2400" dirty="0"/>
              <a:t> </a:t>
            </a:r>
            <a:r>
              <a:rPr lang="vi-VN" sz="2400" dirty="0" err="1"/>
              <a:t>linux</a:t>
            </a:r>
            <a:r>
              <a:rPr lang="vi-VN" sz="2400" dirty="0"/>
              <a:t> </a:t>
            </a:r>
          </a:p>
        </p:txBody>
      </p:sp>
      <p:sp>
        <p:nvSpPr>
          <p:cNvPr id="3" name="Chỗ dành sẵn cho Nội dung 2">
            <a:extLst>
              <a:ext uri="{FF2B5EF4-FFF2-40B4-BE49-F238E27FC236}">
                <a16:creationId xmlns:a16="http://schemas.microsoft.com/office/drawing/2014/main" id="{C1D38338-940F-4249-A319-8F0A6B6C4396}"/>
              </a:ext>
            </a:extLst>
          </p:cNvPr>
          <p:cNvSpPr>
            <a:spLocks noGrp="1"/>
          </p:cNvSpPr>
          <p:nvPr>
            <p:ph sz="quarter" idx="13"/>
          </p:nvPr>
        </p:nvSpPr>
        <p:spPr>
          <a:xfrm>
            <a:off x="1559511" y="905522"/>
            <a:ext cx="8158578" cy="4518734"/>
          </a:xfrm>
        </p:spPr>
        <p:txBody>
          <a:bodyPr>
            <a:noAutofit/>
          </a:bodyPr>
          <a:lstStyle/>
          <a:p>
            <a:pPr marL="0" indent="0">
              <a:buNone/>
            </a:pPr>
            <a:r>
              <a:rPr lang="vi-VN" sz="2400" cap="none" dirty="0">
                <a:latin typeface="+mj-lt"/>
              </a:rPr>
              <a:t>1.1.1 </a:t>
            </a:r>
            <a:r>
              <a:rPr lang="vi-VN" sz="2400" cap="none" dirty="0" err="1">
                <a:latin typeface="+mj-lt"/>
              </a:rPr>
              <a:t>Sự</a:t>
            </a:r>
            <a:r>
              <a:rPr lang="vi-VN" sz="2400" cap="none" dirty="0">
                <a:latin typeface="+mj-lt"/>
              </a:rPr>
              <a:t> </a:t>
            </a:r>
            <a:r>
              <a:rPr lang="vi-VN" sz="2400" cap="none" dirty="0" err="1">
                <a:latin typeface="+mj-lt"/>
              </a:rPr>
              <a:t>giống</a:t>
            </a:r>
            <a:r>
              <a:rPr lang="vi-VN" sz="2400" cap="none" dirty="0">
                <a:latin typeface="+mj-lt"/>
              </a:rPr>
              <a:t> nhau:</a:t>
            </a:r>
          </a:p>
          <a:p>
            <a:pPr marL="0" indent="0">
              <a:buNone/>
            </a:pPr>
            <a:endParaRPr lang="vi-VN" sz="1600" cap="none" dirty="0">
              <a:latin typeface="+mj-lt"/>
            </a:endParaRPr>
          </a:p>
          <a:p>
            <a:pPr marL="0" indent="0">
              <a:buNone/>
            </a:pPr>
            <a:r>
              <a:rPr lang="vi-VN" cap="none" dirty="0" err="1">
                <a:latin typeface="+mj-lt"/>
              </a:rPr>
              <a:t>Về</a:t>
            </a:r>
            <a:r>
              <a:rPr lang="vi-VN" cap="none" dirty="0">
                <a:latin typeface="+mj-lt"/>
              </a:rPr>
              <a:t> cơ </a:t>
            </a:r>
            <a:r>
              <a:rPr lang="vi-VN" cap="none" dirty="0" err="1">
                <a:latin typeface="+mj-lt"/>
              </a:rPr>
              <a:t>bản</a:t>
            </a:r>
            <a:r>
              <a:rPr lang="vi-VN" cap="none" dirty="0">
                <a:latin typeface="+mj-lt"/>
              </a:rPr>
              <a:t> </a:t>
            </a:r>
            <a:r>
              <a:rPr lang="vi-VN" cap="none" dirty="0" err="1">
                <a:latin typeface="+mj-lt"/>
              </a:rPr>
              <a:t>dịch</a:t>
            </a:r>
            <a:r>
              <a:rPr lang="vi-VN" cap="none" dirty="0">
                <a:latin typeface="+mj-lt"/>
              </a:rPr>
              <a:t> </a:t>
            </a:r>
            <a:r>
              <a:rPr lang="vi-VN" cap="none" dirty="0" err="1">
                <a:latin typeface="+mj-lt"/>
              </a:rPr>
              <a:t>vụ</a:t>
            </a:r>
            <a:r>
              <a:rPr lang="vi-VN" cap="none" dirty="0">
                <a:latin typeface="+mj-lt"/>
              </a:rPr>
              <a:t> DHCP trên </a:t>
            </a:r>
            <a:r>
              <a:rPr lang="vi-VN" cap="none" dirty="0" err="1">
                <a:latin typeface="+mj-lt"/>
              </a:rPr>
              <a:t>linux</a:t>
            </a:r>
            <a:r>
              <a:rPr lang="vi-VN" cap="none" dirty="0">
                <a:latin typeface="+mj-lt"/>
              </a:rPr>
              <a:t> tương </a:t>
            </a:r>
            <a:r>
              <a:rPr lang="vi-VN" cap="none" dirty="0" err="1">
                <a:latin typeface="+mj-lt"/>
              </a:rPr>
              <a:t>tự</a:t>
            </a:r>
            <a:r>
              <a:rPr lang="vi-VN" cap="none" dirty="0">
                <a:latin typeface="+mj-lt"/>
              </a:rPr>
              <a:t> như trên Windows</a:t>
            </a:r>
          </a:p>
          <a:p>
            <a:pPr marL="0" indent="0">
              <a:buNone/>
            </a:pPr>
            <a:endParaRPr lang="vi-VN" cap="none" dirty="0">
              <a:latin typeface="+mj-lt"/>
            </a:endParaRPr>
          </a:p>
          <a:p>
            <a:pPr marL="0" indent="0">
              <a:buNone/>
            </a:pPr>
            <a:endParaRPr lang="vi-VN" sz="1600" dirty="0">
              <a:latin typeface="+mj-lt"/>
            </a:endParaRPr>
          </a:p>
        </p:txBody>
      </p:sp>
      <p:graphicFrame>
        <p:nvGraphicFramePr>
          <p:cNvPr id="13" name="Sơ đồ 12">
            <a:extLst>
              <a:ext uri="{FF2B5EF4-FFF2-40B4-BE49-F238E27FC236}">
                <a16:creationId xmlns:a16="http://schemas.microsoft.com/office/drawing/2014/main" id="{8C43AFF3-A546-44A7-B232-1853D7AC8C35}"/>
              </a:ext>
            </a:extLst>
          </p:cNvPr>
          <p:cNvGraphicFramePr/>
          <p:nvPr>
            <p:extLst>
              <p:ext uri="{D42A27DB-BD31-4B8C-83A1-F6EECF244321}">
                <p14:modId xmlns:p14="http://schemas.microsoft.com/office/powerpoint/2010/main" val="1748951133"/>
              </p:ext>
            </p:extLst>
          </p:nvPr>
        </p:nvGraphicFramePr>
        <p:xfrm>
          <a:off x="1429305" y="2805343"/>
          <a:ext cx="8730695" cy="3888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45357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F188591-ACEF-4C69-8F2B-EF8F3B9C252D}"/>
              </a:ext>
            </a:extLst>
          </p:cNvPr>
          <p:cNvSpPr>
            <a:spLocks noGrp="1"/>
          </p:cNvSpPr>
          <p:nvPr>
            <p:ph type="title"/>
          </p:nvPr>
        </p:nvSpPr>
        <p:spPr>
          <a:xfrm>
            <a:off x="1" y="0"/>
            <a:ext cx="11277599" cy="807868"/>
          </a:xfrm>
        </p:spPr>
        <p:txBody>
          <a:bodyPr>
            <a:normAutofit/>
          </a:bodyPr>
          <a:lstStyle/>
          <a:p>
            <a:r>
              <a:rPr lang="vi-VN" sz="2400" dirty="0"/>
              <a:t>So </a:t>
            </a:r>
            <a:r>
              <a:rPr lang="vi-VN" sz="2400" dirty="0" err="1"/>
              <a:t>sánh</a:t>
            </a:r>
            <a:r>
              <a:rPr lang="vi-VN" sz="2400" dirty="0"/>
              <a:t> </a:t>
            </a:r>
            <a:r>
              <a:rPr lang="vi-VN" sz="2400" dirty="0" err="1"/>
              <a:t>Dịch</a:t>
            </a:r>
            <a:r>
              <a:rPr lang="vi-VN" sz="2400" dirty="0"/>
              <a:t> </a:t>
            </a:r>
            <a:r>
              <a:rPr lang="vi-VN" sz="2400" dirty="0" err="1"/>
              <a:t>Vụ</a:t>
            </a:r>
            <a:r>
              <a:rPr lang="vi-VN" sz="2400" dirty="0"/>
              <a:t> DHCP trên </a:t>
            </a:r>
            <a:r>
              <a:rPr lang="vi-VN" sz="2400" dirty="0" err="1"/>
              <a:t>Window</a:t>
            </a:r>
            <a:r>
              <a:rPr lang="vi-VN" sz="2400" dirty="0"/>
              <a:t> </a:t>
            </a:r>
            <a:r>
              <a:rPr lang="vi-VN" sz="2400" dirty="0" err="1"/>
              <a:t>và</a:t>
            </a:r>
            <a:r>
              <a:rPr lang="vi-VN" sz="2400" dirty="0"/>
              <a:t> </a:t>
            </a:r>
            <a:r>
              <a:rPr lang="vi-VN" sz="2400" dirty="0" err="1"/>
              <a:t>linux</a:t>
            </a:r>
            <a:r>
              <a:rPr lang="vi-VN" sz="2400" dirty="0"/>
              <a:t> </a:t>
            </a:r>
          </a:p>
        </p:txBody>
      </p:sp>
      <p:sp>
        <p:nvSpPr>
          <p:cNvPr id="3" name="Chỗ dành sẵn cho Nội dung 2">
            <a:extLst>
              <a:ext uri="{FF2B5EF4-FFF2-40B4-BE49-F238E27FC236}">
                <a16:creationId xmlns:a16="http://schemas.microsoft.com/office/drawing/2014/main" id="{C1D38338-940F-4249-A319-8F0A6B6C4396}"/>
              </a:ext>
            </a:extLst>
          </p:cNvPr>
          <p:cNvSpPr>
            <a:spLocks noGrp="1"/>
          </p:cNvSpPr>
          <p:nvPr>
            <p:ph sz="quarter" idx="13"/>
          </p:nvPr>
        </p:nvSpPr>
        <p:spPr>
          <a:xfrm>
            <a:off x="0" y="807868"/>
            <a:ext cx="11277600" cy="6050132"/>
          </a:xfrm>
        </p:spPr>
        <p:txBody>
          <a:bodyPr>
            <a:normAutofit/>
          </a:bodyPr>
          <a:lstStyle/>
          <a:p>
            <a:pPr marL="0" indent="0">
              <a:buNone/>
            </a:pPr>
            <a:r>
              <a:rPr lang="vi-VN" cap="none" dirty="0">
                <a:latin typeface="+mj-lt"/>
              </a:rPr>
              <a:t>1.1.2 </a:t>
            </a:r>
            <a:r>
              <a:rPr lang="vi-VN" cap="none" dirty="0" err="1">
                <a:latin typeface="+mj-lt"/>
              </a:rPr>
              <a:t>Sự</a:t>
            </a:r>
            <a:r>
              <a:rPr lang="vi-VN" cap="none" dirty="0">
                <a:latin typeface="+mj-lt"/>
              </a:rPr>
              <a:t> </a:t>
            </a:r>
            <a:r>
              <a:rPr lang="vi-VN" cap="none" dirty="0" err="1">
                <a:latin typeface="+mj-lt"/>
              </a:rPr>
              <a:t>khác</a:t>
            </a:r>
            <a:r>
              <a:rPr lang="vi-VN" cap="none" dirty="0">
                <a:latin typeface="+mj-lt"/>
              </a:rPr>
              <a:t> </a:t>
            </a:r>
            <a:r>
              <a:rPr lang="vi-VN" cap="none" dirty="0" err="1">
                <a:latin typeface="+mj-lt"/>
              </a:rPr>
              <a:t>nhau:Về</a:t>
            </a:r>
            <a:r>
              <a:rPr lang="vi-VN" cap="none" dirty="0">
                <a:latin typeface="+mj-lt"/>
              </a:rPr>
              <a:t> </a:t>
            </a:r>
            <a:r>
              <a:rPr lang="vi-VN" cap="none" dirty="0" err="1">
                <a:latin typeface="+mj-lt"/>
              </a:rPr>
              <a:t>cài</a:t>
            </a:r>
            <a:r>
              <a:rPr lang="vi-VN" cap="none" dirty="0">
                <a:latin typeface="+mj-lt"/>
              </a:rPr>
              <a:t> </a:t>
            </a:r>
            <a:r>
              <a:rPr lang="vi-VN" cap="none" dirty="0" err="1">
                <a:latin typeface="+mj-lt"/>
              </a:rPr>
              <a:t>đặt</a:t>
            </a:r>
            <a:r>
              <a:rPr lang="vi-VN" cap="none" dirty="0">
                <a:latin typeface="+mj-lt"/>
              </a:rPr>
              <a:t> </a:t>
            </a:r>
            <a:r>
              <a:rPr lang="vi-VN" cap="none" dirty="0" err="1">
                <a:latin typeface="+mj-lt"/>
              </a:rPr>
              <a:t>và</a:t>
            </a:r>
            <a:r>
              <a:rPr lang="vi-VN" cap="none" dirty="0">
                <a:latin typeface="+mj-lt"/>
              </a:rPr>
              <a:t> </a:t>
            </a:r>
            <a:r>
              <a:rPr lang="vi-VN" cap="none" dirty="0" err="1">
                <a:latin typeface="+mj-lt"/>
              </a:rPr>
              <a:t>sử</a:t>
            </a:r>
            <a:r>
              <a:rPr lang="vi-VN" cap="none" dirty="0">
                <a:latin typeface="+mj-lt"/>
              </a:rPr>
              <a:t> </a:t>
            </a:r>
            <a:r>
              <a:rPr lang="vi-VN" cap="none" dirty="0" err="1">
                <a:latin typeface="+mj-lt"/>
              </a:rPr>
              <a:t>dụng</a:t>
            </a:r>
            <a:r>
              <a:rPr lang="vi-VN" cap="none" dirty="0">
                <a:latin typeface="+mj-lt"/>
              </a:rPr>
              <a:t> </a:t>
            </a:r>
            <a:r>
              <a:rPr lang="vi-VN" cap="none" dirty="0" err="1">
                <a:latin typeface="+mj-lt"/>
              </a:rPr>
              <a:t>phần</a:t>
            </a:r>
            <a:r>
              <a:rPr lang="vi-VN" cap="none" dirty="0">
                <a:latin typeface="+mj-lt"/>
              </a:rPr>
              <a:t> </a:t>
            </a:r>
            <a:r>
              <a:rPr lang="vi-VN" cap="none" dirty="0" err="1">
                <a:latin typeface="+mj-lt"/>
              </a:rPr>
              <a:t>mềm</a:t>
            </a:r>
            <a:endParaRPr lang="vi-VN" cap="none" dirty="0">
              <a:latin typeface="+mj-lt"/>
            </a:endParaRPr>
          </a:p>
          <a:p>
            <a:pPr marL="0" indent="0">
              <a:buNone/>
            </a:pPr>
            <a:r>
              <a:rPr lang="vi-VN" sz="1600" dirty="0"/>
              <a:t> </a:t>
            </a:r>
            <a:r>
              <a:rPr lang="vi-VN" sz="1800" cap="none" dirty="0">
                <a:latin typeface="+mj-lt"/>
              </a:rPr>
              <a:t>1.1.2.1:Về </a:t>
            </a:r>
            <a:r>
              <a:rPr lang="vi-VN" sz="1800" cap="none" dirty="0" err="1">
                <a:latin typeface="+mj-lt"/>
              </a:rPr>
              <a:t>cài</a:t>
            </a:r>
            <a:r>
              <a:rPr lang="vi-VN" sz="1800" cap="none" dirty="0">
                <a:latin typeface="+mj-lt"/>
              </a:rPr>
              <a:t> </a:t>
            </a:r>
            <a:r>
              <a:rPr lang="vi-VN" sz="1800" cap="none" dirty="0" err="1">
                <a:latin typeface="+mj-lt"/>
              </a:rPr>
              <a:t>đặt</a:t>
            </a:r>
            <a:endParaRPr lang="vi-VN" sz="1800" dirty="0">
              <a:latin typeface="+mj-lt"/>
            </a:endParaRPr>
          </a:p>
          <a:p>
            <a:pPr marL="0" indent="0">
              <a:buNone/>
            </a:pPr>
            <a:endParaRPr lang="vi-VN" sz="1600" dirty="0"/>
          </a:p>
        </p:txBody>
      </p:sp>
      <p:graphicFrame>
        <p:nvGraphicFramePr>
          <p:cNvPr id="14" name="Bảng 14">
            <a:extLst>
              <a:ext uri="{FF2B5EF4-FFF2-40B4-BE49-F238E27FC236}">
                <a16:creationId xmlns:a16="http://schemas.microsoft.com/office/drawing/2014/main" id="{FD7BF557-FE6A-455E-8A5A-35A961EE5A2E}"/>
              </a:ext>
            </a:extLst>
          </p:cNvPr>
          <p:cNvGraphicFramePr>
            <a:graphicFrameLocks noGrp="1"/>
          </p:cNvGraphicFramePr>
          <p:nvPr>
            <p:extLst>
              <p:ext uri="{D42A27DB-BD31-4B8C-83A1-F6EECF244321}">
                <p14:modId xmlns:p14="http://schemas.microsoft.com/office/powerpoint/2010/main" val="1565951710"/>
              </p:ext>
            </p:extLst>
          </p:nvPr>
        </p:nvGraphicFramePr>
        <p:xfrm>
          <a:off x="976544" y="1740024"/>
          <a:ext cx="9738804" cy="5049617"/>
        </p:xfrm>
        <a:graphic>
          <a:graphicData uri="http://schemas.openxmlformats.org/drawingml/2006/table">
            <a:tbl>
              <a:tblPr firstRow="1" bandRow="1">
                <a:tableStyleId>{5C22544A-7EE6-4342-B048-85BDC9FD1C3A}</a:tableStyleId>
              </a:tblPr>
              <a:tblGrid>
                <a:gridCol w="4870166">
                  <a:extLst>
                    <a:ext uri="{9D8B030D-6E8A-4147-A177-3AD203B41FA5}">
                      <a16:colId xmlns:a16="http://schemas.microsoft.com/office/drawing/2014/main" val="483300370"/>
                    </a:ext>
                  </a:extLst>
                </a:gridCol>
                <a:gridCol w="4868638">
                  <a:extLst>
                    <a:ext uri="{9D8B030D-6E8A-4147-A177-3AD203B41FA5}">
                      <a16:colId xmlns:a16="http://schemas.microsoft.com/office/drawing/2014/main" val="3929561813"/>
                    </a:ext>
                  </a:extLst>
                </a:gridCol>
              </a:tblGrid>
              <a:tr h="774848">
                <a:tc>
                  <a:txBody>
                    <a:bodyPr/>
                    <a:lstStyle/>
                    <a:p>
                      <a:pPr algn="ctr"/>
                      <a:r>
                        <a:rPr lang="vi-VN" sz="2400" dirty="0" err="1">
                          <a:solidFill>
                            <a:schemeClr val="tx1"/>
                          </a:solidFill>
                          <a:latin typeface="+mj-lt"/>
                        </a:rPr>
                        <a:t>Hệ</a:t>
                      </a:r>
                      <a:r>
                        <a:rPr lang="vi-VN" sz="2400" dirty="0">
                          <a:solidFill>
                            <a:schemeClr val="tx1"/>
                          </a:solidFill>
                          <a:latin typeface="+mj-lt"/>
                        </a:rPr>
                        <a:t> </a:t>
                      </a:r>
                      <a:r>
                        <a:rPr lang="vi-VN" sz="2400" dirty="0" err="1">
                          <a:solidFill>
                            <a:schemeClr val="tx1"/>
                          </a:solidFill>
                          <a:latin typeface="+mj-lt"/>
                        </a:rPr>
                        <a:t>điều</a:t>
                      </a:r>
                      <a:r>
                        <a:rPr lang="vi-VN" sz="2400" dirty="0">
                          <a:solidFill>
                            <a:schemeClr val="tx1"/>
                          </a:solidFill>
                          <a:latin typeface="+mj-lt"/>
                        </a:rPr>
                        <a:t> </a:t>
                      </a:r>
                      <a:r>
                        <a:rPr lang="vi-VN" sz="2400" dirty="0" err="1">
                          <a:solidFill>
                            <a:schemeClr val="tx1"/>
                          </a:solidFill>
                          <a:latin typeface="+mj-lt"/>
                        </a:rPr>
                        <a:t>hành</a:t>
                      </a:r>
                      <a:r>
                        <a:rPr lang="vi-VN" sz="2400" dirty="0">
                          <a:solidFill>
                            <a:schemeClr val="tx1"/>
                          </a:solidFill>
                          <a:latin typeface="+mj-lt"/>
                        </a:rPr>
                        <a:t> Windows</a:t>
                      </a:r>
                    </a:p>
                  </a:txBody>
                  <a:tcPr/>
                </a:tc>
                <a:tc>
                  <a:txBody>
                    <a:bodyPr/>
                    <a:lstStyle/>
                    <a:p>
                      <a:pPr algn="ctr"/>
                      <a:r>
                        <a:rPr lang="vi-VN" sz="2400" dirty="0" err="1">
                          <a:solidFill>
                            <a:schemeClr val="tx1"/>
                          </a:solidFill>
                          <a:latin typeface="+mj-lt"/>
                        </a:rPr>
                        <a:t>Hệ</a:t>
                      </a:r>
                      <a:r>
                        <a:rPr lang="vi-VN" sz="2400" dirty="0">
                          <a:solidFill>
                            <a:schemeClr val="tx1"/>
                          </a:solidFill>
                          <a:latin typeface="+mj-lt"/>
                        </a:rPr>
                        <a:t> </a:t>
                      </a:r>
                      <a:r>
                        <a:rPr lang="vi-VN" sz="2400" dirty="0" err="1">
                          <a:solidFill>
                            <a:schemeClr val="tx1"/>
                          </a:solidFill>
                          <a:latin typeface="+mj-lt"/>
                        </a:rPr>
                        <a:t>điều</a:t>
                      </a:r>
                      <a:r>
                        <a:rPr lang="vi-VN" sz="2400" dirty="0">
                          <a:solidFill>
                            <a:schemeClr val="tx1"/>
                          </a:solidFill>
                          <a:latin typeface="+mj-lt"/>
                        </a:rPr>
                        <a:t> </a:t>
                      </a:r>
                      <a:r>
                        <a:rPr lang="vi-VN" sz="2400" dirty="0" err="1">
                          <a:solidFill>
                            <a:schemeClr val="tx1"/>
                          </a:solidFill>
                          <a:latin typeface="+mj-lt"/>
                        </a:rPr>
                        <a:t>hành</a:t>
                      </a:r>
                      <a:r>
                        <a:rPr lang="vi-VN" sz="2400" dirty="0">
                          <a:solidFill>
                            <a:schemeClr val="tx1"/>
                          </a:solidFill>
                          <a:latin typeface="+mj-lt"/>
                        </a:rPr>
                        <a:t> </a:t>
                      </a:r>
                      <a:r>
                        <a:rPr lang="vi-VN" sz="2400" dirty="0" err="1">
                          <a:solidFill>
                            <a:schemeClr val="tx1"/>
                          </a:solidFill>
                          <a:latin typeface="+mj-lt"/>
                        </a:rPr>
                        <a:t>Linux</a:t>
                      </a:r>
                      <a:endParaRPr lang="vi-VN" sz="2400" dirty="0">
                        <a:solidFill>
                          <a:schemeClr val="tx1"/>
                        </a:solidFill>
                        <a:latin typeface="+mj-lt"/>
                      </a:endParaRPr>
                    </a:p>
                  </a:txBody>
                  <a:tcPr/>
                </a:tc>
                <a:extLst>
                  <a:ext uri="{0D108BD9-81ED-4DB2-BD59-A6C34878D82A}">
                    <a16:rowId xmlns:a16="http://schemas.microsoft.com/office/drawing/2014/main" val="90641069"/>
                  </a:ext>
                </a:extLst>
              </a:tr>
              <a:tr h="4274769">
                <a:tc>
                  <a:txBody>
                    <a:bodyPr/>
                    <a:lstStyle/>
                    <a:p>
                      <a:r>
                        <a:rPr lang="vi-VN" sz="2000" dirty="0" err="1">
                          <a:latin typeface="+mj-lt"/>
                        </a:rPr>
                        <a:t>Cài</a:t>
                      </a:r>
                      <a:r>
                        <a:rPr lang="vi-VN" sz="2000" dirty="0">
                          <a:latin typeface="+mj-lt"/>
                        </a:rPr>
                        <a:t> </a:t>
                      </a:r>
                      <a:r>
                        <a:rPr lang="vi-VN" sz="2000" dirty="0" err="1">
                          <a:latin typeface="+mj-lt"/>
                        </a:rPr>
                        <a:t>đặt</a:t>
                      </a:r>
                      <a:r>
                        <a:rPr lang="vi-VN" sz="2000" dirty="0">
                          <a:latin typeface="+mj-lt"/>
                        </a:rPr>
                        <a:t> thông qua giao </a:t>
                      </a:r>
                      <a:r>
                        <a:rPr lang="vi-VN" sz="2000" dirty="0" err="1">
                          <a:latin typeface="+mj-lt"/>
                        </a:rPr>
                        <a:t>diện</a:t>
                      </a:r>
                      <a:r>
                        <a:rPr lang="vi-VN" sz="2000" dirty="0">
                          <a:latin typeface="+mj-lt"/>
                        </a:rPr>
                        <a:t> </a:t>
                      </a:r>
                      <a:r>
                        <a:rPr lang="vi-VN" sz="2000" dirty="0" err="1">
                          <a:latin typeface="+mj-lt"/>
                        </a:rPr>
                        <a:t>của</a:t>
                      </a:r>
                      <a:r>
                        <a:rPr lang="vi-VN" sz="2000" dirty="0">
                          <a:latin typeface="+mj-lt"/>
                        </a:rPr>
                        <a:t> </a:t>
                      </a:r>
                      <a:r>
                        <a:rPr lang="vi-VN" sz="2000" dirty="0" err="1">
                          <a:latin typeface="+mj-lt"/>
                        </a:rPr>
                        <a:t>tiện</a:t>
                      </a:r>
                      <a:r>
                        <a:rPr lang="vi-VN" sz="2000" dirty="0">
                          <a:latin typeface="+mj-lt"/>
                        </a:rPr>
                        <a:t> </a:t>
                      </a:r>
                      <a:r>
                        <a:rPr lang="vi-VN" sz="2000" dirty="0" err="1">
                          <a:latin typeface="+mj-lt"/>
                        </a:rPr>
                        <a:t>ích</a:t>
                      </a:r>
                      <a:r>
                        <a:rPr lang="vi-VN" sz="2000" dirty="0">
                          <a:latin typeface="+mj-lt"/>
                        </a:rPr>
                        <a:t> “</a:t>
                      </a:r>
                      <a:r>
                        <a:rPr lang="vi-VN" sz="2000" dirty="0" err="1">
                          <a:latin typeface="+mj-lt"/>
                        </a:rPr>
                        <a:t>ServerManager</a:t>
                      </a:r>
                      <a:r>
                        <a:rPr lang="vi-VN" sz="2000" dirty="0">
                          <a:latin typeface="+mj-lt"/>
                        </a:rPr>
                        <a:t>”.</a:t>
                      </a:r>
                    </a:p>
                    <a:p>
                      <a:endParaRPr lang="vi-VN" sz="2000" dirty="0">
                        <a:latin typeface="+mj-lt"/>
                      </a:endParaRPr>
                    </a:p>
                    <a:p>
                      <a:endParaRPr lang="vi-VN" sz="2000" dirty="0">
                        <a:latin typeface="+mj-lt"/>
                      </a:endParaRPr>
                    </a:p>
                    <a:p>
                      <a:endParaRPr lang="vi-VN" sz="2000" dirty="0">
                        <a:latin typeface="+mj-lt"/>
                      </a:endParaRPr>
                    </a:p>
                    <a:p>
                      <a:endParaRPr lang="vi-VN" sz="2000" dirty="0">
                        <a:latin typeface="+mj-lt"/>
                      </a:endParaRPr>
                    </a:p>
                    <a:p>
                      <a:endParaRPr lang="vi-VN" sz="2000" dirty="0">
                        <a:latin typeface="+mj-lt"/>
                      </a:endParaRPr>
                    </a:p>
                    <a:p>
                      <a:endParaRPr lang="vi-VN" sz="2000" dirty="0">
                        <a:latin typeface="+mj-lt"/>
                      </a:endParaRPr>
                    </a:p>
                    <a:p>
                      <a:endParaRPr lang="vi-VN" sz="2000" dirty="0">
                        <a:latin typeface="+mj-lt"/>
                      </a:endParaRPr>
                    </a:p>
                    <a:p>
                      <a:endParaRPr lang="vi-VN" sz="2000" dirty="0">
                        <a:latin typeface="+mj-lt"/>
                      </a:endParaRPr>
                    </a:p>
                    <a:p>
                      <a:endParaRPr lang="vi-VN" sz="2000" dirty="0">
                        <a:latin typeface="+mj-lt"/>
                      </a:endParaRPr>
                    </a:p>
                    <a:p>
                      <a:r>
                        <a:rPr lang="vi-VN" sz="2000" dirty="0">
                          <a:latin typeface="+mj-lt"/>
                        </a:rPr>
                        <a:t>   </a:t>
                      </a:r>
                      <a:r>
                        <a:rPr lang="vi-VN" sz="2000" dirty="0" err="1">
                          <a:latin typeface="+mj-lt"/>
                        </a:rPr>
                        <a:t>Hình</a:t>
                      </a:r>
                      <a:r>
                        <a:rPr lang="vi-VN" sz="2000" dirty="0">
                          <a:latin typeface="+mj-lt"/>
                        </a:rPr>
                        <a:t> 3. </a:t>
                      </a:r>
                      <a:r>
                        <a:rPr lang="vi-VN" sz="2000" dirty="0" err="1">
                          <a:latin typeface="+mj-lt"/>
                        </a:rPr>
                        <a:t>Demo</a:t>
                      </a:r>
                      <a:r>
                        <a:rPr lang="vi-VN" sz="2000" dirty="0">
                          <a:latin typeface="+mj-lt"/>
                        </a:rPr>
                        <a:t> </a:t>
                      </a:r>
                      <a:r>
                        <a:rPr lang="vi-VN" sz="2000" dirty="0" err="1">
                          <a:latin typeface="+mj-lt"/>
                        </a:rPr>
                        <a:t>cài</a:t>
                      </a:r>
                      <a:r>
                        <a:rPr lang="vi-VN" sz="2000" dirty="0">
                          <a:latin typeface="+mj-lt"/>
                        </a:rPr>
                        <a:t> </a:t>
                      </a:r>
                      <a:r>
                        <a:rPr lang="vi-VN" sz="2000" dirty="0" err="1">
                          <a:latin typeface="+mj-lt"/>
                        </a:rPr>
                        <a:t>đặt</a:t>
                      </a:r>
                      <a:r>
                        <a:rPr lang="vi-VN" sz="2000" dirty="0">
                          <a:latin typeface="+mj-lt"/>
                        </a:rPr>
                        <a:t> DHCP trên Windows</a:t>
                      </a:r>
                    </a:p>
                    <a:p>
                      <a:endParaRPr lang="vi-VN" dirty="0"/>
                    </a:p>
                  </a:txBody>
                  <a:tcPr/>
                </a:tc>
                <a:tc>
                  <a:txBody>
                    <a:bodyPr/>
                    <a:lstStyle/>
                    <a:p>
                      <a:r>
                        <a:rPr lang="vi-VN" sz="2000" dirty="0">
                          <a:latin typeface="+mj-lt"/>
                        </a:rPr>
                        <a:t>DHCP </a:t>
                      </a:r>
                      <a:r>
                        <a:rPr lang="vi-VN" sz="2000" dirty="0" err="1">
                          <a:latin typeface="+mj-lt"/>
                        </a:rPr>
                        <a:t>được</a:t>
                      </a:r>
                      <a:r>
                        <a:rPr lang="vi-VN" sz="2000" dirty="0">
                          <a:latin typeface="+mj-lt"/>
                        </a:rPr>
                        <a:t> </a:t>
                      </a:r>
                      <a:r>
                        <a:rPr lang="vi-VN" sz="2000" dirty="0" err="1">
                          <a:latin typeface="+mj-lt"/>
                        </a:rPr>
                        <a:t>cài</a:t>
                      </a:r>
                      <a:r>
                        <a:rPr lang="vi-VN" sz="2000" dirty="0">
                          <a:latin typeface="+mj-lt"/>
                        </a:rPr>
                        <a:t> </a:t>
                      </a:r>
                      <a:r>
                        <a:rPr lang="vi-VN" sz="2000" dirty="0" err="1">
                          <a:latin typeface="+mj-lt"/>
                        </a:rPr>
                        <a:t>đặt</a:t>
                      </a:r>
                      <a:r>
                        <a:rPr lang="vi-VN" sz="2000" dirty="0">
                          <a:latin typeface="+mj-lt"/>
                        </a:rPr>
                        <a:t> qua </a:t>
                      </a:r>
                      <a:r>
                        <a:rPr lang="vi-VN" sz="2000" dirty="0" err="1">
                          <a:latin typeface="+mj-lt"/>
                        </a:rPr>
                        <a:t>gói</a:t>
                      </a:r>
                      <a:r>
                        <a:rPr lang="vi-VN" sz="2000" dirty="0">
                          <a:latin typeface="+mj-lt"/>
                        </a:rPr>
                        <a:t> </a:t>
                      </a:r>
                      <a:r>
                        <a:rPr lang="vi-VN" sz="2000" dirty="0" err="1">
                          <a:latin typeface="+mj-lt"/>
                        </a:rPr>
                        <a:t>phần</a:t>
                      </a:r>
                      <a:r>
                        <a:rPr lang="vi-VN" sz="2000" dirty="0">
                          <a:latin typeface="+mj-lt"/>
                        </a:rPr>
                        <a:t> </a:t>
                      </a:r>
                      <a:r>
                        <a:rPr lang="vi-VN" sz="2000" dirty="0" err="1">
                          <a:latin typeface="+mj-lt"/>
                        </a:rPr>
                        <a:t>mềm</a:t>
                      </a:r>
                      <a:r>
                        <a:rPr lang="vi-VN" sz="2000" dirty="0">
                          <a:latin typeface="+mj-lt"/>
                        </a:rPr>
                        <a:t> </a:t>
                      </a:r>
                      <a:r>
                        <a:rPr lang="vi-VN" sz="2000" dirty="0" err="1">
                          <a:latin typeface="+mj-lt"/>
                        </a:rPr>
                        <a:t>của</a:t>
                      </a:r>
                      <a:r>
                        <a:rPr lang="vi-VN" sz="2000" dirty="0">
                          <a:latin typeface="+mj-lt"/>
                        </a:rPr>
                        <a:t> </a:t>
                      </a:r>
                      <a:r>
                        <a:rPr lang="vi-VN" sz="2000" dirty="0" err="1">
                          <a:latin typeface="+mj-lt"/>
                        </a:rPr>
                        <a:t>Ubuntu</a:t>
                      </a:r>
                      <a:r>
                        <a:rPr lang="vi-VN" sz="2000" dirty="0">
                          <a:latin typeface="+mj-lt"/>
                        </a:rPr>
                        <a:t> </a:t>
                      </a:r>
                      <a:r>
                        <a:rPr lang="vi-VN" sz="2000" dirty="0" err="1">
                          <a:latin typeface="+mj-lt"/>
                        </a:rPr>
                        <a:t>sử</a:t>
                      </a:r>
                      <a:r>
                        <a:rPr lang="vi-VN" sz="2000" dirty="0">
                          <a:latin typeface="+mj-lt"/>
                        </a:rPr>
                        <a:t> </a:t>
                      </a:r>
                      <a:r>
                        <a:rPr lang="vi-VN" sz="2000" dirty="0" err="1">
                          <a:latin typeface="+mj-lt"/>
                        </a:rPr>
                        <a:t>dụng</a:t>
                      </a:r>
                      <a:r>
                        <a:rPr lang="vi-VN" sz="2000" dirty="0">
                          <a:latin typeface="+mj-lt"/>
                        </a:rPr>
                        <a:t> công </a:t>
                      </a:r>
                      <a:r>
                        <a:rPr lang="vi-VN" sz="2000" dirty="0" err="1">
                          <a:latin typeface="+mj-lt"/>
                        </a:rPr>
                        <a:t>cụ</a:t>
                      </a:r>
                      <a:r>
                        <a:rPr lang="vi-VN" sz="2000" dirty="0">
                          <a:latin typeface="+mj-lt"/>
                        </a:rPr>
                        <a:t> </a:t>
                      </a:r>
                      <a:r>
                        <a:rPr lang="vi-VN" sz="2000" dirty="0" err="1">
                          <a:latin typeface="+mj-lt"/>
                        </a:rPr>
                        <a:t>quản</a:t>
                      </a:r>
                      <a:r>
                        <a:rPr lang="vi-VN" sz="2000" dirty="0">
                          <a:latin typeface="+mj-lt"/>
                        </a:rPr>
                        <a:t> </a:t>
                      </a:r>
                      <a:r>
                        <a:rPr lang="vi-VN" sz="2000" dirty="0" err="1">
                          <a:latin typeface="+mj-lt"/>
                        </a:rPr>
                        <a:t>lý</a:t>
                      </a:r>
                      <a:r>
                        <a:rPr lang="vi-VN" sz="2000" dirty="0">
                          <a:latin typeface="+mj-lt"/>
                        </a:rPr>
                        <a:t> </a:t>
                      </a:r>
                      <a:r>
                        <a:rPr lang="vi-VN" sz="2000" dirty="0" err="1">
                          <a:latin typeface="+mj-lt"/>
                        </a:rPr>
                        <a:t>phần</a:t>
                      </a:r>
                      <a:r>
                        <a:rPr lang="vi-VN" sz="2000" dirty="0">
                          <a:latin typeface="+mj-lt"/>
                        </a:rPr>
                        <a:t> </a:t>
                      </a:r>
                      <a:r>
                        <a:rPr lang="vi-VN" sz="2000" dirty="0" err="1">
                          <a:latin typeface="+mj-lt"/>
                        </a:rPr>
                        <a:t>mềm</a:t>
                      </a:r>
                      <a:r>
                        <a:rPr lang="vi-VN" sz="2000" dirty="0">
                          <a:latin typeface="+mj-lt"/>
                        </a:rPr>
                        <a:t> </a:t>
                      </a:r>
                      <a:r>
                        <a:rPr lang="vi-VN" sz="2000" dirty="0" err="1">
                          <a:latin typeface="+mj-lt"/>
                        </a:rPr>
                        <a:t>apt-get</a:t>
                      </a:r>
                      <a:r>
                        <a:rPr lang="vi-VN" sz="2000" dirty="0">
                          <a:latin typeface="+mj-lt"/>
                        </a:rPr>
                        <a:t>: </a:t>
                      </a:r>
                      <a:r>
                        <a:rPr lang="vi-VN" sz="2000" dirty="0" err="1">
                          <a:latin typeface="+mj-lt"/>
                        </a:rPr>
                        <a:t>sudo</a:t>
                      </a:r>
                      <a:r>
                        <a:rPr lang="vi-VN" sz="2000" dirty="0">
                          <a:latin typeface="+mj-lt"/>
                        </a:rPr>
                        <a:t> </a:t>
                      </a:r>
                      <a:r>
                        <a:rPr lang="vi-VN" sz="2000" dirty="0" err="1">
                          <a:latin typeface="+mj-lt"/>
                        </a:rPr>
                        <a:t>apt-get</a:t>
                      </a:r>
                      <a:r>
                        <a:rPr lang="vi-VN" sz="2000" dirty="0">
                          <a:latin typeface="+mj-lt"/>
                        </a:rPr>
                        <a:t> </a:t>
                      </a:r>
                      <a:r>
                        <a:rPr lang="vi-VN" sz="2000" dirty="0" err="1">
                          <a:latin typeface="+mj-lt"/>
                        </a:rPr>
                        <a:t>install</a:t>
                      </a:r>
                      <a:r>
                        <a:rPr lang="vi-VN" sz="2000" dirty="0">
                          <a:latin typeface="+mj-lt"/>
                        </a:rPr>
                        <a:t> </a:t>
                      </a:r>
                      <a:r>
                        <a:rPr lang="vi-VN" sz="2000" dirty="0" err="1">
                          <a:latin typeface="+mj-lt"/>
                        </a:rPr>
                        <a:t>isc-dhcp-server</a:t>
                      </a:r>
                      <a:endParaRPr lang="vi-VN" sz="2000" dirty="0">
                        <a:latin typeface="+mj-lt"/>
                      </a:endParaRPr>
                    </a:p>
                    <a:p>
                      <a:endParaRPr lang="vi-VN" sz="2000" dirty="0">
                        <a:latin typeface="+mj-lt"/>
                      </a:endParaRPr>
                    </a:p>
                    <a:p>
                      <a:endParaRPr lang="vi-VN" sz="2000" dirty="0">
                        <a:latin typeface="+mj-lt"/>
                      </a:endParaRPr>
                    </a:p>
                    <a:p>
                      <a:endParaRPr lang="vi-VN" sz="2000" dirty="0">
                        <a:latin typeface="+mj-lt"/>
                      </a:endParaRPr>
                    </a:p>
                    <a:p>
                      <a:endParaRPr lang="vi-VN" sz="2000" dirty="0">
                        <a:latin typeface="+mj-lt"/>
                      </a:endParaRPr>
                    </a:p>
                    <a:p>
                      <a:endParaRPr lang="vi-VN" sz="2000" dirty="0">
                        <a:latin typeface="+mj-lt"/>
                      </a:endParaRPr>
                    </a:p>
                    <a:p>
                      <a:endParaRPr lang="vi-VN" sz="2000" dirty="0">
                        <a:latin typeface="+mj-lt"/>
                      </a:endParaRPr>
                    </a:p>
                    <a:p>
                      <a:endParaRPr lang="vi-VN" sz="2000" dirty="0">
                        <a:latin typeface="+mj-lt"/>
                      </a:endParaRPr>
                    </a:p>
                    <a:p>
                      <a:endParaRPr lang="vi-VN" sz="2000" dirty="0">
                        <a:latin typeface="+mj-lt"/>
                      </a:endParaRPr>
                    </a:p>
                    <a:p>
                      <a:r>
                        <a:rPr lang="vi-VN" sz="2000" dirty="0">
                          <a:latin typeface="+mj-lt"/>
                        </a:rPr>
                        <a:t>            </a:t>
                      </a:r>
                      <a:r>
                        <a:rPr lang="vi-VN" sz="2000" dirty="0" err="1">
                          <a:latin typeface="+mj-lt"/>
                        </a:rPr>
                        <a:t>Hình</a:t>
                      </a:r>
                      <a:r>
                        <a:rPr lang="vi-VN" sz="2000" dirty="0">
                          <a:latin typeface="+mj-lt"/>
                        </a:rPr>
                        <a:t> 4:Cài </a:t>
                      </a:r>
                      <a:r>
                        <a:rPr lang="vi-VN" sz="2000" dirty="0" err="1">
                          <a:latin typeface="+mj-lt"/>
                        </a:rPr>
                        <a:t>đặt</a:t>
                      </a:r>
                      <a:r>
                        <a:rPr lang="vi-VN" sz="2000" dirty="0">
                          <a:latin typeface="+mj-lt"/>
                        </a:rPr>
                        <a:t> DHCP trên </a:t>
                      </a:r>
                      <a:r>
                        <a:rPr lang="vi-VN" sz="2000" dirty="0" err="1">
                          <a:latin typeface="+mj-lt"/>
                        </a:rPr>
                        <a:t>Linux</a:t>
                      </a:r>
                      <a:endParaRPr lang="vi-VN" sz="2000" dirty="0">
                        <a:latin typeface="+mj-lt"/>
                      </a:endParaRPr>
                    </a:p>
                  </a:txBody>
                  <a:tcPr/>
                </a:tc>
                <a:extLst>
                  <a:ext uri="{0D108BD9-81ED-4DB2-BD59-A6C34878D82A}">
                    <a16:rowId xmlns:a16="http://schemas.microsoft.com/office/drawing/2014/main" val="1560941059"/>
                  </a:ext>
                </a:extLst>
              </a:tr>
            </a:tbl>
          </a:graphicData>
        </a:graphic>
      </p:graphicFrame>
      <p:pic>
        <p:nvPicPr>
          <p:cNvPr id="5" name="Hình ảnh 4">
            <a:extLst>
              <a:ext uri="{FF2B5EF4-FFF2-40B4-BE49-F238E27FC236}">
                <a16:creationId xmlns:a16="http://schemas.microsoft.com/office/drawing/2014/main" id="{7D70FAB9-8D40-4D9D-87AE-6EA671917739}"/>
              </a:ext>
            </a:extLst>
          </p:cNvPr>
          <p:cNvPicPr>
            <a:picLocks noChangeAspect="1"/>
          </p:cNvPicPr>
          <p:nvPr/>
        </p:nvPicPr>
        <p:blipFill>
          <a:blip r:embed="rId2"/>
          <a:stretch>
            <a:fillRect/>
          </a:stretch>
        </p:blipFill>
        <p:spPr>
          <a:xfrm>
            <a:off x="1746450" y="3279374"/>
            <a:ext cx="3987045" cy="2207025"/>
          </a:xfrm>
          <a:prstGeom prst="rect">
            <a:avLst/>
          </a:prstGeom>
        </p:spPr>
      </p:pic>
      <p:pic>
        <p:nvPicPr>
          <p:cNvPr id="7" name="Hình ảnh 6">
            <a:extLst>
              <a:ext uri="{FF2B5EF4-FFF2-40B4-BE49-F238E27FC236}">
                <a16:creationId xmlns:a16="http://schemas.microsoft.com/office/drawing/2014/main" id="{40D7F446-D1B1-4242-BCBC-C7EC9B45305A}"/>
              </a:ext>
            </a:extLst>
          </p:cNvPr>
          <p:cNvPicPr>
            <a:picLocks noChangeAspect="1"/>
          </p:cNvPicPr>
          <p:nvPr/>
        </p:nvPicPr>
        <p:blipFill>
          <a:blip r:embed="rId3"/>
          <a:stretch>
            <a:fillRect/>
          </a:stretch>
        </p:blipFill>
        <p:spPr>
          <a:xfrm>
            <a:off x="6276513" y="3542190"/>
            <a:ext cx="4169037" cy="2093835"/>
          </a:xfrm>
          <a:prstGeom prst="rect">
            <a:avLst/>
          </a:prstGeom>
        </p:spPr>
      </p:pic>
    </p:spTree>
    <p:extLst>
      <p:ext uri="{BB962C8B-B14F-4D97-AF65-F5344CB8AC3E}">
        <p14:creationId xmlns:p14="http://schemas.microsoft.com/office/powerpoint/2010/main" val="2465359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2159</TotalTime>
  <Words>5591</Words>
  <Application>Microsoft Office PowerPoint</Application>
  <PresentationFormat>Widescreen</PresentationFormat>
  <Paragraphs>393</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Times New Roman</vt:lpstr>
      <vt:lpstr>TimesNewRomanPS-BoldMT</vt:lpstr>
      <vt:lpstr>TimesNewRomanPSMT</vt:lpstr>
      <vt:lpstr>Tw Cen MT</vt:lpstr>
      <vt:lpstr>Wingdings</vt:lpstr>
      <vt:lpstr>Droplet</vt:lpstr>
      <vt:lpstr>HỌC VIỆN CÔNG NGHỆ BƯU CHÍNH VIỄN THÔNG</vt:lpstr>
      <vt:lpstr>Nhóm: G1906402</vt:lpstr>
      <vt:lpstr>1. DỊCH VỤ DNS/DHCP TRONG WINDOWS VÀ LINUX/UNIX</vt:lpstr>
      <vt:lpstr>So sánh Dịch Vụ DNS trên Window và linux </vt:lpstr>
      <vt:lpstr>So sánh Dịch Vụ DNS trên Window và linux </vt:lpstr>
      <vt:lpstr>PowerPoint Presentation</vt:lpstr>
      <vt:lpstr>1. DỊCH VỤ DNS/DHCP TRONG WINDOWS VÀ LINUX/UNIX</vt:lpstr>
      <vt:lpstr>So sánh Dịch Vụ DHCp trên Window và linux </vt:lpstr>
      <vt:lpstr>So sánh Dịch Vụ DHCP trên Window và linux </vt:lpstr>
      <vt:lpstr>PowerPoint Presentation</vt:lpstr>
      <vt:lpstr>2. QUẢN LÝ NGƯỜI DÙNG VÀ MÁY TÍNH</vt:lpstr>
      <vt:lpstr> 2.1 Trong windows</vt:lpstr>
      <vt:lpstr>PowerPoint Presentation</vt:lpstr>
      <vt:lpstr>- Để quản trị người dùng cục bộ, người dùng quản trị truy nhập “Local user and group” của “Server manager” với “Active directory users and computers” cung cấp chức năng quản lý các máy tính và người dùng trong miền.   - Với Windows, mỗi người dùng sẽ không có quyền truy cập vào mã nguồn, chỉ có các thành viên của nhóm được lựa chọn mới có quyền truy cập.</vt:lpstr>
      <vt:lpstr>2.2 Trong hệ điều hành Linix/Unix</vt:lpstr>
      <vt:lpstr>PowerPoint Presentation</vt:lpstr>
      <vt:lpstr>2.3 So sánh </vt:lpstr>
      <vt:lpstr>3. QUẢN LÝ TRANG WEB </vt:lpstr>
      <vt:lpstr>3.1 Trong hệ điều hành Windows </vt:lpstr>
      <vt:lpstr>PowerPoint Presentation</vt:lpstr>
      <vt:lpstr>PowerPoint Presentation</vt:lpstr>
      <vt:lpstr>3.2 Trong Linux/Unix</vt:lpstr>
      <vt:lpstr>3.2.2 Ưu điểm</vt:lpstr>
      <vt:lpstr>3.2.3 Cài đặt</vt:lpstr>
      <vt:lpstr>3.3 So sánh ưu và nhược điểm</vt:lpstr>
      <vt:lpstr>3.3 So sánh ưu và nhược điểm</vt:lpstr>
      <vt:lpstr>4. Sao lưu và khôi phục dự phòng</vt:lpstr>
      <vt:lpstr>4.1 Hệ điều hành Windows  4.1.1 Đặc điểm  </vt:lpstr>
      <vt:lpstr>4.1 Hệ điều hành Windows  4.1.2 Ưu điểm so với Linux  </vt:lpstr>
      <vt:lpstr>PowerPoint Presentation</vt:lpstr>
      <vt:lpstr>4.2 Hệ điều hành Linux/Unix  4.2.1 Đặc điểm</vt:lpstr>
      <vt:lpstr>4.2 Hệ điều hành Linux/Unix   4.2.2 Ưu điểm so với Windows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Sao lưu và khôi phục dự phòng</dc:title>
  <dc:creator>mai quỳnh</dc:creator>
  <cp:lastModifiedBy>Nguyễn Phương</cp:lastModifiedBy>
  <cp:revision>8</cp:revision>
  <dcterms:created xsi:type="dcterms:W3CDTF">2021-11-05T01:52:58Z</dcterms:created>
  <dcterms:modified xsi:type="dcterms:W3CDTF">2021-11-07T09:14:45Z</dcterms:modified>
</cp:coreProperties>
</file>