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3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2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2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A8A8-7E56-4D34-AB77-2A944A43B64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528F-04CD-4BEF-9022-A4C5FF21A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50105" y="898358"/>
            <a:ext cx="7395411" cy="460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300" b="1" dirty="0" smtClean="0"/>
              <a:t>Employee (</a:t>
            </a:r>
            <a:r>
              <a:rPr lang="ko-KR" altLang="en-US" sz="2300" b="1" dirty="0" smtClean="0"/>
              <a:t>사원</a:t>
            </a:r>
            <a:r>
              <a:rPr lang="en-US" altLang="ko-KR" sz="2300" b="1" dirty="0" smtClean="0"/>
              <a:t>/ </a:t>
            </a:r>
            <a:r>
              <a:rPr lang="ko-KR" altLang="en-US" sz="2300" b="1" dirty="0" smtClean="0"/>
              <a:t>본사 직원</a:t>
            </a:r>
            <a:r>
              <a:rPr lang="en-US" altLang="ko-KR" sz="2300" b="1" dirty="0" smtClean="0"/>
              <a:t>)</a:t>
            </a:r>
          </a:p>
          <a:p>
            <a:r>
              <a:rPr lang="en-US" altLang="ko-KR" dirty="0" smtClean="0"/>
              <a:t>Employee </a:t>
            </a:r>
            <a:r>
              <a:rPr lang="ko-KR" altLang="en-US" dirty="0" smtClean="0"/>
              <a:t>테이블은 사용자의 정보를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구분하여 개개인에게 맞는 </a:t>
            </a:r>
            <a:r>
              <a:rPr lang="en-US" altLang="ko-KR" dirty="0" smtClean="0"/>
              <a:t>ERP </a:t>
            </a:r>
            <a:r>
              <a:rPr lang="ko-KR" altLang="en-US" dirty="0" smtClean="0"/>
              <a:t>경험을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emp_id</a:t>
            </a:r>
            <a:r>
              <a:rPr lang="en-US" altLang="ko-KR" dirty="0" smtClean="0"/>
              <a:t> (PK,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사원번호</a:t>
            </a:r>
            <a:endParaRPr lang="ko-KR" altLang="en-US" dirty="0" smtClean="0"/>
          </a:p>
          <a:p>
            <a:r>
              <a:rPr lang="en-US" altLang="ko-KR" dirty="0" err="1" smtClean="0"/>
              <a:t>emp_name</a:t>
            </a:r>
            <a:r>
              <a:rPr lang="en-US" altLang="ko-KR" dirty="0" smtClean="0"/>
              <a:t> (varchar) : </a:t>
            </a:r>
            <a:r>
              <a:rPr lang="ko-KR" altLang="en-US" dirty="0" err="1" smtClean="0"/>
              <a:t>직원명</a:t>
            </a:r>
            <a:endParaRPr lang="ko-KR" altLang="en-US" dirty="0" smtClean="0"/>
          </a:p>
          <a:p>
            <a:r>
              <a:rPr lang="en-US" altLang="ko-KR" dirty="0" smtClean="0"/>
              <a:t>password (varchar) : </a:t>
            </a:r>
            <a:r>
              <a:rPr lang="ko-KR" altLang="en-US" dirty="0" smtClean="0"/>
              <a:t>암호화된 비밀번호</a:t>
            </a:r>
          </a:p>
          <a:p>
            <a:r>
              <a:rPr lang="en-US" altLang="ko-KR" dirty="0" err="1" smtClean="0"/>
              <a:t>hire_date</a:t>
            </a:r>
            <a:r>
              <a:rPr lang="en-US" altLang="ko-KR" dirty="0" smtClean="0"/>
              <a:t> (date) : </a:t>
            </a:r>
            <a:r>
              <a:rPr lang="ko-KR" altLang="en-US" dirty="0" smtClean="0"/>
              <a:t>입사일</a:t>
            </a:r>
          </a:p>
          <a:p>
            <a:r>
              <a:rPr lang="en-US" altLang="ko-KR" dirty="0" smtClean="0"/>
              <a:t>role (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: ADMIN, USER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권한</a:t>
            </a:r>
          </a:p>
          <a:p>
            <a:r>
              <a:rPr lang="en-US" altLang="ko-KR" dirty="0" err="1" smtClean="0"/>
              <a:t>dept_id</a:t>
            </a:r>
            <a:r>
              <a:rPr lang="en-US" altLang="ko-KR" dirty="0" smtClean="0"/>
              <a:t> (FK) : </a:t>
            </a:r>
            <a:r>
              <a:rPr lang="ko-KR" altLang="en-US" dirty="0" err="1" smtClean="0"/>
              <a:t>부서번호</a:t>
            </a:r>
            <a:endParaRPr lang="ko-KR" altLang="en-US" dirty="0" smtClean="0"/>
          </a:p>
          <a:p>
            <a:r>
              <a:rPr lang="en-US" altLang="ko-KR" dirty="0" smtClean="0"/>
              <a:t>position (varchar) :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</a:t>
            </a:r>
          </a:p>
          <a:p>
            <a:r>
              <a:rPr lang="en-US" altLang="ko-KR" dirty="0" smtClean="0"/>
              <a:t>phone (varchar) : </a:t>
            </a:r>
            <a:r>
              <a:rPr lang="ko-KR" altLang="en-US" dirty="0" smtClean="0"/>
              <a:t>연락처</a:t>
            </a:r>
          </a:p>
          <a:p>
            <a:r>
              <a:rPr lang="en-US" altLang="ko-KR" dirty="0" smtClean="0"/>
              <a:t>address (varchar) : </a:t>
            </a:r>
            <a:r>
              <a:rPr lang="ko-KR" altLang="en-US" dirty="0" smtClean="0"/>
              <a:t>주소</a:t>
            </a:r>
          </a:p>
          <a:p>
            <a:r>
              <a:rPr lang="en-US" altLang="ko-KR" dirty="0" smtClean="0"/>
              <a:t>email (varchar) : </a:t>
            </a:r>
            <a:r>
              <a:rPr lang="ko-KR" altLang="en-US" dirty="0" smtClean="0"/>
              <a:t>이메일</a:t>
            </a:r>
          </a:p>
          <a:p>
            <a:r>
              <a:rPr lang="en-US" altLang="ko-KR" dirty="0" err="1" smtClean="0"/>
              <a:t>profile_image</a:t>
            </a:r>
            <a:r>
              <a:rPr lang="en-US" altLang="ko-KR" dirty="0" smtClean="0"/>
              <a:t> (varchar, </a:t>
            </a:r>
            <a:r>
              <a:rPr lang="en-US" altLang="ko-KR" dirty="0" err="1" smtClean="0"/>
              <a:t>nullable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프로필 사진 경로</a:t>
            </a:r>
          </a:p>
          <a:p>
            <a:r>
              <a:rPr lang="en-US" altLang="ko-KR" dirty="0" err="1" smtClean="0"/>
              <a:t>is_logged_in</a:t>
            </a:r>
            <a:r>
              <a:rPr lang="en-US" altLang="ko-KR" dirty="0" smtClean="0"/>
              <a:t> (Boolean) : </a:t>
            </a:r>
            <a:r>
              <a:rPr lang="ko-KR" altLang="en-US" dirty="0" smtClean="0"/>
              <a:t>사용자의 로그인 상태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3" y="882316"/>
            <a:ext cx="2439333" cy="47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3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soldesk</dc:creator>
  <cp:lastModifiedBy>soldesk</cp:lastModifiedBy>
  <cp:revision>3</cp:revision>
  <dcterms:created xsi:type="dcterms:W3CDTF">2025-09-11T08:17:42Z</dcterms:created>
  <dcterms:modified xsi:type="dcterms:W3CDTF">2025-09-11T09:10:39Z</dcterms:modified>
</cp:coreProperties>
</file>