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4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4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5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1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2DCC-0F6A-4817-B668-C9811E33C25D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F44D-3F9E-4656-9C83-F3FCB253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8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04311"/>
            <a:ext cx="6658904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soldesk</dc:creator>
  <cp:lastModifiedBy>soldesk</cp:lastModifiedBy>
  <cp:revision>1</cp:revision>
  <dcterms:created xsi:type="dcterms:W3CDTF">2025-08-08T00:57:14Z</dcterms:created>
  <dcterms:modified xsi:type="dcterms:W3CDTF">2025-08-08T00:57:34Z</dcterms:modified>
</cp:coreProperties>
</file>