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4" r:id="rId3"/>
    <p:sldId id="268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51" d="100"/>
          <a:sy n="51" d="100"/>
        </p:scale>
        <p:origin x="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448" t="7952" r="1003" b="868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199" y="3941428"/>
            <a:ext cx="15849600" cy="1419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66"/>
              </a:lnSpc>
            </a:pPr>
            <a:r>
              <a:rPr lang="zh-CN" altLang="en-US" sz="4800" spc="867" dirty="0">
                <a:solidFill>
                  <a:srgbClr val="FFFFFF"/>
                </a:solidFill>
                <a:ea typeface="思源黑体"/>
              </a:rPr>
              <a:t>实验一与实验二</a:t>
            </a:r>
            <a:endParaRPr lang="en-US" sz="4800" spc="867" dirty="0">
              <a:solidFill>
                <a:srgbClr val="FFFFFF"/>
              </a:solidFill>
              <a:ea typeface="思源黑体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956842" y="6168867"/>
            <a:ext cx="7737733" cy="228685"/>
            <a:chOff x="0" y="0"/>
            <a:chExt cx="11258512" cy="3327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58512" cy="297180"/>
            </a:xfrm>
            <a:custGeom>
              <a:avLst/>
              <a:gdLst/>
              <a:ahLst/>
              <a:cxnLst/>
              <a:rect l="l" t="t" r="r" b="b"/>
              <a:pathLst>
                <a:path w="11258512" h="297180">
                  <a:moveTo>
                    <a:pt x="10961332" y="0"/>
                  </a:moveTo>
                  <a:lnTo>
                    <a:pt x="10961332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960062" y="167640"/>
                  </a:lnTo>
                  <a:lnTo>
                    <a:pt x="10960062" y="297180"/>
                  </a:lnTo>
                  <a:lnTo>
                    <a:pt x="11258512" y="297180"/>
                  </a:lnTo>
                  <a:lnTo>
                    <a:pt x="11258512" y="0"/>
                  </a:lnTo>
                  <a:lnTo>
                    <a:pt x="10961332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221682" y="260350"/>
                  </a:moveTo>
                  <a:lnTo>
                    <a:pt x="10998162" y="260350"/>
                  </a:lnTo>
                  <a:lnTo>
                    <a:pt x="10998162" y="36830"/>
                  </a:lnTo>
                  <a:lnTo>
                    <a:pt x="11221682" y="36830"/>
                  </a:lnTo>
                  <a:lnTo>
                    <a:pt x="11221682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406575" y="3198883"/>
            <a:ext cx="7673168" cy="228685"/>
            <a:chOff x="0" y="0"/>
            <a:chExt cx="11164569" cy="332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64569" cy="297180"/>
            </a:xfrm>
            <a:custGeom>
              <a:avLst/>
              <a:gdLst/>
              <a:ahLst/>
              <a:cxnLst/>
              <a:rect l="l" t="t" r="r" b="b"/>
              <a:pathLst>
                <a:path w="11164569" h="297180">
                  <a:moveTo>
                    <a:pt x="10867389" y="0"/>
                  </a:moveTo>
                  <a:lnTo>
                    <a:pt x="10867389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866119" y="167640"/>
                  </a:lnTo>
                  <a:lnTo>
                    <a:pt x="10866119" y="297180"/>
                  </a:lnTo>
                  <a:lnTo>
                    <a:pt x="11164569" y="297180"/>
                  </a:lnTo>
                  <a:lnTo>
                    <a:pt x="11164569" y="0"/>
                  </a:lnTo>
                  <a:lnTo>
                    <a:pt x="10867389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127739" y="260350"/>
                  </a:moveTo>
                  <a:lnTo>
                    <a:pt x="10904219" y="260350"/>
                  </a:lnTo>
                  <a:lnTo>
                    <a:pt x="10904219" y="36830"/>
                  </a:lnTo>
                  <a:lnTo>
                    <a:pt x="11127739" y="36830"/>
                  </a:lnTo>
                  <a:lnTo>
                    <a:pt x="11127739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5FFBC3-11A5-416E-9A85-49A6EEE9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29" y="1181100"/>
            <a:ext cx="1096874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7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D611E4-4486-4E4F-929B-FCC77FE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892105"/>
            <a:ext cx="11353800" cy="8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8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BA288-4D0D-44F3-9D89-FA94C5A0B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311"/>
            <a:ext cx="8924925" cy="9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个预处理过的源文件（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source01-09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个分布式节点，每个源文件中包含大量的由英文、数字和字符（不包括逗号）构成的单词，单词由逗号与换行符分割。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要求应用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思想，模拟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3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节点实现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wordCount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功能，输出对应的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文件和最终的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结果文件。由于源文件较大，要求使用多线程来模拟分布式节点。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学有余力的同学可以在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的基础上添加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combine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shuffle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过程。</a:t>
            </a:r>
          </a:p>
        </p:txBody>
      </p:sp>
    </p:spTree>
    <p:extLst>
      <p:ext uri="{BB962C8B-B14F-4D97-AF65-F5344CB8AC3E}">
        <p14:creationId xmlns:p14="http://schemas.microsoft.com/office/powerpoint/2010/main" val="41915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9F51ED-70A8-44C3-AA8E-6A8C7726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97" y="1866900"/>
            <a:ext cx="9585805" cy="75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A55E27-BFED-440C-A4EF-B2613486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74908"/>
            <a:ext cx="14035088" cy="79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D8991F-5647-4036-AF70-D183770E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0372"/>
            <a:ext cx="16403782" cy="83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提供的数据集包含邮件内容（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），人名与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映射（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persons.csv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），别名信息（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aliases.csv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文件中只考虑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MetadataTo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MetadataFrom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两列，分别表示收件人和寄件人姓名，但这些姓名包含许多别名，提供预处理代码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preprocess.py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以供参考。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完成这些后，即可由寄件人和收件人为节点构造有向图，不考虑重复边，编写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算法的代码，根据每个节点的入度计算其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值，迭代直到误差小于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10e-8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实验进阶版考虑加入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teleport β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，用以对概率转移矩阵进行修正，解决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dead ends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spider trap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的问题。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输出人名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及其对应的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74587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471789-E6AA-4946-9CB1-16DA4865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14945"/>
            <a:ext cx="13106400" cy="74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6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A48A8-898B-403E-B45E-E8988253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31" y="2274745"/>
            <a:ext cx="116037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6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7837C-9099-46C6-9850-9C56780F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41259"/>
            <a:ext cx="11353800" cy="85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273</Words>
  <Application>Microsoft Office PowerPoint</Application>
  <PresentationFormat>自定义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Arial</vt:lpstr>
      <vt:lpstr>字由点字典黑 65J</vt:lpstr>
      <vt:lpstr>宋体</vt:lpstr>
      <vt:lpstr>思源黑体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nie hao</cp:lastModifiedBy>
  <cp:revision>125</cp:revision>
  <dcterms:created xsi:type="dcterms:W3CDTF">2006-08-16T00:00:00Z</dcterms:created>
  <dcterms:modified xsi:type="dcterms:W3CDTF">2021-12-06T10:53:52Z</dcterms:modified>
  <dc:identifier>DAEsILSKdPY</dc:identifier>
</cp:coreProperties>
</file>