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5143500" cx="9144000"/>
  <p:notesSz cx="6858000" cy="9144000"/>
  <p:embeddedFontLst>
    <p:embeddedFont>
      <p:font typeface="Raleway"/>
      <p:regular r:id="rId78"/>
      <p:bold r:id="rId79"/>
      <p:italic r:id="rId80"/>
      <p:boldItalic r:id="rId81"/>
    </p:embeddedFont>
    <p:embeddedFont>
      <p:font typeface="Lato"/>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6.xml"/><Relationship Id="rId41" Type="http://schemas.openxmlformats.org/officeDocument/2006/relationships/slide" Target="slides/slide35.xml"/><Relationship Id="rId85" Type="http://schemas.openxmlformats.org/officeDocument/2006/relationships/font" Target="fonts/Lato-bold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aleway-italic.fntdata"/><Relationship Id="rId82" Type="http://schemas.openxmlformats.org/officeDocument/2006/relationships/font" Target="fonts/Lato-regular.fntdata"/><Relationship Id="rId81" Type="http://schemas.openxmlformats.org/officeDocument/2006/relationships/font" Target="fonts/Raleway-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Raleway-bold.fntdata"/><Relationship Id="rId34" Type="http://schemas.openxmlformats.org/officeDocument/2006/relationships/slide" Target="slides/slide28.xml"/><Relationship Id="rId78" Type="http://schemas.openxmlformats.org/officeDocument/2006/relationships/font" Target="fonts/Raleway-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87c179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87c179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9cf2cbd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9cf2cb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e87c179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e87c179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e87c1792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e87c1792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e87c1792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e87c1792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9cf2cbdf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9cf2cbd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e87c179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e87c179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e87c179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e87c179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2c6c342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2c6c34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2c6c342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2c6c342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1086603a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1086603a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2c6c342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2c6c342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2c6c342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2c6c342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2c6c342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2c6c342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e87c179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e87c179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2c6c342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2c6c342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2c6c342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2c6c342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2c6c342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2c6c342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2c6c3424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2c6c3424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e87c17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e87c17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2c6c342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2c6c342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1086603a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1086603a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2c6c3424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2c6c3424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2c6c3424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2c6c3424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569976b3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569976b3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e87c179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e87c179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2c6c342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2c6c342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2c6c3424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2c6c3424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2c6c3424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2c6c3424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569976b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569976b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e87c1792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e87c1792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2c6c3424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2c6c3424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1086603a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1086603a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2c6c3424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2c6c3424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2c6c3424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2c6c3424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2c6c3424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2c6c3424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2c6c3424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2c6c3424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569976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569976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2c6c3424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2c6c3424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569976b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569976b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569976b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569976b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569976b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569976b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e87c179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e87c179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1086603a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1086603a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569976b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1569976b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569976b3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569976b3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569976b3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569976b3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569976b3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569976b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12c6c342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12c6c342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569976b3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569976b3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12c6c3424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12c6c3424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15d3bcd14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15d3bcd14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5d3bcd1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15d3bcd1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569976b3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1569976b3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1086603a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1086603a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1569976b3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1569976b3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1569976b3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1569976b3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1569976b3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1569976b3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569976b3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1569976b3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1569976b3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1569976b3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1569976b3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1569976b3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5d3bcd14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15d3bcd14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09cf2cbd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09cf2cbd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569976b3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1569976b3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569976b3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1569976b3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e87c179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e87c179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e1086603a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e1086603a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e1086603a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e1086603a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e87c179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e87c179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e87c179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e87c179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github.com/" TargetMode="External"/><Relationship Id="rId4" Type="http://schemas.openxmlformats.org/officeDocument/2006/relationships/hyperlink" Target="https://gitlab.com/" TargetMode="External"/><Relationship Id="rId5" Type="http://schemas.openxmlformats.org/officeDocument/2006/relationships/hyperlink" Target="https://bitbucket.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github.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github.com/n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github.com/settings/key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Git Remote</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Multiple Git Server</a:t>
            </a:r>
            <a:endParaRPr/>
          </a:p>
        </p:txBody>
      </p:sp>
      <p:pic>
        <p:nvPicPr>
          <p:cNvPr id="218" name="Google Shape;218;p34"/>
          <p:cNvPicPr preferRelativeResize="0"/>
          <p:nvPr/>
        </p:nvPicPr>
        <p:blipFill>
          <a:blip r:embed="rId3">
            <a:alphaModFix/>
          </a:blip>
          <a:stretch>
            <a:fillRect/>
          </a:stretch>
        </p:blipFill>
        <p:spPr>
          <a:xfrm>
            <a:off x="1653038" y="2006250"/>
            <a:ext cx="5837933"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Server</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 Server adalah Server yang bisa digunakan untuk menyimpan repository git yang sudah kita buat di local</a:t>
            </a:r>
            <a:endParaRPr/>
          </a:p>
          <a:p>
            <a:pPr indent="-311150" lvl="0" marL="457200" rtl="0" algn="l">
              <a:spcBef>
                <a:spcPts val="0"/>
              </a:spcBef>
              <a:spcAft>
                <a:spcPts val="0"/>
              </a:spcAft>
              <a:buSzPts val="1300"/>
              <a:buChar char="●"/>
            </a:pPr>
            <a:r>
              <a:rPr lang="id"/>
              <a:t>Ada banyak sekali Git Server yang tersedia, baik itu yang gratis atau pun berbayar</a:t>
            </a:r>
            <a:endParaRPr/>
          </a:p>
          <a:p>
            <a:pPr indent="-311150" lvl="0" marL="457200" rtl="0" algn="l">
              <a:spcBef>
                <a:spcPts val="0"/>
              </a:spcBef>
              <a:spcAft>
                <a:spcPts val="0"/>
              </a:spcAft>
              <a:buSzPts val="1300"/>
              <a:buChar char="●"/>
            </a:pPr>
            <a:r>
              <a:rPr lang="id"/>
              <a:t>Kelebihan ketika kita menggunakan Git Server adalah, data repository aman tersimpan di Server, sehingga jika kita hapus git repository nya di local, repository akan tetap aman di Server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Git Server</a:t>
            </a:r>
            <a:endParaRPr/>
          </a:p>
        </p:txBody>
      </p:sp>
      <p:sp>
        <p:nvSpPr>
          <p:cNvPr id="235" name="Google Shape;235;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banyak sekali Git Server yang tersedia, kita bisa gunakan salah satunya</a:t>
            </a:r>
            <a:endParaRPr/>
          </a:p>
          <a:p>
            <a:pPr indent="-311150" lvl="0" marL="457200" rtl="0" algn="l">
              <a:spcBef>
                <a:spcPts val="0"/>
              </a:spcBef>
              <a:spcAft>
                <a:spcPts val="0"/>
              </a:spcAft>
              <a:buSzPts val="1300"/>
              <a:buChar char="●"/>
            </a:pPr>
            <a:r>
              <a:rPr lang="id"/>
              <a:t>Github : </a:t>
            </a:r>
            <a:r>
              <a:rPr lang="id" u="sng">
                <a:solidFill>
                  <a:schemeClr val="hlink"/>
                </a:solidFill>
                <a:hlinkClick r:id="rId3"/>
              </a:rPr>
              <a:t>https://github.com/</a:t>
            </a:r>
            <a:r>
              <a:rPr lang="id"/>
              <a:t> </a:t>
            </a:r>
            <a:endParaRPr/>
          </a:p>
          <a:p>
            <a:pPr indent="-311150" lvl="0" marL="457200" rtl="0" algn="l">
              <a:spcBef>
                <a:spcPts val="0"/>
              </a:spcBef>
              <a:spcAft>
                <a:spcPts val="0"/>
              </a:spcAft>
              <a:buSzPts val="1300"/>
              <a:buChar char="●"/>
            </a:pPr>
            <a:r>
              <a:rPr lang="id"/>
              <a:t>Gitlab : </a:t>
            </a:r>
            <a:r>
              <a:rPr lang="id" u="sng">
                <a:solidFill>
                  <a:schemeClr val="hlink"/>
                </a:solidFill>
                <a:hlinkClick r:id="rId4"/>
              </a:rPr>
              <a:t>https://gitlab.com/</a:t>
            </a:r>
            <a:r>
              <a:rPr lang="id"/>
              <a:t> </a:t>
            </a:r>
            <a:endParaRPr/>
          </a:p>
          <a:p>
            <a:pPr indent="-311150" lvl="0" marL="457200" rtl="0" algn="l">
              <a:spcBef>
                <a:spcPts val="0"/>
              </a:spcBef>
              <a:spcAft>
                <a:spcPts val="0"/>
              </a:spcAft>
              <a:buSzPts val="1300"/>
              <a:buChar char="●"/>
            </a:pPr>
            <a:r>
              <a:rPr lang="id"/>
              <a:t>Bitbucket : </a:t>
            </a:r>
            <a:r>
              <a:rPr lang="id" u="sng">
                <a:solidFill>
                  <a:schemeClr val="hlink"/>
                </a:solidFill>
                <a:hlinkClick r:id="rId5"/>
              </a:rPr>
              <a:t>https://bitbucket.org/</a:t>
            </a:r>
            <a:r>
              <a:rPr lang="id"/>
              <a:t> </a:t>
            </a:r>
            <a:endParaRPr/>
          </a:p>
          <a:p>
            <a:pPr indent="-311150" lvl="0" marL="457200" rtl="0" algn="l">
              <a:spcBef>
                <a:spcPts val="0"/>
              </a:spcBef>
              <a:spcAft>
                <a:spcPts val="0"/>
              </a:spcAft>
              <a:buSzPts val="1300"/>
              <a:buChar char="●"/>
            </a:pPr>
            <a:r>
              <a:rPr lang="id"/>
              <a:t>Dan lain-lain</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Github</a:t>
            </a:r>
            <a:endParaRPr/>
          </a:p>
        </p:txBody>
      </p:sp>
      <p:sp>
        <p:nvSpPr>
          <p:cNvPr id="241" name="Google Shape;241;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kelas ini, kita akan menggunakan Git Server yang paling populer dan banyak digunakan, yaitu Github</a:t>
            </a:r>
            <a:endParaRPr/>
          </a:p>
          <a:p>
            <a:pPr indent="-311150" lvl="0" marL="457200" rtl="0" algn="l">
              <a:spcBef>
                <a:spcPts val="0"/>
              </a:spcBef>
              <a:spcAft>
                <a:spcPts val="0"/>
              </a:spcAft>
              <a:buSzPts val="1300"/>
              <a:buChar char="●"/>
            </a:pPr>
            <a:r>
              <a:rPr lang="id"/>
              <a:t>Github memiliki versi gratis dan versi berbayar</a:t>
            </a:r>
            <a:endParaRPr/>
          </a:p>
          <a:p>
            <a:pPr indent="-311150" lvl="0" marL="457200" rtl="0" algn="l">
              <a:spcBef>
                <a:spcPts val="0"/>
              </a:spcBef>
              <a:spcAft>
                <a:spcPts val="0"/>
              </a:spcAft>
              <a:buSzPts val="1300"/>
              <a:buChar char="●"/>
            </a:pPr>
            <a:r>
              <a:rPr lang="id"/>
              <a:t>Banyak sekali project Open Source yang menggunakan Github untuk menyimpan git repository nya</a:t>
            </a:r>
            <a:endParaRPr/>
          </a:p>
          <a:p>
            <a:pPr indent="-311150" lvl="0" marL="457200" rtl="0" algn="l">
              <a:spcBef>
                <a:spcPts val="0"/>
              </a:spcBef>
              <a:spcAft>
                <a:spcPts val="0"/>
              </a:spcAft>
              <a:buSzPts val="1300"/>
              <a:buChar char="●"/>
            </a:pPr>
            <a:r>
              <a:rPr lang="id"/>
              <a:t>Silahkan membuat akun terlebih dahulu di Github</a:t>
            </a:r>
            <a:endParaRPr/>
          </a:p>
          <a:p>
            <a:pPr indent="-311150" lvl="0" marL="457200" rtl="0" algn="l">
              <a:spcBef>
                <a:spcPts val="0"/>
              </a:spcBef>
              <a:spcAft>
                <a:spcPts val="0"/>
              </a:spcAft>
              <a:buSzPts val="1300"/>
              <a:buChar char="●"/>
            </a:pPr>
            <a:r>
              <a:rPr lang="id" u="sng">
                <a:solidFill>
                  <a:schemeClr val="hlink"/>
                </a:solidFill>
                <a:hlinkClick r:id="rId3"/>
              </a:rPr>
              <a:t>https://github.com/</a:t>
            </a:r>
            <a:r>
              <a:rPr lang="id"/>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Server Repository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Server Repository</a:t>
            </a:r>
            <a:endParaRPr/>
          </a:p>
        </p:txBody>
      </p:sp>
      <p:sp>
        <p:nvSpPr>
          <p:cNvPr id="252" name="Google Shape;252;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Tiap Git Server biasanya memiliki fitur untuk membuat Git Repository</a:t>
            </a:r>
            <a:endParaRPr/>
          </a:p>
          <a:p>
            <a:pPr indent="-311150" lvl="0" marL="457200" rtl="0" algn="l">
              <a:spcBef>
                <a:spcPts val="0"/>
              </a:spcBef>
              <a:spcAft>
                <a:spcPts val="0"/>
              </a:spcAft>
              <a:buSzPts val="1300"/>
              <a:buChar char="●"/>
            </a:pPr>
            <a:r>
              <a:rPr lang="id"/>
              <a:t>Tidak wajib kita harus membuat Git Repository di local dulu jika ingin membuat Git Repository di Git Server</a:t>
            </a:r>
            <a:endParaRPr/>
          </a:p>
          <a:p>
            <a:pPr indent="-311150" lvl="0" marL="457200" rtl="0" algn="l">
              <a:spcBef>
                <a:spcPts val="0"/>
              </a:spcBef>
              <a:spcAft>
                <a:spcPts val="0"/>
              </a:spcAft>
              <a:buSzPts val="1300"/>
              <a:buChar char="●"/>
            </a:pPr>
            <a:r>
              <a:rPr lang="id"/>
              <a:t>Sekarang silahkan buat Git Repository di Github dengan nama belajar-git-remote</a:t>
            </a:r>
            <a:endParaRPr/>
          </a:p>
          <a:p>
            <a:pPr indent="-311150" lvl="0" marL="457200" rtl="0" algn="l">
              <a:spcBef>
                <a:spcPts val="0"/>
              </a:spcBef>
              <a:spcAft>
                <a:spcPts val="0"/>
              </a:spcAft>
              <a:buSzPts val="1300"/>
              <a:buChar char="●"/>
            </a:pPr>
            <a:r>
              <a:rPr lang="id" u="sng">
                <a:solidFill>
                  <a:schemeClr val="hlink"/>
                </a:solidFill>
                <a:hlinkClick r:id="rId3"/>
              </a:rPr>
              <a:t>https://github.com/new</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SSH</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SSH adalah singkatan dari Secure Shell</a:t>
            </a:r>
            <a:endParaRPr/>
          </a:p>
          <a:p>
            <a:pPr indent="-311150" lvl="0" marL="457200" rtl="0" algn="l">
              <a:spcBef>
                <a:spcPts val="0"/>
              </a:spcBef>
              <a:spcAft>
                <a:spcPts val="0"/>
              </a:spcAft>
              <a:buSzPts val="1300"/>
              <a:buChar char="●"/>
            </a:pPr>
            <a:r>
              <a:rPr lang="id"/>
              <a:t>SSH merupakan protokol jaringan untuk komunikasi jaringan yang aman dan terenkripsi</a:t>
            </a:r>
            <a:endParaRPr/>
          </a:p>
          <a:p>
            <a:pPr indent="-311150" lvl="0" marL="457200" rtl="0" algn="l">
              <a:spcBef>
                <a:spcPts val="0"/>
              </a:spcBef>
              <a:spcAft>
                <a:spcPts val="0"/>
              </a:spcAft>
              <a:buSzPts val="1300"/>
              <a:buChar char="●"/>
            </a:pPr>
            <a:r>
              <a:rPr lang="id"/>
              <a:t>Pengguna sistem operasi Linux atau Mac biasanya sudah sangat familiar dengan SSH</a:t>
            </a:r>
            <a:endParaRPr/>
          </a:p>
          <a:p>
            <a:pPr indent="-311150" lvl="0" marL="457200" rtl="0" algn="l">
              <a:spcBef>
                <a:spcPts val="0"/>
              </a:spcBef>
              <a:spcAft>
                <a:spcPts val="0"/>
              </a:spcAft>
              <a:buSzPts val="1300"/>
              <a:buChar char="●"/>
            </a:pPr>
            <a:r>
              <a:rPr lang="id"/>
              <a:t>SSH merupakan aplikasi berbasis terminal</a:t>
            </a:r>
            <a:endParaRPr/>
          </a:p>
          <a:p>
            <a:pPr indent="-311150" lvl="0" marL="457200" rtl="0" algn="l">
              <a:spcBef>
                <a:spcPts val="0"/>
              </a:spcBef>
              <a:spcAft>
                <a:spcPts val="0"/>
              </a:spcAft>
              <a:buSzPts val="1300"/>
              <a:buChar char="●"/>
            </a:pPr>
            <a:r>
              <a:rPr lang="id"/>
              <a:t>Di Linux dan Mac, SSH sudah terinstall secara otomatis, sedangkan di Windows, ketika kita menginstall Git, secara otomatis Git akan menginstall SSH juga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SSH</a:t>
            </a:r>
            <a:endParaRPr/>
          </a:p>
        </p:txBody>
      </p:sp>
      <p:sp>
        <p:nvSpPr>
          <p:cNvPr id="269" name="Google Shape;269;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 sendiri memiliki beberapa mekanisme untuk berkomunikasi dengan Git Server, seperti http dan SSH</a:t>
            </a:r>
            <a:endParaRPr/>
          </a:p>
          <a:p>
            <a:pPr indent="-311150" lvl="0" marL="457200" rtl="0" algn="l">
              <a:spcBef>
                <a:spcPts val="0"/>
              </a:spcBef>
              <a:spcAft>
                <a:spcPts val="0"/>
              </a:spcAft>
              <a:buSzPts val="1300"/>
              <a:buChar char="●"/>
            </a:pPr>
            <a:r>
              <a:rPr lang="id"/>
              <a:t>Pada kelas ini, kita akan menggunakan SSH untuk berkomunikasi dengan Git Server</a:t>
            </a:r>
            <a:endParaRPr/>
          </a:p>
          <a:p>
            <a:pPr indent="-311150" lvl="0" marL="457200" rtl="0" algn="l">
              <a:spcBef>
                <a:spcPts val="0"/>
              </a:spcBef>
              <a:spcAft>
                <a:spcPts val="0"/>
              </a:spcAft>
              <a:buSzPts val="1300"/>
              <a:buChar char="●"/>
            </a:pPr>
            <a:r>
              <a:rPr lang="id"/>
              <a:t>Hal ini karena SSH merupakan protokol yang direkomendasikan ketika berkomunikasi dengan Git Server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SSH Key</a:t>
            </a:r>
            <a:endParaRPr/>
          </a:p>
        </p:txBody>
      </p:sp>
      <p:sp>
        <p:nvSpPr>
          <p:cNvPr id="275" name="Google Shape;275;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Hal pertama yang perlu kita lakukan ketika menggunakan SSH adalah, membuat SSH Key</a:t>
            </a:r>
            <a:endParaRPr/>
          </a:p>
          <a:p>
            <a:pPr indent="-311150" lvl="0" marL="457200" rtl="0" algn="l">
              <a:spcBef>
                <a:spcPts val="0"/>
              </a:spcBef>
              <a:spcAft>
                <a:spcPts val="0"/>
              </a:spcAft>
              <a:buSzPts val="1300"/>
              <a:buChar char="●"/>
            </a:pPr>
            <a:r>
              <a:rPr lang="id"/>
              <a:t>SSH Key merupakan kunci yang digunakan untuk autentikasi ke SSH Server</a:t>
            </a:r>
            <a:endParaRPr/>
          </a:p>
          <a:p>
            <a:pPr indent="-311150" lvl="0" marL="457200" rtl="0" algn="l">
              <a:spcBef>
                <a:spcPts val="0"/>
              </a:spcBef>
              <a:spcAft>
                <a:spcPts val="0"/>
              </a:spcAft>
              <a:buSzPts val="1300"/>
              <a:buChar char="●"/>
            </a:pPr>
            <a:r>
              <a:rPr lang="id"/>
              <a:t>Untuk membuat SSH Key, kita bisa gunakan perintah ssh-keygen di terminal</a:t>
            </a:r>
            <a:endParaRPr/>
          </a:p>
          <a:p>
            <a:pPr indent="-311150" lvl="0" marL="457200" rtl="0" algn="l">
              <a:spcBef>
                <a:spcPts val="0"/>
              </a:spcBef>
              <a:spcAft>
                <a:spcPts val="0"/>
              </a:spcAft>
              <a:buSzPts val="1300"/>
              <a:buChar char="●"/>
            </a:pPr>
            <a:r>
              <a:rPr lang="id"/>
              <a:t>Setelah selesai, maka secara otomatis akan terdapat 2 key di local kita, yaitu private key dan public key</a:t>
            </a:r>
            <a:endParaRPr/>
          </a:p>
          <a:p>
            <a:pPr indent="-311150" lvl="0" marL="457200" rtl="0" algn="l">
              <a:spcBef>
                <a:spcPts val="0"/>
              </a:spcBef>
              <a:spcAft>
                <a:spcPts val="0"/>
              </a:spcAft>
              <a:buSzPts val="1300"/>
              <a:buChar char="●"/>
            </a:pPr>
            <a:r>
              <a:rPr lang="id"/>
              <a:t>Kita bisa melihatnya di dalam folder .ssh di Home directory kita</a:t>
            </a:r>
            <a:endParaRPr/>
          </a:p>
          <a:p>
            <a:pPr indent="-311150" lvl="0" marL="457200" rtl="0" algn="l">
              <a:spcBef>
                <a:spcPts val="0"/>
              </a:spcBef>
              <a:spcAft>
                <a:spcPts val="0"/>
              </a:spcAft>
              <a:buSzPts val="1300"/>
              <a:buChar char="●"/>
            </a:pPr>
            <a:r>
              <a:rPr lang="id"/>
              <a:t>File id_rsa adalah private key, dan id_rsa.pub adalah public key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Menambahkan SSH Public Key ke Github</a:t>
            </a:r>
            <a:endParaRPr/>
          </a:p>
        </p:txBody>
      </p:sp>
      <p:sp>
        <p:nvSpPr>
          <p:cNvPr id="281" name="Google Shape;281;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SSH Key, selanjutnya kita perlu meregistrasikan SSH public key ke Github</a:t>
            </a:r>
            <a:endParaRPr/>
          </a:p>
          <a:p>
            <a:pPr indent="-311150" lvl="0" marL="457200" rtl="0" algn="l">
              <a:spcBef>
                <a:spcPts val="0"/>
              </a:spcBef>
              <a:spcAft>
                <a:spcPts val="0"/>
              </a:spcAft>
              <a:buSzPts val="1300"/>
              <a:buChar char="●"/>
            </a:pPr>
            <a:r>
              <a:rPr lang="id"/>
              <a:t>Hal ini dilakukan, agar ketika kita nanti terkoneksi ke Git Server di Github, kita tidak perlu melakukan autentikasi lagi</a:t>
            </a:r>
            <a:endParaRPr/>
          </a:p>
          <a:p>
            <a:pPr indent="-311150" lvl="0" marL="457200" rtl="0" algn="l">
              <a:spcBef>
                <a:spcPts val="0"/>
              </a:spcBef>
              <a:spcAft>
                <a:spcPts val="0"/>
              </a:spcAft>
              <a:buSzPts val="1300"/>
              <a:buChar char="●"/>
            </a:pPr>
            <a:r>
              <a:rPr lang="id" u="sng">
                <a:solidFill>
                  <a:schemeClr val="hlink"/>
                </a:solidFill>
                <a:hlinkClick r:id="rId3"/>
              </a:rPr>
              <a:t>https://github.com/settings/keys</a:t>
            </a:r>
            <a:r>
              <a:rPr lang="id"/>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SSH ke Github</a:t>
            </a:r>
            <a:endParaRPr/>
          </a:p>
        </p:txBody>
      </p:sp>
      <p:sp>
        <p:nvSpPr>
          <p:cNvPr id="287" name="Google Shape;287;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Selanjutnya untuk memastikan apakah kita sudah bisa terkoneksi ke Github menggunakan SSH, kita bisa gunakan perintah :</a:t>
            </a:r>
            <a:br>
              <a:rPr lang="id"/>
            </a:br>
            <a:r>
              <a:rPr lang="id"/>
              <a:t>ssh -T git@github.com</a:t>
            </a:r>
            <a:endParaRPr/>
          </a:p>
        </p:txBody>
      </p:sp>
      <p:pic>
        <p:nvPicPr>
          <p:cNvPr id="288" name="Google Shape;288;p46"/>
          <p:cNvPicPr preferRelativeResize="0"/>
          <p:nvPr/>
        </p:nvPicPr>
        <p:blipFill>
          <a:blip r:embed="rId3">
            <a:alphaModFix/>
          </a:blip>
          <a:stretch>
            <a:fillRect/>
          </a:stretch>
        </p:blipFill>
        <p:spPr>
          <a:xfrm>
            <a:off x="152400" y="3153325"/>
            <a:ext cx="8839202" cy="9942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Remote Repository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Remote Repository</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Ketika kita membuat Git Project, secara default, Git tidak tahu tentang Remote Repository</a:t>
            </a:r>
            <a:endParaRPr/>
          </a:p>
          <a:p>
            <a:pPr indent="-311150" lvl="0" marL="457200" rtl="0" algn="l">
              <a:spcBef>
                <a:spcPts val="0"/>
              </a:spcBef>
              <a:spcAft>
                <a:spcPts val="0"/>
              </a:spcAft>
              <a:buSzPts val="1300"/>
              <a:buChar char="●"/>
            </a:pPr>
            <a:r>
              <a:rPr lang="id"/>
              <a:t>Kita perlu memberi tahu ke git project yang sudah kita buat tentang lokasi git repository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Remote Repository</a:t>
            </a:r>
            <a:endParaRPr/>
          </a:p>
        </p:txBody>
      </p:sp>
      <p:sp>
        <p:nvSpPr>
          <p:cNvPr id="305" name="Google Shape;305;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remote repository, kita bisa gunakan perintah :</a:t>
            </a:r>
            <a:br>
              <a:rPr lang="id"/>
            </a:br>
            <a:r>
              <a:rPr lang="id"/>
              <a:t>git remote add nama ssh-url</a:t>
            </a:r>
            <a:endParaRPr/>
          </a:p>
          <a:p>
            <a:pPr indent="-311150" lvl="0" marL="457200" rtl="0" algn="l">
              <a:spcBef>
                <a:spcPts val="0"/>
              </a:spcBef>
              <a:spcAft>
                <a:spcPts val="0"/>
              </a:spcAft>
              <a:buSzPts val="1300"/>
              <a:buChar char="●"/>
            </a:pPr>
            <a:r>
              <a:rPr lang="id"/>
              <a:t>Salah satu kebiasaan di Git, biasanya memberi nama untuk remote repository dengan nama origin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Remote Repository</a:t>
            </a:r>
            <a:endParaRPr/>
          </a:p>
        </p:txBody>
      </p:sp>
      <p:sp>
        <p:nvSpPr>
          <p:cNvPr id="311" name="Google Shape;311;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remote repository yang ada di git project, kita bisa gunakan perintah :</a:t>
            </a:r>
            <a:br>
              <a:rPr lang="id"/>
            </a:br>
            <a:r>
              <a:rPr lang="id"/>
              <a:t>git remote</a:t>
            </a:r>
            <a:endParaRPr/>
          </a:p>
          <a:p>
            <a:pPr indent="-311150" lvl="0" marL="457200" rtl="0" algn="l">
              <a:spcBef>
                <a:spcPts val="0"/>
              </a:spcBef>
              <a:spcAft>
                <a:spcPts val="0"/>
              </a:spcAft>
              <a:buSzPts val="1300"/>
              <a:buChar char="●"/>
            </a:pPr>
            <a:r>
              <a:rPr lang="id"/>
              <a:t>Untuk melihat URL detail remote repository, kita bisa gunakan perintah </a:t>
            </a:r>
            <a:br>
              <a:rPr lang="id"/>
            </a:br>
            <a:r>
              <a:rPr lang="id"/>
              <a:t>git remote get-url nama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Remote Repository</a:t>
            </a:r>
            <a:endParaRPr/>
          </a:p>
        </p:txBody>
      </p:sp>
      <p:sp>
        <p:nvSpPr>
          <p:cNvPr id="317" name="Google Shape;317;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remote repository, kita bisa gunakan perintah :</a:t>
            </a:r>
            <a:br>
              <a:rPr lang="id"/>
            </a:br>
            <a:r>
              <a:rPr lang="id"/>
              <a:t>git remote rm nama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Push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Push</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kita sudah menyimpan perubahan di Git Project di local, tapi tidak secara otomatis akan di sync dengan Remote Repository</a:t>
            </a:r>
            <a:endParaRPr/>
          </a:p>
          <a:p>
            <a:pPr indent="-311150" lvl="0" marL="457200" rtl="0" algn="l">
              <a:spcBef>
                <a:spcPts val="0"/>
              </a:spcBef>
              <a:spcAft>
                <a:spcPts val="0"/>
              </a:spcAft>
              <a:buSzPts val="1300"/>
              <a:buChar char="●"/>
            </a:pPr>
            <a:r>
              <a:rPr lang="id"/>
              <a:t>Hal ini karena sejak awal Git di desain sebagai distributed version control, artinya kita bisa melakukan perubahan dimanapun dan kapanpun, tanpa harus terkoneksi ke Git Server</a:t>
            </a:r>
            <a:endParaRPr/>
          </a:p>
          <a:p>
            <a:pPr indent="-311150" lvl="0" marL="457200" rtl="0" algn="l">
              <a:spcBef>
                <a:spcPts val="0"/>
              </a:spcBef>
              <a:spcAft>
                <a:spcPts val="0"/>
              </a:spcAft>
              <a:buSzPts val="1300"/>
              <a:buChar char="●"/>
            </a:pPr>
            <a:r>
              <a:rPr lang="id"/>
              <a:t>Oleh karena itu, jika kita ingin mengirim perubahan yang terjadi di Git Project di local kita, kita perlu mengirimnya secara manual ke Git Server</a:t>
            </a:r>
            <a:endParaRPr/>
          </a:p>
          <a:p>
            <a:pPr indent="-311150" lvl="0" marL="457200" rtl="0" algn="l">
              <a:spcBef>
                <a:spcPts val="0"/>
              </a:spcBef>
              <a:spcAft>
                <a:spcPts val="0"/>
              </a:spcAft>
              <a:buSzPts val="1300"/>
              <a:buChar char="●"/>
            </a:pPr>
            <a:r>
              <a:rPr lang="id"/>
              <a:t>Untuk mengirim perubahan di local ke git server, kita bisa gunakan perintah yang bernama push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Push Branch</a:t>
            </a:r>
            <a:endParaRPr/>
          </a:p>
        </p:txBody>
      </p:sp>
      <p:sp>
        <p:nvSpPr>
          <p:cNvPr id="334" name="Google Shape;334;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mengirim perubahan branch ke remote repository dengan nama branch sama:</a:t>
            </a:r>
            <a:br>
              <a:rPr lang="id"/>
            </a:br>
            <a:r>
              <a:rPr lang="id"/>
              <a:t>git push namaremote localbranch</a:t>
            </a:r>
            <a:endParaRPr/>
          </a:p>
          <a:p>
            <a:pPr indent="-311150" lvl="0" marL="457200" rtl="0" algn="l">
              <a:spcBef>
                <a:spcPts val="0"/>
              </a:spcBef>
              <a:spcAft>
                <a:spcPts val="0"/>
              </a:spcAft>
              <a:buSzPts val="1300"/>
              <a:buChar char="●"/>
            </a:pPr>
            <a:r>
              <a:rPr lang="id"/>
              <a:t>Untuk mengirim perubahan branch ke remote repository dengan nama branch yang berbeda, kita bisa gunakan perintah :</a:t>
            </a:r>
            <a:br>
              <a:rPr lang="id"/>
            </a:br>
            <a:r>
              <a:rPr lang="id"/>
              <a:t>git push namaremote localbranch:remotebranch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Push Semua Branch</a:t>
            </a:r>
            <a:endParaRPr/>
          </a:p>
        </p:txBody>
      </p:sp>
      <p:sp>
        <p:nvSpPr>
          <p:cNvPr id="340" name="Google Shape;340;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mengirim semua perubahan di semua branch ke remote repository, kita bisa gunakan perintah :</a:t>
            </a:r>
            <a:br>
              <a:rPr lang="id"/>
            </a:br>
            <a:r>
              <a:rPr lang="id"/>
              <a:t>git push origin --all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Branch</a:t>
            </a:r>
            <a:endParaRPr/>
          </a:p>
        </p:txBody>
      </p:sp>
      <p:sp>
        <p:nvSpPr>
          <p:cNvPr id="346" name="Google Shape;346;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Perintah Push juga bisa digunakan untuk menghapus branch yang ada di remote repository</a:t>
            </a:r>
            <a:endParaRPr/>
          </a:p>
          <a:p>
            <a:pPr indent="-311150" lvl="0" marL="457200" rtl="0" algn="l">
              <a:spcBef>
                <a:spcPts val="0"/>
              </a:spcBef>
              <a:spcAft>
                <a:spcPts val="0"/>
              </a:spcAft>
              <a:buSzPts val="1300"/>
              <a:buChar char="●"/>
            </a:pPr>
            <a:r>
              <a:rPr lang="id"/>
              <a:t>Kita bisa gunakan perintah </a:t>
            </a:r>
            <a:br>
              <a:rPr lang="id"/>
            </a:br>
            <a:r>
              <a:rPr lang="id"/>
              <a:t>git push --delete namaremote namabranch</a:t>
            </a:r>
            <a:endParaRPr/>
          </a:p>
          <a:p>
            <a:pPr indent="-311150" lvl="0" marL="457200" rtl="0" algn="l">
              <a:spcBef>
                <a:spcPts val="0"/>
              </a:spcBef>
              <a:spcAft>
                <a:spcPts val="0"/>
              </a:spcAft>
              <a:buSzPts val="1300"/>
              <a:buChar char="●"/>
            </a:pPr>
            <a:r>
              <a:rPr lang="id"/>
              <a:t>Perlu diingat, menghapus remote branch bukan berarti menghapus branch di local, jadi jika kita ingin hapus di local, kita harus lakukan secara manual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Clone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Clone</a:t>
            </a:r>
            <a:endParaRPr/>
          </a:p>
        </p:txBody>
      </p:sp>
      <p:sp>
        <p:nvSpPr>
          <p:cNvPr id="357" name="Google Shape;357;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Apa yang harus dilakukan jika misal kita ingin download project Git yang ada di Server ke komputer baru?</a:t>
            </a:r>
            <a:endParaRPr/>
          </a:p>
          <a:p>
            <a:pPr indent="-311150" lvl="0" marL="457200" rtl="0" algn="l">
              <a:spcBef>
                <a:spcPts val="0"/>
              </a:spcBef>
              <a:spcAft>
                <a:spcPts val="0"/>
              </a:spcAft>
              <a:buSzPts val="1300"/>
              <a:buChar char="●"/>
            </a:pPr>
            <a:r>
              <a:rPr lang="id"/>
              <a:t>Hal ini dinamakan perintah clone</a:t>
            </a:r>
            <a:endParaRPr/>
          </a:p>
          <a:p>
            <a:pPr indent="-311150" lvl="0" marL="457200" rtl="0" algn="l">
              <a:spcBef>
                <a:spcPts val="0"/>
              </a:spcBef>
              <a:spcAft>
                <a:spcPts val="0"/>
              </a:spcAft>
              <a:buSzPts val="1300"/>
              <a:buChar char="●"/>
            </a:pPr>
            <a:r>
              <a:rPr lang="id"/>
              <a:t>Dengan perintah clone, kita bisa download project di remote repository ke local dan secara otomatis di download sebagai git project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Clone</a:t>
            </a:r>
            <a:endParaRPr/>
          </a:p>
        </p:txBody>
      </p:sp>
      <p:sp>
        <p:nvSpPr>
          <p:cNvPr id="363" name="Google Shape;363;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clone, kita bisa gunakan perintah :</a:t>
            </a:r>
            <a:br>
              <a:rPr lang="id"/>
            </a:br>
            <a:r>
              <a:rPr lang="id"/>
              <a:t>git clone urlremoterepository</a:t>
            </a:r>
            <a:endParaRPr/>
          </a:p>
          <a:p>
            <a:pPr indent="-311150" lvl="0" marL="457200" rtl="0" algn="l">
              <a:spcBef>
                <a:spcPts val="0"/>
              </a:spcBef>
              <a:spcAft>
                <a:spcPts val="0"/>
              </a:spcAft>
              <a:buSzPts val="1300"/>
              <a:buChar char="●"/>
            </a:pPr>
            <a:r>
              <a:rPr lang="id"/>
              <a:t>Secara default, clone akan membuat project dengan nama folder sama dengan nama project remote repository</a:t>
            </a:r>
            <a:endParaRPr/>
          </a:p>
          <a:p>
            <a:pPr indent="-311150" lvl="0" marL="457200" rtl="0" algn="l">
              <a:spcBef>
                <a:spcPts val="0"/>
              </a:spcBef>
              <a:spcAft>
                <a:spcPts val="0"/>
              </a:spcAft>
              <a:buSzPts val="1300"/>
              <a:buChar char="●"/>
            </a:pPr>
            <a:r>
              <a:rPr lang="id"/>
              <a:t>Jika kita ingin melakukan clone, dengan nama folder yang berbeda dengan nama project remote repository, kita bisa gunakan perintah :</a:t>
            </a:r>
            <a:br>
              <a:rPr lang="id"/>
            </a:br>
            <a:r>
              <a:rPr lang="id"/>
              <a:t>git clone urlremoterepository namafolder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Hasil Clone</a:t>
            </a:r>
            <a:endParaRPr/>
          </a:p>
        </p:txBody>
      </p:sp>
      <p:sp>
        <p:nvSpPr>
          <p:cNvPr id="369" name="Google Shape;369;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Default clone akan berisi remote repository origin ke git remote repository yang kita clone</a:t>
            </a:r>
            <a:endParaRPr/>
          </a:p>
          <a:p>
            <a:pPr indent="-311150" lvl="0" marL="457200" rtl="0" algn="l">
              <a:spcBef>
                <a:spcPts val="0"/>
              </a:spcBef>
              <a:spcAft>
                <a:spcPts val="0"/>
              </a:spcAft>
              <a:buSzPts val="1300"/>
              <a:buChar char="●"/>
            </a:pPr>
            <a:r>
              <a:rPr lang="id"/>
              <a:t>Default clone akan berisikan branch utama di remote repository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375" name="Google Shape;375;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Simulasikan terdapat dua pengguna</a:t>
            </a:r>
            <a:endParaRPr/>
          </a:p>
          <a:p>
            <a:pPr indent="-311150" lvl="0" marL="457200" rtl="0" algn="l">
              <a:spcBef>
                <a:spcPts val="0"/>
              </a:spcBef>
              <a:spcAft>
                <a:spcPts val="0"/>
              </a:spcAft>
              <a:buSzPts val="1300"/>
              <a:buChar char="●"/>
            </a:pPr>
            <a:r>
              <a:rPr lang="id"/>
              <a:t>Clone project Git di remote di folder yang berbeda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Remote Branch</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Remote Branch</a:t>
            </a:r>
            <a:endParaRPr/>
          </a:p>
        </p:txBody>
      </p:sp>
      <p:sp>
        <p:nvSpPr>
          <p:cNvPr id="386" name="Google Shape;386;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saat kita melakukan clone, tidak semua remote branch akan di buat di local git project</a:t>
            </a:r>
            <a:endParaRPr/>
          </a:p>
          <a:p>
            <a:pPr indent="-311150" lvl="0" marL="457200" rtl="0" algn="l">
              <a:spcBef>
                <a:spcPts val="0"/>
              </a:spcBef>
              <a:spcAft>
                <a:spcPts val="0"/>
              </a:spcAft>
              <a:buSzPts val="1300"/>
              <a:buChar char="●"/>
            </a:pPr>
            <a:r>
              <a:rPr lang="id"/>
              <a:t>Jika kita ingin melihat semua daftar branch yang ada di remote repository, kita bisa gunakan perintah :</a:t>
            </a:r>
            <a:br>
              <a:rPr lang="id"/>
            </a:br>
            <a:r>
              <a:rPr lang="id"/>
              <a:t>git branch -r</a:t>
            </a:r>
            <a:endParaRPr/>
          </a:p>
          <a:p>
            <a:pPr indent="-311150" lvl="0" marL="457200" rtl="0" algn="l">
              <a:spcBef>
                <a:spcPts val="0"/>
              </a:spcBef>
              <a:spcAft>
                <a:spcPts val="0"/>
              </a:spcAft>
              <a:buSzPts val="1300"/>
              <a:buChar char="●"/>
            </a:pPr>
            <a:r>
              <a:rPr lang="id"/>
              <a:t>Atau jika kita ingin melihat semua branch di local dan remote, kita bisa gunakan perintah :</a:t>
            </a:r>
            <a:br>
              <a:rPr lang="id"/>
            </a:br>
            <a:r>
              <a:rPr lang="id"/>
              <a:t>git branch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 Dasar</a:t>
            </a:r>
            <a:endParaRPr/>
          </a:p>
          <a:p>
            <a:pPr indent="-311150" lvl="0" marL="457200" rtl="0" algn="l">
              <a:spcBef>
                <a:spcPts val="0"/>
              </a:spcBef>
              <a:spcAft>
                <a:spcPts val="0"/>
              </a:spcAft>
              <a:buSzPts val="1300"/>
              <a:buChar char="●"/>
            </a:pPr>
            <a:r>
              <a:rPr lang="id"/>
              <a:t>Git Branching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Branch dari Remote Branch</a:t>
            </a:r>
            <a:endParaRPr/>
          </a:p>
        </p:txBody>
      </p:sp>
      <p:sp>
        <p:nvSpPr>
          <p:cNvPr id="392" name="Google Shape;392;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Karena secara default hanya branch utama yang buat di local git project ketika kita clone, kadang kita ingin membuat local branch yang berisikan data dari remote branch</a:t>
            </a:r>
            <a:endParaRPr/>
          </a:p>
          <a:p>
            <a:pPr indent="-311150" lvl="0" marL="457200" rtl="0" algn="l">
              <a:spcBef>
                <a:spcPts val="0"/>
              </a:spcBef>
              <a:spcAft>
                <a:spcPts val="0"/>
              </a:spcAft>
              <a:buSzPts val="1300"/>
              <a:buChar char="●"/>
            </a:pPr>
            <a:r>
              <a:rPr lang="id"/>
              <a:t>Untuk melakukan hal itu, kita bisa gunakan perintah :</a:t>
            </a:r>
            <a:br>
              <a:rPr lang="id"/>
            </a:br>
            <a:r>
              <a:rPr lang="id"/>
              <a:t>git checkout -b localbranch namaremote/remotebranch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a:t>
            </a:r>
            <a:endParaRPr/>
          </a:p>
        </p:txBody>
      </p:sp>
      <p:sp>
        <p:nvSpPr>
          <p:cNvPr id="403" name="Google Shape;403;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Fetch adalah perintah di Git yang digunakan untuk mendapatkan perubahan terakhir dari remote repository</a:t>
            </a:r>
            <a:endParaRPr/>
          </a:p>
          <a:p>
            <a:pPr indent="-311150" lvl="0" marL="457200" rtl="0" algn="l">
              <a:spcBef>
                <a:spcPts val="0"/>
              </a:spcBef>
              <a:spcAft>
                <a:spcPts val="0"/>
              </a:spcAft>
              <a:buSzPts val="1300"/>
              <a:buChar char="●"/>
            </a:pPr>
            <a:r>
              <a:rPr lang="id"/>
              <a:t>Hal ini berguna ketika misal kita ingin mengetahui perubahan apa aja yang sudah terjadi pada remote repository, mungkin rekan kerja kita sudah menambah perubahan ke remote repository</a:t>
            </a:r>
            <a:endParaRPr/>
          </a:p>
          <a:p>
            <a:pPr indent="-311150" lvl="0" marL="457200" rtl="0" algn="l">
              <a:spcBef>
                <a:spcPts val="0"/>
              </a:spcBef>
              <a:spcAft>
                <a:spcPts val="0"/>
              </a:spcAft>
              <a:buSzPts val="1300"/>
              <a:buChar char="●"/>
            </a:pPr>
            <a:r>
              <a:rPr lang="id"/>
              <a:t>Fetch itu tidak akan mengubah isi local Git Project kita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Fetch</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fetch untuk semua branch di remote repository, kita bisa gunakan perintah :</a:t>
            </a:r>
            <a:br>
              <a:rPr lang="id"/>
            </a:br>
            <a:r>
              <a:rPr lang="id"/>
              <a:t>git fetch namaremote</a:t>
            </a:r>
            <a:endParaRPr/>
          </a:p>
          <a:p>
            <a:pPr indent="-311150" lvl="0" marL="457200" rtl="0" algn="l">
              <a:spcBef>
                <a:spcPts val="0"/>
              </a:spcBef>
              <a:spcAft>
                <a:spcPts val="0"/>
              </a:spcAft>
              <a:buSzPts val="1300"/>
              <a:buChar char="●"/>
            </a:pPr>
            <a:r>
              <a:rPr lang="id"/>
              <a:t>Atau jika kita ingin melakukan fetch untuk branch tertentu saja di remote, kita bisa gunakan :</a:t>
            </a:r>
            <a:br>
              <a:rPr lang="id"/>
            </a:br>
            <a:r>
              <a:rPr lang="id"/>
              <a:t>git fetch namaremote remotebranch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415" name="Google Shape;415;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Lakukan commit dan push di user pertama</a:t>
            </a:r>
            <a:endParaRPr/>
          </a:p>
          <a:p>
            <a:pPr indent="-311150" lvl="0" marL="457200" rtl="0" algn="l">
              <a:spcBef>
                <a:spcPts val="0"/>
              </a:spcBef>
              <a:spcAft>
                <a:spcPts val="0"/>
              </a:spcAft>
              <a:buSzPts val="1300"/>
              <a:buChar char="●"/>
            </a:pPr>
            <a:r>
              <a:rPr lang="id"/>
              <a:t>Lakukan fetch di user kedua</a:t>
            </a:r>
            <a:endParaRPr/>
          </a:p>
          <a:p>
            <a:pPr indent="-311150" lvl="0" marL="457200" rtl="0" algn="l">
              <a:spcBef>
                <a:spcPts val="0"/>
              </a:spcBef>
              <a:spcAft>
                <a:spcPts val="0"/>
              </a:spcAft>
              <a:buSzPts val="1300"/>
              <a:buChar char="●"/>
            </a:pPr>
            <a:r>
              <a:rPr lang="id"/>
              <a:t>Di user kedua Lakukan git diff dari branch local dan branch remote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a:t>
            </a:r>
            <a:endParaRPr/>
          </a:p>
        </p:txBody>
      </p:sp>
      <p:sp>
        <p:nvSpPr>
          <p:cNvPr id="426" name="Google Shape;426;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fetch hanya melakukan untuk mendapatkan perubahan di remote repository tanpa mengubah local repository</a:t>
            </a:r>
            <a:endParaRPr/>
          </a:p>
          <a:p>
            <a:pPr indent="-311150" lvl="0" marL="457200" rtl="0" algn="l">
              <a:spcBef>
                <a:spcPts val="0"/>
              </a:spcBef>
              <a:spcAft>
                <a:spcPts val="0"/>
              </a:spcAft>
              <a:buSzPts val="1300"/>
              <a:buChar char="●"/>
            </a:pPr>
            <a:r>
              <a:rPr lang="id"/>
              <a:t>Dengan menggunakan pull, kita akan mengambil perubahan yang ada di remote repository dan disimpan di local repository</a:t>
            </a:r>
            <a:endParaRPr/>
          </a:p>
          <a:p>
            <a:pPr indent="-311150" lvl="0" marL="457200" rtl="0" algn="l">
              <a:spcBef>
                <a:spcPts val="0"/>
              </a:spcBef>
              <a:spcAft>
                <a:spcPts val="0"/>
              </a:spcAft>
              <a:buSzPts val="1300"/>
              <a:buChar char="●"/>
            </a:pPr>
            <a:r>
              <a:rPr lang="id"/>
              <a:t>Hati-hati jangan sampai terjadi merge conflict, jika terjadi merge conflict, kita harus perbaiki secara manual seperti yang sudah kita pelajari di materi merge</a:t>
            </a:r>
            <a:endParaRPr/>
          </a:p>
          <a:p>
            <a:pPr indent="-311150" lvl="0" marL="457200" rtl="0" algn="l">
              <a:spcBef>
                <a:spcPts val="0"/>
              </a:spcBef>
              <a:spcAft>
                <a:spcPts val="0"/>
              </a:spcAft>
              <a:buSzPts val="1300"/>
              <a:buChar char="●"/>
            </a:pPr>
            <a:r>
              <a:rPr lang="id"/>
              <a:t>Saat kita melakukan pull, secara otomatis kita akan melakukan fetch terlebih dahulu</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Pull</a:t>
            </a:r>
            <a:endParaRPr/>
          </a:p>
        </p:txBody>
      </p:sp>
      <p:sp>
        <p:nvSpPr>
          <p:cNvPr id="432" name="Google Shape;432;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pull ke local branch saat ini, kita bisa gunakan perintah </a:t>
            </a:r>
            <a:br>
              <a:rPr lang="id"/>
            </a:br>
            <a:r>
              <a:rPr lang="id"/>
              <a:t>git pull namaremote namaremotebranch</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438" name="Google Shape;438;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Lakukan commit dan push di user pertama</a:t>
            </a:r>
            <a:endParaRPr/>
          </a:p>
          <a:p>
            <a:pPr indent="-311150" lvl="0" marL="457200" rtl="0" algn="l">
              <a:spcBef>
                <a:spcPts val="0"/>
              </a:spcBef>
              <a:spcAft>
                <a:spcPts val="0"/>
              </a:spcAft>
              <a:buSzPts val="1300"/>
              <a:buChar char="●"/>
            </a:pPr>
            <a:r>
              <a:rPr lang="id"/>
              <a:t>Lakukan pull di user kedua</a:t>
            </a:r>
            <a:endParaRPr/>
          </a:p>
          <a:p>
            <a:pPr indent="-311150" lvl="0" marL="457200" rtl="0" algn="l">
              <a:spcBef>
                <a:spcPts val="0"/>
              </a:spcBef>
              <a:spcAft>
                <a:spcPts val="0"/>
              </a:spcAft>
              <a:buSzPts val="1300"/>
              <a:buChar char="●"/>
            </a:pPr>
            <a:r>
              <a:rPr lang="id"/>
              <a:t>Bandingkan local branch dan remote branch di user kedua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Git Remote</a:t>
            </a:r>
            <a:endParaRPr/>
          </a:p>
          <a:p>
            <a:pPr indent="-311150" lvl="0" marL="457200" rtl="0" algn="l">
              <a:spcBef>
                <a:spcPts val="0"/>
              </a:spcBef>
              <a:spcAft>
                <a:spcPts val="0"/>
              </a:spcAft>
              <a:buSzPts val="1300"/>
              <a:buChar char="●"/>
            </a:pPr>
            <a:r>
              <a:rPr lang="id"/>
              <a:t>Git Server</a:t>
            </a:r>
            <a:endParaRPr/>
          </a:p>
          <a:p>
            <a:pPr indent="-311150" lvl="0" marL="457200" rtl="0" algn="l">
              <a:spcBef>
                <a:spcPts val="0"/>
              </a:spcBef>
              <a:spcAft>
                <a:spcPts val="0"/>
              </a:spcAft>
              <a:buSzPts val="1300"/>
              <a:buChar char="●"/>
            </a:pPr>
            <a:r>
              <a:rPr lang="id"/>
              <a:t>Git Server Repository</a:t>
            </a:r>
            <a:endParaRPr/>
          </a:p>
          <a:p>
            <a:pPr indent="-311150" lvl="0" marL="457200" rtl="0" algn="l">
              <a:spcBef>
                <a:spcPts val="0"/>
              </a:spcBef>
              <a:spcAft>
                <a:spcPts val="0"/>
              </a:spcAft>
              <a:buSzPts val="1300"/>
              <a:buChar char="●"/>
            </a:pPr>
            <a:r>
              <a:rPr lang="id"/>
              <a:t>Push</a:t>
            </a:r>
            <a:endParaRPr/>
          </a:p>
          <a:p>
            <a:pPr indent="-311150" lvl="0" marL="457200" rtl="0" algn="l">
              <a:spcBef>
                <a:spcPts val="0"/>
              </a:spcBef>
              <a:spcAft>
                <a:spcPts val="0"/>
              </a:spcAft>
              <a:buSzPts val="1300"/>
              <a:buChar char="●"/>
            </a:pPr>
            <a:r>
              <a:rPr lang="id"/>
              <a:t>Fetch</a:t>
            </a:r>
            <a:endParaRPr/>
          </a:p>
          <a:p>
            <a:pPr indent="-311150" lvl="0" marL="457200" rtl="0" algn="l">
              <a:spcBef>
                <a:spcPts val="0"/>
              </a:spcBef>
              <a:spcAft>
                <a:spcPts val="0"/>
              </a:spcAft>
              <a:buSzPts val="1300"/>
              <a:buChar char="●"/>
            </a:pPr>
            <a:r>
              <a:rPr lang="id"/>
              <a:t>Pull</a:t>
            </a:r>
            <a:endParaRPr/>
          </a:p>
          <a:p>
            <a:pPr indent="-311150" lvl="0" marL="457200" rtl="0" algn="l">
              <a:spcBef>
                <a:spcPts val="0"/>
              </a:spcBef>
              <a:spcAft>
                <a:spcPts val="0"/>
              </a:spcAft>
              <a:buSzPts val="1300"/>
              <a:buChar char="●"/>
            </a:pPr>
            <a:r>
              <a:rPr lang="id"/>
              <a:t>Dan lain-lain</a:t>
            </a:r>
            <a:endParaRPr/>
          </a:p>
        </p:txBody>
      </p:sp>
      <p:sp>
        <p:nvSpPr>
          <p:cNvPr id="189" name="Google Shape;18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Tag</a:t>
            </a:r>
            <a:endParaRPr/>
          </a:p>
        </p:txBody>
      </p:sp>
      <p:sp>
        <p:nvSpPr>
          <p:cNvPr id="449" name="Google Shape;449;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melakukan push data ke remote repository, data Tag tidak akan di push juga ke remote repository</a:t>
            </a:r>
            <a:endParaRPr/>
          </a:p>
          <a:p>
            <a:pPr indent="-311150" lvl="0" marL="457200" rtl="0" algn="l">
              <a:spcBef>
                <a:spcPts val="0"/>
              </a:spcBef>
              <a:spcAft>
                <a:spcPts val="0"/>
              </a:spcAft>
              <a:buSzPts val="1300"/>
              <a:buChar char="●"/>
            </a:pPr>
            <a:r>
              <a:rPr lang="id"/>
              <a:t>Jika kita ingin mengirim data Tag juga, kita perlu melakukan push tag tersebut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Tag </a:t>
            </a:r>
            <a:endParaRPr/>
          </a:p>
        </p:txBody>
      </p:sp>
      <p:sp>
        <p:nvSpPr>
          <p:cNvPr id="455" name="Google Shape;455;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mengirim Tag ke remote repository, kita bisa gunakan perintah </a:t>
            </a:r>
            <a:br>
              <a:rPr lang="id"/>
            </a:br>
            <a:r>
              <a:rPr lang="id"/>
              <a:t>git push namaremote namatag</a:t>
            </a:r>
            <a:endParaRPr/>
          </a:p>
          <a:p>
            <a:pPr indent="-311150" lvl="0" marL="457200" rtl="0" algn="l">
              <a:spcBef>
                <a:spcPts val="0"/>
              </a:spcBef>
              <a:spcAft>
                <a:spcPts val="0"/>
              </a:spcAft>
              <a:buSzPts val="1300"/>
              <a:buChar char="●"/>
            </a:pPr>
            <a:r>
              <a:rPr lang="id"/>
              <a:t>Atau jika kita ingin mengirim semua Tag ke remote repository, kita bisa gunakan perintah </a:t>
            </a:r>
            <a:br>
              <a:rPr lang="id"/>
            </a:br>
            <a:r>
              <a:rPr lang="id"/>
              <a:t>git push namaremote --tags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Mengambil Tag</a:t>
            </a:r>
            <a:endParaRPr/>
          </a:p>
        </p:txBody>
      </p:sp>
      <p:sp>
        <p:nvSpPr>
          <p:cNvPr id="461" name="Google Shape;461;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mengambil Tag, kita bisa gunakan perintah </a:t>
            </a:r>
            <a:br>
              <a:rPr lang="id"/>
            </a:br>
            <a:r>
              <a:rPr lang="id"/>
              <a:t>git fetch namaremote namatag</a:t>
            </a:r>
            <a:endParaRPr/>
          </a:p>
          <a:p>
            <a:pPr indent="-311150" lvl="0" marL="457200" rtl="0" algn="l">
              <a:spcBef>
                <a:spcPts val="0"/>
              </a:spcBef>
              <a:spcAft>
                <a:spcPts val="0"/>
              </a:spcAft>
              <a:buSzPts val="1300"/>
              <a:buChar char="●"/>
            </a:pPr>
            <a:r>
              <a:rPr lang="id"/>
              <a:t>Atau jika kita ingin mengambil semua Tag, kita bisa gunakan perintah </a:t>
            </a:r>
            <a:br>
              <a:rPr lang="id"/>
            </a:br>
            <a:r>
              <a:rPr lang="id"/>
              <a:t>git fetch namaremote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Tag</a:t>
            </a:r>
            <a:endParaRPr/>
          </a:p>
        </p:txBody>
      </p:sp>
      <p:sp>
        <p:nvSpPr>
          <p:cNvPr id="467" name="Google Shape;467;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menghapus Tag di local repository, data tag tersebut tetap ada di remote repository</a:t>
            </a:r>
            <a:endParaRPr/>
          </a:p>
          <a:p>
            <a:pPr indent="-311150" lvl="0" marL="457200" rtl="0" algn="l">
              <a:spcBef>
                <a:spcPts val="0"/>
              </a:spcBef>
              <a:spcAft>
                <a:spcPts val="0"/>
              </a:spcAft>
              <a:buSzPts val="1300"/>
              <a:buChar char="●"/>
            </a:pPr>
            <a:r>
              <a:rPr lang="id"/>
              <a:t>Jika kita ingin menghapus Tag di remote repository, kita bisa gunakan perintah :</a:t>
            </a:r>
            <a:br>
              <a:rPr lang="id"/>
            </a:br>
            <a:r>
              <a:rPr lang="id"/>
              <a:t>git push --delete namaremote namatag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 Request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 Request</a:t>
            </a:r>
            <a:endParaRPr/>
          </a:p>
        </p:txBody>
      </p:sp>
      <p:sp>
        <p:nvSpPr>
          <p:cNvPr id="478" name="Google Shape;478;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bekerja dengan tim, biasanya saat melakukan perubahan kita akan membuat di branch yang berbeda dengan branch utama</a:t>
            </a:r>
            <a:endParaRPr/>
          </a:p>
          <a:p>
            <a:pPr indent="-311150" lvl="0" marL="457200" rtl="0" algn="l">
              <a:spcBef>
                <a:spcPts val="0"/>
              </a:spcBef>
              <a:spcAft>
                <a:spcPts val="0"/>
              </a:spcAft>
              <a:buSzPts val="1300"/>
              <a:buChar char="●"/>
            </a:pPr>
            <a:r>
              <a:rPr lang="id"/>
              <a:t>Setelah selesai, kita bisa melakukan yang namanya merge ke branch utama</a:t>
            </a:r>
            <a:endParaRPr/>
          </a:p>
          <a:p>
            <a:pPr indent="-311150" lvl="0" marL="457200" rtl="0" algn="l">
              <a:spcBef>
                <a:spcPts val="0"/>
              </a:spcBef>
              <a:spcAft>
                <a:spcPts val="0"/>
              </a:spcAft>
              <a:buSzPts val="1300"/>
              <a:buChar char="●"/>
            </a:pPr>
            <a:r>
              <a:rPr lang="id"/>
              <a:t>Namun, beberapa fitur di remote git repository mendukung fitur yang namanya Pull Request atau Merge Request</a:t>
            </a:r>
            <a:endParaRPr/>
          </a:p>
          <a:p>
            <a:pPr indent="-311150" lvl="0" marL="457200" rtl="0" algn="l">
              <a:spcBef>
                <a:spcPts val="0"/>
              </a:spcBef>
              <a:spcAft>
                <a:spcPts val="0"/>
              </a:spcAft>
              <a:buSzPts val="1300"/>
              <a:buChar char="●"/>
            </a:pPr>
            <a:r>
              <a:rPr lang="id"/>
              <a:t>Fitur ini sangat cocok untuk melakukan review otomatis di remote git repository, tanpa harus manual melakukan review dengan git diff</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 Conflict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 Conflict</a:t>
            </a:r>
            <a:endParaRPr/>
          </a:p>
        </p:txBody>
      </p:sp>
      <p:sp>
        <p:nvSpPr>
          <p:cNvPr id="489" name="Google Shape;489;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Ketika melakukan Pull Request, kadang sering terjadi Merge Conflict yang menyebabkan tidak bisa lakukan proses merge otomatis</a:t>
            </a:r>
            <a:endParaRPr/>
          </a:p>
          <a:p>
            <a:pPr indent="-311150" lvl="0" marL="457200" rtl="0" algn="l">
              <a:spcBef>
                <a:spcPts val="0"/>
              </a:spcBef>
              <a:spcAft>
                <a:spcPts val="0"/>
              </a:spcAft>
              <a:buSzPts val="1300"/>
              <a:buChar char="●"/>
            </a:pPr>
            <a:r>
              <a:rPr lang="id"/>
              <a:t>Pada kasus seperti itu, kita perlu melakukan merge dari branch asal nya terlebih dahulu, lalu memperbaiki conflict nya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Submodule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Submodule</a:t>
            </a:r>
            <a:endParaRPr/>
          </a:p>
        </p:txBody>
      </p:sp>
      <p:sp>
        <p:nvSpPr>
          <p:cNvPr id="500" name="Google Shape;500;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project aplikasi, kadang kita ingin membuat library yang berisi kode program yang ingin digunakan di beberapa aplikasi</a:t>
            </a:r>
            <a:endParaRPr/>
          </a:p>
          <a:p>
            <a:pPr indent="-311150" lvl="0" marL="457200" rtl="0" algn="l">
              <a:spcBef>
                <a:spcPts val="0"/>
              </a:spcBef>
              <a:spcAft>
                <a:spcPts val="0"/>
              </a:spcAft>
              <a:buSzPts val="1300"/>
              <a:buChar char="●"/>
            </a:pPr>
            <a:r>
              <a:rPr lang="id"/>
              <a:t>Pada kasus seperti ini, fitur Git Submodule sangat bermanfaat</a:t>
            </a:r>
            <a:endParaRPr/>
          </a:p>
          <a:p>
            <a:pPr indent="-311150" lvl="0" marL="457200" rtl="0" algn="l">
              <a:spcBef>
                <a:spcPts val="0"/>
              </a:spcBef>
              <a:spcAft>
                <a:spcPts val="0"/>
              </a:spcAft>
              <a:buSzPts val="1300"/>
              <a:buChar char="●"/>
            </a:pPr>
            <a:r>
              <a:rPr lang="id"/>
              <a:t>Git Submodule memungkinkan kita menambahkan git repository ke git repository yang lain, atau dinamakan submodule</a:t>
            </a:r>
            <a:endParaRPr/>
          </a:p>
          <a:p>
            <a:pPr indent="-311150" lvl="0" marL="457200" rtl="0" algn="l">
              <a:spcBef>
                <a:spcPts val="0"/>
              </a:spcBef>
              <a:spcAft>
                <a:spcPts val="0"/>
              </a:spcAft>
              <a:buSzPts val="1300"/>
              <a:buChar char="●"/>
            </a:pPr>
            <a:r>
              <a:rPr lang="id"/>
              <a:t>Dengan menggunakan submodule, kita bisa melakukan management git repository terpisah, namun kita bisa mengakses git repository lain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Git Remote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Submodule</a:t>
            </a:r>
            <a:endParaRPr/>
          </a:p>
        </p:txBody>
      </p:sp>
      <p:pic>
        <p:nvPicPr>
          <p:cNvPr id="506" name="Google Shape;506;p84"/>
          <p:cNvPicPr preferRelativeResize="0"/>
          <p:nvPr/>
        </p:nvPicPr>
        <p:blipFill>
          <a:blip r:embed="rId3">
            <a:alphaModFix/>
          </a:blip>
          <a:stretch>
            <a:fillRect/>
          </a:stretch>
        </p:blipFill>
        <p:spPr>
          <a:xfrm>
            <a:off x="2236950" y="2006250"/>
            <a:ext cx="4670101"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Submodule</a:t>
            </a:r>
            <a:endParaRPr/>
          </a:p>
        </p:txBody>
      </p:sp>
      <p:sp>
        <p:nvSpPr>
          <p:cNvPr id="512" name="Google Shape;512;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submodule ke dalam git repository, kita bisa gunakan perintah :</a:t>
            </a:r>
            <a:br>
              <a:rPr lang="id"/>
            </a:br>
            <a:r>
              <a:rPr lang="id"/>
              <a:t>git submodule add urlgitrepo namafolder</a:t>
            </a:r>
            <a:endParaRPr/>
          </a:p>
          <a:p>
            <a:pPr indent="-311150" lvl="0" marL="457200" rtl="0" algn="l">
              <a:spcBef>
                <a:spcPts val="0"/>
              </a:spcBef>
              <a:spcAft>
                <a:spcPts val="0"/>
              </a:spcAft>
              <a:buSzPts val="1300"/>
              <a:buChar char="●"/>
            </a:pPr>
            <a:r>
              <a:rPr lang="id"/>
              <a:t>Saat kita menambah submodule, secara otomatis semua git repository submodule tersebut akan di clone ke dalam folder yang kita tentukan</a:t>
            </a:r>
            <a:endParaRPr/>
          </a:p>
          <a:p>
            <a:pPr indent="-311150" lvl="0" marL="457200" rtl="0" algn="l">
              <a:spcBef>
                <a:spcPts val="0"/>
              </a:spcBef>
              <a:spcAft>
                <a:spcPts val="0"/>
              </a:spcAft>
              <a:buSzPts val="1300"/>
              <a:buChar char="●"/>
            </a:pPr>
            <a:r>
              <a:rPr lang="id"/>
              <a:t>Bagaimana git mendeteksi bahwa folder itu adalah submodule?</a:t>
            </a:r>
            <a:endParaRPr/>
          </a:p>
          <a:p>
            <a:pPr indent="-311150" lvl="0" marL="457200" rtl="0" algn="l">
              <a:spcBef>
                <a:spcPts val="0"/>
              </a:spcBef>
              <a:spcAft>
                <a:spcPts val="0"/>
              </a:spcAft>
              <a:buSzPts val="1300"/>
              <a:buChar char="●"/>
            </a:pPr>
            <a:r>
              <a:rPr lang="id"/>
              <a:t>Git akan mendeteksinya dari file .gitmodules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Submodule Repository</a:t>
            </a:r>
            <a:endParaRPr/>
          </a:p>
        </p:txBody>
      </p:sp>
      <p:sp>
        <p:nvSpPr>
          <p:cNvPr id="518" name="Google Shape;518;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masuk ke folder submodule, sebenarnya akan seperti berada di project git repository submodule tersebut</a:t>
            </a:r>
            <a:endParaRPr/>
          </a:p>
          <a:p>
            <a:pPr indent="-311150" lvl="0" marL="457200" rtl="0" algn="l">
              <a:spcBef>
                <a:spcPts val="0"/>
              </a:spcBef>
              <a:spcAft>
                <a:spcPts val="0"/>
              </a:spcAft>
              <a:buSzPts val="1300"/>
              <a:buChar char="●"/>
            </a:pPr>
            <a:r>
              <a:rPr lang="id"/>
              <a:t>Kita bisa melakukan management git repository di submodule tersebut, seperti melakukan commit, mengelola branch, dan lain-lain</a:t>
            </a:r>
            <a:endParaRPr/>
          </a:p>
          <a:p>
            <a:pPr indent="-311150" lvl="0" marL="457200" rtl="0" algn="l">
              <a:spcBef>
                <a:spcPts val="0"/>
              </a:spcBef>
              <a:spcAft>
                <a:spcPts val="0"/>
              </a:spcAft>
              <a:buSzPts val="1300"/>
              <a:buChar char="●"/>
            </a:pPr>
            <a:r>
              <a:rPr lang="id"/>
              <a:t>Namun tidak disarankan untuk melakukan perubahan di submodule, lakukanlah perubahan langsung di git repository nya, anggap submodule hanya digunakan untuk menduplikasi perubahan yang terjadi di git repository sumber asli nya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Update Submodule</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terjadi perubahan di repository submodule, kita bisa mendapat update perubahannya dengan menggunakan perintah :</a:t>
            </a:r>
            <a:br>
              <a:rPr lang="id"/>
            </a:br>
            <a:r>
              <a:rPr lang="id"/>
              <a:t>git submodule update --remote namafolder</a:t>
            </a:r>
            <a:endParaRPr/>
          </a:p>
          <a:p>
            <a:pPr indent="-311150" lvl="0" marL="457200" rtl="0" algn="l">
              <a:spcBef>
                <a:spcPts val="0"/>
              </a:spcBef>
              <a:spcAft>
                <a:spcPts val="0"/>
              </a:spcAft>
              <a:buSzPts val="1300"/>
              <a:buChar char="●"/>
            </a:pPr>
            <a:r>
              <a:rPr lang="id"/>
              <a:t>Atau jika ingin semua submodule di update, kita bisa gunakan perintah :</a:t>
            </a:r>
            <a:br>
              <a:rPr lang="id"/>
            </a:br>
            <a:r>
              <a:rPr lang="id"/>
              <a:t>git submodule update --remote</a:t>
            </a:r>
            <a:endParaRPr/>
          </a:p>
          <a:p>
            <a:pPr indent="-311150" lvl="0" marL="457200" rtl="0" algn="l">
              <a:spcBef>
                <a:spcPts val="0"/>
              </a:spcBef>
              <a:spcAft>
                <a:spcPts val="0"/>
              </a:spcAft>
              <a:buSzPts val="1300"/>
              <a:buChar char="●"/>
            </a:pPr>
            <a:r>
              <a:rPr lang="id"/>
              <a:t>Atau jika ingin melakukan update manual, kita bisa masuk ke dalam folder submodule, lalu melakukan pull ke git remote submodule tersebut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Clone Submodule</a:t>
            </a:r>
            <a:endParaRPr/>
          </a:p>
        </p:txBody>
      </p:sp>
      <p:sp>
        <p:nvSpPr>
          <p:cNvPr id="530" name="Google Shape;530;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melakukan clone sebuah git repository yang terdapat submodule nya, tidak secara default repository submodule akan di clone juga</a:t>
            </a:r>
            <a:endParaRPr/>
          </a:p>
          <a:p>
            <a:pPr indent="-311150" lvl="0" marL="457200" rtl="0" algn="l">
              <a:spcBef>
                <a:spcPts val="0"/>
              </a:spcBef>
              <a:spcAft>
                <a:spcPts val="0"/>
              </a:spcAft>
              <a:buSzPts val="1300"/>
              <a:buChar char="●"/>
            </a:pPr>
            <a:r>
              <a:rPr lang="id"/>
              <a:t>Setelah kita melakukan clone, kita perlu melakukan perintah init untuk mengaktifkan module nya dengan perintah :</a:t>
            </a:r>
            <a:br>
              <a:rPr lang="id"/>
            </a:br>
            <a:r>
              <a:rPr lang="id"/>
              <a:t>git submodule init</a:t>
            </a:r>
            <a:endParaRPr/>
          </a:p>
          <a:p>
            <a:pPr indent="-311150" lvl="0" marL="457200" rtl="0" algn="l">
              <a:spcBef>
                <a:spcPts val="0"/>
              </a:spcBef>
              <a:spcAft>
                <a:spcPts val="0"/>
              </a:spcAft>
              <a:buSzPts val="1300"/>
              <a:buChar char="●"/>
            </a:pPr>
            <a:r>
              <a:rPr lang="id"/>
              <a:t>Perintah ini akan membaca dari file .gitmodule lalu membuat submodule sesuai dengan file tersebut</a:t>
            </a:r>
            <a:endParaRPr/>
          </a:p>
          <a:p>
            <a:pPr indent="-311150" lvl="0" marL="457200" rtl="0" algn="l">
              <a:spcBef>
                <a:spcPts val="0"/>
              </a:spcBef>
              <a:spcAft>
                <a:spcPts val="0"/>
              </a:spcAft>
              <a:buSzPts val="1300"/>
              <a:buChar char="●"/>
            </a:pPr>
            <a:r>
              <a:rPr lang="id"/>
              <a:t>Selanjutnya untuk download submodule git repository nya, kita bisa gunakan perintah submodule update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Mengubah Branch Submodule</a:t>
            </a:r>
            <a:endParaRPr/>
          </a:p>
        </p:txBody>
      </p:sp>
      <p:sp>
        <p:nvSpPr>
          <p:cNvPr id="536" name="Google Shape;536;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mengubah branch di submodule, sebenarnya kita bisa lakukan secara manual menggunakan perintah git branch</a:t>
            </a:r>
            <a:endParaRPr/>
          </a:p>
          <a:p>
            <a:pPr indent="-311150" lvl="0" marL="457200" rtl="0" algn="l">
              <a:spcBef>
                <a:spcPts val="0"/>
              </a:spcBef>
              <a:spcAft>
                <a:spcPts val="0"/>
              </a:spcAft>
              <a:buSzPts val="1300"/>
              <a:buChar char="●"/>
            </a:pPr>
            <a:r>
              <a:rPr lang="id"/>
              <a:t>Namun hal ini tidak akan membuat konsisten, karena bisa jadi tiap orang bisa berbeda-beda branch submodule nya</a:t>
            </a:r>
            <a:endParaRPr/>
          </a:p>
          <a:p>
            <a:pPr indent="-311150" lvl="0" marL="457200" rtl="0" algn="l">
              <a:spcBef>
                <a:spcPts val="0"/>
              </a:spcBef>
              <a:spcAft>
                <a:spcPts val="0"/>
              </a:spcAft>
              <a:buSzPts val="1300"/>
              <a:buChar char="●"/>
            </a:pPr>
            <a:r>
              <a:rPr lang="id"/>
              <a:t>Agar sama, kita bisa gunakan perintah submodule set-branch untuk mengubah branch submodule, sehingga secara otomatis semua git repo akan menggunakan branch yang sudah ditentukan</a:t>
            </a:r>
            <a:endParaRPr/>
          </a:p>
          <a:p>
            <a:pPr indent="-311150" lvl="0" marL="457200" rtl="0" algn="l">
              <a:spcBef>
                <a:spcPts val="0"/>
              </a:spcBef>
              <a:spcAft>
                <a:spcPts val="0"/>
              </a:spcAft>
              <a:buSzPts val="1300"/>
              <a:buChar char="●"/>
            </a:pPr>
            <a:r>
              <a:rPr lang="id"/>
              <a:t>Caranya kita bisa gunakan perintah :</a:t>
            </a:r>
            <a:br>
              <a:rPr lang="id"/>
            </a:br>
            <a:r>
              <a:rPr lang="id"/>
              <a:t>git submodule set-branch --branch namabranch namafolder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Submodule</a:t>
            </a:r>
            <a:endParaRPr/>
          </a:p>
        </p:txBody>
      </p:sp>
      <p:sp>
        <p:nvSpPr>
          <p:cNvPr id="542" name="Google Shape;542;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submodule, kita bisa hapus folder submodule nya, lalu ubah file .gitmodules nya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Fork</a:t>
            </a:r>
            <a:endParaRPr/>
          </a:p>
        </p:txBody>
      </p:sp>
      <p:sp>
        <p:nvSpPr>
          <p:cNvPr id="553" name="Google Shape;553;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git workflow yang sebelumnya kita jelaskan di kelas Git Branching adalah Forking Workflow</a:t>
            </a:r>
            <a:endParaRPr/>
          </a:p>
          <a:p>
            <a:pPr indent="-311150" lvl="0" marL="457200" rtl="0" algn="l">
              <a:spcBef>
                <a:spcPts val="0"/>
              </a:spcBef>
              <a:spcAft>
                <a:spcPts val="0"/>
              </a:spcAft>
              <a:buSzPts val="1300"/>
              <a:buChar char="●"/>
            </a:pPr>
            <a:r>
              <a:rPr lang="id"/>
              <a:t>Forking Workflow biasanya digunakan ketika kita ingin kontribusi ke project opensource, dimana kita tidak punya akses langsung ke git repository nya, sehingga kita melakukan forking (duplikasi) git repository ke tempat kita</a:t>
            </a:r>
            <a:endParaRPr/>
          </a:p>
          <a:p>
            <a:pPr indent="-311150" lvl="0" marL="457200" rtl="0" algn="l">
              <a:spcBef>
                <a:spcPts val="0"/>
              </a:spcBef>
              <a:spcAft>
                <a:spcPts val="0"/>
              </a:spcAft>
              <a:buSzPts val="1300"/>
              <a:buChar char="●"/>
            </a:pPr>
            <a:r>
              <a:rPr lang="id"/>
              <a:t>Pada kasus menggunakan github, misal kita melakukan forking dari ProgrammerZamanNow ke github profile kita</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 Request</a:t>
            </a:r>
            <a:endParaRPr/>
          </a:p>
        </p:txBody>
      </p:sp>
      <p:sp>
        <p:nvSpPr>
          <p:cNvPr id="559" name="Google Shape;559;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Semua perubahan nanti dilakukan di git repository profile kita</a:t>
            </a:r>
            <a:endParaRPr/>
          </a:p>
          <a:p>
            <a:pPr indent="-311150" lvl="0" marL="457200" rtl="0" algn="l">
              <a:spcBef>
                <a:spcPts val="0"/>
              </a:spcBef>
              <a:spcAft>
                <a:spcPts val="0"/>
              </a:spcAft>
              <a:buSzPts val="1300"/>
              <a:buChar char="●"/>
            </a:pPr>
            <a:r>
              <a:rPr lang="id"/>
              <a:t>Dan setelah selesai, kita bisa melakukan pull request ke repository sumber forking kita</a:t>
            </a:r>
            <a:endParaRPr/>
          </a:p>
          <a:p>
            <a:pPr indent="-311150" lvl="0" marL="457200" rtl="0" algn="l">
              <a:spcBef>
                <a:spcPts val="0"/>
              </a:spcBef>
              <a:spcAft>
                <a:spcPts val="0"/>
              </a:spcAft>
              <a:buSzPts val="1300"/>
              <a:buChar char="●"/>
            </a:pPr>
            <a:r>
              <a:rPr lang="id"/>
              <a:t>Seperti inilah cara kerja ketika kita berkontribusi ke project opensource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Remote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semua fitur yang terdapat di Git</a:t>
            </a:r>
            <a:endParaRPr/>
          </a:p>
          <a:p>
            <a:pPr indent="-311150" lvl="0" marL="457200" rtl="0" algn="l">
              <a:spcBef>
                <a:spcPts val="0"/>
              </a:spcBef>
              <a:spcAft>
                <a:spcPts val="0"/>
              </a:spcAft>
              <a:buSzPts val="1300"/>
              <a:buChar char="●"/>
            </a:pPr>
            <a:r>
              <a:rPr lang="id"/>
              <a:t>Namun semua fitur yang kita bahas, masih kita lakukan di local komputer kita masing-masing</a:t>
            </a:r>
            <a:endParaRPr/>
          </a:p>
          <a:p>
            <a:pPr indent="-311150" lvl="0" marL="457200" rtl="0" algn="l">
              <a:spcBef>
                <a:spcPts val="0"/>
              </a:spcBef>
              <a:spcAft>
                <a:spcPts val="0"/>
              </a:spcAft>
              <a:buSzPts val="1300"/>
              <a:buChar char="●"/>
            </a:pPr>
            <a:r>
              <a:rPr lang="id"/>
              <a:t>Saat nanti bekerja dengan tim, atau berkolaborasi, kita tidak hanya akan menyimpan git repository pada satu komputer saja</a:t>
            </a:r>
            <a:endParaRPr/>
          </a:p>
          <a:p>
            <a:pPr indent="-311150" lvl="0" marL="457200" rtl="0" algn="l">
              <a:spcBef>
                <a:spcPts val="0"/>
              </a:spcBef>
              <a:spcAft>
                <a:spcPts val="0"/>
              </a:spcAft>
              <a:buSzPts val="1300"/>
              <a:buChar char="●"/>
            </a:pPr>
            <a:r>
              <a:rPr lang="id"/>
              <a:t>Tiap anggota tim, kemungkinan akan meng-copy git repository yang kita buat, dan juga melakukan kontribusi ke git repository nya</a:t>
            </a:r>
            <a:endParaRPr/>
          </a:p>
          <a:p>
            <a:pPr indent="-311150" lvl="0" marL="457200" rtl="0" algn="l">
              <a:spcBef>
                <a:spcPts val="0"/>
              </a:spcBef>
              <a:spcAft>
                <a:spcPts val="0"/>
              </a:spcAft>
              <a:buSzPts val="1300"/>
              <a:buChar char="●"/>
            </a:pPr>
            <a:r>
              <a:rPr lang="id"/>
              <a:t>Git mendukung centralized server, dimana kita bisa menyimpan perubahan git repository di komputer ke Git server</a:t>
            </a:r>
            <a:endParaRPr/>
          </a:p>
          <a:p>
            <a:pPr indent="-311150" lvl="0" marL="457200" rtl="0" algn="l">
              <a:spcBef>
                <a:spcPts val="0"/>
              </a:spcBef>
              <a:spcAft>
                <a:spcPts val="0"/>
              </a:spcAft>
              <a:buSzPts val="1300"/>
              <a:buChar char="●"/>
            </a:pPr>
            <a:r>
              <a:rPr lang="id"/>
              <a:t>Karena Git merupakan distributed version control, walaupun kita gunakan Git Server, tapi kita tidak wajib terkoneksi ketika ingin mengelola git repository</a:t>
            </a:r>
            <a:endParaRPr/>
          </a:p>
          <a:p>
            <a:pPr indent="-311150" lvl="0" marL="457200" rtl="0" algn="l">
              <a:spcBef>
                <a:spcPts val="0"/>
              </a:spcBef>
              <a:spcAft>
                <a:spcPts val="0"/>
              </a:spcAft>
              <a:buSzPts val="1300"/>
              <a:buChar char="●"/>
            </a:pPr>
            <a:r>
              <a:rPr lang="id"/>
              <a:t>Hanya ketika kita ingin mengirim perubahan atau mengambil perubahan, baru kita butuh terkoneksi ke Git Server</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70" name="Google Shape;570;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Mulai gunakan Git untuk semua Project Aplikasi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Git Remote</a:t>
            </a:r>
            <a:endParaRPr/>
          </a:p>
        </p:txBody>
      </p:sp>
      <p:pic>
        <p:nvPicPr>
          <p:cNvPr id="206" name="Google Shape;206;p32"/>
          <p:cNvPicPr preferRelativeResize="0"/>
          <p:nvPr/>
        </p:nvPicPr>
        <p:blipFill>
          <a:blip r:embed="rId3">
            <a:alphaModFix/>
          </a:blip>
          <a:stretch>
            <a:fillRect/>
          </a:stretch>
        </p:blipFill>
        <p:spPr>
          <a:xfrm>
            <a:off x="1344450" y="2006250"/>
            <a:ext cx="6455096" cy="29848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Multiple Git Server</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Karena Git merupakan distributed system, jadi kita tidak hanya bisa menggunakan satu Git Server</a:t>
            </a:r>
            <a:endParaRPr/>
          </a:p>
          <a:p>
            <a:pPr indent="-311150" lvl="0" marL="457200" rtl="0" algn="l">
              <a:spcBef>
                <a:spcPts val="0"/>
              </a:spcBef>
              <a:spcAft>
                <a:spcPts val="0"/>
              </a:spcAft>
              <a:buSzPts val="1300"/>
              <a:buChar char="●"/>
            </a:pPr>
            <a:r>
              <a:rPr lang="id"/>
              <a:t>Jika kita mau, kita juga bisa menggunakan beberapa Git Server sekaligus ketika membuat git repository</a:t>
            </a:r>
            <a:endParaRPr/>
          </a:p>
          <a:p>
            <a:pPr indent="-311150" lvl="0" marL="457200" rtl="0" algn="l">
              <a:spcBef>
                <a:spcPts val="0"/>
              </a:spcBef>
              <a:spcAft>
                <a:spcPts val="0"/>
              </a:spcAft>
              <a:buSzPts val="1300"/>
              <a:buChar char="●"/>
            </a:pPr>
            <a:r>
              <a:rPr lang="id"/>
              <a:t>Nanti kita bisa memilih, mau mengirim perubahan atau mengambil perubahan ke Git Server yang mana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