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57C4-F201-4369-9B40-FD085504D1B6}" type="datetimeFigureOut">
              <a:rPr lang="ko-KR" altLang="en-US" smtClean="0"/>
              <a:t>2014-05-17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D4B7-C207-4D83-8C70-C1366B931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22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57C4-F201-4369-9B40-FD085504D1B6}" type="datetimeFigureOut">
              <a:rPr lang="ko-KR" altLang="en-US" smtClean="0"/>
              <a:t>2014-05-17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D4B7-C207-4D83-8C70-C1366B931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7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57C4-F201-4369-9B40-FD085504D1B6}" type="datetimeFigureOut">
              <a:rPr lang="ko-KR" altLang="en-US" smtClean="0"/>
              <a:t>2014-05-17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D4B7-C207-4D83-8C70-C1366B931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8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57C4-F201-4369-9B40-FD085504D1B6}" type="datetimeFigureOut">
              <a:rPr lang="ko-KR" altLang="en-US" smtClean="0"/>
              <a:t>2014-05-17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D4B7-C207-4D83-8C70-C1366B931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33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57C4-F201-4369-9B40-FD085504D1B6}" type="datetimeFigureOut">
              <a:rPr lang="ko-KR" altLang="en-US" smtClean="0"/>
              <a:t>2014-05-17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D4B7-C207-4D83-8C70-C1366B931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89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57C4-F201-4369-9B40-FD085504D1B6}" type="datetimeFigureOut">
              <a:rPr lang="ko-KR" altLang="en-US" smtClean="0"/>
              <a:t>2014-05-17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D4B7-C207-4D83-8C70-C1366B931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37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57C4-F201-4369-9B40-FD085504D1B6}" type="datetimeFigureOut">
              <a:rPr lang="ko-KR" altLang="en-US" smtClean="0"/>
              <a:t>2014-05-17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D4B7-C207-4D83-8C70-C1366B931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96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57C4-F201-4369-9B40-FD085504D1B6}" type="datetimeFigureOut">
              <a:rPr lang="ko-KR" altLang="en-US" smtClean="0"/>
              <a:t>2014-05-17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D4B7-C207-4D83-8C70-C1366B931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76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57C4-F201-4369-9B40-FD085504D1B6}" type="datetimeFigureOut">
              <a:rPr lang="ko-KR" altLang="en-US" smtClean="0"/>
              <a:t>2014-05-17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D4B7-C207-4D83-8C70-C1366B931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82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57C4-F201-4369-9B40-FD085504D1B6}" type="datetimeFigureOut">
              <a:rPr lang="ko-KR" altLang="en-US" smtClean="0"/>
              <a:t>2014-05-17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D4B7-C207-4D83-8C70-C1366B931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8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57C4-F201-4369-9B40-FD085504D1B6}" type="datetimeFigureOut">
              <a:rPr lang="ko-KR" altLang="en-US" smtClean="0"/>
              <a:t>2014-05-17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D4B7-C207-4D83-8C70-C1366B931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84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57C4-F201-4369-9B40-FD085504D1B6}" type="datetimeFigureOut">
              <a:rPr lang="ko-KR" altLang="en-US" smtClean="0"/>
              <a:t>2014-05-17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ED4B7-C207-4D83-8C70-C1366B931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8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67509" y="4416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777777"/>
                </a:solidFill>
                <a:latin typeface="Dekar" panose="02000000000000000000" pitchFamily="50" charset="0"/>
              </a:rPr>
              <a:t>더보기</a:t>
            </a:r>
            <a:endParaRPr lang="en-US" altLang="ko-KR" dirty="0" smtClean="0">
              <a:solidFill>
                <a:srgbClr val="777777"/>
              </a:solidFill>
              <a:latin typeface="Dekar" panose="020000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5448" y="1253874"/>
            <a:ext cx="1611604" cy="852511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4000" b="1" smtClean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Dekar" panose="02000000000000000000" pitchFamily="50" charset="0"/>
              </a:rPr>
              <a:t>MYPUB</a:t>
            </a:r>
            <a:endParaRPr lang="en-US" altLang="ko-KR" sz="4000" b="1" dirty="0" smtClean="0">
              <a:ln>
                <a:solidFill>
                  <a:schemeClr val="bg1">
                    <a:alpha val="40000"/>
                  </a:schemeClr>
                </a:solidFill>
              </a:ln>
              <a:solidFill>
                <a:schemeClr val="bg1"/>
              </a:solidFill>
              <a:latin typeface="Dekar" panose="02000000000000000000" pitchFamily="50" charset="0"/>
            </a:endParaRPr>
          </a:p>
        </p:txBody>
      </p:sp>
      <p:sp>
        <p:nvSpPr>
          <p:cNvPr id="8" name="직사각형 7"/>
          <p:cNvSpPr/>
          <p:nvPr/>
        </p:nvSpPr>
        <p:spPr>
          <a:xfrm rot="5400000">
            <a:off x="7565432" y="287413"/>
            <a:ext cx="182404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ko-KR" sz="1600" dirty="0" smtClean="0">
                <a:ln>
                  <a:solidFill>
                    <a:srgbClr val="777777"/>
                  </a:solidFill>
                </a:ln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z="1600" dirty="0">
              <a:ln>
                <a:solidFill>
                  <a:srgbClr val="777777"/>
                </a:solidFill>
              </a:ln>
              <a:solidFill>
                <a:srgbClr val="77777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54" y="2106385"/>
            <a:ext cx="190500" cy="571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39" r="-1"/>
          <a:stretch/>
        </p:blipFill>
        <p:spPr>
          <a:xfrm rot="16200000">
            <a:off x="6471329" y="1040913"/>
            <a:ext cx="2571039" cy="2438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35"/>
          <a:stretch/>
        </p:blipFill>
        <p:spPr>
          <a:xfrm rot="16200000">
            <a:off x="9329608" y="1068904"/>
            <a:ext cx="2627023" cy="24384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849"/>
          <a:stretch/>
        </p:blipFill>
        <p:spPr>
          <a:xfrm>
            <a:off x="2001250" y="3314335"/>
            <a:ext cx="2442211" cy="27225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638"/>
          <a:stretch/>
        </p:blipFill>
        <p:spPr>
          <a:xfrm>
            <a:off x="5082798" y="3314335"/>
            <a:ext cx="2438740" cy="272257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-11639"/>
          <a:stretch/>
        </p:blipFill>
        <p:spPr>
          <a:xfrm>
            <a:off x="7656634" y="3314334"/>
            <a:ext cx="2438740" cy="272257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13184" y="3314335"/>
            <a:ext cx="1203649" cy="274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288003" y="1924439"/>
            <a:ext cx="774441" cy="0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959807" y="1924439"/>
            <a:ext cx="765111" cy="0"/>
          </a:xfrm>
          <a:prstGeom prst="line">
            <a:avLst/>
          </a:prstGeom>
          <a:ln w="762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40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HY견고딕</vt:lpstr>
      <vt:lpstr>맑은 고딕</vt:lpstr>
      <vt:lpstr>Arial</vt:lpstr>
      <vt:lpstr>Dekar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ParkSungho</dc:creator>
  <cp:lastModifiedBy>ParkSungho</cp:lastModifiedBy>
  <cp:revision>7</cp:revision>
  <dcterms:created xsi:type="dcterms:W3CDTF">2014-05-17T13:29:02Z</dcterms:created>
  <dcterms:modified xsi:type="dcterms:W3CDTF">2014-05-18T05:32:09Z</dcterms:modified>
</cp:coreProperties>
</file>