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3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B304-41AF-9E4A-AFC9-22FBAF880A81}" type="datetimeFigureOut">
              <a:rPr lang="en-US" smtClean="0"/>
              <a:t>15. 1. 27.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0720-4674-024B-A1F0-651AF73D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53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MyHome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 Ho Park</dc:creator>
  <cp:lastModifiedBy>Sung Ho Park</cp:lastModifiedBy>
  <cp:revision>1</cp:revision>
  <dcterms:created xsi:type="dcterms:W3CDTF">2015-01-27T03:53:23Z</dcterms:created>
  <dcterms:modified xsi:type="dcterms:W3CDTF">2015-01-27T03:54:08Z</dcterms:modified>
</cp:coreProperties>
</file>