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CA38D-1E23-4B57-B37F-AB3C156F3377}" type="doc">
      <dgm:prSet loTypeId="urn:microsoft.com/office/officeart/2005/8/layout/pyramid1" loCatId="pyramid" qsTypeId="urn:microsoft.com/office/officeart/2005/8/quickstyle/3d4" qsCatId="3D" csTypeId="urn:microsoft.com/office/officeart/2005/8/colors/colorful5" csCatId="colorful" phldr="1"/>
      <dgm:spPr/>
    </dgm:pt>
    <dgm:pt modelId="{2F7B68F4-63D7-4C05-9990-0586D65D6DC2}">
      <dgm:prSet phldrT="[Texto]" custT="1"/>
      <dgm:spPr/>
      <dgm:t>
        <a:bodyPr/>
        <a:lstStyle/>
        <a:p>
          <a:r>
            <a:rPr lang="es-CO" sz="2800" dirty="0" smtClean="0"/>
            <a:t>5FN</a:t>
          </a:r>
          <a:endParaRPr lang="es-CO" sz="2800" dirty="0"/>
        </a:p>
      </dgm:t>
    </dgm:pt>
    <dgm:pt modelId="{4690AB0E-D04A-47E8-8A65-61BAE6836DA9}" type="parTrans" cxnId="{546D2130-E425-4A7E-BA66-B8168BB92187}">
      <dgm:prSet/>
      <dgm:spPr/>
      <dgm:t>
        <a:bodyPr/>
        <a:lstStyle/>
        <a:p>
          <a:endParaRPr lang="es-CO"/>
        </a:p>
      </dgm:t>
    </dgm:pt>
    <dgm:pt modelId="{9E813861-FB3A-462E-B665-9C888B4EFF15}" type="sibTrans" cxnId="{546D2130-E425-4A7E-BA66-B8168BB92187}">
      <dgm:prSet/>
      <dgm:spPr/>
      <dgm:t>
        <a:bodyPr/>
        <a:lstStyle/>
        <a:p>
          <a:endParaRPr lang="es-CO"/>
        </a:p>
      </dgm:t>
    </dgm:pt>
    <dgm:pt modelId="{62D2B10E-B8B3-4C57-8528-2588CF363900}">
      <dgm:prSet phldrT="[Texto]"/>
      <dgm:spPr/>
      <dgm:t>
        <a:bodyPr/>
        <a:lstStyle/>
        <a:p>
          <a:r>
            <a:rPr lang="es-CO" dirty="0" smtClean="0"/>
            <a:t>4FN</a:t>
          </a:r>
          <a:endParaRPr lang="es-CO" dirty="0"/>
        </a:p>
      </dgm:t>
    </dgm:pt>
    <dgm:pt modelId="{CFDF202F-7A5A-485B-9329-BCA1B6869CB4}" type="parTrans" cxnId="{447FD2A9-1E71-453A-A08F-CD24FC84BB0A}">
      <dgm:prSet/>
      <dgm:spPr/>
      <dgm:t>
        <a:bodyPr/>
        <a:lstStyle/>
        <a:p>
          <a:endParaRPr lang="es-CO"/>
        </a:p>
      </dgm:t>
    </dgm:pt>
    <dgm:pt modelId="{24EE9517-83C8-4906-8124-6E91B2A6A025}" type="sibTrans" cxnId="{447FD2A9-1E71-453A-A08F-CD24FC84BB0A}">
      <dgm:prSet/>
      <dgm:spPr/>
      <dgm:t>
        <a:bodyPr/>
        <a:lstStyle/>
        <a:p>
          <a:endParaRPr lang="es-CO"/>
        </a:p>
      </dgm:t>
    </dgm:pt>
    <dgm:pt modelId="{B61E0A6C-D146-43F0-B91E-8C5A265CE6A3}">
      <dgm:prSet phldrT="[Texto]"/>
      <dgm:spPr/>
      <dgm:t>
        <a:bodyPr/>
        <a:lstStyle/>
        <a:p>
          <a:r>
            <a:rPr lang="es-CO" dirty="0" smtClean="0"/>
            <a:t>FNBC</a:t>
          </a:r>
          <a:endParaRPr lang="es-CO" dirty="0"/>
        </a:p>
      </dgm:t>
    </dgm:pt>
    <dgm:pt modelId="{A10CCAA5-C591-432A-B199-503FFF17C5D1}" type="parTrans" cxnId="{BD486EF6-02E0-40A8-BB74-B2C673723CC7}">
      <dgm:prSet/>
      <dgm:spPr/>
      <dgm:t>
        <a:bodyPr/>
        <a:lstStyle/>
        <a:p>
          <a:endParaRPr lang="es-CO"/>
        </a:p>
      </dgm:t>
    </dgm:pt>
    <dgm:pt modelId="{5FC6118A-67C4-4B49-936F-E8148BEE11F4}" type="sibTrans" cxnId="{BD486EF6-02E0-40A8-BB74-B2C673723CC7}">
      <dgm:prSet/>
      <dgm:spPr/>
      <dgm:t>
        <a:bodyPr/>
        <a:lstStyle/>
        <a:p>
          <a:endParaRPr lang="es-CO"/>
        </a:p>
      </dgm:t>
    </dgm:pt>
    <dgm:pt modelId="{7C932B4C-6EEB-4461-A48B-00BCE952B84D}">
      <dgm:prSet phldrT="[Texto]"/>
      <dgm:spPr/>
      <dgm:t>
        <a:bodyPr/>
        <a:lstStyle/>
        <a:p>
          <a:r>
            <a:rPr lang="es-CO" dirty="0" smtClean="0"/>
            <a:t>3FN</a:t>
          </a:r>
          <a:endParaRPr lang="es-CO" dirty="0"/>
        </a:p>
      </dgm:t>
    </dgm:pt>
    <dgm:pt modelId="{209B38EF-3C42-41A1-8400-889F5E65CF1E}" type="parTrans" cxnId="{3FDB87FC-85FD-4062-BFF9-364B677B43EE}">
      <dgm:prSet/>
      <dgm:spPr/>
      <dgm:t>
        <a:bodyPr/>
        <a:lstStyle/>
        <a:p>
          <a:endParaRPr lang="es-CO"/>
        </a:p>
      </dgm:t>
    </dgm:pt>
    <dgm:pt modelId="{9F0C5406-C194-404E-8D4F-D103B0C33752}" type="sibTrans" cxnId="{3FDB87FC-85FD-4062-BFF9-364B677B43EE}">
      <dgm:prSet/>
      <dgm:spPr/>
      <dgm:t>
        <a:bodyPr/>
        <a:lstStyle/>
        <a:p>
          <a:endParaRPr lang="es-CO"/>
        </a:p>
      </dgm:t>
    </dgm:pt>
    <dgm:pt modelId="{B10DB9A1-52BA-48D3-8821-2C27759F10DE}">
      <dgm:prSet phldrT="[Texto]"/>
      <dgm:spPr/>
      <dgm:t>
        <a:bodyPr/>
        <a:lstStyle/>
        <a:p>
          <a:r>
            <a:rPr lang="es-CO" dirty="0" smtClean="0"/>
            <a:t>2FN</a:t>
          </a:r>
          <a:endParaRPr lang="es-CO" dirty="0"/>
        </a:p>
      </dgm:t>
    </dgm:pt>
    <dgm:pt modelId="{E40765E4-96CC-4BC6-ADC7-089D56FA2393}" type="parTrans" cxnId="{7C50B462-BF66-4F78-99F2-793DD1EE7A08}">
      <dgm:prSet/>
      <dgm:spPr/>
      <dgm:t>
        <a:bodyPr/>
        <a:lstStyle/>
        <a:p>
          <a:endParaRPr lang="es-CO"/>
        </a:p>
      </dgm:t>
    </dgm:pt>
    <dgm:pt modelId="{68FEF22D-ABAE-4428-9FA0-8B440702E819}" type="sibTrans" cxnId="{7C50B462-BF66-4F78-99F2-793DD1EE7A08}">
      <dgm:prSet/>
      <dgm:spPr/>
      <dgm:t>
        <a:bodyPr/>
        <a:lstStyle/>
        <a:p>
          <a:endParaRPr lang="es-CO"/>
        </a:p>
      </dgm:t>
    </dgm:pt>
    <dgm:pt modelId="{BBED1A4F-ABB8-4B9F-8475-6B4C38562D4D}">
      <dgm:prSet phldrT="[Texto]"/>
      <dgm:spPr/>
      <dgm:t>
        <a:bodyPr/>
        <a:lstStyle/>
        <a:p>
          <a:r>
            <a:rPr lang="es-CO" dirty="0" smtClean="0"/>
            <a:t>1FN</a:t>
          </a:r>
          <a:endParaRPr lang="es-CO" dirty="0"/>
        </a:p>
      </dgm:t>
    </dgm:pt>
    <dgm:pt modelId="{97B4103F-8893-4F4A-8B54-43DF2CAA3A39}" type="parTrans" cxnId="{FF7BD8BF-FD41-47ED-B954-867380E7F357}">
      <dgm:prSet/>
      <dgm:spPr/>
      <dgm:t>
        <a:bodyPr/>
        <a:lstStyle/>
        <a:p>
          <a:endParaRPr lang="es-CO"/>
        </a:p>
      </dgm:t>
    </dgm:pt>
    <dgm:pt modelId="{C332BEB3-D247-4BD6-8BF7-5464F2D10524}" type="sibTrans" cxnId="{FF7BD8BF-FD41-47ED-B954-867380E7F357}">
      <dgm:prSet/>
      <dgm:spPr/>
      <dgm:t>
        <a:bodyPr/>
        <a:lstStyle/>
        <a:p>
          <a:endParaRPr lang="es-CO"/>
        </a:p>
      </dgm:t>
    </dgm:pt>
    <dgm:pt modelId="{C0AEB6C8-FA84-4ADC-8426-C5114F956CC3}" type="pres">
      <dgm:prSet presAssocID="{3C9CA38D-1E23-4B57-B37F-AB3C156F3377}" presName="Name0" presStyleCnt="0">
        <dgm:presLayoutVars>
          <dgm:dir/>
          <dgm:animLvl val="lvl"/>
          <dgm:resizeHandles val="exact"/>
        </dgm:presLayoutVars>
      </dgm:prSet>
      <dgm:spPr/>
    </dgm:pt>
    <dgm:pt modelId="{DDC197A6-F44C-4A7A-B2E9-D6551257FA1C}" type="pres">
      <dgm:prSet presAssocID="{2F7B68F4-63D7-4C05-9990-0586D65D6DC2}" presName="Name8" presStyleCnt="0"/>
      <dgm:spPr/>
    </dgm:pt>
    <dgm:pt modelId="{CA985AEA-6978-4C4F-BED9-9156EC6521DF}" type="pres">
      <dgm:prSet presAssocID="{2F7B68F4-63D7-4C05-9990-0586D65D6DC2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1384B1-807C-49B0-AE27-582348592B4A}" type="pres">
      <dgm:prSet presAssocID="{2F7B68F4-63D7-4C05-9990-0586D65D6DC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52B54E7-AD46-4B65-BB0E-ACF72732E90A}" type="pres">
      <dgm:prSet presAssocID="{62D2B10E-B8B3-4C57-8528-2588CF363900}" presName="Name8" presStyleCnt="0"/>
      <dgm:spPr/>
    </dgm:pt>
    <dgm:pt modelId="{38EEFF4B-45E9-4AF7-AA5C-C57F7F4AF01F}" type="pres">
      <dgm:prSet presAssocID="{62D2B10E-B8B3-4C57-8528-2588CF363900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2A3E924-874A-4DCE-BAB4-3CBE7251DE7D}" type="pres">
      <dgm:prSet presAssocID="{62D2B10E-B8B3-4C57-8528-2588CF36390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5DDC97A-F36C-4D6C-8487-0F8F1E07AA59}" type="pres">
      <dgm:prSet presAssocID="{B61E0A6C-D146-43F0-B91E-8C5A265CE6A3}" presName="Name8" presStyleCnt="0"/>
      <dgm:spPr/>
    </dgm:pt>
    <dgm:pt modelId="{6FE2ACD8-D25F-4E94-A7E8-28BCF635DAE6}" type="pres">
      <dgm:prSet presAssocID="{B61E0A6C-D146-43F0-B91E-8C5A265CE6A3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70E392F-C3C7-4CE6-B1FA-A66E89FDCF15}" type="pres">
      <dgm:prSet presAssocID="{B61E0A6C-D146-43F0-B91E-8C5A265CE6A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82F7B74-B807-4C24-BC15-671A25558697}" type="pres">
      <dgm:prSet presAssocID="{7C932B4C-6EEB-4461-A48B-00BCE952B84D}" presName="Name8" presStyleCnt="0"/>
      <dgm:spPr/>
    </dgm:pt>
    <dgm:pt modelId="{BFBBA9C0-846E-4D44-93E1-31F314CDA6C7}" type="pres">
      <dgm:prSet presAssocID="{7C932B4C-6EEB-4461-A48B-00BCE952B84D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33F7566-EAD7-4DFB-B5E7-58A513360177}" type="pres">
      <dgm:prSet presAssocID="{7C932B4C-6EEB-4461-A48B-00BCE952B84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5E832F3-B035-41B3-97B7-13C8FC4DE77B}" type="pres">
      <dgm:prSet presAssocID="{B10DB9A1-52BA-48D3-8821-2C27759F10DE}" presName="Name8" presStyleCnt="0"/>
      <dgm:spPr/>
    </dgm:pt>
    <dgm:pt modelId="{BA449859-7D6D-4759-82BE-016A44568D72}" type="pres">
      <dgm:prSet presAssocID="{B10DB9A1-52BA-48D3-8821-2C27759F10DE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3D69B8-8514-49DE-A54A-515140B93E36}" type="pres">
      <dgm:prSet presAssocID="{B10DB9A1-52BA-48D3-8821-2C27759F10D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FD541E-3D1A-411F-BF1E-6EB15316D381}" type="pres">
      <dgm:prSet presAssocID="{BBED1A4F-ABB8-4B9F-8475-6B4C38562D4D}" presName="Name8" presStyleCnt="0"/>
      <dgm:spPr/>
    </dgm:pt>
    <dgm:pt modelId="{7F40D4F2-581B-4182-8B7C-89DDA0D6A583}" type="pres">
      <dgm:prSet presAssocID="{BBED1A4F-ABB8-4B9F-8475-6B4C38562D4D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9DF295F-1823-4D62-9B99-F93C2CD64A06}" type="pres">
      <dgm:prSet presAssocID="{BBED1A4F-ABB8-4B9F-8475-6B4C38562D4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0D8642-2700-4423-8AF4-CDA81D9071F0}" type="presOf" srcId="{7C932B4C-6EEB-4461-A48B-00BCE952B84D}" destId="{A33F7566-EAD7-4DFB-B5E7-58A513360177}" srcOrd="1" destOrd="0" presId="urn:microsoft.com/office/officeart/2005/8/layout/pyramid1"/>
    <dgm:cxn modelId="{546D2130-E425-4A7E-BA66-B8168BB92187}" srcId="{3C9CA38D-1E23-4B57-B37F-AB3C156F3377}" destId="{2F7B68F4-63D7-4C05-9990-0586D65D6DC2}" srcOrd="0" destOrd="0" parTransId="{4690AB0E-D04A-47E8-8A65-61BAE6836DA9}" sibTransId="{9E813861-FB3A-462E-B665-9C888B4EFF15}"/>
    <dgm:cxn modelId="{4AFA9BCF-05CE-43F4-94F3-C21FAE2E00A0}" type="presOf" srcId="{2F7B68F4-63D7-4C05-9990-0586D65D6DC2}" destId="{D91384B1-807C-49B0-AE27-582348592B4A}" srcOrd="1" destOrd="0" presId="urn:microsoft.com/office/officeart/2005/8/layout/pyramid1"/>
    <dgm:cxn modelId="{2C60BD07-F314-4F45-8DF7-DAD5BEF59DB6}" type="presOf" srcId="{BBED1A4F-ABB8-4B9F-8475-6B4C38562D4D}" destId="{7F40D4F2-581B-4182-8B7C-89DDA0D6A583}" srcOrd="0" destOrd="0" presId="urn:microsoft.com/office/officeart/2005/8/layout/pyramid1"/>
    <dgm:cxn modelId="{BD486EF6-02E0-40A8-BB74-B2C673723CC7}" srcId="{3C9CA38D-1E23-4B57-B37F-AB3C156F3377}" destId="{B61E0A6C-D146-43F0-B91E-8C5A265CE6A3}" srcOrd="2" destOrd="0" parTransId="{A10CCAA5-C591-432A-B199-503FFF17C5D1}" sibTransId="{5FC6118A-67C4-4B49-936F-E8148BEE11F4}"/>
    <dgm:cxn modelId="{3167A160-0A2C-423C-AC17-041787CFFB39}" type="presOf" srcId="{62D2B10E-B8B3-4C57-8528-2588CF363900}" destId="{38EEFF4B-45E9-4AF7-AA5C-C57F7F4AF01F}" srcOrd="0" destOrd="0" presId="urn:microsoft.com/office/officeart/2005/8/layout/pyramid1"/>
    <dgm:cxn modelId="{3FDB87FC-85FD-4062-BFF9-364B677B43EE}" srcId="{3C9CA38D-1E23-4B57-B37F-AB3C156F3377}" destId="{7C932B4C-6EEB-4461-A48B-00BCE952B84D}" srcOrd="3" destOrd="0" parTransId="{209B38EF-3C42-41A1-8400-889F5E65CF1E}" sibTransId="{9F0C5406-C194-404E-8D4F-D103B0C33752}"/>
    <dgm:cxn modelId="{0329982F-95B7-4E03-9003-FD5A62B9CD66}" type="presOf" srcId="{B61E0A6C-D146-43F0-B91E-8C5A265CE6A3}" destId="{6FE2ACD8-D25F-4E94-A7E8-28BCF635DAE6}" srcOrd="0" destOrd="0" presId="urn:microsoft.com/office/officeart/2005/8/layout/pyramid1"/>
    <dgm:cxn modelId="{7C50B462-BF66-4F78-99F2-793DD1EE7A08}" srcId="{3C9CA38D-1E23-4B57-B37F-AB3C156F3377}" destId="{B10DB9A1-52BA-48D3-8821-2C27759F10DE}" srcOrd="4" destOrd="0" parTransId="{E40765E4-96CC-4BC6-ADC7-089D56FA2393}" sibTransId="{68FEF22D-ABAE-4428-9FA0-8B440702E819}"/>
    <dgm:cxn modelId="{447FD2A9-1E71-453A-A08F-CD24FC84BB0A}" srcId="{3C9CA38D-1E23-4B57-B37F-AB3C156F3377}" destId="{62D2B10E-B8B3-4C57-8528-2588CF363900}" srcOrd="1" destOrd="0" parTransId="{CFDF202F-7A5A-485B-9329-BCA1B6869CB4}" sibTransId="{24EE9517-83C8-4906-8124-6E91B2A6A025}"/>
    <dgm:cxn modelId="{FF7BD8BF-FD41-47ED-B954-867380E7F357}" srcId="{3C9CA38D-1E23-4B57-B37F-AB3C156F3377}" destId="{BBED1A4F-ABB8-4B9F-8475-6B4C38562D4D}" srcOrd="5" destOrd="0" parTransId="{97B4103F-8893-4F4A-8B54-43DF2CAA3A39}" sibTransId="{C332BEB3-D247-4BD6-8BF7-5464F2D10524}"/>
    <dgm:cxn modelId="{0A5C6F7F-0718-43AC-AB10-0A702C29C102}" type="presOf" srcId="{BBED1A4F-ABB8-4B9F-8475-6B4C38562D4D}" destId="{29DF295F-1823-4D62-9B99-F93C2CD64A06}" srcOrd="1" destOrd="0" presId="urn:microsoft.com/office/officeart/2005/8/layout/pyramid1"/>
    <dgm:cxn modelId="{1C04347B-2298-4EF6-ACFC-A1DF9D134732}" type="presOf" srcId="{B10DB9A1-52BA-48D3-8821-2C27759F10DE}" destId="{C13D69B8-8514-49DE-A54A-515140B93E36}" srcOrd="1" destOrd="0" presId="urn:microsoft.com/office/officeart/2005/8/layout/pyramid1"/>
    <dgm:cxn modelId="{A9590D13-5735-4FE3-90A6-3A3820333525}" type="presOf" srcId="{B10DB9A1-52BA-48D3-8821-2C27759F10DE}" destId="{BA449859-7D6D-4759-82BE-016A44568D72}" srcOrd="0" destOrd="0" presId="urn:microsoft.com/office/officeart/2005/8/layout/pyramid1"/>
    <dgm:cxn modelId="{41E756E3-2F6F-4DCA-99C4-A55A41F52081}" type="presOf" srcId="{2F7B68F4-63D7-4C05-9990-0586D65D6DC2}" destId="{CA985AEA-6978-4C4F-BED9-9156EC6521DF}" srcOrd="0" destOrd="0" presId="urn:microsoft.com/office/officeart/2005/8/layout/pyramid1"/>
    <dgm:cxn modelId="{109C8840-0236-4390-AEDB-83C85B448945}" type="presOf" srcId="{B61E0A6C-D146-43F0-B91E-8C5A265CE6A3}" destId="{D70E392F-C3C7-4CE6-B1FA-A66E89FDCF15}" srcOrd="1" destOrd="0" presId="urn:microsoft.com/office/officeart/2005/8/layout/pyramid1"/>
    <dgm:cxn modelId="{BEB3C49D-E8EB-42A1-ABF5-14278F82810E}" type="presOf" srcId="{3C9CA38D-1E23-4B57-B37F-AB3C156F3377}" destId="{C0AEB6C8-FA84-4ADC-8426-C5114F956CC3}" srcOrd="0" destOrd="0" presId="urn:microsoft.com/office/officeart/2005/8/layout/pyramid1"/>
    <dgm:cxn modelId="{A75A2BEF-B56B-43A7-B939-151F4EE21051}" type="presOf" srcId="{7C932B4C-6EEB-4461-A48B-00BCE952B84D}" destId="{BFBBA9C0-846E-4D44-93E1-31F314CDA6C7}" srcOrd="0" destOrd="0" presId="urn:microsoft.com/office/officeart/2005/8/layout/pyramid1"/>
    <dgm:cxn modelId="{F67BB2C4-5F43-4647-AD13-A39063C520EE}" type="presOf" srcId="{62D2B10E-B8B3-4C57-8528-2588CF363900}" destId="{12A3E924-874A-4DCE-BAB4-3CBE7251DE7D}" srcOrd="1" destOrd="0" presId="urn:microsoft.com/office/officeart/2005/8/layout/pyramid1"/>
    <dgm:cxn modelId="{FA55561B-01D2-4E3B-917F-47B09B9BD6F1}" type="presParOf" srcId="{C0AEB6C8-FA84-4ADC-8426-C5114F956CC3}" destId="{DDC197A6-F44C-4A7A-B2E9-D6551257FA1C}" srcOrd="0" destOrd="0" presId="urn:microsoft.com/office/officeart/2005/8/layout/pyramid1"/>
    <dgm:cxn modelId="{61CCA22C-F201-4E59-8DD3-434AE83E5DC1}" type="presParOf" srcId="{DDC197A6-F44C-4A7A-B2E9-D6551257FA1C}" destId="{CA985AEA-6978-4C4F-BED9-9156EC6521DF}" srcOrd="0" destOrd="0" presId="urn:microsoft.com/office/officeart/2005/8/layout/pyramid1"/>
    <dgm:cxn modelId="{ECA03D7B-43DD-4278-A5F7-F2C9EA727D8C}" type="presParOf" srcId="{DDC197A6-F44C-4A7A-B2E9-D6551257FA1C}" destId="{D91384B1-807C-49B0-AE27-582348592B4A}" srcOrd="1" destOrd="0" presId="urn:microsoft.com/office/officeart/2005/8/layout/pyramid1"/>
    <dgm:cxn modelId="{069F5BC2-ECE6-4A4D-AA0C-A3292FB73D26}" type="presParOf" srcId="{C0AEB6C8-FA84-4ADC-8426-C5114F956CC3}" destId="{952B54E7-AD46-4B65-BB0E-ACF72732E90A}" srcOrd="1" destOrd="0" presId="urn:microsoft.com/office/officeart/2005/8/layout/pyramid1"/>
    <dgm:cxn modelId="{5F4F7940-D79B-44E7-9A01-DC25421637FB}" type="presParOf" srcId="{952B54E7-AD46-4B65-BB0E-ACF72732E90A}" destId="{38EEFF4B-45E9-4AF7-AA5C-C57F7F4AF01F}" srcOrd="0" destOrd="0" presId="urn:microsoft.com/office/officeart/2005/8/layout/pyramid1"/>
    <dgm:cxn modelId="{CBD8B61E-84E6-4319-B51A-07427142A336}" type="presParOf" srcId="{952B54E7-AD46-4B65-BB0E-ACF72732E90A}" destId="{12A3E924-874A-4DCE-BAB4-3CBE7251DE7D}" srcOrd="1" destOrd="0" presId="urn:microsoft.com/office/officeart/2005/8/layout/pyramid1"/>
    <dgm:cxn modelId="{E7DC333E-0597-484A-AD90-AAF0CF28B766}" type="presParOf" srcId="{C0AEB6C8-FA84-4ADC-8426-C5114F956CC3}" destId="{15DDC97A-F36C-4D6C-8487-0F8F1E07AA59}" srcOrd="2" destOrd="0" presId="urn:microsoft.com/office/officeart/2005/8/layout/pyramid1"/>
    <dgm:cxn modelId="{F2D26707-7F0E-4AE0-A244-48C9C900C87D}" type="presParOf" srcId="{15DDC97A-F36C-4D6C-8487-0F8F1E07AA59}" destId="{6FE2ACD8-D25F-4E94-A7E8-28BCF635DAE6}" srcOrd="0" destOrd="0" presId="urn:microsoft.com/office/officeart/2005/8/layout/pyramid1"/>
    <dgm:cxn modelId="{B1964F37-EEF2-44FB-9BC3-957BACD0F340}" type="presParOf" srcId="{15DDC97A-F36C-4D6C-8487-0F8F1E07AA59}" destId="{D70E392F-C3C7-4CE6-B1FA-A66E89FDCF15}" srcOrd="1" destOrd="0" presId="urn:microsoft.com/office/officeart/2005/8/layout/pyramid1"/>
    <dgm:cxn modelId="{1B5CF864-BDFB-4EAC-BA3D-E92C38EF1DA5}" type="presParOf" srcId="{C0AEB6C8-FA84-4ADC-8426-C5114F956CC3}" destId="{D82F7B74-B807-4C24-BC15-671A25558697}" srcOrd="3" destOrd="0" presId="urn:microsoft.com/office/officeart/2005/8/layout/pyramid1"/>
    <dgm:cxn modelId="{95F04482-0E64-46B5-BBB8-5612A55AC046}" type="presParOf" srcId="{D82F7B74-B807-4C24-BC15-671A25558697}" destId="{BFBBA9C0-846E-4D44-93E1-31F314CDA6C7}" srcOrd="0" destOrd="0" presId="urn:microsoft.com/office/officeart/2005/8/layout/pyramid1"/>
    <dgm:cxn modelId="{66252A4C-1844-4E09-A1EF-3A11AA01490E}" type="presParOf" srcId="{D82F7B74-B807-4C24-BC15-671A25558697}" destId="{A33F7566-EAD7-4DFB-B5E7-58A513360177}" srcOrd="1" destOrd="0" presId="urn:microsoft.com/office/officeart/2005/8/layout/pyramid1"/>
    <dgm:cxn modelId="{7E7C6A31-9FF6-495E-90CA-C6E67D5B92D1}" type="presParOf" srcId="{C0AEB6C8-FA84-4ADC-8426-C5114F956CC3}" destId="{65E832F3-B035-41B3-97B7-13C8FC4DE77B}" srcOrd="4" destOrd="0" presId="urn:microsoft.com/office/officeart/2005/8/layout/pyramid1"/>
    <dgm:cxn modelId="{723D6DBD-2099-4197-9348-5CFFD191402A}" type="presParOf" srcId="{65E832F3-B035-41B3-97B7-13C8FC4DE77B}" destId="{BA449859-7D6D-4759-82BE-016A44568D72}" srcOrd="0" destOrd="0" presId="urn:microsoft.com/office/officeart/2005/8/layout/pyramid1"/>
    <dgm:cxn modelId="{248FBFFE-C391-465B-969E-19423C0BA19D}" type="presParOf" srcId="{65E832F3-B035-41B3-97B7-13C8FC4DE77B}" destId="{C13D69B8-8514-49DE-A54A-515140B93E36}" srcOrd="1" destOrd="0" presId="urn:microsoft.com/office/officeart/2005/8/layout/pyramid1"/>
    <dgm:cxn modelId="{1CFEB484-D774-435B-8E2A-3B715E2FEBC2}" type="presParOf" srcId="{C0AEB6C8-FA84-4ADC-8426-C5114F956CC3}" destId="{26FD541E-3D1A-411F-BF1E-6EB15316D381}" srcOrd="5" destOrd="0" presId="urn:microsoft.com/office/officeart/2005/8/layout/pyramid1"/>
    <dgm:cxn modelId="{E993CBBA-C364-4225-B549-A7C08BD3B2E7}" type="presParOf" srcId="{26FD541E-3D1A-411F-BF1E-6EB15316D381}" destId="{7F40D4F2-581B-4182-8B7C-89DDA0D6A583}" srcOrd="0" destOrd="0" presId="urn:microsoft.com/office/officeart/2005/8/layout/pyramid1"/>
    <dgm:cxn modelId="{74F33489-C68A-4823-AFAA-067095D4C269}" type="presParOf" srcId="{26FD541E-3D1A-411F-BF1E-6EB15316D381}" destId="{29DF295F-1823-4D62-9B99-F93C2CD64A0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7DAF4-A254-43A6-8E05-AA4FF5A454A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684D74F-9265-4A45-A1C1-F8AB69FE44EA}">
      <dgm:prSet phldrT="[Texto]"/>
      <dgm:spPr/>
      <dgm:t>
        <a:bodyPr/>
        <a:lstStyle/>
        <a:p>
          <a:r>
            <a:rPr lang="es-CO" dirty="0" smtClean="0"/>
            <a:t>1FN</a:t>
          </a:r>
          <a:endParaRPr lang="es-CO" dirty="0"/>
        </a:p>
      </dgm:t>
    </dgm:pt>
    <dgm:pt modelId="{120753A6-EC48-4D27-82F8-793AE796C14F}" type="parTrans" cxnId="{12D5DF9F-7639-45C8-9B2B-DE2D8DA6FBAB}">
      <dgm:prSet/>
      <dgm:spPr/>
      <dgm:t>
        <a:bodyPr/>
        <a:lstStyle/>
        <a:p>
          <a:endParaRPr lang="es-CO"/>
        </a:p>
      </dgm:t>
    </dgm:pt>
    <dgm:pt modelId="{22FE4691-8338-40F5-9BD0-9DF15D6B393A}" type="sibTrans" cxnId="{12D5DF9F-7639-45C8-9B2B-DE2D8DA6FBAB}">
      <dgm:prSet/>
      <dgm:spPr/>
      <dgm:t>
        <a:bodyPr/>
        <a:lstStyle/>
        <a:p>
          <a:endParaRPr lang="es-CO"/>
        </a:p>
      </dgm:t>
    </dgm:pt>
    <dgm:pt modelId="{C3C85ED9-C934-4255-B732-A5C481902923}">
      <dgm:prSet phldrT="[Texto]"/>
      <dgm:spPr/>
      <dgm:t>
        <a:bodyPr/>
        <a:lstStyle/>
        <a:p>
          <a:r>
            <a:rPr lang="es-CO" dirty="0" smtClean="0"/>
            <a:t>Cada atributo es simple.</a:t>
          </a:r>
          <a:endParaRPr lang="es-CO" dirty="0"/>
        </a:p>
      </dgm:t>
    </dgm:pt>
    <dgm:pt modelId="{181A72DA-1831-40EB-AF93-3CBDA06C6BB2}" type="parTrans" cxnId="{9D731ADB-C2FF-4CA8-901B-B4ADD50CA8EE}">
      <dgm:prSet/>
      <dgm:spPr/>
      <dgm:t>
        <a:bodyPr/>
        <a:lstStyle/>
        <a:p>
          <a:endParaRPr lang="es-CO"/>
        </a:p>
      </dgm:t>
    </dgm:pt>
    <dgm:pt modelId="{5D0271BE-45A6-4B47-90B1-87FC8E277AC9}" type="sibTrans" cxnId="{9D731ADB-C2FF-4CA8-901B-B4ADD50CA8EE}">
      <dgm:prSet/>
      <dgm:spPr/>
      <dgm:t>
        <a:bodyPr/>
        <a:lstStyle/>
        <a:p>
          <a:endParaRPr lang="es-CO"/>
        </a:p>
      </dgm:t>
    </dgm:pt>
    <dgm:pt modelId="{5C59F6B9-403F-4213-BB53-CE260884212F}">
      <dgm:prSet phldrT="[Texto]"/>
      <dgm:spPr/>
      <dgm:t>
        <a:bodyPr/>
        <a:lstStyle/>
        <a:p>
          <a:r>
            <a:rPr lang="es-CO" dirty="0" smtClean="0"/>
            <a:t>Cada atributo es </a:t>
          </a:r>
          <a:r>
            <a:rPr lang="es-CO" dirty="0" err="1" smtClean="0"/>
            <a:t>monovaluado</a:t>
          </a:r>
          <a:r>
            <a:rPr lang="es-CO" dirty="0" smtClean="0"/>
            <a:t>.</a:t>
          </a:r>
          <a:endParaRPr lang="es-CO" dirty="0"/>
        </a:p>
      </dgm:t>
    </dgm:pt>
    <dgm:pt modelId="{8F3A29A7-B472-4C90-B369-390E38706BDF}" type="parTrans" cxnId="{E97BC1F0-B17D-4BD9-83BE-1039525C3792}">
      <dgm:prSet/>
      <dgm:spPr/>
      <dgm:t>
        <a:bodyPr/>
        <a:lstStyle/>
        <a:p>
          <a:endParaRPr lang="es-CO"/>
        </a:p>
      </dgm:t>
    </dgm:pt>
    <dgm:pt modelId="{A22531C2-9864-4091-AB14-573DCA0CFB17}" type="sibTrans" cxnId="{E97BC1F0-B17D-4BD9-83BE-1039525C3792}">
      <dgm:prSet/>
      <dgm:spPr/>
      <dgm:t>
        <a:bodyPr/>
        <a:lstStyle/>
        <a:p>
          <a:endParaRPr lang="es-CO"/>
        </a:p>
      </dgm:t>
    </dgm:pt>
    <dgm:pt modelId="{E3B188FD-8265-4D72-BCA6-A47A4B17F182}">
      <dgm:prSet phldrT="[Texto]"/>
      <dgm:spPr/>
      <dgm:t>
        <a:bodyPr/>
        <a:lstStyle/>
        <a:p>
          <a:r>
            <a:rPr lang="es-CO" dirty="0" smtClean="0"/>
            <a:t>2FN</a:t>
          </a:r>
          <a:endParaRPr lang="es-CO" dirty="0"/>
        </a:p>
      </dgm:t>
    </dgm:pt>
    <dgm:pt modelId="{5B23B719-14AB-4E85-9561-49CF14D8ECF5}" type="parTrans" cxnId="{3FF29711-FFCE-404D-A18F-EB5484361EC3}">
      <dgm:prSet/>
      <dgm:spPr/>
      <dgm:t>
        <a:bodyPr/>
        <a:lstStyle/>
        <a:p>
          <a:endParaRPr lang="es-CO"/>
        </a:p>
      </dgm:t>
    </dgm:pt>
    <dgm:pt modelId="{0A75A7B2-1AF2-4AE5-ABBF-2A95ECBFB71F}" type="sibTrans" cxnId="{3FF29711-FFCE-404D-A18F-EB5484361EC3}">
      <dgm:prSet/>
      <dgm:spPr/>
      <dgm:t>
        <a:bodyPr/>
        <a:lstStyle/>
        <a:p>
          <a:endParaRPr lang="es-CO"/>
        </a:p>
      </dgm:t>
    </dgm:pt>
    <dgm:pt modelId="{E5B6AD72-5FD6-4457-810D-FD7138407654}">
      <dgm:prSet phldrT="[Texto]"/>
      <dgm:spPr/>
      <dgm:t>
        <a:bodyPr/>
        <a:lstStyle/>
        <a:p>
          <a:r>
            <a:rPr lang="es-CO" dirty="0" smtClean="0"/>
            <a:t>Se encuentra en 1FN.</a:t>
          </a:r>
          <a:endParaRPr lang="es-CO" dirty="0"/>
        </a:p>
      </dgm:t>
    </dgm:pt>
    <dgm:pt modelId="{BC62C7FF-EFB6-4641-AEF5-C8AD36056F14}" type="parTrans" cxnId="{1E0C6E5A-9087-42DC-BF6F-D0273C675075}">
      <dgm:prSet/>
      <dgm:spPr/>
      <dgm:t>
        <a:bodyPr/>
        <a:lstStyle/>
        <a:p>
          <a:endParaRPr lang="es-CO"/>
        </a:p>
      </dgm:t>
    </dgm:pt>
    <dgm:pt modelId="{D189116D-2E81-4691-A4CE-D7EA221C166D}" type="sibTrans" cxnId="{1E0C6E5A-9087-42DC-BF6F-D0273C675075}">
      <dgm:prSet/>
      <dgm:spPr/>
      <dgm:t>
        <a:bodyPr/>
        <a:lstStyle/>
        <a:p>
          <a:endParaRPr lang="es-CO"/>
        </a:p>
      </dgm:t>
    </dgm:pt>
    <dgm:pt modelId="{F673A5E0-15D9-43F9-8C8C-29E13042C4D0}">
      <dgm:prSet phldrT="[Texto]"/>
      <dgm:spPr/>
      <dgm:t>
        <a:bodyPr/>
        <a:lstStyle/>
        <a:p>
          <a:r>
            <a:rPr lang="es-CO" dirty="0" smtClean="0"/>
            <a:t>Cada atributo no principal tiene DF de la clave candidata.</a:t>
          </a:r>
          <a:endParaRPr lang="es-CO" dirty="0"/>
        </a:p>
      </dgm:t>
    </dgm:pt>
    <dgm:pt modelId="{2CB83EC3-1C4A-40D1-9EEB-96E72D185A03}" type="parTrans" cxnId="{2703B738-54B6-4064-8D71-27634851F671}">
      <dgm:prSet/>
      <dgm:spPr/>
      <dgm:t>
        <a:bodyPr/>
        <a:lstStyle/>
        <a:p>
          <a:endParaRPr lang="es-CO"/>
        </a:p>
      </dgm:t>
    </dgm:pt>
    <dgm:pt modelId="{589FFCCF-FB36-4415-94EF-F34D91A77789}" type="sibTrans" cxnId="{2703B738-54B6-4064-8D71-27634851F671}">
      <dgm:prSet/>
      <dgm:spPr/>
      <dgm:t>
        <a:bodyPr/>
        <a:lstStyle/>
        <a:p>
          <a:endParaRPr lang="es-CO"/>
        </a:p>
      </dgm:t>
    </dgm:pt>
    <dgm:pt modelId="{867E81E3-D50C-4717-A631-1B39EEA48937}">
      <dgm:prSet phldrT="[Texto]"/>
      <dgm:spPr/>
      <dgm:t>
        <a:bodyPr/>
        <a:lstStyle/>
        <a:p>
          <a:r>
            <a:rPr lang="es-CO" dirty="0" smtClean="0"/>
            <a:t>3FN</a:t>
          </a:r>
          <a:endParaRPr lang="es-CO" dirty="0"/>
        </a:p>
      </dgm:t>
    </dgm:pt>
    <dgm:pt modelId="{02B52866-E1FB-41DF-BBC0-B2B9F5DB0AA5}" type="parTrans" cxnId="{FF7261E8-1864-4520-80CF-184917B018BF}">
      <dgm:prSet/>
      <dgm:spPr/>
      <dgm:t>
        <a:bodyPr/>
        <a:lstStyle/>
        <a:p>
          <a:endParaRPr lang="es-CO"/>
        </a:p>
      </dgm:t>
    </dgm:pt>
    <dgm:pt modelId="{D7A9B20A-C131-4693-B45B-0CF014143076}" type="sibTrans" cxnId="{FF7261E8-1864-4520-80CF-184917B018BF}">
      <dgm:prSet/>
      <dgm:spPr/>
      <dgm:t>
        <a:bodyPr/>
        <a:lstStyle/>
        <a:p>
          <a:endParaRPr lang="es-CO"/>
        </a:p>
      </dgm:t>
    </dgm:pt>
    <dgm:pt modelId="{F23C513D-1C72-410F-8251-E677C2E9541A}">
      <dgm:prSet phldrT="[Texto]"/>
      <dgm:spPr/>
      <dgm:t>
        <a:bodyPr/>
        <a:lstStyle/>
        <a:p>
          <a:r>
            <a:rPr lang="es-CO" dirty="0" smtClean="0"/>
            <a:t>Se encuentra en 2FN.</a:t>
          </a:r>
          <a:endParaRPr lang="es-CO" dirty="0"/>
        </a:p>
      </dgm:t>
    </dgm:pt>
    <dgm:pt modelId="{FE39E9FF-9B41-4158-987E-E8B5B51D975F}" type="parTrans" cxnId="{B8E60703-1F60-4F2C-8572-BFB6AD1A2BE5}">
      <dgm:prSet/>
      <dgm:spPr/>
      <dgm:t>
        <a:bodyPr/>
        <a:lstStyle/>
        <a:p>
          <a:endParaRPr lang="es-CO"/>
        </a:p>
      </dgm:t>
    </dgm:pt>
    <dgm:pt modelId="{D96ED381-28B1-447B-9B70-FFA9547DEF9C}" type="sibTrans" cxnId="{B8E60703-1F60-4F2C-8572-BFB6AD1A2BE5}">
      <dgm:prSet/>
      <dgm:spPr/>
      <dgm:t>
        <a:bodyPr/>
        <a:lstStyle/>
        <a:p>
          <a:endParaRPr lang="es-CO"/>
        </a:p>
      </dgm:t>
    </dgm:pt>
    <dgm:pt modelId="{D1E6F1A2-A52C-4B44-A3EE-9C8975498674}">
      <dgm:prSet phldrT="[Texto]"/>
      <dgm:spPr/>
      <dgm:t>
        <a:bodyPr/>
        <a:lstStyle/>
        <a:p>
          <a:r>
            <a:rPr lang="es-CO" dirty="0" smtClean="0"/>
            <a:t>No existe ningún atributo no principal que dependa transitivamente de clave candidata.</a:t>
          </a:r>
          <a:endParaRPr lang="es-CO" dirty="0"/>
        </a:p>
      </dgm:t>
    </dgm:pt>
    <dgm:pt modelId="{2868B976-B4CD-4840-9DC2-644D03553934}" type="parTrans" cxnId="{CECF045C-8A32-4D92-A8CF-BDFD4B3BD599}">
      <dgm:prSet/>
      <dgm:spPr/>
      <dgm:t>
        <a:bodyPr/>
        <a:lstStyle/>
        <a:p>
          <a:endParaRPr lang="es-CO"/>
        </a:p>
      </dgm:t>
    </dgm:pt>
    <dgm:pt modelId="{06B3E590-68D7-4014-AF91-6DCA7DEE0C18}" type="sibTrans" cxnId="{CECF045C-8A32-4D92-A8CF-BDFD4B3BD599}">
      <dgm:prSet/>
      <dgm:spPr/>
      <dgm:t>
        <a:bodyPr/>
        <a:lstStyle/>
        <a:p>
          <a:endParaRPr lang="es-CO"/>
        </a:p>
      </dgm:t>
    </dgm:pt>
    <dgm:pt modelId="{CDC33ECD-4A8C-424D-807D-9D89D5FA0BF0}">
      <dgm:prSet phldrT="[Texto]"/>
      <dgm:spPr/>
      <dgm:t>
        <a:bodyPr/>
        <a:lstStyle/>
        <a:p>
          <a:r>
            <a:rPr lang="es-CO" dirty="0" smtClean="0"/>
            <a:t>FNBC</a:t>
          </a:r>
          <a:endParaRPr lang="es-CO" dirty="0"/>
        </a:p>
      </dgm:t>
    </dgm:pt>
    <dgm:pt modelId="{8AC1846D-596C-4B91-B4FE-A66DCEDB2EFB}" type="parTrans" cxnId="{1D2BFA18-BB43-4C49-970F-B82BEC740E4E}">
      <dgm:prSet/>
      <dgm:spPr/>
      <dgm:t>
        <a:bodyPr/>
        <a:lstStyle/>
        <a:p>
          <a:endParaRPr lang="es-CO"/>
        </a:p>
      </dgm:t>
    </dgm:pt>
    <dgm:pt modelId="{0E34BD5E-C2DC-4CD4-96CA-59C72F650E82}" type="sibTrans" cxnId="{1D2BFA18-BB43-4C49-970F-B82BEC740E4E}">
      <dgm:prSet/>
      <dgm:spPr/>
      <dgm:t>
        <a:bodyPr/>
        <a:lstStyle/>
        <a:p>
          <a:endParaRPr lang="es-CO"/>
        </a:p>
      </dgm:t>
    </dgm:pt>
    <dgm:pt modelId="{89C44712-6225-4145-863A-8E3269F9D3C4}">
      <dgm:prSet phldrT="[Texto]"/>
      <dgm:spPr/>
      <dgm:t>
        <a:bodyPr/>
        <a:lstStyle/>
        <a:p>
          <a:r>
            <a:rPr lang="es-CO" dirty="0" smtClean="0"/>
            <a:t>Si y solo si todo determinante es la clave candidata.</a:t>
          </a:r>
          <a:endParaRPr lang="es-CO" dirty="0"/>
        </a:p>
      </dgm:t>
    </dgm:pt>
    <dgm:pt modelId="{04FD97E0-AB3F-4A66-BED2-9FD2032DE4A6}" type="parTrans" cxnId="{93C767D6-D32A-4524-9FD0-08AAC0969FFB}">
      <dgm:prSet/>
      <dgm:spPr/>
      <dgm:t>
        <a:bodyPr/>
        <a:lstStyle/>
        <a:p>
          <a:endParaRPr lang="es-CO"/>
        </a:p>
      </dgm:t>
    </dgm:pt>
    <dgm:pt modelId="{EDAB6759-EEF3-4539-9F0B-A06C02918D51}" type="sibTrans" cxnId="{93C767D6-D32A-4524-9FD0-08AAC0969FFB}">
      <dgm:prSet/>
      <dgm:spPr/>
      <dgm:t>
        <a:bodyPr/>
        <a:lstStyle/>
        <a:p>
          <a:endParaRPr lang="es-CO"/>
        </a:p>
      </dgm:t>
    </dgm:pt>
    <dgm:pt modelId="{0B0E9480-046D-409F-8D5A-9E8C90614FDF}" type="pres">
      <dgm:prSet presAssocID="{3A27DAF4-A254-43A6-8E05-AA4FF5A454A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1D30E56-2BF6-40AF-9A83-BF356BA8BAB8}" type="pres">
      <dgm:prSet presAssocID="{5684D74F-9265-4A45-A1C1-F8AB69FE44EA}" presName="composite" presStyleCnt="0"/>
      <dgm:spPr/>
    </dgm:pt>
    <dgm:pt modelId="{EDF8C0E4-E78A-400F-9185-0F5B5F04A887}" type="pres">
      <dgm:prSet presAssocID="{5684D74F-9265-4A45-A1C1-F8AB69FE44E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BEC62E2-BEE2-49E5-BA85-F9C331F5B33D}" type="pres">
      <dgm:prSet presAssocID="{5684D74F-9265-4A45-A1C1-F8AB69FE44E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57C520E-1F23-431F-81F5-0E480E1495AE}" type="pres">
      <dgm:prSet presAssocID="{22FE4691-8338-40F5-9BD0-9DF15D6B393A}" presName="sp" presStyleCnt="0"/>
      <dgm:spPr/>
    </dgm:pt>
    <dgm:pt modelId="{487C0B8C-7269-4511-951D-4BDCA58A3109}" type="pres">
      <dgm:prSet presAssocID="{E3B188FD-8265-4D72-BCA6-A47A4B17F182}" presName="composite" presStyleCnt="0"/>
      <dgm:spPr/>
    </dgm:pt>
    <dgm:pt modelId="{A7810C3A-5077-4A99-BFAD-84F524DF5CA2}" type="pres">
      <dgm:prSet presAssocID="{E3B188FD-8265-4D72-BCA6-A47A4B17F18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67A5938-8AAD-46E3-A261-01F8058FDEEE}" type="pres">
      <dgm:prSet presAssocID="{E3B188FD-8265-4D72-BCA6-A47A4B17F18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E593A01-F835-455C-916B-BD413C7A4FE0}" type="pres">
      <dgm:prSet presAssocID="{0A75A7B2-1AF2-4AE5-ABBF-2A95ECBFB71F}" presName="sp" presStyleCnt="0"/>
      <dgm:spPr/>
    </dgm:pt>
    <dgm:pt modelId="{D6F0AC61-4C02-4485-B358-D2F4302B6FEC}" type="pres">
      <dgm:prSet presAssocID="{867E81E3-D50C-4717-A631-1B39EEA48937}" presName="composite" presStyleCnt="0"/>
      <dgm:spPr/>
    </dgm:pt>
    <dgm:pt modelId="{371CF19B-667A-4AB6-BD8B-A183F96F4477}" type="pres">
      <dgm:prSet presAssocID="{867E81E3-D50C-4717-A631-1B39EEA4893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E9D2E87-A0BD-46E6-A601-5F4DBF5B1C30}" type="pres">
      <dgm:prSet presAssocID="{867E81E3-D50C-4717-A631-1B39EEA4893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BF74068-1D4E-4BAE-BAC3-5B21837CF189}" type="pres">
      <dgm:prSet presAssocID="{D7A9B20A-C131-4693-B45B-0CF014143076}" presName="sp" presStyleCnt="0"/>
      <dgm:spPr/>
    </dgm:pt>
    <dgm:pt modelId="{1CF17F72-D1F0-47DB-AD6C-EFF29DC9F7EF}" type="pres">
      <dgm:prSet presAssocID="{CDC33ECD-4A8C-424D-807D-9D89D5FA0BF0}" presName="composite" presStyleCnt="0"/>
      <dgm:spPr/>
    </dgm:pt>
    <dgm:pt modelId="{69DB3284-96BA-4B8F-A27C-BE386D3A9BE3}" type="pres">
      <dgm:prSet presAssocID="{CDC33ECD-4A8C-424D-807D-9D89D5FA0BF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C815BC8-787A-4E3A-837A-1FFC63C863BA}" type="pres">
      <dgm:prSet presAssocID="{CDC33ECD-4A8C-424D-807D-9D89D5FA0BF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F7261E8-1864-4520-80CF-184917B018BF}" srcId="{3A27DAF4-A254-43A6-8E05-AA4FF5A454AF}" destId="{867E81E3-D50C-4717-A631-1B39EEA48937}" srcOrd="2" destOrd="0" parTransId="{02B52866-E1FB-41DF-BBC0-B2B9F5DB0AA5}" sibTransId="{D7A9B20A-C131-4693-B45B-0CF014143076}"/>
    <dgm:cxn modelId="{A5BAD030-0511-45C4-9056-AAE7B1A6E57F}" type="presOf" srcId="{89C44712-6225-4145-863A-8E3269F9D3C4}" destId="{0C815BC8-787A-4E3A-837A-1FFC63C863BA}" srcOrd="0" destOrd="0" presId="urn:microsoft.com/office/officeart/2005/8/layout/chevron2"/>
    <dgm:cxn modelId="{FA46CCC4-EE9E-4FEF-A35A-65DE840F9ED4}" type="presOf" srcId="{CDC33ECD-4A8C-424D-807D-9D89D5FA0BF0}" destId="{69DB3284-96BA-4B8F-A27C-BE386D3A9BE3}" srcOrd="0" destOrd="0" presId="urn:microsoft.com/office/officeart/2005/8/layout/chevron2"/>
    <dgm:cxn modelId="{C6259FFD-9E36-42BA-B328-8ADE872CD000}" type="presOf" srcId="{3A27DAF4-A254-43A6-8E05-AA4FF5A454AF}" destId="{0B0E9480-046D-409F-8D5A-9E8C90614FDF}" srcOrd="0" destOrd="0" presId="urn:microsoft.com/office/officeart/2005/8/layout/chevron2"/>
    <dgm:cxn modelId="{3FF29711-FFCE-404D-A18F-EB5484361EC3}" srcId="{3A27DAF4-A254-43A6-8E05-AA4FF5A454AF}" destId="{E3B188FD-8265-4D72-BCA6-A47A4B17F182}" srcOrd="1" destOrd="0" parTransId="{5B23B719-14AB-4E85-9561-49CF14D8ECF5}" sibTransId="{0A75A7B2-1AF2-4AE5-ABBF-2A95ECBFB71F}"/>
    <dgm:cxn modelId="{D7963C2E-AE79-421F-8CDB-937D42F8B93C}" type="presOf" srcId="{5C59F6B9-403F-4213-BB53-CE260884212F}" destId="{2BEC62E2-BEE2-49E5-BA85-F9C331F5B33D}" srcOrd="0" destOrd="1" presId="urn:microsoft.com/office/officeart/2005/8/layout/chevron2"/>
    <dgm:cxn modelId="{EC83D904-CCF8-4FD6-94CC-2D7B9C433E08}" type="presOf" srcId="{C3C85ED9-C934-4255-B732-A5C481902923}" destId="{2BEC62E2-BEE2-49E5-BA85-F9C331F5B33D}" srcOrd="0" destOrd="0" presId="urn:microsoft.com/office/officeart/2005/8/layout/chevron2"/>
    <dgm:cxn modelId="{93C767D6-D32A-4524-9FD0-08AAC0969FFB}" srcId="{CDC33ECD-4A8C-424D-807D-9D89D5FA0BF0}" destId="{89C44712-6225-4145-863A-8E3269F9D3C4}" srcOrd="0" destOrd="0" parTransId="{04FD97E0-AB3F-4A66-BED2-9FD2032DE4A6}" sibTransId="{EDAB6759-EEF3-4539-9F0B-A06C02918D51}"/>
    <dgm:cxn modelId="{FAFD461A-BD4E-42DF-98BC-9A0F72BEDEB0}" type="presOf" srcId="{5684D74F-9265-4A45-A1C1-F8AB69FE44EA}" destId="{EDF8C0E4-E78A-400F-9185-0F5B5F04A887}" srcOrd="0" destOrd="0" presId="urn:microsoft.com/office/officeart/2005/8/layout/chevron2"/>
    <dgm:cxn modelId="{9D731ADB-C2FF-4CA8-901B-B4ADD50CA8EE}" srcId="{5684D74F-9265-4A45-A1C1-F8AB69FE44EA}" destId="{C3C85ED9-C934-4255-B732-A5C481902923}" srcOrd="0" destOrd="0" parTransId="{181A72DA-1831-40EB-AF93-3CBDA06C6BB2}" sibTransId="{5D0271BE-45A6-4B47-90B1-87FC8E277AC9}"/>
    <dgm:cxn modelId="{1E0C6E5A-9087-42DC-BF6F-D0273C675075}" srcId="{E3B188FD-8265-4D72-BCA6-A47A4B17F182}" destId="{E5B6AD72-5FD6-4457-810D-FD7138407654}" srcOrd="0" destOrd="0" parTransId="{BC62C7FF-EFB6-4641-AEF5-C8AD36056F14}" sibTransId="{D189116D-2E81-4691-A4CE-D7EA221C166D}"/>
    <dgm:cxn modelId="{1D2BFA18-BB43-4C49-970F-B82BEC740E4E}" srcId="{3A27DAF4-A254-43A6-8E05-AA4FF5A454AF}" destId="{CDC33ECD-4A8C-424D-807D-9D89D5FA0BF0}" srcOrd="3" destOrd="0" parTransId="{8AC1846D-596C-4B91-B4FE-A66DCEDB2EFB}" sibTransId="{0E34BD5E-C2DC-4CD4-96CA-59C72F650E82}"/>
    <dgm:cxn modelId="{CB0CA3D0-6CD0-4BEB-B2D9-7BCC1C2E5064}" type="presOf" srcId="{F23C513D-1C72-410F-8251-E677C2E9541A}" destId="{3E9D2E87-A0BD-46E6-A601-5F4DBF5B1C30}" srcOrd="0" destOrd="0" presId="urn:microsoft.com/office/officeart/2005/8/layout/chevron2"/>
    <dgm:cxn modelId="{B99D3B5F-CAE8-44D9-BD86-668F427C3C85}" type="presOf" srcId="{867E81E3-D50C-4717-A631-1B39EEA48937}" destId="{371CF19B-667A-4AB6-BD8B-A183F96F4477}" srcOrd="0" destOrd="0" presId="urn:microsoft.com/office/officeart/2005/8/layout/chevron2"/>
    <dgm:cxn modelId="{E97BC1F0-B17D-4BD9-83BE-1039525C3792}" srcId="{5684D74F-9265-4A45-A1C1-F8AB69FE44EA}" destId="{5C59F6B9-403F-4213-BB53-CE260884212F}" srcOrd="1" destOrd="0" parTransId="{8F3A29A7-B472-4C90-B369-390E38706BDF}" sibTransId="{A22531C2-9864-4091-AB14-573DCA0CFB17}"/>
    <dgm:cxn modelId="{12D5DF9F-7639-45C8-9B2B-DE2D8DA6FBAB}" srcId="{3A27DAF4-A254-43A6-8E05-AA4FF5A454AF}" destId="{5684D74F-9265-4A45-A1C1-F8AB69FE44EA}" srcOrd="0" destOrd="0" parTransId="{120753A6-EC48-4D27-82F8-793AE796C14F}" sibTransId="{22FE4691-8338-40F5-9BD0-9DF15D6B393A}"/>
    <dgm:cxn modelId="{2703B738-54B6-4064-8D71-27634851F671}" srcId="{E3B188FD-8265-4D72-BCA6-A47A4B17F182}" destId="{F673A5E0-15D9-43F9-8C8C-29E13042C4D0}" srcOrd="1" destOrd="0" parTransId="{2CB83EC3-1C4A-40D1-9EEB-96E72D185A03}" sibTransId="{589FFCCF-FB36-4415-94EF-F34D91A77789}"/>
    <dgm:cxn modelId="{A2A67D3B-2BD7-4311-806D-2A122AB33E19}" type="presOf" srcId="{E3B188FD-8265-4D72-BCA6-A47A4B17F182}" destId="{A7810C3A-5077-4A99-BFAD-84F524DF5CA2}" srcOrd="0" destOrd="0" presId="urn:microsoft.com/office/officeart/2005/8/layout/chevron2"/>
    <dgm:cxn modelId="{7414BEBE-C4F4-4F63-B3F6-B623D4BF0C91}" type="presOf" srcId="{F673A5E0-15D9-43F9-8C8C-29E13042C4D0}" destId="{767A5938-8AAD-46E3-A261-01F8058FDEEE}" srcOrd="0" destOrd="1" presId="urn:microsoft.com/office/officeart/2005/8/layout/chevron2"/>
    <dgm:cxn modelId="{CECF045C-8A32-4D92-A8CF-BDFD4B3BD599}" srcId="{867E81E3-D50C-4717-A631-1B39EEA48937}" destId="{D1E6F1A2-A52C-4B44-A3EE-9C8975498674}" srcOrd="1" destOrd="0" parTransId="{2868B976-B4CD-4840-9DC2-644D03553934}" sibTransId="{06B3E590-68D7-4014-AF91-6DCA7DEE0C18}"/>
    <dgm:cxn modelId="{B8E60703-1F60-4F2C-8572-BFB6AD1A2BE5}" srcId="{867E81E3-D50C-4717-A631-1B39EEA48937}" destId="{F23C513D-1C72-410F-8251-E677C2E9541A}" srcOrd="0" destOrd="0" parTransId="{FE39E9FF-9B41-4158-987E-E8B5B51D975F}" sibTransId="{D96ED381-28B1-447B-9B70-FFA9547DEF9C}"/>
    <dgm:cxn modelId="{F09BF748-E9F2-44AD-B7F1-75FBD335D27B}" type="presOf" srcId="{E5B6AD72-5FD6-4457-810D-FD7138407654}" destId="{767A5938-8AAD-46E3-A261-01F8058FDEEE}" srcOrd="0" destOrd="0" presId="urn:microsoft.com/office/officeart/2005/8/layout/chevron2"/>
    <dgm:cxn modelId="{250D70D1-AAFB-498C-9CF9-A32FBFE7D7F6}" type="presOf" srcId="{D1E6F1A2-A52C-4B44-A3EE-9C8975498674}" destId="{3E9D2E87-A0BD-46E6-A601-5F4DBF5B1C30}" srcOrd="0" destOrd="1" presId="urn:microsoft.com/office/officeart/2005/8/layout/chevron2"/>
    <dgm:cxn modelId="{15C7F3AF-20D4-434C-8765-5178090B0E77}" type="presParOf" srcId="{0B0E9480-046D-409F-8D5A-9E8C90614FDF}" destId="{B1D30E56-2BF6-40AF-9A83-BF356BA8BAB8}" srcOrd="0" destOrd="0" presId="urn:microsoft.com/office/officeart/2005/8/layout/chevron2"/>
    <dgm:cxn modelId="{B506E573-7813-476C-B970-E51FF383AFB6}" type="presParOf" srcId="{B1D30E56-2BF6-40AF-9A83-BF356BA8BAB8}" destId="{EDF8C0E4-E78A-400F-9185-0F5B5F04A887}" srcOrd="0" destOrd="0" presId="urn:microsoft.com/office/officeart/2005/8/layout/chevron2"/>
    <dgm:cxn modelId="{F51C63E1-7C37-44A7-8FE0-1DB6D0F24B6B}" type="presParOf" srcId="{B1D30E56-2BF6-40AF-9A83-BF356BA8BAB8}" destId="{2BEC62E2-BEE2-49E5-BA85-F9C331F5B33D}" srcOrd="1" destOrd="0" presId="urn:microsoft.com/office/officeart/2005/8/layout/chevron2"/>
    <dgm:cxn modelId="{5E5B0545-D932-403B-9F4F-F743B1C7B720}" type="presParOf" srcId="{0B0E9480-046D-409F-8D5A-9E8C90614FDF}" destId="{257C520E-1F23-431F-81F5-0E480E1495AE}" srcOrd="1" destOrd="0" presId="urn:microsoft.com/office/officeart/2005/8/layout/chevron2"/>
    <dgm:cxn modelId="{0A5E1C50-EF35-4A1C-86C1-160822DDE84F}" type="presParOf" srcId="{0B0E9480-046D-409F-8D5A-9E8C90614FDF}" destId="{487C0B8C-7269-4511-951D-4BDCA58A3109}" srcOrd="2" destOrd="0" presId="urn:microsoft.com/office/officeart/2005/8/layout/chevron2"/>
    <dgm:cxn modelId="{E1DFCF94-1ACD-4E71-8ED2-16CE9E7D1F49}" type="presParOf" srcId="{487C0B8C-7269-4511-951D-4BDCA58A3109}" destId="{A7810C3A-5077-4A99-BFAD-84F524DF5CA2}" srcOrd="0" destOrd="0" presId="urn:microsoft.com/office/officeart/2005/8/layout/chevron2"/>
    <dgm:cxn modelId="{D781DE68-3A38-46B7-939E-2200F110B760}" type="presParOf" srcId="{487C0B8C-7269-4511-951D-4BDCA58A3109}" destId="{767A5938-8AAD-46E3-A261-01F8058FDEEE}" srcOrd="1" destOrd="0" presId="urn:microsoft.com/office/officeart/2005/8/layout/chevron2"/>
    <dgm:cxn modelId="{B818C67A-D27D-4E0F-A722-877A7D3EC3AC}" type="presParOf" srcId="{0B0E9480-046D-409F-8D5A-9E8C90614FDF}" destId="{6E593A01-F835-455C-916B-BD413C7A4FE0}" srcOrd="3" destOrd="0" presId="urn:microsoft.com/office/officeart/2005/8/layout/chevron2"/>
    <dgm:cxn modelId="{329FE806-5765-46AE-8EB1-AD888682B74D}" type="presParOf" srcId="{0B0E9480-046D-409F-8D5A-9E8C90614FDF}" destId="{D6F0AC61-4C02-4485-B358-D2F4302B6FEC}" srcOrd="4" destOrd="0" presId="urn:microsoft.com/office/officeart/2005/8/layout/chevron2"/>
    <dgm:cxn modelId="{DA3E70AF-7EFB-434D-9F63-7DB1E94E42DE}" type="presParOf" srcId="{D6F0AC61-4C02-4485-B358-D2F4302B6FEC}" destId="{371CF19B-667A-4AB6-BD8B-A183F96F4477}" srcOrd="0" destOrd="0" presId="urn:microsoft.com/office/officeart/2005/8/layout/chevron2"/>
    <dgm:cxn modelId="{04537B1E-075B-4D54-A67A-30B989D01D60}" type="presParOf" srcId="{D6F0AC61-4C02-4485-B358-D2F4302B6FEC}" destId="{3E9D2E87-A0BD-46E6-A601-5F4DBF5B1C30}" srcOrd="1" destOrd="0" presId="urn:microsoft.com/office/officeart/2005/8/layout/chevron2"/>
    <dgm:cxn modelId="{1DD39802-E496-4F1D-A28E-D09E62571C8C}" type="presParOf" srcId="{0B0E9480-046D-409F-8D5A-9E8C90614FDF}" destId="{9BF74068-1D4E-4BAE-BAC3-5B21837CF189}" srcOrd="5" destOrd="0" presId="urn:microsoft.com/office/officeart/2005/8/layout/chevron2"/>
    <dgm:cxn modelId="{2641CEA1-5E44-44B4-BA4E-85F73BAF659D}" type="presParOf" srcId="{0B0E9480-046D-409F-8D5A-9E8C90614FDF}" destId="{1CF17F72-D1F0-47DB-AD6C-EFF29DC9F7EF}" srcOrd="6" destOrd="0" presId="urn:microsoft.com/office/officeart/2005/8/layout/chevron2"/>
    <dgm:cxn modelId="{73A54C2C-33AA-4CBA-AD3C-037D11A90D8B}" type="presParOf" srcId="{1CF17F72-D1F0-47DB-AD6C-EFF29DC9F7EF}" destId="{69DB3284-96BA-4B8F-A27C-BE386D3A9BE3}" srcOrd="0" destOrd="0" presId="urn:microsoft.com/office/officeart/2005/8/layout/chevron2"/>
    <dgm:cxn modelId="{74D00324-72FB-400E-AE6C-9BD57A52B3E6}" type="presParOf" srcId="{1CF17F72-D1F0-47DB-AD6C-EFF29DC9F7EF}" destId="{0C815BC8-787A-4E3A-837A-1FFC63C863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55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88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499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75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1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7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1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67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6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406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48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8FCD-5088-46E0-9502-2B3F4B3A9903}" type="datetimeFigureOut">
              <a:rPr lang="es-CO" smtClean="0"/>
              <a:t>06/03/2019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537C-3953-4511-B17B-39C724FE12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14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029802" y="2763982"/>
            <a:ext cx="7905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NORMALIZACIÓN DE RELACIONES</a:t>
            </a:r>
            <a:endParaRPr lang="es-CO" sz="48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14300" y="6016336"/>
            <a:ext cx="11793682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19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rect">
                <a:fillToRect l="100000" b="100000"/>
              </a:path>
              <a:tileRect t="-100000" r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Ejemplos: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02671" y="1420089"/>
            <a:ext cx="112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3FN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54627"/>
              </p:ext>
            </p:extLst>
          </p:nvPr>
        </p:nvGraphicFramePr>
        <p:xfrm>
          <a:off x="3537205" y="142008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Salón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Teléfono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3333333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4444444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BIOLOGÍA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2121212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71885"/>
              </p:ext>
            </p:extLst>
          </p:nvPr>
        </p:nvGraphicFramePr>
        <p:xfrm>
          <a:off x="509986" y="3993571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Salón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BIOLOGÍA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104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03901"/>
              </p:ext>
            </p:extLst>
          </p:nvPr>
        </p:nvGraphicFramePr>
        <p:xfrm>
          <a:off x="6432804" y="3993571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Salón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Teléfono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3333333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201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4444444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104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2121212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Ejemplos: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02671" y="1420089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FNBC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26204"/>
              </p:ext>
            </p:extLst>
          </p:nvPr>
        </p:nvGraphicFramePr>
        <p:xfrm>
          <a:off x="2924141" y="142008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NOTA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PEDRO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MATEMATICAS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PEDRO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233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PABLO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MATEMATICAS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85304"/>
              </p:ext>
            </p:extLst>
          </p:nvPr>
        </p:nvGraphicFramePr>
        <p:xfrm>
          <a:off x="312559" y="3952007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PEDRO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233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PABLO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72255"/>
              </p:ext>
            </p:extLst>
          </p:nvPr>
        </p:nvGraphicFramePr>
        <p:xfrm>
          <a:off x="5133941" y="395200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NOTA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MATEMATICAS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233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MATEMATICAS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5907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Proceso de normalización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917374" y="1298864"/>
            <a:ext cx="3158836" cy="820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Atributos = {A1, A2, …, </a:t>
            </a:r>
            <a:r>
              <a:rPr lang="es-CO" dirty="0" err="1" smtClean="0"/>
              <a:t>An</a:t>
            </a:r>
            <a:r>
              <a:rPr lang="es-CO" dirty="0" smtClean="0"/>
              <a:t>}</a:t>
            </a:r>
          </a:p>
          <a:p>
            <a:pPr algn="ctr"/>
            <a:r>
              <a:rPr lang="es-CO" dirty="0" smtClean="0"/>
              <a:t>Dependencias = {D1, D2, … </a:t>
            </a:r>
            <a:r>
              <a:rPr lang="es-CO" dirty="0" err="1" smtClean="0"/>
              <a:t>Dn</a:t>
            </a:r>
            <a:r>
              <a:rPr lang="es-CO" dirty="0" smtClean="0"/>
              <a:t>}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02672" y="2770910"/>
            <a:ext cx="3158836" cy="820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Atributos = {A1, …, </a:t>
            </a:r>
            <a:r>
              <a:rPr lang="es-CO" dirty="0" err="1" smtClean="0"/>
              <a:t>Ai</a:t>
            </a:r>
            <a:r>
              <a:rPr lang="es-CO" dirty="0" smtClean="0"/>
              <a:t>}</a:t>
            </a:r>
          </a:p>
          <a:p>
            <a:pPr algn="ctr"/>
            <a:r>
              <a:rPr lang="es-CO" dirty="0" smtClean="0"/>
              <a:t>Dependencias = {D1, …, Di}</a:t>
            </a:r>
            <a:endParaRPr lang="es-CO" dirty="0"/>
          </a:p>
        </p:txBody>
      </p:sp>
      <p:cxnSp>
        <p:nvCxnSpPr>
          <p:cNvPr id="6" name="Conector recto de flecha 5"/>
          <p:cNvCxnSpPr>
            <a:stCxn id="3" idx="2"/>
            <a:endCxn id="4" idx="0"/>
          </p:cNvCxnSpPr>
          <p:nvPr/>
        </p:nvCxnSpPr>
        <p:spPr>
          <a:xfrm flipH="1">
            <a:off x="2182090" y="2119746"/>
            <a:ext cx="3314702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496792" y="2770910"/>
            <a:ext cx="3158836" cy="820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Atributos = {</a:t>
            </a:r>
            <a:r>
              <a:rPr lang="es-CO" dirty="0" err="1" smtClean="0"/>
              <a:t>Ai</a:t>
            </a:r>
            <a:r>
              <a:rPr lang="es-CO" dirty="0" smtClean="0"/>
              <a:t>, …, </a:t>
            </a:r>
            <a:r>
              <a:rPr lang="es-CO" dirty="0" err="1" smtClean="0"/>
              <a:t>An</a:t>
            </a:r>
            <a:r>
              <a:rPr lang="es-CO" dirty="0" smtClean="0"/>
              <a:t>}</a:t>
            </a:r>
          </a:p>
          <a:p>
            <a:pPr algn="ctr"/>
            <a:r>
              <a:rPr lang="es-CO" dirty="0" smtClean="0"/>
              <a:t>Dependencias = {Dj+, … </a:t>
            </a:r>
            <a:r>
              <a:rPr lang="es-CO" dirty="0" err="1" smtClean="0"/>
              <a:t>Dn</a:t>
            </a:r>
            <a:r>
              <a:rPr lang="es-CO" dirty="0" smtClean="0"/>
              <a:t>}</a:t>
            </a:r>
            <a:endParaRPr lang="es-CO" dirty="0"/>
          </a:p>
        </p:txBody>
      </p:sp>
      <p:cxnSp>
        <p:nvCxnSpPr>
          <p:cNvPr id="10" name="Conector recto de flecha 9"/>
          <p:cNvCxnSpPr>
            <a:stCxn id="3" idx="2"/>
          </p:cNvCxnSpPr>
          <p:nvPr/>
        </p:nvCxnSpPr>
        <p:spPr>
          <a:xfrm>
            <a:off x="5496792" y="2119746"/>
            <a:ext cx="1766453" cy="6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030681" y="4170219"/>
            <a:ext cx="3158836" cy="820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Atributos = {A1, …, </a:t>
            </a:r>
            <a:r>
              <a:rPr lang="es-CO" dirty="0" err="1" smtClean="0"/>
              <a:t>Ak</a:t>
            </a:r>
            <a:r>
              <a:rPr lang="es-CO" dirty="0" smtClean="0"/>
              <a:t>}</a:t>
            </a:r>
          </a:p>
          <a:p>
            <a:pPr algn="ctr"/>
            <a:r>
              <a:rPr lang="es-CO" dirty="0" smtClean="0"/>
              <a:t>Dependencias = {Dj+1, …, </a:t>
            </a:r>
            <a:r>
              <a:rPr lang="es-CO" dirty="0" err="1" smtClean="0"/>
              <a:t>Ds</a:t>
            </a:r>
            <a:r>
              <a:rPr lang="es-CO" dirty="0" smtClean="0"/>
              <a:t>}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7924801" y="4170219"/>
            <a:ext cx="3158836" cy="820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Atributos = {Al, …, </a:t>
            </a:r>
            <a:r>
              <a:rPr lang="es-CO" dirty="0" err="1" smtClean="0"/>
              <a:t>An</a:t>
            </a:r>
            <a:r>
              <a:rPr lang="es-CO" dirty="0" smtClean="0"/>
              <a:t>}</a:t>
            </a:r>
          </a:p>
          <a:p>
            <a:pPr algn="ctr"/>
            <a:r>
              <a:rPr lang="es-CO" dirty="0" smtClean="0"/>
              <a:t>Dependencias = {Dl, … </a:t>
            </a:r>
            <a:r>
              <a:rPr lang="es-CO" dirty="0" err="1" smtClean="0"/>
              <a:t>Dn</a:t>
            </a:r>
            <a:r>
              <a:rPr lang="es-CO" dirty="0" smtClean="0"/>
              <a:t>}</a:t>
            </a:r>
            <a:endParaRPr lang="es-CO" dirty="0"/>
          </a:p>
        </p:txBody>
      </p:sp>
      <p:cxnSp>
        <p:nvCxnSpPr>
          <p:cNvPr id="14" name="Conector recto de flecha 13"/>
          <p:cNvCxnSpPr>
            <a:stCxn id="8" idx="2"/>
          </p:cNvCxnSpPr>
          <p:nvPr/>
        </p:nvCxnSpPr>
        <p:spPr>
          <a:xfrm flipH="1">
            <a:off x="4488873" y="3591792"/>
            <a:ext cx="2587337" cy="57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2"/>
            <a:endCxn id="12" idx="0"/>
          </p:cNvCxnSpPr>
          <p:nvPr/>
        </p:nvCxnSpPr>
        <p:spPr>
          <a:xfrm>
            <a:off x="7076210" y="3591792"/>
            <a:ext cx="2428009" cy="57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9504219" y="5247409"/>
            <a:ext cx="148936" cy="1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504219" y="5566063"/>
            <a:ext cx="148936" cy="1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9504219" y="5884717"/>
            <a:ext cx="148936" cy="1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6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1975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Ejemplo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34509"/>
              </p:ext>
            </p:extLst>
          </p:nvPr>
        </p:nvGraphicFramePr>
        <p:xfrm>
          <a:off x="602672" y="1453762"/>
          <a:ext cx="11168616" cy="472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077"/>
                <a:gridCol w="1014907"/>
                <a:gridCol w="1378040"/>
                <a:gridCol w="2009104"/>
                <a:gridCol w="1182257"/>
                <a:gridCol w="1396077"/>
                <a:gridCol w="1396077"/>
                <a:gridCol w="1396077"/>
              </a:tblGrid>
              <a:tr h="626429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Profesor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Oficina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Teléfono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Créditos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Libro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Autor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Año</a:t>
                      </a:r>
                      <a:endParaRPr lang="es-CO" dirty="0"/>
                    </a:p>
                  </a:txBody>
                  <a:tcPr/>
                </a:tc>
              </a:tr>
              <a:tr h="444068">
                <a:tc>
                  <a:txBody>
                    <a:bodyPr/>
                    <a:lstStyle/>
                    <a:p>
                      <a:r>
                        <a:rPr lang="es-CO" dirty="0" smtClean="0"/>
                        <a:t>Pedro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2454545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ALGEBRA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BALDOR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1970</a:t>
                      </a:r>
                      <a:endParaRPr lang="es-CO" dirty="0"/>
                    </a:p>
                  </a:txBody>
                  <a:tcPr/>
                </a:tc>
              </a:tr>
              <a:tr h="476518">
                <a:tc>
                  <a:txBody>
                    <a:bodyPr/>
                    <a:lstStyle/>
                    <a:p>
                      <a:r>
                        <a:rPr lang="es-CO" dirty="0" smtClean="0"/>
                        <a:t>Pedro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2454545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LITERATURA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ANÓNIMO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1950</a:t>
                      </a:r>
                      <a:endParaRPr lang="es-CO" dirty="0"/>
                    </a:p>
                  </a:txBody>
                  <a:tcPr/>
                </a:tc>
              </a:tr>
              <a:tr h="476519">
                <a:tc>
                  <a:txBody>
                    <a:bodyPr/>
                    <a:lstStyle/>
                    <a:p>
                      <a:r>
                        <a:rPr lang="es-CO" dirty="0" smtClean="0"/>
                        <a:t>Pablo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5414141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CÁLCULO 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BOUNETE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1985</a:t>
                      </a:r>
                      <a:endParaRPr lang="es-CO" dirty="0"/>
                    </a:p>
                  </a:txBody>
                  <a:tcPr/>
                </a:tc>
              </a:tr>
              <a:tr h="380702">
                <a:tc>
                  <a:txBody>
                    <a:bodyPr/>
                    <a:lstStyle/>
                    <a:p>
                      <a:r>
                        <a:rPr lang="es-CO" dirty="0" smtClean="0"/>
                        <a:t>Pablo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5414141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 II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CÁLCULO 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BOUNETE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1985</a:t>
                      </a:r>
                      <a:endParaRPr lang="es-CO" dirty="0"/>
                    </a:p>
                  </a:txBody>
                  <a:tcPr/>
                </a:tc>
              </a:tr>
              <a:tr h="430667">
                <a:tc>
                  <a:txBody>
                    <a:bodyPr/>
                    <a:lstStyle/>
                    <a:p>
                      <a:r>
                        <a:rPr lang="es-CO" dirty="0" smtClean="0"/>
                        <a:t>Pablo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5414141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GEOGRAFÍA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ALGEBRA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BALDOR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1970</a:t>
                      </a:r>
                      <a:endParaRPr lang="es-CO" dirty="0"/>
                    </a:p>
                  </a:txBody>
                  <a:tcPr/>
                </a:tc>
              </a:tr>
              <a:tr h="502276">
                <a:tc>
                  <a:txBody>
                    <a:bodyPr/>
                    <a:lstStyle/>
                    <a:p>
                      <a:r>
                        <a:rPr lang="es-CO" dirty="0" smtClean="0"/>
                        <a:t>Juan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3696969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CONTABILIDAD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IMPUESTOS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ANTORINI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1999</a:t>
                      </a:r>
                      <a:endParaRPr lang="es-CO" dirty="0"/>
                    </a:p>
                  </a:txBody>
                  <a:tcPr/>
                </a:tc>
              </a:tr>
              <a:tr h="463639">
                <a:tc>
                  <a:txBody>
                    <a:bodyPr/>
                    <a:lstStyle/>
                    <a:p>
                      <a:r>
                        <a:rPr lang="es-CO" dirty="0" smtClean="0"/>
                        <a:t>Lucas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4585858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CONTABILIDAD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IMPUESTOS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ANTORINI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1999</a:t>
                      </a:r>
                      <a:endParaRPr lang="es-CO" dirty="0"/>
                    </a:p>
                  </a:txBody>
                  <a:tcPr/>
                </a:tc>
              </a:tr>
              <a:tr h="463639">
                <a:tc>
                  <a:txBody>
                    <a:bodyPr/>
                    <a:lstStyle/>
                    <a:p>
                      <a:r>
                        <a:rPr lang="es-CO" dirty="0" smtClean="0"/>
                        <a:t>Lucas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4585858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 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CÁLCULO 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BEYONCE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1986</a:t>
                      </a:r>
                      <a:endParaRPr lang="es-CO" dirty="0"/>
                    </a:p>
                  </a:txBody>
                  <a:tcPr/>
                </a:tc>
              </a:tr>
              <a:tr h="463639">
                <a:tc>
                  <a:txBody>
                    <a:bodyPr/>
                    <a:lstStyle/>
                    <a:p>
                      <a:r>
                        <a:rPr lang="es-CO" dirty="0" smtClean="0"/>
                        <a:t>Lucas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4585858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LENGUAS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GAITÁN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1980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7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2576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Problemas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98490" y="1622738"/>
            <a:ext cx="110011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Inserción:</a:t>
            </a:r>
          </a:p>
          <a:p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se puede ingresar un Profesor si no se le ha asignado una materia la cual debe tener a su vez un libro y salón.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se puede ingresar una Materia si no existe un profesor asignado y un libro y un salón.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dirty="0" smtClean="0"/>
              <a:t>Borrado: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se puede borrar un solo registro si se quiere eliminar un profesor.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No se puede borrar un solo registro si se quiere eliminar un libro.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“     “                    “                 “                   “               “             una materia.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Si se eliminan los registros de un profesor, se estaría borrando la información de las materias.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Si se elimina la única materia que dicta un profesor, se pierde la información de dicho profesor.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24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4533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Encontrando las DF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02672" y="1700011"/>
            <a:ext cx="54021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Un profesor tiene una única oficina y un único teléfono: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Profesor -&gt; Oficina, Teléfono</a:t>
            </a:r>
          </a:p>
          <a:p>
            <a:endParaRPr lang="es-CO" dirty="0" smtClean="0"/>
          </a:p>
          <a:p>
            <a:r>
              <a:rPr lang="es-CO" dirty="0" smtClean="0"/>
              <a:t>Una oficina tiene un único teléfono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Oficina -&gt; 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dirty="0" smtClean="0"/>
              <a:t>Una materia tiene un número de créditos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Materia -&gt; Créditos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dirty="0" smtClean="0"/>
              <a:t>Un libro tiene un autor y año de edición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Libro -&gt; Autor, Año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6421776" y="1700010"/>
            <a:ext cx="50919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Un profesor puede dictar más de una materia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Profesor -- / -&gt; Materia</a:t>
            </a:r>
          </a:p>
          <a:p>
            <a:endParaRPr lang="es-CO" dirty="0" smtClean="0"/>
          </a:p>
          <a:p>
            <a:r>
              <a:rPr lang="es-CO" dirty="0" smtClean="0"/>
              <a:t>Una materia tiene más de un profesor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Materia -- / -&gt; Profesor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dirty="0" smtClean="0"/>
              <a:t>Un profesor en una materia utiliza un solo libro el cual tiene un autor y un año de edición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Profesor, Materia -&gt; Libro, Autor, 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48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7092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Encontrando las DF (Resumen)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60619" y="1339403"/>
            <a:ext cx="806868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Dependencias: {</a:t>
            </a:r>
          </a:p>
          <a:p>
            <a:r>
              <a:rPr lang="es-CO" sz="3600" dirty="0" smtClean="0"/>
              <a:t>	Profesor -&gt; Oficina, Teléfono</a:t>
            </a:r>
          </a:p>
          <a:p>
            <a:r>
              <a:rPr lang="es-CO" sz="3600" dirty="0" smtClean="0"/>
              <a:t>	Oficina -&gt; Teléfono</a:t>
            </a:r>
          </a:p>
          <a:p>
            <a:r>
              <a:rPr lang="es-CO" sz="3600" dirty="0" smtClean="0"/>
              <a:t>	Materia -&gt; Créditos</a:t>
            </a:r>
          </a:p>
          <a:p>
            <a:r>
              <a:rPr lang="es-CO" sz="3600" dirty="0" smtClean="0"/>
              <a:t>	Libro -&gt; Autor, Año</a:t>
            </a:r>
          </a:p>
          <a:p>
            <a:r>
              <a:rPr lang="es-CO" sz="3600" dirty="0" smtClean="0"/>
              <a:t>	Profesor -- / -&gt; Materia</a:t>
            </a:r>
          </a:p>
          <a:p>
            <a:r>
              <a:rPr lang="es-CO" sz="3600" dirty="0" smtClean="0"/>
              <a:t>	Materia -- / -&gt; Profesor</a:t>
            </a:r>
          </a:p>
          <a:p>
            <a:r>
              <a:rPr lang="es-CO" sz="3600" dirty="0" smtClean="0"/>
              <a:t>	Profesor, Materia -&gt; Libro, Autor, Año</a:t>
            </a:r>
          </a:p>
          <a:p>
            <a:r>
              <a:rPr lang="es-CO" sz="3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5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7092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Encontrando las DF (Resumen)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60619" y="1339403"/>
            <a:ext cx="58609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Dependencias: {</a:t>
            </a:r>
          </a:p>
          <a:p>
            <a:r>
              <a:rPr lang="es-CO" sz="3600" dirty="0" smtClean="0"/>
              <a:t>	Profesor -&gt; Oficina</a:t>
            </a:r>
          </a:p>
          <a:p>
            <a:r>
              <a:rPr lang="es-CO" sz="3600" dirty="0" smtClean="0"/>
              <a:t>	Oficina -&gt; Teléfono</a:t>
            </a:r>
          </a:p>
          <a:p>
            <a:r>
              <a:rPr lang="es-CO" sz="3600" dirty="0" smtClean="0"/>
              <a:t>	Materia -&gt; Créditos</a:t>
            </a:r>
          </a:p>
          <a:p>
            <a:r>
              <a:rPr lang="es-CO" sz="3600" dirty="0" smtClean="0"/>
              <a:t>	Libro -&gt; Autor, Año</a:t>
            </a:r>
          </a:p>
          <a:p>
            <a:r>
              <a:rPr lang="es-CO" sz="3600" dirty="0" smtClean="0"/>
              <a:t>	Profesor, Materia -&gt; Libro</a:t>
            </a:r>
          </a:p>
          <a:p>
            <a:r>
              <a:rPr lang="es-CO" sz="3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4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44722" y="193183"/>
            <a:ext cx="4675031" cy="965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Atr</a:t>
            </a:r>
            <a:r>
              <a:rPr lang="es-CO" dirty="0" smtClean="0"/>
              <a:t> = {P,O,T,M,C,L,A,Ñ}</a:t>
            </a:r>
          </a:p>
          <a:p>
            <a:pPr algn="ctr"/>
            <a:r>
              <a:rPr lang="es-CO" dirty="0" err="1" smtClean="0"/>
              <a:t>Dep</a:t>
            </a:r>
            <a:r>
              <a:rPr lang="es-CO" dirty="0" smtClean="0"/>
              <a:t> = {P-&gt;O; O-&gt;T; M-&gt;C; L-&gt;A,Ñ; P,M-&gt;L}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422857" y="1633471"/>
            <a:ext cx="3002923" cy="965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Atr1 = {L,A,Ñ}</a:t>
            </a:r>
          </a:p>
          <a:p>
            <a:pPr algn="ctr"/>
            <a:r>
              <a:rPr lang="es-CO" dirty="0" smtClean="0"/>
              <a:t>Dep1 = {L-&gt;A,Ñ}</a:t>
            </a:r>
            <a:endParaRPr lang="es-CO" dirty="0"/>
          </a:p>
        </p:txBody>
      </p:sp>
      <p:cxnSp>
        <p:nvCxnSpPr>
          <p:cNvPr id="5" name="Conector recto de flecha 4"/>
          <p:cNvCxnSpPr>
            <a:stCxn id="2" idx="2"/>
            <a:endCxn id="3" idx="0"/>
          </p:cNvCxnSpPr>
          <p:nvPr/>
        </p:nvCxnSpPr>
        <p:spPr>
          <a:xfrm flipH="1">
            <a:off x="1924319" y="1159098"/>
            <a:ext cx="4057919" cy="47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6948153" y="1633471"/>
            <a:ext cx="4675031" cy="965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Atr1’ = {P,O,T,M,C,L}</a:t>
            </a:r>
          </a:p>
          <a:p>
            <a:pPr algn="ctr"/>
            <a:r>
              <a:rPr lang="es-CO" dirty="0" smtClean="0"/>
              <a:t>Dep1’ = {P-&gt;O; O-&gt;T; M-&gt;C; P,M-&gt;L}</a:t>
            </a:r>
            <a:endParaRPr lang="es-CO" dirty="0"/>
          </a:p>
        </p:txBody>
      </p:sp>
      <p:cxnSp>
        <p:nvCxnSpPr>
          <p:cNvPr id="8" name="Conector recto de flecha 7"/>
          <p:cNvCxnSpPr>
            <a:stCxn id="2" idx="2"/>
            <a:endCxn id="6" idx="0"/>
          </p:cNvCxnSpPr>
          <p:nvPr/>
        </p:nvCxnSpPr>
        <p:spPr>
          <a:xfrm>
            <a:off x="5982238" y="1159098"/>
            <a:ext cx="3303431" cy="47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422857" y="3189668"/>
            <a:ext cx="3002923" cy="965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Atr2 = {M,C}</a:t>
            </a:r>
          </a:p>
          <a:p>
            <a:pPr algn="ctr"/>
            <a:r>
              <a:rPr lang="es-CO" dirty="0" smtClean="0"/>
              <a:t>Dep2 = {M-&gt;C}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6948152" y="3189668"/>
            <a:ext cx="4675031" cy="965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Atr2’ = {P,O,T,M,L}</a:t>
            </a:r>
          </a:p>
          <a:p>
            <a:pPr algn="ctr"/>
            <a:r>
              <a:rPr lang="es-CO" dirty="0" smtClean="0"/>
              <a:t>Dep2’ = {P-&gt;O; O-&gt;T; P,M-&gt;L}</a:t>
            </a:r>
            <a:endParaRPr lang="es-CO" dirty="0"/>
          </a:p>
        </p:txBody>
      </p:sp>
      <p:cxnSp>
        <p:nvCxnSpPr>
          <p:cNvPr id="13" name="Conector recto de flecha 12"/>
          <p:cNvCxnSpPr>
            <a:stCxn id="6" idx="2"/>
            <a:endCxn id="10" idx="0"/>
          </p:cNvCxnSpPr>
          <p:nvPr/>
        </p:nvCxnSpPr>
        <p:spPr>
          <a:xfrm flipH="1">
            <a:off x="1924319" y="2599386"/>
            <a:ext cx="7361350" cy="5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2"/>
          </p:cNvCxnSpPr>
          <p:nvPr/>
        </p:nvCxnSpPr>
        <p:spPr>
          <a:xfrm>
            <a:off x="9285669" y="2599386"/>
            <a:ext cx="128787" cy="5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22857" y="4591319"/>
            <a:ext cx="3002923" cy="965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Atr3 = {O,T}</a:t>
            </a:r>
          </a:p>
          <a:p>
            <a:pPr algn="ctr"/>
            <a:r>
              <a:rPr lang="es-CO" dirty="0" smtClean="0"/>
              <a:t>Dep3 = {O-&gt;T}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6948151" y="4591318"/>
            <a:ext cx="4675031" cy="965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Atr3’ = {P,O,M,L}</a:t>
            </a:r>
          </a:p>
          <a:p>
            <a:pPr algn="ctr"/>
            <a:r>
              <a:rPr lang="es-CO" dirty="0" smtClean="0"/>
              <a:t>Dep3’ = {P-&gt;O; P,M-&gt;L}</a:t>
            </a:r>
            <a:endParaRPr lang="es-CO" dirty="0"/>
          </a:p>
        </p:txBody>
      </p:sp>
      <p:cxnSp>
        <p:nvCxnSpPr>
          <p:cNvPr id="20" name="Conector recto de flecha 19"/>
          <p:cNvCxnSpPr>
            <a:stCxn id="11" idx="2"/>
          </p:cNvCxnSpPr>
          <p:nvPr/>
        </p:nvCxnSpPr>
        <p:spPr>
          <a:xfrm flipH="1">
            <a:off x="1803042" y="4155583"/>
            <a:ext cx="7482626" cy="43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1" idx="2"/>
          </p:cNvCxnSpPr>
          <p:nvPr/>
        </p:nvCxnSpPr>
        <p:spPr>
          <a:xfrm>
            <a:off x="9285668" y="4155583"/>
            <a:ext cx="128788" cy="43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22857" y="5834129"/>
            <a:ext cx="3002923" cy="965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Atr4 = {P,O}</a:t>
            </a:r>
          </a:p>
          <a:p>
            <a:pPr algn="ctr"/>
            <a:r>
              <a:rPr lang="es-CO" dirty="0" smtClean="0"/>
              <a:t>Dep4 = {P-&gt;O}</a:t>
            </a:r>
            <a:endParaRPr lang="es-CO" dirty="0"/>
          </a:p>
        </p:txBody>
      </p:sp>
      <p:cxnSp>
        <p:nvCxnSpPr>
          <p:cNvPr id="25" name="Conector recto de flecha 24"/>
          <p:cNvCxnSpPr>
            <a:stCxn id="18" idx="2"/>
            <a:endCxn id="23" idx="0"/>
          </p:cNvCxnSpPr>
          <p:nvPr/>
        </p:nvCxnSpPr>
        <p:spPr>
          <a:xfrm flipH="1">
            <a:off x="1924319" y="5557233"/>
            <a:ext cx="7361348" cy="27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948150" y="5827689"/>
            <a:ext cx="4675031" cy="965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Atr5 = {P,M,L}</a:t>
            </a:r>
          </a:p>
          <a:p>
            <a:pPr algn="ctr"/>
            <a:r>
              <a:rPr lang="es-CO" dirty="0" smtClean="0"/>
              <a:t>Dep5 = {P,M-&gt;L}</a:t>
            </a:r>
            <a:endParaRPr lang="es-CO" dirty="0"/>
          </a:p>
        </p:txBody>
      </p:sp>
      <p:cxnSp>
        <p:nvCxnSpPr>
          <p:cNvPr id="28" name="Conector recto de flecha 27"/>
          <p:cNvCxnSpPr>
            <a:stCxn id="18" idx="2"/>
            <a:endCxn id="26" idx="0"/>
          </p:cNvCxnSpPr>
          <p:nvPr/>
        </p:nvCxnSpPr>
        <p:spPr>
          <a:xfrm flipH="1">
            <a:off x="9285666" y="5557233"/>
            <a:ext cx="1" cy="27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a en L 28"/>
          <p:cNvSpPr/>
          <p:nvPr/>
        </p:nvSpPr>
        <p:spPr>
          <a:xfrm rot="19112693">
            <a:off x="3789611" y="1872261"/>
            <a:ext cx="862884" cy="373936"/>
          </a:xfrm>
          <a:prstGeom prst="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Forma en L 29"/>
          <p:cNvSpPr/>
          <p:nvPr/>
        </p:nvSpPr>
        <p:spPr>
          <a:xfrm rot="19112693">
            <a:off x="3786393" y="3428457"/>
            <a:ext cx="862884" cy="373936"/>
          </a:xfrm>
          <a:prstGeom prst="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Forma en L 30"/>
          <p:cNvSpPr/>
          <p:nvPr/>
        </p:nvSpPr>
        <p:spPr>
          <a:xfrm rot="19112693">
            <a:off x="3786393" y="4760668"/>
            <a:ext cx="862884" cy="373936"/>
          </a:xfrm>
          <a:prstGeom prst="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Forma en L 31"/>
          <p:cNvSpPr/>
          <p:nvPr/>
        </p:nvSpPr>
        <p:spPr>
          <a:xfrm rot="19112693">
            <a:off x="3786393" y="6072918"/>
            <a:ext cx="862884" cy="373936"/>
          </a:xfrm>
          <a:prstGeom prst="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Forma en L 32"/>
          <p:cNvSpPr/>
          <p:nvPr/>
        </p:nvSpPr>
        <p:spPr>
          <a:xfrm rot="19112693">
            <a:off x="5924281" y="6078600"/>
            <a:ext cx="862884" cy="373936"/>
          </a:xfrm>
          <a:prstGeom prst="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16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0" grpId="0" animBg="1"/>
      <p:bldP spid="11" grpId="0" animBg="1"/>
      <p:bldP spid="17" grpId="0" animBg="1"/>
      <p:bldP spid="18" grpId="0" animBg="1"/>
      <p:bldP spid="23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3063" y="561109"/>
            <a:ext cx="44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¿PARA QUÉ SIRVE?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10492" y="2161309"/>
            <a:ext cx="10567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La normalización se utiliza para verificar si una relación no tiene problemas como:</a:t>
            </a:r>
          </a:p>
          <a:p>
            <a:endParaRPr lang="es-C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Redundancia.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Problemas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Inserción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Actualización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Borrado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1990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48145" y="602672"/>
            <a:ext cx="10467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Cálculo de las DEPENDENCIAS FUNCIONALES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48145" y="1672936"/>
            <a:ext cx="110176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En una relación:</a:t>
            </a:r>
          </a:p>
          <a:p>
            <a:endParaRPr lang="es-CO" sz="2400" dirty="0"/>
          </a:p>
          <a:p>
            <a:r>
              <a:rPr lang="es-CO" sz="2400" dirty="0" smtClean="0"/>
              <a:t>R(Atributos, Dependencias)</a:t>
            </a:r>
          </a:p>
          <a:p>
            <a:endParaRPr lang="es-CO" sz="2400" dirty="0"/>
          </a:p>
          <a:p>
            <a:r>
              <a:rPr lang="es-CO" sz="2400" dirty="0" smtClean="0"/>
              <a:t>Atributos: {A, B}</a:t>
            </a:r>
          </a:p>
          <a:p>
            <a:endParaRPr lang="es-CO" sz="2400" dirty="0"/>
          </a:p>
          <a:p>
            <a:r>
              <a:rPr lang="es-CO" sz="2400" dirty="0" smtClean="0"/>
              <a:t>B depende funcionalmente de A si para cada valor de A solamente existe un valor de B.</a:t>
            </a:r>
          </a:p>
          <a:p>
            <a:endParaRPr lang="es-CO" sz="2400" dirty="0"/>
          </a:p>
          <a:p>
            <a:r>
              <a:rPr lang="es-CO" sz="2400" dirty="0" smtClean="0"/>
              <a:t>Notación: A -&gt; B</a:t>
            </a:r>
          </a:p>
          <a:p>
            <a:endParaRPr lang="es-CO" sz="2400" dirty="0"/>
          </a:p>
          <a:p>
            <a:r>
              <a:rPr lang="es-CO" sz="2400" dirty="0" smtClean="0"/>
              <a:t>Ejemplo: </a:t>
            </a:r>
            <a:r>
              <a:rPr lang="es-CO" sz="2400" dirty="0" err="1"/>
              <a:t>I</a:t>
            </a:r>
            <a:r>
              <a:rPr lang="es-CO" sz="2400" dirty="0" err="1" smtClean="0"/>
              <a:t>dentificacion</a:t>
            </a:r>
            <a:r>
              <a:rPr lang="es-CO" sz="2400" dirty="0" smtClean="0"/>
              <a:t> -&gt; Nombre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196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48145" y="602672"/>
            <a:ext cx="10706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Cálculo de las DEPENDENCIAS REDUNDANTES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48145" y="1672936"/>
            <a:ext cx="96649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En una relación:</a:t>
            </a:r>
          </a:p>
          <a:p>
            <a:endParaRPr lang="es-CO" sz="2400" dirty="0"/>
          </a:p>
          <a:p>
            <a:r>
              <a:rPr lang="es-CO" sz="2400" dirty="0" smtClean="0"/>
              <a:t>R(Atributos, Dependencias)</a:t>
            </a:r>
          </a:p>
          <a:p>
            <a:endParaRPr lang="es-CO" sz="2400" dirty="0"/>
          </a:p>
          <a:p>
            <a:r>
              <a:rPr lang="es-CO" sz="2400" dirty="0" smtClean="0"/>
              <a:t>Atributos: {A, B, C}</a:t>
            </a:r>
          </a:p>
          <a:p>
            <a:r>
              <a:rPr lang="es-CO" sz="2400" dirty="0" smtClean="0"/>
              <a:t>Dependencias: {A-&gt;B; B-&gt;C; A-&gt;C}</a:t>
            </a:r>
          </a:p>
          <a:p>
            <a:endParaRPr lang="es-CO" sz="2400" dirty="0"/>
          </a:p>
          <a:p>
            <a:r>
              <a:rPr lang="es-CO" sz="2400" dirty="0" smtClean="0"/>
              <a:t>La dependencia A-&gt;C es redundante ya que C depende transitivamente de A.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8041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48145" y="602672"/>
            <a:ext cx="831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Cálculo de las CLAVES CANDIDATAS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48145" y="1672936"/>
            <a:ext cx="102426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En una relación:</a:t>
            </a:r>
          </a:p>
          <a:p>
            <a:endParaRPr lang="es-CO" sz="2400" dirty="0"/>
          </a:p>
          <a:p>
            <a:r>
              <a:rPr lang="es-CO" sz="2400" dirty="0" smtClean="0"/>
              <a:t>R(Atributos, Dependencias)</a:t>
            </a:r>
          </a:p>
          <a:p>
            <a:endParaRPr lang="es-CO" sz="2400" dirty="0"/>
          </a:p>
          <a:p>
            <a:r>
              <a:rPr lang="es-CO" sz="2400" dirty="0" smtClean="0"/>
              <a:t>Atributos: {A, B, C, D}</a:t>
            </a:r>
          </a:p>
          <a:p>
            <a:r>
              <a:rPr lang="es-CO" sz="2400" dirty="0" smtClean="0"/>
              <a:t>Dependencias: {A-&gt;B,D; B-&gt;C;}</a:t>
            </a:r>
          </a:p>
          <a:p>
            <a:endParaRPr lang="es-CO" sz="2400" dirty="0"/>
          </a:p>
          <a:p>
            <a:r>
              <a:rPr lang="es-CO" sz="2400" dirty="0" smtClean="0"/>
              <a:t>A+ = {A,B,C,D}, B+{B, C}, C+{C}, D+{D}.</a:t>
            </a:r>
          </a:p>
          <a:p>
            <a:endParaRPr lang="es-CO" sz="2400" dirty="0"/>
          </a:p>
          <a:p>
            <a:r>
              <a:rPr lang="es-CO" sz="2400" dirty="0" smtClean="0"/>
              <a:t>Por lo tanto la </a:t>
            </a:r>
            <a:r>
              <a:rPr lang="es-CO" sz="2400" dirty="0" err="1" smtClean="0"/>
              <a:t>superclave</a:t>
            </a:r>
            <a:r>
              <a:rPr lang="es-CO" sz="2400" dirty="0" smtClean="0"/>
              <a:t> será A ya que este atributo puede determinar toda la R.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3071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48145" y="602672"/>
            <a:ext cx="4206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Formas Normales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92953711"/>
              </p:ext>
            </p:extLst>
          </p:nvPr>
        </p:nvGraphicFramePr>
        <p:xfrm>
          <a:off x="748144" y="1135302"/>
          <a:ext cx="109831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2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2778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Descripción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502839984"/>
              </p:ext>
            </p:extLst>
          </p:nvPr>
        </p:nvGraphicFramePr>
        <p:xfrm>
          <a:off x="602671" y="1113130"/>
          <a:ext cx="109935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Ejemplos: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02671" y="1420089"/>
            <a:ext cx="112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1FN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74909"/>
              </p:ext>
            </p:extLst>
          </p:nvPr>
        </p:nvGraphicFramePr>
        <p:xfrm>
          <a:off x="3553689" y="1420089"/>
          <a:ext cx="413558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792"/>
                <a:gridCol w="2067792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SKILLS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ALVARO FELIPE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HTML, CSS, JAVASCRIPT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ALEXYS LOZADA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JAVA, JAVASCRIPT, DBA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5874"/>
              </p:ext>
            </p:extLst>
          </p:nvPr>
        </p:nvGraphicFramePr>
        <p:xfrm>
          <a:off x="3553689" y="3584093"/>
          <a:ext cx="41355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792"/>
                <a:gridCol w="2067792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SKILLS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ALVARO FELIPE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HTML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ALVARO FELIPE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CSS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ALVARO FELIPE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JAVASCRIPT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ALEXYS</a:t>
                      </a:r>
                      <a:r>
                        <a:rPr lang="es-CO" baseline="0" dirty="0" smtClean="0"/>
                        <a:t> LOZADA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JAVA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ALEXYS LOZADA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JAVASCRIPT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ALEXYS LOZADA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DBA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5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02672" y="405244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Ejemplos: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02671" y="1420089"/>
            <a:ext cx="112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2</a:t>
            </a:r>
            <a:r>
              <a:rPr lang="es-CO" sz="4000" dirty="0" smtClean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FN</a:t>
            </a:r>
            <a:endParaRPr lang="es-CO" sz="4000" dirty="0"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56667"/>
              </p:ext>
            </p:extLst>
          </p:nvPr>
        </p:nvGraphicFramePr>
        <p:xfrm>
          <a:off x="3195782" y="121777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ESTUDIANTE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SALON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PEDRO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PABLO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JUAN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111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51617"/>
              </p:ext>
            </p:extLst>
          </p:nvPr>
        </p:nvGraphicFramePr>
        <p:xfrm>
          <a:off x="376382" y="372890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ESTUDIANTE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NOTA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PEDRO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PABLO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JUAN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42497"/>
              </p:ext>
            </p:extLst>
          </p:nvPr>
        </p:nvGraphicFramePr>
        <p:xfrm>
          <a:off x="7051964" y="3728908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MATERIA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SALON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MATEMÁTICAS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111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8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990</Words>
  <Application>Microsoft Office PowerPoint</Application>
  <PresentationFormat>Panorámica</PresentationFormat>
  <Paragraphs>353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 Thin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zaroidentidad</dc:creator>
  <cp:lastModifiedBy>chucho</cp:lastModifiedBy>
  <cp:revision>36</cp:revision>
  <dcterms:created xsi:type="dcterms:W3CDTF">2016-04-21T20:00:40Z</dcterms:created>
  <dcterms:modified xsi:type="dcterms:W3CDTF">2019-03-07T04:32:01Z</dcterms:modified>
</cp:coreProperties>
</file>