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</p:sldMasterIdLst>
  <p:notesMasterIdLst>
    <p:notesMasterId r:id="rId36"/>
  </p:notesMasterIdLst>
  <p:handoutMasterIdLst>
    <p:handoutMasterId r:id="rId37"/>
  </p:handoutMasterIdLst>
  <p:sldIdLst>
    <p:sldId id="348" r:id="rId5"/>
    <p:sldId id="401" r:id="rId6"/>
    <p:sldId id="10955" r:id="rId7"/>
    <p:sldId id="10980" r:id="rId8"/>
    <p:sldId id="10962" r:id="rId9"/>
    <p:sldId id="10982" r:id="rId10"/>
    <p:sldId id="10963" r:id="rId11"/>
    <p:sldId id="10981" r:id="rId12"/>
    <p:sldId id="10956" r:id="rId13"/>
    <p:sldId id="10964" r:id="rId14"/>
    <p:sldId id="10983" r:id="rId15"/>
    <p:sldId id="10966" r:id="rId16"/>
    <p:sldId id="10965" r:id="rId17"/>
    <p:sldId id="10984" r:id="rId18"/>
    <p:sldId id="10967" r:id="rId19"/>
    <p:sldId id="10958" r:id="rId20"/>
    <p:sldId id="10968" r:id="rId21"/>
    <p:sldId id="10969" r:id="rId22"/>
    <p:sldId id="10960" r:id="rId23"/>
    <p:sldId id="10970" r:id="rId24"/>
    <p:sldId id="10972" r:id="rId25"/>
    <p:sldId id="10974" r:id="rId26"/>
    <p:sldId id="10975" r:id="rId27"/>
    <p:sldId id="10973" r:id="rId28"/>
    <p:sldId id="10971" r:id="rId29"/>
    <p:sldId id="10957" r:id="rId30"/>
    <p:sldId id="10978" r:id="rId31"/>
    <p:sldId id="10976" r:id="rId32"/>
    <p:sldId id="10977" r:id="rId33"/>
    <p:sldId id="10985" r:id="rId34"/>
    <p:sldId id="357" r:id="rId35"/>
  </p:sldIdLst>
  <p:sldSz cx="12188825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im Kim" initials="JK" lastIdx="1" clrIdx="6">
    <p:extLst>
      <p:ext uri="{19B8F6BF-5375-455C-9EA6-DF929625EA0E}">
        <p15:presenceInfo xmlns:p15="http://schemas.microsoft.com/office/powerpoint/2012/main" userId="S::jimkim@adobe.com::8de73777-a8be-42df-9b2d-3ab667983e69" providerId="AD"/>
      </p:ext>
    </p:extLst>
  </p:cmAuthor>
  <p:cmAuthor id="1" name="Suzanne Wagner" initials="SW" lastIdx="21" clrIdx="0">
    <p:extLst>
      <p:ext uri="{19B8F6BF-5375-455C-9EA6-DF929625EA0E}">
        <p15:presenceInfo xmlns:p15="http://schemas.microsoft.com/office/powerpoint/2012/main" userId="S::sbriesen@adobe.com::65a23694-ef06-460b-9185-53030e0be94f" providerId="AD"/>
      </p:ext>
    </p:extLst>
  </p:cmAuthor>
  <p:cmAuthor id="8" name="Tina Randhawa" initials="TR" lastIdx="16" clrIdx="7">
    <p:extLst>
      <p:ext uri="{19B8F6BF-5375-455C-9EA6-DF929625EA0E}">
        <p15:presenceInfo xmlns:p15="http://schemas.microsoft.com/office/powerpoint/2012/main" userId="S::trandhaw@adobe.com::7933ed2d-794b-4417-86e4-587c9f4f2090" providerId="AD"/>
      </p:ext>
    </p:extLst>
  </p:cmAuthor>
  <p:cmAuthor id="2" name="Maninder Sawhney" initials="MS" lastIdx="43" clrIdx="1">
    <p:extLst>
      <p:ext uri="{19B8F6BF-5375-455C-9EA6-DF929625EA0E}">
        <p15:presenceInfo xmlns:p15="http://schemas.microsoft.com/office/powerpoint/2012/main" userId="S::masawhne@adobe.com::3d953bea-068e-42bc-a24e-b59fe44fcf2c" providerId="AD"/>
      </p:ext>
    </p:extLst>
  </p:cmAuthor>
  <p:cmAuthor id="9" name="Matt Wegner" initials="MW" lastIdx="9" clrIdx="8">
    <p:extLst>
      <p:ext uri="{19B8F6BF-5375-455C-9EA6-DF929625EA0E}">
        <p15:presenceInfo xmlns:p15="http://schemas.microsoft.com/office/powerpoint/2012/main" userId="S::mwegner@adobe.com::114e7f27-4bc9-4569-88f5-11e9439454cf" providerId="AD"/>
      </p:ext>
    </p:extLst>
  </p:cmAuthor>
  <p:cmAuthor id="3" name="Nathan Petersen" initials="NP" lastIdx="13" clrIdx="2">
    <p:extLst>
      <p:ext uri="{19B8F6BF-5375-455C-9EA6-DF929625EA0E}">
        <p15:presenceInfo xmlns:p15="http://schemas.microsoft.com/office/powerpoint/2012/main" userId="S::npeterse@adobe.com::8ea4d82b-ba51-4238-be75-651abcd66dd1" providerId="AD"/>
      </p:ext>
    </p:extLst>
  </p:cmAuthor>
  <p:cmAuthor id="4" name="Mike Garcia" initials="MG" lastIdx="1" clrIdx="3">
    <p:extLst>
      <p:ext uri="{19B8F6BF-5375-455C-9EA6-DF929625EA0E}">
        <p15:presenceInfo xmlns:p15="http://schemas.microsoft.com/office/powerpoint/2012/main" userId="S::mikgarci@adobe.com::7b8fe8f8-493e-4bd3-8e31-1d199a52134c" providerId="AD"/>
      </p:ext>
    </p:extLst>
  </p:cmAuthor>
  <p:cmAuthor id="5" name="Dawn Murai" initials="DM" lastIdx="5" clrIdx="4">
    <p:extLst>
      <p:ext uri="{19B8F6BF-5375-455C-9EA6-DF929625EA0E}">
        <p15:presenceInfo xmlns:p15="http://schemas.microsoft.com/office/powerpoint/2012/main" userId="S::env54123@adobe.com::0f48a492-af49-4d0e-b6d1-6bcaf7177316" providerId="AD"/>
      </p:ext>
    </p:extLst>
  </p:cmAuthor>
  <p:cmAuthor id="6" name="David Ralston" initials="DR" lastIdx="3" clrIdx="5">
    <p:extLst>
      <p:ext uri="{19B8F6BF-5375-455C-9EA6-DF929625EA0E}">
        <p15:presenceInfo xmlns:p15="http://schemas.microsoft.com/office/powerpoint/2012/main" userId="S::dralston@adobe.com::a8ce52f7-ee01-4baf-9945-753841d9c2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9740A"/>
    <a:srgbClr val="21A5A2"/>
    <a:srgbClr val="2799F6"/>
    <a:srgbClr val="00000F"/>
    <a:srgbClr val="EB1000"/>
    <a:srgbClr val="CFCFCF"/>
    <a:srgbClr val="E6E6E6"/>
    <a:srgbClr val="C9C9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59E37-AA67-40D9-BCFC-5D6049425E6D}" v="1" dt="2021-04-19T22:35:32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 autoAdjust="0"/>
    <p:restoredTop sz="96327" autoAdjust="0"/>
  </p:normalViewPr>
  <p:slideViewPr>
    <p:cSldViewPr snapToGrid="0" snapToObjects="1">
      <p:cViewPr varScale="1">
        <p:scale>
          <a:sx n="155" d="100"/>
          <a:sy n="155" d="100"/>
        </p:scale>
        <p:origin x="4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79" d="100"/>
          <a:sy n="179" d="100"/>
        </p:scale>
        <p:origin x="-62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-Ştefania CORICI (101315)" userId="S::iulia.corici_stud.acs.upb.ro#ext#@adobe.onmicrosoft.com::06a66a2b-5303-4fc5-8807-58dcc72d6257" providerId="AD" clId="Web-{09B59E37-AA67-40D9-BCFC-5D6049425E6D}"/>
    <pc:docChg chg="modSld">
      <pc:chgData name="Iulia-Ştefania CORICI (101315)" userId="S::iulia.corici_stud.acs.upb.ro#ext#@adobe.onmicrosoft.com::06a66a2b-5303-4fc5-8807-58dcc72d6257" providerId="AD" clId="Web-{09B59E37-AA67-40D9-BCFC-5D6049425E6D}" dt="2021-04-19T22:35:32.308" v="0" actId="1076"/>
      <pc:docMkLst>
        <pc:docMk/>
      </pc:docMkLst>
      <pc:sldChg chg="modSp">
        <pc:chgData name="Iulia-Ştefania CORICI (101315)" userId="S::iulia.corici_stud.acs.upb.ro#ext#@adobe.onmicrosoft.com::06a66a2b-5303-4fc5-8807-58dcc72d6257" providerId="AD" clId="Web-{09B59E37-AA67-40D9-BCFC-5D6049425E6D}" dt="2021-04-19T22:35:32.308" v="0" actId="1076"/>
        <pc:sldMkLst>
          <pc:docMk/>
          <pc:sldMk cId="549365480" sldId="10963"/>
        </pc:sldMkLst>
        <pc:picChg chg="mod">
          <ac:chgData name="Iulia-Ştefania CORICI (101315)" userId="S::iulia.corici_stud.acs.upb.ro#ext#@adobe.onmicrosoft.com::06a66a2b-5303-4fc5-8807-58dcc72d6257" providerId="AD" clId="Web-{09B59E37-AA67-40D9-BCFC-5D6049425E6D}" dt="2021-04-19T22:35:32.308" v="0" actId="1076"/>
          <ac:picMkLst>
            <pc:docMk/>
            <pc:sldMk cId="549365480" sldId="10963"/>
            <ac:picMk id="3" creationId="{BFEDE9B3-E696-5247-8AF5-06425045E70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3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 24575,'0'-14'0,"0"-3"0,4 15 0,-3 17 0,3 30 0,-3 6 0,-2 7 0,-4 15 0,-1 2-533,6-6 1,-3-1 532,-7 3 0,-1-4 0,1 21 0,-2-27 0,0-9 0,11-36 0,-3-12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0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507 201 24575,'18'0'0,"-8"-4"0,6-3 0,-14-6 0,11-3 0,-12-9 0,5-1 0,-24-21 0,6 20 0,-16-3 0,3 25 0,-28 43 0,-7 18 0,20-21 0,-1 6-948,-15 29 0,-5 16 0,8-7 948,13-13 0,9 2-495,7 11 1,5 9 0,8-13 494,14 17-342,29-16 1,15-12 341,30-37 0,11-26 0,4-14 0,-36-10 0,-5-5 0,10 0 0,-9-1 0,-13-10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24575,'-17'19'0,"1"-1"0,-17 16 0,5 3 0,-8 10 0,9-7 0,-3 2 0,-4 2 0,1-1 0,-16 24 0,11-17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24575,'14'0'0,"-6"5"0,21-4 0,-4 5 0,2-6 0,15 5 0,16-4 0,19 12 0,-13-11 0,-1 6 0,-22-8 0,30 0 0,-8 0 0,23-10 0,-21 8 0,-11-8 0,0 1 0,15 7 0,-7-2 0,-2-1 0,-13-2 0,5 2 0,2 0 0,6-4 0,21-6 0,-33 13 0,0-5 0,-10 7 0,25-8 0,-4-2 0,25 0 0,-21 1 0,16 9 0,-48 0 0,33 0 0,-34 8 0,49-7 0,-32 7 0,8-7 0,5-2 0,29 1 0,11 0 0,-23 0 0,16 0 0,-33 0 0,15 0 0,1 0 0,-13 0 0,-9 0 0,-1 0 0,-4 0 0,37 0 0,-35 0 0,41 0 0,-48 0 0,10 3 0,1 1 0,0-2 0,7 6 0,-2-1 0,-19-5 0,23 5 0,-16-7 0,-11 0 0,12 0 0,14 0 0,-22 0 0,23 0 0,-31 0 0,31 8 0,-23-6 0,37 13 0,-34-13 0,13 5 0,14-7 0,-20 0 0,3 0 0,-1 0 0,0 0 0,0-1 0,-1 2 0,26 9 0,-21-8 0,1 8 0,-2-10 0,0 0 0,31 9 0,-22-6 0,26 6 0,-4 1 0,-25-5 0,5 2 0,4 4 0,1 0 0,-5-5 0,-3 0 0,-8-1 0,-4 0 0,21 5 0,7-7 0,-24 2 0,5 0 0,13-4 0,5-2 0,-12 1 0,3 0 0,-3 0 0,12 0 0,-2 0 0,13 0 0,-8 0 0,-11 0 0,-13 0 0,0 0 0,5 0 0,-12 0 0,-1 0 0,-3 0 0,25-8 0,-37 7 0,31-7 0,-33 8 0,23-5 0,-36 3 0,28-10 0,-17 10 0,32-6 0,-26 1 0,42 5 0,-45-11 0,25 12 0,-44-5 0,3 2 0,-8 3 0,-1-3 0,4 4 0,-6-5 0,5 4 0,-7-3 0,0 8 0,-1-3 0,-4 4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1301 24575,'20'-7'0,"12"-14"0,21-24 0,-2-13 0,4-14 0,-13 11 0,-1-6 0,-1-1-1286,-1-2 0,-1-2 0,-5-1 1286,-3-4 0,-3 0 0,-7 3 0,-8-9 0,-7 6 445,-4 14 1,-2 4-446,1-40 0,-4 53 0,-13 18 0,-6 24 0,-50 52 0,28 14 0,20 4 0,0 17 0,6-2 648,5 14 0,9 8-648,6-30 0,3 8 0,2 5 0,1-2 0,0-7-715,1 10 1,0-6 0,4 6 714,0-10 0,3 6 0,2 3 0,0-1 0,0-3 0,4 8 0,0-3 0,0-2 0,-2-3 0,-1 4 0,-3-3 0,2-4 0,4 0 0,0-2 0,-9-26 0,-12-35 0,0-12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0 438 24575,'61'-32'0,"-7"5"0,6-4 0,2-7 0,4-4-2200,18-5 0,2 0 2200,-6 2 0,-7 4 0,9-5 0,-10 4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24575,'-37'4'0,"3"5"0,7 27 0,-3 16 0,-4 29-1669,16-31 1,0 5 1668,-2 11 0,1 2 0,-1 1 0,1 0-63,7 0 1,2-1 62,-3-9 0,9 1 0,36 21 0,15-2 0,-14-26 0,12-4 0,18-7 0,20 1 0,2-4 0,-15-8 0,-15-5 0,-1-5 0,15-5 0,0-1 0,0 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38 24575,'-4'-15'0,"3"2"0,1 3 0,26 63 0,20 62 0,-7-9 0,-23-33 0,-1 4-977,6-8 0,7 12 0,2 5 0,-4-3 1,-9-11 976,-11 25 0,-9-8 0,4 6 0,-2-1-113,-5-7 1,-2-7 0,-7 16 0,3-25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257 180 24575,'-4'-6'0,"3"-2"0,-3 22 0,4-7 0,0 25 0,5-12 0,-4 5 0,5-11 0,-6-1 0,0-3 0,0-35 0,0 0 0,0-39 0,0 13 0,0 2 0,-6 7 0,1 19 0,-6 6 0,-2 12 0,-2 11 0,-8 12 0,-6 10 0,-6 11 0,0 5 0,2-4 0,9 1 0,9-5 0,2-9 0,11-6 0,1-4 0,2-6 0,18-2 0,-7-5 0,86-17 0,-20 0 0,-24 8 0,0 2 0,18 9 0,-14 66 0,-30-22 0,-13 16 0,-10 2 0,-29-5 0,2-15 0,-4-4 0,-21-6 0,-2-32 0,22-51 0,8 18 0,19-23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24575,'21'93'0,"0"-1"0,0 1 0,-3-9 0,0 0 0,0-9 0,5-1 0,-1-6-1042,-2-6 0,-2-2 1042,-1 0 0,-2-1 0,-5-6 0,0-3 0,10 39 0,-18-29 0,-1-3 0,9-6 0,-10 14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24575,'83'-34'0,"-65"22"0,70-17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1138 24575,'-20'-41'0,"-1"8"0,0 33 0,-16 25 0,-10 12 0,-13 41 0,38-2 0,7 2 0,2 2 0,40-24 0,13-17 0,16-56 0,-8-4 0,-4-6 0,-6-20 0,-9-16 0,-19 36 0,-2 16 0,0 51 0,16-2 0,5-6 0,23-31 0,10-16 0,-2-17 0,0-8 0,9 2 0,-2-7-368,-5-15 0,-12-14 368,-26-3 0,-12-11 0,-2 4-572,0 17 0,-1 2 0,-2-7 572,-2-15 0,-2-11 0,0 2 0,-2 13 0,0 4 0,-2 7 0,1-16 0,-4 24 0,-3 57 0,2 45 0,-12 43 0,13-16 0,4 13 0,1 0-146,-1-10 0,2 1 0,3 6 146,4-1 0,3 9 0,2 3 0,2-4 0,0-11 0,11 23 0,6-7 0,1-7 0,5 1 0,0-27 0,20-39 0,20-36 0,-21-42 0,-28 21 0,-1-3 328,-2-6 0,-4-4-328,-3-14 0,-3 4 0,7-3 1737,-12 19-1737,-8 83 0,-4 23 0,0-6 497,13-1-497,-4-23 0,9-3 0,-7-15 0,-6-5 0,-1-4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6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24575,'0'-19'0,"0"9"0,0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24575,'0'10'0,"6"3"0,-5 8 0,4 12 0,-5 17 0,0 0 0,0 6 0,0-13 0,0-10 0,0-12 0,0-12 0,0-5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6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24575,'16'0'0,"7"-13"0,26-3 0,21-22-1658,-23 12 0,4-2 1658,18-6 0,-1 1 0,17-11 0,-6 8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349 108 24575,'-21'-27'0,"-1"4"0,8 12 0,-4-2 0,0 1 0,4 6 0,0-4 0,1 9 0,-8-3 0,-15 23 0,-29 35 0,30 14 0,5-22 0,5 2 0,22 26 0,14-1 0,34-23 0,14-7 0,-12-18 0,8-6-287,30-3 1,14-5 0,-14-6 0,11-11 0,-19-6 0,1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24575,'14'22'0,"-11"16"0,10 22 0,-13 20 0,0 3 0,0 4 0,0-7 0,0-20 0,0-12 0,-4-32 0,3-8 0,-4-8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24575,'28'32'0,"-5"-6"0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1153 24575,'5'15'0,"-1"11"0,-4 23 0,0 16 0,10 30 0,-8-23 0,12 10 0,-9-60 0,0-33 0,16-50 0,-6-23 0,14-5 0,1 27 0,46 92 0,-43 2 0,6 13 0,-7 7 0,-30 13 0,15-14 0,-15-15 0,13-20 0,-9-12 0,8-4 0,2-11 0,33-65 0,-11-3-1063,-5 4 1,-2-7 1062,-10 7 0,-3-2-926,-4 13 1,0-3 0,-1 0 925,-1-5 0,0 0 0,-1-1 0,1-3 0,-1 1 0,0 2 0,3-23 0,-1 6-357,-5 13 0,-1 5 357,4-24 0,-11 38 0,0 63 0,0 74 0,0-7 0,0 10 196,0-18 1,-1 3-1,2 3-196,2 17 0,1 5 0,1 1 0,-1 1 0,0 0 0,1-4 0,0-17 0,0-3 0,-1 0 0,1 2 0,-2 0 0,0-16 0,-3-15 0,0 10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8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24575,'3'0'0,"24"10"0,30-8 0,-8 3 0,6 0-2183,17-5 1,6 0 2182,12 0 0,13 0 0,-26-2 0,12-1 0,5 0 0,-2 0 0,-9 1 0,11 1 0,-8 0 0,4 0 0,-3-2 0,7-1 0,-6 1 0,-18 0 0,14 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38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24575,'-11'94'0,"-3"4"0,7-42 0,0 0-1630,-4 42 1630,11-17 0,0-40 0,0-19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40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588 122 24575,'-7'-14'0,"-3"1"0,9 3 0,-11 0 0,6 0 0,-7-1 0,-1 1 0,0-1 0,-11 4 0,-9-7 0,-1 12 0,-6-7 0,-14 25 0,13 1 0,-16 20 0,17 4 0,1 14 0,2 4 0,-5 16 0,10 2 0,9 8 0,23-18 0,11-1 0,9-6 0,6-3 0,-1 1 0,10-10 0,30-24 0,5-16 0,10-12 0,-13-23 0,11-13 0,-13 0 0,7-29 0,-25 13 0,2-10 0,-14 6 0,-17-22 0,-5 9 0,-4 1 0,-5-2 0,7-19 0,-10 61 0,-4 4 0,3 51 0,-3 9 0,28 61 0,-5-28 0,21 20 0,-6-40 0,22 7 0,15-28 0,16 2 0,-19-33 0,-19 1 0,-32-7 0,-9 7 0,-8 2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4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24575,'25'-8'0,"-10"6"0,6-5 0,-8 1 0,8 5 0,6-4 0,6-3 0,-10 6 0,-7-5 0,-12 7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4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24575,'0'18'0,"8"-8"0,75-41 0,17-18 0,-47 28 0,8-9 0,-1 1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24575,'51'0'0,"19"-11"0,-18 5 0,1-2 0,0-3 0,1-2 0,5-1 0,-4 0 0,-1 0 0,-8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41 24575,'-5'-8'0,"-3"1"0,15-7 0,-2 8 0,13 1 0,0 5 0,0 0 0,18 43 0,-22-10 0,-10 53 0,-25-12 0,-20 9 0,7-2 0,1-10 0,6-13 0,10-9 0,8-15 0,24-2 0,11-20 0,52 13 0,-13-37 0,-12 6 0,1-3 0,28-32 0,-28 14 0,-12 5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41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24575,'10'0'0,"12"66"0,-21-34 0,8 45 0,-26-54 0,10-14 0,-1-4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0:4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 24575,'-8'-5'0,"2"0"0,-3 5 0,4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9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24575,'0'50'0,"14"6"0,0 8 0,14 17-902,-5 1 902,0 5 0,0-6 0,0-1 0,-1-6 0,0-3 0,0 22 0,-1-28 0,-10 20 0,-2-58 0,-9-5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24575,'25'-5'0,"8"0"0,17 5 0,14 0 0,17 0-617,8 0 617,0 0 0,-25-9 0,-3-3 0,-1-2 152,20-33-152,-82 23 0,-15-2 0,-4 16 0,-27 29 0,28-7 465,-8 17-465,23-4 0,36 48 0,-6-30 0,24 3 0,9-6 0,6-21 0,2-5 0,-2-7 0,-5-24 0,1-4 0,-41-15 0,-14-42 0,-5 40 0,18-10 0,5 67 0,20 31 0,-2 1 0,-1 2 0,6 7 0,-8-16 0,-4-8 0,-20-28 0,-1-26 0,-13-20 0,-5-24 0,-1-5 0,4-2 0,-5 10 0,4 10 0,11 33 0,34 32 0,-6 6 0,4 10 0,0 1 0,-10-1 0,11 9 0,-28-37 0,-2-26 0,6-5 0,-2-44 0,5 19 0,5 11 0,1 41 0,5 29 0,11 32 0,-5-16 0,31 19 0,-27-41 0,26-14 0,-46-12 0,5-8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0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0 301 24575,'12'89'0,"-1"0"0,0 0 0,5-41 0,0 2 0,-5 29 0,-2 20 0,1 0 0,3-21-446,4-25 0,2-10 446,15 37 293,-8-22-293,-9-33 148,-10-55-148,-18-32 0,0-21 0,-3-23 0,2 8 0,3 17 0,-1-3-654,-1 10 0,-4-14 0,0-3 0,1 6 0,5 16 654,5 7 0,1 6 0,-16-35 0,9 14 378,25 52-378,-4 15 0,21 2 0,29 53 0,-20 20 0,-3 6 0,-5-27 0,-4 3 0,-2 41 0,-15-9 0,-19-51 0,-15 11 0,7-35 835,5-8 1,1 3 0,9-3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24575,'5'-15'0,"-1"4"0,-4-21 0,0 5 0,0-20 0,0-4 0,0-7 0,0 16 0,0 26 0,19 34 0,7 74 0,13-20 0,-20-15 0,1 1 0,25 28 0,-18-36 0,1 2 0,-22-44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24575,'13'0'0,"1"0"0,11-7 0,2 5 0,6-13 0,1 13 0,6-14 0,-4 14 0,-6-11 0,-15 12 0,-10-3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1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24575,'40'56'0,"0"-1"0,-2 1 0,-5-3 0,0 13 0,-4 13 0,3-5 0,-8-1 0,-7-30 0,-7-14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24575,'10'13'0,"1"2"0,9 12 0,2 3 0,11 9 0,-2 1 0,3-1 0,-5 0 0,1 0 0,-1 1 0,-7-11 0,-8-1 0,-1-3 0,-11 16 0,5-18 0,-7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24575,'3'0'0,"3"0"0,21-13 0,7 1 0,54-28 0,-30 16 0,0 1 0,26-9 0,-5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24575,'43'-35'0,"16"4"0,15 5-1278,-21 11 1,4 0 1277,3-2 0,2 1 0,6-1 0,1 1 0,-2-1 0,0 2 0,-3 8 0,0 0 0,-1-7 0,2 0 0,13 6 0,0 1 0,-20-2 0,-2-1 0,8-2 0,-5 4 814,6 5-814,7-14 0,-41 15 0,7-5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4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24575,'50'11'0,"6"-2"0,1-9 0,15 0 0,-6 0 0,-1 0 0,-16 0 0,0-8 0,-23-2 0,2 1 0,-22-12 0,-9-5 0,-15-11 0,-12 1 0,-6 15 0,-4 39 0,0 36 0,16-1 0,4 13 0,39-24 0,-1 1 0,17 4 0,10 8 0,-17-25 0,19 5 0,-31-28 0,5-6 0,-4-13 0,8-33 0,0-11 0,13-21 0,0-1 0,-1 1 0,-3 10 0,9 10 0,-25 44 0,1 17 0,-6 13 0,12 74 0,3-20 0,-13-4 0,-1-5 0,3-31 0,0-16 0,-15-71 0,28-18 0,-9-15-1244,20 0 1244,-8 15 0,-10 29 0,-5 22 0,-9 19 0,-3 12 0,-2 15 0,5 20 1244,-6 7-1244,6 0 0,-9-17 0,4-12 0,10-8 0,-2-15 0,26-25 0,-13-6 0,7-8 0,-13 18 0,-8 14 0,2 18 0,-7-2 0,30 38 0,-14-26 0,53 26 0,-49-34 0,17 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24575,'6'18'0,"-5"14"0,19 10 0,-17 23 0,23 22 0,-23-19 0,-4 11 0,1-6 0,6-9 0,-1 0-371,-4 4 1,-2 6-1,1-15 371,8-2 364,-6-23-364,5-22 46,-7-19 0,0-1 0,0-7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29 246 24575,'-10'0'0,"1"0"0,4-4 0,0-12 0,5 0 0,0-16 0,14-12 0,6 4 0,15-10 0,32 21 0,-31 14 0,35 33 0,-44 26 0,-1 12 0,-13 8 0,-37 7 0,-1-22 0,-13 4 0,9-35 0,11-8 0,25-27 0,-11 17 0,21-17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2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24575,'15'-15'0,"-4"5"0,6 5 0,4 5 0,6 0 0,6 0 0,-10 4 0,-3 1 0,-14 9 0,3 8 0,-7 5 0,-10 14 0,-4 1 0,-11 1 0,7-10 0,7-12 0,-1-12 0,9 0 0,8 3 0,18 4 0,27-3 0,22-4 0,15-9-402,-38 0 1,1 0 401,46 0 0,-9-10 0,-2 0 0,-49-1 0,-1 3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3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226 443 24575,'-21'11'0,"2"-2"0,-2 8 0,3-5 0,0-5 0,-3 10 0,2-15 0,1 14 0,5-15 0,-1 7 0,4-7 0,-4 8 0,4-8 0,1 7 0,25-7 0,21 3 0,10-10 0,8-5 0,12 1 0,11-3-1480,2-2 1,12-4-1,5-1 1,-4 1 1479,-17 3 0,-4 1 0,5 0 0,11-3 0,-12 3 0,9-2 0,7-1 0,5-1 0,2 0 0,1 0 0,-2 0 0,-5 2 0,-6 1-370,10-1 1,-6 2 0,-3 0 0,0 1 0,3 0 0,7 0 369,-12 1 0,7 0 0,3 0 0,2 0 0,1 0 0,-2 0 0,-4 2 0,-6 1 0,-8 1 0,29-2 0,-10 2 0,-6 2 0,-5 2 0,11 3 0,-6 3 0,-23 0 0,-18-1 0,-57 0 0,-19 0 0,-2 0 0,8 0 0,4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356 199 24575,'10'0'0,"-1"-4"0,4-3 0,-6-3 0,5 0 0,-11-12 0,3-10 0,-16 0 0,-18 1 0,-11 20 0,-14 5 0,-1 6 0,-18 23 0,23-7 0,-4 24 0,34-10 0,12 61 0,1-22 0,11-9 0,2-2 0,2-5 0,53 4 0,-13-44 0,13-8 0,4-7 0,20-28 0,3-10 0,-36-41 0,-35 22 0,-17 2 0,-4-1 0,1-7 0,-23-28 0,19 64 0,-6-5 0,10 37 0,26 37 0,-1 11 0,1-7 0,3 2-467,17 36 467,-19-37 0,2 0 0,8 10 0,1-1 0,15 22 0,-6-24 0,-2-8 0,-14-19 0,13 6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5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24575,'78'12'0,"12"-2"0,-14-19 0,2-4-1084,-19 5 1,0-1 1083,15-7 0,-3-3 0,10-4 173,-8-3 1,-37 13 0,-6-2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 24575,'3'10'0,"52"-1"0,18-20 0,-12 2 0,4-2-1134,-4-7 0,-1-2 1134,3-3 0,-5 1 0,11-6 0,-19 5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536 120 24575,'0'-25'0,"-8"8"0,2-4 0,-11 9 0,6 2 0,-6-1 0,3 0 0,-4 4 0,-7 2 0,-2 5 0,-14 0 0,-32 20 0,22 2 0,-1 3 0,-30 23 0,10 13 0,50 4 0,29-17 0,28 33 0,20-41 0,4-19 0,4-8 0,27-13 0,-18-19 0,-5-10 0,-7-14 0,-24-21 0,-11-3 0,-20 21 0,-11-40 0,1 89 0,-8 52 0,11 10-529,-3-4 0,1 3 529,1-10 0,6 6 0,18 26 0,11 14 0,-2-8 0,-6-6 0,2 2-865,4-6 1,5 13-1,1-2 1,-6-12 864,-2-4 0,-5-1-659,-4 12 1,-3 9 0,-8-12 658,-9-20 0,-8-4 0,-3 5 0,-5 4 0,-5-12 0,-41 14-252,8-31 0,-2-7 252,-10-1 0,9-34 0,5-15 0,19-26 0,5-13 0,9-6 0,27 9 0,8 0 147,-3-10 0,2 4 0,13 6 0,-6 15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24575,'0'33'0,"9"8"0,-7 1 0,6 7 0,-8 0 0,0 0 0,0-13 0,0-4 0,5-18 0,-4-5 0,3-5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7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24575,'-25'0'0,"6"0"0,-11 18 0,1-1 0,-6 21 0,0 2 0,17 10 0,5 8 0,3-8 0,4 7 0,5 13 0,4 14 0,3 4 0,4-9 0,6-6 0,4-6 0,0 2-557,-1 21 0,0 4 0,7-16 557,14-16 0,5-19 0,29-22 0,-35-11 0,4-10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8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33 480 24575,'9'-41'0,"-7"-1"0,7-7 0,-9-1 0,0-6 0,-14-1 0,1-37 0,-3 47 0,7 4 0,22 64 0,12 66 0,-6-33 0,15 37 0,-30-49 0,22 3 0,2 39 0,-9-52 0,6 27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24575,'15'2'0,"6"9"0,23 19 0,5 13 0,6 8 0,3 7-847,6 6 847,1 1 0,1 6 104,-21-23 1,-1 5-105,-9 3 0,-3 1 0,-1-8 0,-4 2 0,-12 15 0,-12-1 0,-21 7 0,-8 16 0,2-39 0,9-25 0,10-16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24575,'7'0'0,"21"0"0,41-17 0,-19 7 0,5-2-1313,9-6 1,1-2 1312,4 1 0,-1-1 0,-7 1 0,-2 1 0,-5 2 0,-5 0 0,21-16 0,-30 19 0,-23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24575,'27'0'0,"-2"6"0,-4 6 0,1 8 0,5 11 0,1 6 0,1 8 0,1 4 0,16 10 0,6 0 0,3-1 0,-9-7 0,-5-9 0,-19-29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39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204 145 24575,'-11'-13'0,"0"-2"0,-7-6 0,6 6 0,-5-1 0,8 6 0,-1 5 0,1-4 0,-1 8 0,1-3 0,-5 4 0,0 5 0,-1 5 0,-8 34 0,14-5 0,-4 25 0,39-11 0,15-7 0,9-4 0,33-1 0,-1-6 0,1-10 0,-1-35 0,-17-13 0,-8-9 0,-17-19 0,-9 2 0,-8-4 0,-20-30 0,8-4 0,-16 35 0,4 55 0,-3 49 0,20 38 0,4 6-601,-3-44 0,3-1 601,1 5 0,1 0 0,3 8 0,1 1-1576,4 7 0,0 1 1576,7 7 0,0 1 0,-2 7 0,-1 1-424,1-6 0,-3 4 424,-13-9 0,-4 4 0,-1-5 0,7 5 0,-4-3 0,-6 20 0,-7-6 0,-7 3 0,-37-24 0,-14-5 0,17-29 0,-6-4 0,-17 9 0,-12 2 0,4-11 0,4-16 0,-4-8-61,-16 0 1,-10-4 0,13-15 60,20-28 0,7-10 0,-27 3 0,15-9 160,49-16 0,19-4-160,3 19 0,5 3 1507,5-6 0,8 2-1507,12 9 0,8 4 0,19-8 0,2 6 0,10-4 0,4 17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41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24575,'-15'0'0,"1"8"0,-3 5 0,0 20 0,-6 19 0,7 6 0,4 8 0,0-10 0,9 10 0,13 10 0,10 20 0,7 6 0,4-6 0,2-19 0,27 0 0,6-5-242,-17 9 1,2 18-1,1-10 1,-1-36-1,3-46 1,-5-18 0,-6-5-1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4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24575,'25'-35'0,"6"6"0,-5 29 0,8 0 0,-8 0 0,-1 6 0,-10-5 0,-1 17 0,-1-10 0,-5 10 0,0 0 0,-27 28 0,1-2 0,-18 18 0,12-17 0,28-10 0,15-13 0,35-9 0,13-43 0,1-6 0,-13 19 0,-2-16 0,0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2:4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24575,'0'-9'0,"4"3"0,17 26 0,13 17 0,18 32 0,-19-25 0,1 3-1585,3 6 1,2 3 1584,0 1 0,0 3 0,4 7 0,0 3 0,-4-2 0,0 3 0,4 6 0,1 7 0,-6-2 0,1 6 0,-3-3 0,-9-20 0,-2-4 0,0 3 0,5 16 0,0 3 0,-8-1 0,-8-8 0,-6-1 0,-9 2 0,-16 15 0,-12 2 0,7-5 0,13 4 0,-2-5 0,-29 0 0,0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2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95 24575,'-8'-20'0,"6"8"0,-5-9 0,7 12 0,0-5 0,-4 8 0,3-7 0,-4 20 0,16 91 0,13-22-487,-12 0 1,2 2 486,20 11 0,-13-34 0,0-1 0,11 25 0,7 8 0,-18-48 0,-13-15 0,-4-20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24575,'84'-22'0,"1"-1"0,0 1 0,-10-2 0,-2 1 0,-19 8 0,-22 13 0,-17-5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3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1 811 24575,'78'-27'0,"0"0"0,-10 5 0,-4-1 0,-9-2 0,-4 1 0,21-10 0,-7-15 0,-32 26 0,-3-7 0,-26 21 0,-12-2 0,2 6 0,-12 8 0,12 14 0,-2 25 0,24 15 0,11-13 0,10-7 0,5-32 0,-9-5 0,-6-5 0,-6-5 0,-6-6 0,-10-24 0,0 9 0,-12-21 0,5 28 0,9 11 0,30 31 0,-1 12 0,11 6 0,-26-8 0,-5-10 0,-5-1 0,-6-26 0,-1-2 0,-4-29 0,0-10 0,0 12 0,20 2 0,-8 27 0,59 38 0,-33-7 0,39 22 0,-49-29 0,12-22 0,-25-12 0,12-22 0,-18-8 0,-4-2 0,-1 1 0,0 7 0,6-7 0,11 89 0,7 33 0,12 17 0,-6-19 0,3 2 0,-7-16 0,2 3 0,7 15 0,5 8 0,-6-10 0,-11-19 0,-1-1 0,19 43 0,-5-9 0,-22-42 0,0-14 0,-27-77 0,-11-27 0,7 25 0,-5-4-981,-10-27 1,-7-13 0,2 8 980,0 8 0,-1 2 0,5 9 0,-2-4 0,2 5 0,2-1 0,3 1-785,3-14 0,4 3 785,-3-8 0,10-3 0,24 64 0,6 22 0,14 2 2678,29 50-2678,-3 26 0,-28-37 0,-3 0 1833,8 47-1833,-21-37 0,-26-11 0,-23-1 0,-21-35 0,8-15 0,13-4 0,33-6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3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32 352 24575,'0'-88'0,"0"12"0,-9 19 0,7 8 0,-15-1 0,14 19 0,2 31 0,12 23 0,22 63 0,-5-28 0,4 15 0,1 3 0,-1-4 0,-10 1 0,-4-2 0,-9-8 0,-9-7 0,0-34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24575,'77'-9'0,"-12"7"0,-22-20 0,-15 14 0,-9-7 0,-11 10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9 24575,'-15'-7'0,"6"6"0,24 26 0,0 14 0,17 35 0,-9 15 0,-9 9 0,-1-22 0,1 1 0,-7-23 0,0 0-403,3 20 1,-1-2 402,2 24 0,-10-31 0,-2-4 0,1 0 0,0 11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5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24575,'20'-10'0,"9"1"0,34 9 0,19 0 0,-29 1 0,6-2 0,13-1 0,9-2 0,-7-1 0,-3-1 0,-1-1 0,2-1 0,6-1 0,-15-1 0,-3-9 0,-14-8 0,-37 2 0,-5 1 0,-8 1 0,-6 14 0,-4 10 0,-5 6 0,-9 25 0,15 17 0,15 19 0,14-12 0,25-8 0,19-26 0,-16-7 0,23-24 0,-39-10 0,12-59 0,-18 13 0,-1-2 0,1 3 0,1 12 0,8-6 0,-13 74 0,1 22 0,1 12 0,-6 0 0,-2 1 0,1 8 0,14 19 0,-24-65 0,9-19 0,-12-31 0,10-50 0,6 25 0,3-15 0,-1 58 0,5 16 0,-15 12 0,27 23 0,-26-14 0,15 8 0,-14-22 0,8-8 0,13-49 0,-13 28 0,14-29 0,-30 42 0,10 11 0,-7 1 0,22 44 0,4 9 0,17 30 0,2-18 0,-6-17 0,-8-20 0,-12-14 0,-15-8 0,-5-6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24575,'10'-5'0,"-5"5"0,3 5 0,-6 8 0,9 8 0,-9 13 0,20 15 0,-19 2 0,10 0 0,3 4 0,4 27 0,-6-8 0,2 14 0,-2-11 0,-2-24 0,-1-2 0,7 40 0,-5-12 0,-11-51 0,3-19 0,-5-4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24575,'0'-49'0,"18"4"0,-3 7 0,19 1 0,-2 3 0,3-5 0,8 4 0,46 6 0,-30 48 0,0 9 0,-8-17 0,-3 7 0,11 49 0,-12 7 0,-19-12 0,-26 4 0,-10-2 0,-13-16 0,-37 17 0,-7-43 0,29-11 0,-7-4 0,38-7 0,0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24575,'22'-14'0,"9"-15"0,3 16 0,4-14 0,2 16 0,-21 3 0,-4 8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0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24575,'-23'74'0,"11"-23"0,2-16 0,10-22 0,4-8 0,-3-1 0,4-4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3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1204 128 24575,'0'-10'0,"0"-3"0,-4 2 0,3-2 0,-11 2 0,-2 1 0,-15-9 0,-3 11 0,-11-13 0,1 18 0,-14-5 0,-2 8 0,-14 15 0,-1-1 0,-15 20 0,42-18 0,-4 4 0,-7 14 0,-5 7 0,4 0 0,1-1 0,1 4 0,-1 7 0,-3 7 0,12-4 0,-3 28 0,27-10 0,4 15 0,5-8 0,5-17 0,5 4 0,2 18 0,2 18 0,3 1 0,1-16-1659,4-8 1,3-4 1658,0 6 0,3 5 0,0-13 0,10 14-329,2-31 0,2-3 329,5 14 0,2-7 0,2 1 0,-10-17 0,2-1 0,16 13 0,3-2 0,-9-13 0,1-4 0,1-5 0,5-5 0,15-3 0,0-3 0,12 4 0,-13-5 0,-3 0 0,0 1 0,-3-8 0,1-1 0,23 0 0,6-3 0,1-4 0,7-5 1595,-30-5 0,1-5-1595,-6-2 0,-2-4 392,-2-9 1,0-5-393,11-10 0,-4-3 0,-14 7 0,-5-4 0,2-21 0,-5 0 0,0-15 0,-11 7 0,-2 1 0,3 1 0,-10 0 0,-3-2 0,1-11 0,-8 20 0,-3-5 0,-4-18 0,0-3 0,0 2 0,0-3 0,-1 19 0,-1-2 0,-6 0 0,-9-6 0,-8 0 0,1 7 0,1 0 0,-7 1 0,-19-15 0,-12-7 0,6 15 0,16 27 0,2 5 0,-19-34 0,5 12 0,20 41 0,16 16 0,1 3 0,-4 3 0,-5-3 0,12 5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24575,'9'0'0,"4"0"0,15-13 0,15-5 0,21-14 0,17-7 0,-35 18 0,-3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0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477 206 24575,'0'-18'0,"0"0"0,-8-7 0,7 5 0,-18-8 0,5 6 0,-8 3 0,1 1 0,2 11 0,-2-10 0,-13 15 0,2-10 0,-16 12 0,6 9 0,0 18 0,2 13 0,15 9 0,4 5 0,-10 5 0,5 1 0,16-2 0,10 0 0,18 4 0,6-6 0,3 5 0,8-19 0,5-6 0,20-13 0,-2-29 0,1-7 0,14 0 0,-21-8 0,-7-6 0,-15-18 0,-15-40 0,-6-8 0,-12 34 0,-4 2 0,-7-23 0,2 30 0,1 42 0,28 22 0,7 18 0,8 10 0,3 3 0,9 17 0,-13-19 0,-1 0 0,6 7 0,17 13 0,-25-29 0,8 6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24575,'21'0'0,"1"0"0,12-7 0,0 5 0,6-14 0,-5 14 0,-5-7 0,-14 9 0,-12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24575,'3'0'0,"3"0"0,22-14 0,6-2 0,39-23 0,-12 10 0,0 0 0,11-3 0,16-7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24575,'5'7'0,"10"14"0,8 25 0,14 14 0,4 14-2057,6 3 2057,-23-33 0,0 2 0,-2-1 0,-1 0-344,19 45 344,-10-10-195,-16-29 0,-1-2 195,8 16 0,-10 13 0,-2-52 0,-9-12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2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0 721 24575,'26'-6'0,"15"-8"0,23 12 0,12-23 0,18 10 0,-38-2 0,-1-3 0,-8 0 0,-1 1 0,31-11 0,-42 1 0,-42 12 0,-4 10 0,-27-9 0,20 14 0,-15 12 0,23-2 0,-7 46 0,56 10 0,-7 0 0,36-22 0,8-10 0,-2-13 0,-14-7 0,-6-4 0,-21-8 0,-8-5 0,-9-5 0,-7-12 0,-4-40 0,-5 12 0,0-28 0,0 36 0,4-11 0,2 27 0,3-2 0,1 24 0,21 43 0,-7-7 0,3 20 0,0 5 0,1 3 0,6 22 0,-23-79 0,-3-18 0,-10-35 0,-5-7 0,5 0 0,-2-34 0,5 70 0,7 12 0,-3 5 0,27 38 0,-10-14 0,18 29 0,-18-29 0,15-3 0,-15-10 0,23-18 0,-27-40 0,-6-11 0,11-3 0,-12 3 0,-5 6 0,-1 33 0,-4 27 0,3 27 0,-4 18 0,0 9 0,4-5 0,3 10 0,0 4 0,2 15 0,0 7 0,1-3 0,-1-12 0,7 20 0,1-2 0,0 1 0,3 15 0,-1-5 0,-4-25 0,3-4 0,14 6 0,-31-90 0,-7-30 0,-8-41 0,3 19 0,-2-16 0,0-4 0,0 7 0,2 5 0,1 4 0,-1-8 0,-1-3 0,-2-9 0,0-4 0,1 3 0,3 8 0,2-9 0,3 8 0,-1 3 0,-8-19 0,5 7 0,12 16 0,7 20 0,2 43 0,40 2 0,-9 34 0,15 20 0,0 13 0,-26-3 0,-4 3 0,15 3 0,-9-4 0,-32 12 0,-13-59 0,-21-6 0,5 1 0,-20-24 0,25 14 0,-6-14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62 24575,'-5'-9'0,"0"-1"0,5 1 0,8-2 0,-1 5 0,10-4 0,4 8 0,5-3 0,1 5 0,3 17 0,-13-4 0,2 29 0,-12-20 0,-6 11 0,-2-18 0,-11-6 0,25-5 0,-13-4 0,24 0 0,-10 0 0,0 4 0,3 3 0,2 16 0,14 30 0,-14-3 0,10 14 0,-27-23 0,5-15 0,-18 3 0,4-14 0,-9 1 0,2-5 0,-7 2 0,-34 2 0,11 8 0,-8-11 0,25 1 0,17-21 0,1 6 0,5-7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46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1 24575,'25'0'0,"4"13"0,19 4 0,-2 13 0,10 1 0,-4 4 0,-7 1 0,-8 9 0,-17 0 0,-12 11 0,-25 17 0,-8 4 0,10-29 0,-3 1 0,-10 16 0,-7 9 0,-3-8 0,-11-3 0,-1-6 0,1 3 0,-2-4 0,-10-7 0,5-9 0,10-10 0,-4-11 0,44-19 0,2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 24575,'-16'-26'0,"33"43"0,12 25 0,0 2 0,0 6-1673,-6-5 1,-3 2 1672,0 11 0,-3 1 0,-1-9 0,-2 0 404,-1 2 1,-2-1-405,2 30 0,6-17 603,-17-8-603,7-14 0,-9-8 0,0-13 0,0-12 0,0-5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1 383 24575,'84'-24'0,"1"-1"0,-5 3 0,-5-1 0,-26 5 0,-2 0 0,2-1 0,-2 1 0,35-11 0,2-3 0,-51 15 0,-12 3 0,-36 10 0,-51 36 0,37-9 0,-24 57 0,63-41 0,5 20 0,78-25 0,1-18 0,-43-7 0,1-7 0,0-14 0,-9-10 0,-22-15 0,-4-23 0,-7-3 0,-10 15 0,8-40 0,5 95 0,23 22 0,2 19 0,13 16 0,-12-4 0,-2-7 0,-17-22 0,-1-13 0,-14-9 0,-1-13 0,-4-7 0,0-33 0,0-23 0,-10-15 0,7 8 0,-7 29 0,18 22 0,-2 19 0,23 20 0,-7 6 0,13 16 0,-7-5 0,-8-8 0,-4-13 0,-6-8 0,-1-4 0,22-35 0,-2-17 0,5-14 0,-4 29 0,-18 29 0,6 29 0,31 13 0,-18-20 0,15 10 0,-31-24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24575,'11'8'0,"-6"9"0,0 17 0,-5 15 0,0 2 0,0 5 0,0-7 0,0-7 0,0-1 0,0-15 0,0-1 0,0-15 0,0-2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24575,'15'96'0,"1"1"0,0-1 0,-4-3 0,-1-2 0,2-4 0,10 11 0,0-6-1877,-6-6 1,0-2 1876,2-3 0,1-4 0,-1-15 0,0-4 0,-1-7 0,-1-6 1168,10 5-1168,-19-43 614,-3-41-614,-28-60 0,3 7-496,6 25 1,-1-1 495,5 10 0,1 1 0,-5-9 0,0-4 0,5-28 0,2-1 0,-3 22 0,0 1 932,1-18 1,6 8-933,14 11 0,-4 30 0,14 29 0,0 11 0,5 0 1097,11 13-1097,-1 8 0,-1 18 0,-5 13 0,-14 5 0,-6 8 0,-10-7 0,-20 9 0,7-32 0,-14 0 0,14-30 0,8-5 0,1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24575,'4'-10'0,"19"-8"0,9 10 0,10-12 0,-1 18 0,-15-6 0,-1 14 0,-7 0 0,-4 5 0,-5 4 0,-5-5 0,-4 7 0,0-3 0,-17 9 0,8-7 0,-1-7 0,21-20 0,15-5 0,6 0 0,9 0 0,1 14 0,21-7 0,3 9 0,8 15 0,12 6 0,-38 3 0,2-1 0,-37-13 0,-8 0 0,5 3 0,-9 1 0,5 4 0,-24 13 0,8-10 0,-20 14 0,11-13 0,-3-3 0,4-7 0,9 2 0,-3-12 0,10 6 0,-6-8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24575,'8'-10'0,"-1"-6"0,10 14 0,2-17 0,0 16 0,11-22 0,5 22 0,16-20 0,7 21 0,7-8 0,-1 20 0,11 14 0,-19 4 0,1 15 0,-23-8 0,-10 17 0,-9-18 0,-30 20 0,-5-34 0,-57 11 0,44-22 0,-19-2 0,47-7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24575,'29'-14'0,"15"-12"0,14 22 0,15-25 0,7 25 0,-6-12 0,20 16 0,-52 8 0,10-6 0,-52 6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24575,'90'3'0,"-1"0"0,-5-5 0,-7-1 0,19 0-2109,-6-7 2109,-17 1 169,-24 7 0,-25-7 1,-16 9-1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18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10 24575,'6'-4'0,"2"3"0,-15-3 0,5 4 0,-18 11 0,5-8 0,-10 19 0,6-19 0,1 16 0,4-17 0,12 6 0,7-8 0,16 0 0,12 0 0,-12 0 0,1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5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24575,'0'13'0,"0"8"0,0-9 0,0 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3:5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24575,'9'0'0,"5"5"0,0-3 0,7 14 0,5-6 0,3 11 0,8 1 0,0 15 0,-14-2 0,4 16 0,-25-8 0,7 13 0,-24 1 0,-3 15 0,-15-6 0,4-13 0,-2-2 0,-11 11 0,-3 3 0,27-47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21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6 129 24575,'-6'4'0,"6"-3"0,9 9 0,5-9 0,1 4 0,2-5 0,26 0 0,-4 0 0,40 0 0,-20 0 0,3 0 0,1 0 0,0 0 0,-4 0 0,-4 0 0,-10 0 0,27-7 0,-13 5 0,36-14 0,-32 13 0,-13-1 0,0 0 0,4 4 0,40-8 0,-46 6 0,30-5 0,-40 7 0,32 0 0,-17-10 0,6 5 0,5-2 0,-14-5 0,-1-2 0,9 2 0,-2 2 0,22-7 0,-29 9 0,0 8 0,-7 0 0,27 0 0,-21 0 0,30 0 0,-20 0 0,36 0 0,-29 0 0,-13-1 0,-3 2 0,-3 6 0,46 4 0,-42 7 0,-1-7 0,3-2 0,9 1 0,-4 0 0,1-1 0,23-7 0,8 8 0,3 0 0,6-8 0,-27 4 0,10 3 0,-10-3 0,-18-5 0,0 0 0,20 5 0,11 2 0,-9-1 0,-17 0 0,-2 0-430,29-1 1,-3 1 429,8 4 0,-12-1 0,2 0 0,19-5 0,-24 8 0,13 6 0,-13-6 0,20-7 0,-7 12 0,3 3 0,-24-10 0,-5-1 0,-10-1 0,-2 1 0,8 0 0,-6-3 0,-4-7 0,-17 4 0,-9-3 0,-8 8 0,-10-8 0,-4 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2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24575,'20'7'0,"-4"-5"0,9 6 0,0-8 0,2 0 0,13 0 0,2 0 0,43 9 0,-35-8 0,1 1 0,3 2 0,1 1 0,-2-4 0,3-2 0,24 1 0,-1 0 0,-26 0 0,1 0 0,28 0 0,4 0 0,-13 0 0,0 0 0,9 0 0,1 0-226,-4 0 0,2 0 226,-17 0 0,3 0 0,5 0 0,4 2 0,7 0 0,1 1 0,-5 1 0,-2 0 0,-3 0 0,3 1-566,2-2 1,6-1 0,-2 1 0,-13 2 565,-5 6 0,-5-1 0,13-8 0,0-2-29,-17 6 1,3-1 28,8-4 0,6-1 0,-1-1 0,16 1 0,-1 0 0,2 0 0,3 0 0,-5-1 0,5 1 0,-9 1 0,-14 5 0,-2-1-51,3-3 0,6-2 1,-3 1 50,14 5 0,-4-1 0,-14-4 0,2-2 0,3 1 0,6 0 0,-7 0 0,-5 0 0,-3 0 469,20 0 1,-1 0-470,-26 0 0,3 0 0,16 0 0,11 0 0,-4 0 0,10-1 0,0 2 0,-10 2 0,3 1 0,-9 0 30,-9-3 0,-6 0-30,4 5 0,-4-1 0,21-5 0,-14 5 0,-3 0 0,-11-3 0,18 13 0,-50-10 145,6 7 1,-24-6 0,2-1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24575,'64'-17'0,"1"-1"0,0 1 0,21-1 0,-14 0 0,-29-8 0,-16 23 0,-3-10 0,-15 13 0,-5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25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65 24575,'-10'-4'0,"1"3"0,-1-3 0,1 4 0,4 4 0,-4-3 0,8 8 0,-3 0 0,19-3 0,3 9 0,23-13 0,15 6 0,24-8 0,18 0 0,-2 1 0,5-2-1267,-25-8 1,2 0 1266,-3 7 0,5 3 0,-5-5 0,9-10 0,0-1 0,0 12 0,6 4 0,-4-2 0,12-11 0,0 0 0,-14 9 0,4 4 0,0-2 0,-4-2 0,-2-2 0,-2 1 0,9-3 0,7 2 0,-16 3 0,15 1 0,3 1 0,-3 0 0,-14 0 0,18-1 0,1 2 0,-17 0 0,15 0 0,4 2 0,-3 1 0,-14 0 0,-6 4 0,-10 2 0,3-2 0,14-2 0,2-2 0,-5 0 0,11 2 0,-3-1-714,4-4 0,-7-2 714,-37 1 0,-2 0 0,27 0 0,-9 0 0,-36 0 0,-7 4 0,-19-3 0,-5 3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2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24575,'34'10'0,"13"12"0,11-9 0,30 4-1482,-31-5 0,5-2 1482,5-7 0,4-3-866,14 6 1,3 0 865,0-5 0,1-2 0,9 1 0,2 0-974,-32 0 0,0 0 0,2 0 974,5 0 0,2 0 0,0 0 0,1 1 0,0 0 0,6-3 0,3-5 0,7-4 0,1 0 0,-4 2 0,8 6 0,-2 2 0,3-4 0,-8-7 0,5-5 0,-1 1 0,-4 4 0,0 8 0,-5 5 0,10-2-711,-15-3 1,9-1 0,5-1 0,0 0 0,-2 0 0,-9 1 710,5 0 0,-9 1 0,1 1 0,11-1 0,-7 1 0,10 0 0,6 1 0,2-1 0,-3 1 0,-7 0 0,-12 1 0,19 0 0,-13 0 0,9 3-292,-15 1 1,11 1 0,5 1 0,-2 1 0,-7 1 0,-14-1 291,26 8 0,-7 1 213,-14-6 0,10 0 0,-8 0 0,-24 1-213,-21 5 0,-3-9 0,-34-2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24575,'0'25'0,"0"9"0,0 15 0,0 8 0,0 15 0,0-6 0,0 0 0,0-27 0,0-3 0,0-29 0,0 5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3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24575,'15'-6'0,"-12"2"0,12 4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1382 24575,'0'-25'0,"-4"9"0,3-8 0,-3 3 0,-5-13 0,7-8 0,-7-7 0,9-1 0,13 6 0,-2 12 0,13 13 0,27 37 0,-9 45 0,6-4 0,-16 25 0,-30-37 0,7-29 0,-9-29 0,10-40 0,-7-16 0,20 7 0,-4 6 0,6 32 0,19 13 0,-16 29 0,16 17 0,-15 8 0,0 0 0,4 1 0,40 12 0,-8 5 0,-7-91 0,-5-30 0,-28-19 0,-9-12 0,9 20 0,4-2 0,-6-5-136,-10-17 0,-8-6 0,-2 2 136,-3 10 0,-1 2 0,-1 4-597,2-19 1,-3 8 596,-7-5 0,1 42 0,8 60 0,-3 55 0,2-6 0,4 13 0,4 6 0,5 13 0,0 4 0,-3-9-459,-5-6 0,-2-6 0,4 6 459,6 15 0,4 10 0,0-3 0,-3-17 177,-5-14 1,-1-10-178,3 5 0,1-12 0,-1-24 0,-9-12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4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24575,'51'5'0,"1"0"0,-1-8 0,2-4 0,31-2 0,4-4-338,-12-6 1,-5-1 0,23-3-1,-31 6 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458 844 24575,'-14'-5'0,"-3"-8"0,-5-6 0,-5-17 0,-1-3 0,-3-17 0,-1-9 0,-2-15-707,-1-9 707,18 41 0,3-1-105,3-7 1,3 1 104,-3-17 0,29-7 0,-3 49 0,57-6 0,-33 21 699,30 14-699,-51 12 0,-13 41 0,-12 12 0,-19 12 0,-7 4 0,-10 18 0,1-12 0,6-26 0,0-2 0,-4 14 0,-3 6 0,8-15 217,-1-5-217,21-1 0,17-42 0,94 9 0,-29-14 0,13-14 0,19-7 0,-12-2 0,-29-1 0,-2-6 0,20-11 0,7-8 0,-18 5 0,-14 0 0,0-17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5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306 502 24575,'-9'-56'0,"1"3"0,8-19 0,0 7 0,0 7 0,8 9 0,-6 15 0,16 6 0,-11 13 0,13-3 0,-5 7 0,10-3 0,1 7 0,15-9 0,16 14 0,-18-2 0,4 18 0,-34 2 0,-28 45 0,-16 11 0,-19 11-693,21-28 0,-4 8 0,0-6 693,-11-3 0,-1-5 0,5-1 0,-2 0-240,-6 6 1,3-3 239,-1 4 0,5 0 0,45-45 0,22-5 0,19-1 0,20-7 0,8-5 0,-12-3 0,4-4 0,19-7 0,10-5 0,-12-1 0,-22 3 0,-4 0 405,28-11 0,-16 5 0,-45 16 0,-15 11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33 758 24575,'6'-64'0,"-1"0"0,0-15 0,-1-1 0,-3 11 0,-2 0-1553,-7-6 1,0 3 1552,4-18 0,-26 23 978,27 38-978,55 99 0,27-47 0,9-1 0,-26 25 0,0-2 0,31-24 0,-12-10 0,-51-4 510,-11 11-510,-15-8 0,-4 3 0,0 8 1617,0 13-1617,0 8 0,0 7 0,0 0 0,0 0 0,28 46 0,-10-45 0,13 20 0,-20-58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24575,'60'5'0,"0"1"0,-2-1 0,-10-1 0,-20-4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24575,'8'10'0,"9"-2"0,23-8 0,13-26 0,21-1 0,8-26 0,-33 27 0,-7 4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7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24575,'22'5'0,"12"-1"0,38-4 0,10-21-2412,8 0 2412,-10-19 0,-37 21 0,-14 5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0 488 24575,'11'-14'0,"2"-7"0,3-12 0,3-17 0,3-21 0,1-19 0,0-1 0,-9 18 0,0 29 0,-13 57 0,-12 25 0,-4 50 0,1-40 0,-1 2-267,8 2 1,0 1 266,-4-2 0,1 1 0,7 44 0,-8-14 0,29-15 0,-3-22 0,5-25 0,-8-9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46 279 24575,'-10'47'0,"8"18"0,-18 10 0,17 6 0,-7-17 0,10-8 0,0-13 0,12-13 0,51-49 0,-17-9 0,7-44 0,-6-13 0,-19-3 0,-7-3 0,-6 1 0,-15 18 0,-14 17 0,-4 4 0,2 13 0,-22-8 0,24 41 0,-6 20 0,-10 29 0,-6 31 0,22-18 0,3 3 0,2-5 0,4-1 0,4 1 0,2-6 0,-1 1 0,0-21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24575,'9'4'0,"1"1"0,-1 5 0,4 10 0,-7 3 0,9 10 0,-13 1 0,5-1 0,-7 1 0,-5-7 0,4-3 0,-27-5 0,0-1 0,0-8 0,5-2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3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24575,'0'-5'0,"0"0"0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46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24575,'0'13'0,"0"1"0,0 11 0,0 2 0,0 7 0,0-1 0,8 8 0,-5 1 0,5 0 0,-8 34 0,0 9 0,0 9 0,0-1 0,0 0 0,-2-26 0,-2 10 0,1-5 0,1-5 0,1 2 0,-2 15 0,-1 8 0,2-15 0,2 5 0,0-7 0,0 0 0,0 8 0,0 11 0,0 6 0,0-28 0,0-1 0,0 16 0,0 3 0,1 3 0,-2-5-672,-5-29 1,1-2 671,3 20 0,1 0 0,-5-20 0,1-2 0,4 1 0,2 0 0,-1-2 0,0 4 0,0 7 0,0 8 0,0-7 0,0-2 0,0 0 0,0 12 0,0 7 0,0-10 0,0 25 0,0-25 0,0-1 0,0 7 0,0 0 0,0-1 0,0-6 1343,0 18-1343,0-88 0,-9-36 0,-14-58 0,-6 17 0,7 12 0,-4-11 0,2 9 0,4 17 0,-1 1 0,-14-44 0,3 9 0,9 37 0,6 4 0,21 59 0,19 45 0,4 12 0,-11-27 0,0 1 0,16 37 0,2 3 0,-11-25 0,-1-5 0,15 23 0,-13-30 0,0-3 0,6 2 0,-2-13 0,-4-13 0,4-12 0,-2-8 0,52-35 0,-23-4 0,3-6 0,5-5 0,0-3-749,6-10 0,-5-1 749,-18 14 0,-4 2 0,-4 4 0,-3 0 0,23-31 0,-6 1 0,-27 31 0,-5 7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4:4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0 24575,'0'10'0,"0"3"0,0 15 0,0 14 0,0 9 0,0 6 0,0 41 0,0-30 0,0 9 0,0-4-348,-1-1 1,2 1 347,2 14 0,1 9 0,0-8-997,-2-7 1,-1-2 996,3-11 0,0 3 0,0-3 0,-3 6 0,-2 2 0,-3 13 0,0 10 0,0-7 0,2-1 0,1 2 0,-2-11 0,0 11 0,-1 0 0,2-12 0,2 2 0,0 2 0,0 1 0,0 13 0,0 1 0,0-13 0,0 4 0,0 1 0,0-2 0,0 15 0,0-2 0,0-18 0,0-18 0,0-4-287,-3 12 1,0 7-1,-1-16 287,2-6 0,-8 12 0,6-59 444,-1-7-444,-8-2 2114,-9-15-2114,-3-14 0,-9-28 0,0-27-156,15 29 1,2-3 155,0-9 0,1-2 0,0-5 0,1 3 0,-6-28 0,8 18 0,6 56 0,2 8 0,17 25 0,-3 17 0,15 22 0,5 8 0,6 34 98,-7-24 0,1 1-98,7 19 0,-12-30 0,1-2 0,15 12-580,7 18 580,-8-52 0,9-7 0,-8-13 0,42-33 0,-25-14 0,19-25 0,5-9 0,-28 20 0,-1-1 277,14-15 0,-5 4-277,-3 1 598,-43 25-598,-10 17 0,-9 2 0,-2 8 0,-7 5 0,7 0 0,-2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0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20 187 24575,'-15'0'0,"10"0"0,6 0 0,13 5 0,7-3 0,12 3 0,18-4 0,5-2 0,23-9 0,-7 5 0,13 2 0,-11-2 0,25-8 0,-26 8 0,12 2 0,-14 1 0,8 2 0,-14-2 0,11-2 0,-9 0 0,26-9 0,2 2 0,-3 0 0,-18-2 0,-10 7 0,-1 2 0,-5 4 0,-4-4 0,-1 0 0,-6 1 0,9-1 0,1 0 0,11 4 0,22 0 0,-35 0 0,16 0 0,-15-10 0,2 10 0,1-2 0,12-18 0,-7 18 0,1 2 0,16-10 0,-31 10 0,2 0 0,-2 0 0,0 0 0,10 0 0,3 0 0,18 0 0,1 0 0,-17 1 0,0-2 0,13-3 0,-6-1 0,0 2 0,22-6 0,-37 9 0,21 0 0,-23 0 0,16 0 0,-15 0 0,38 9 0,-27-7 0,-12 6 0,5 1 0,12-4 0,-2 1 0,23 14 0,-25-15 0,11-3 0,-12 1 0,16 6 0,-9-8 0,4-2 0,-11 1 0,-2 0 0,-12 0 0,1 0 0,12 0 0,6 0 0,27 6 0,-2-1 0,-33-3 0,0-1-691,36 4 1,-3 1 690,-42-1 0,1 1 0,9-1 0,7-1 0,-5 1 0,-3 2 0,2 0 0,12-2 0,10-2 0,-9 0-79,-10-3 0,-2 0 79,16 0 0,1 0 0,-13 0 0,-4 0 0,-4 0 0,-5 0 0,19 0 0,-11 0 0,-38 0 1369,-3 0-1369,-12 0 42,-3 0 1,-5 0-1,-1 0 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2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208 732 24575,'9'0'0,"-3"-8"0,-2 2 0,-4-11 0,0 3 0,0-13 0,-11 4 0,-29-25 0,3 29 0,-25 50 0,25 13 0,22 15 0,5 1 0,-4-3 0,32 18 0,2-47 0,17-5 0,-3-16 0,45-34 0,-23-11 0,-16-25 0,1-24 0,-11 1 0,-18 19 0,-8 0 0,2-2-524,9-16 1,2-3 0,-9 9 523,-17-1 0,-3 18 0,10 28 0,-6 13 0,8 41 0,0 11 0,0 48 0,11 10-997,-9-34 0,-1 2 997,5 3 0,-1 1 0,-5-1 0,0 0 702,4-1 1,3 1-703,6 16 0,4-3 0,14 15 0,-11-35 0,-1-10 0,-4-24 0,-7-13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2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40 993 24575,'-8'-6'0,"2"6"0,-4 6 0,1 7 0,7 8 0,-3 13 0,5 8 0,0 29 0,25-23 0,7-1 0,4 12 0,5-21 0,3-13 0,5-34 0,9-45 0,-42-18 0,-8-7 0,5 29 0,-4 0 0,-11-30 0,-12 15 0,-11 47 0,-3 6 0,-28 12 0,24 5 0,-12 12 0,27 8 0,10 17 0,17-4 0,21 1 0,12-4 0,43-6 0,-34-4 0,0-4 0,19-21 0,1-32 0,-27 0 0,-7-6 0,-4-6 0,0-35 0,-10 16 0,-16 13 0,-8 45 0,0 17 0,0 25 0,0 7 0,0 5 0,0-16 0,0-8 0,8-10 0,-1-5 0,6-5 0,0-5 0,8 0 0,17-39 0,-3 7 0,7-35 0,-18 25 0,-4 4 0,-11 42 0,-4 18 0,-5 29 0,14 4 0,-7-23 0,23-10 0,-8-18 0,63-26 0,-29-9 0,6-21 0,-3-11 0,-26 12 0,-5-9 0,-2-6 0,2-12 0,-2-2 0,-5 9-871,-2-7 1,-3 2 870,3-1 0,3-5 0,-8 17 0,-12 9 0,7 28 0,-9 33 0,-10 24 0,8 42 0,-9 3 0,1 14 0,7 3 0,4 10 0,-2-7 0,-5 4 0,0-2 406,6-16 0,0 1 0,0-23-406,0-30 0,0-23 0,0-6 0,0-12 0,0-9 0,21-22 0,-8 6 523,20-9-523,1 24 0,-8 10 0,19 32 0,-15 4 0,-2 20 0,-2 8 0,8 33 0,-2 9 0,-30-23 0,-25-14 0,0-20 0,-17 14 0,10-44 0,-28-49 0,26 8 0,-7-28 0,31 42 0,8 12 0,0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0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53 24575,'-14'0'0,"-3"0"0,5 8 0,-2 2 0,-1 15 0,-2 15 0,-3 18 0,-2 15 0,-1 8 0,10-1 0,3-7 0,17-15 0,3-20 0,15-22 0,30-10 0,-5-26 0,23-4 0,-39-19 0,-7-9 0,5-28 0,-9 23 0,-6-4 0,-22-8 0,-5 4 0,12 5 0,-29-23 0,-9 79 0,-10 34 0,-1 6 0,29 18 0,22 5 0,46-15 0,18-5 0,-9 6 0,3-6 0,10-15 0,-3-12 0,2-12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24575,'0'56'0,"0"9"0,-10 1 0,8 6 0,-22-7 0,20-8 0,-18-7 0,20-17 0,-11-8 0,8-11 0,-2-1 0,3-7 0,4-2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2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1153 24575,'8'0'0,"6"-8"0,22-26 0,14-16 0,-17 13 0,1-5-777,2-7 0,-2-3 777,-1-5 0,-2-3 0,-3-10 0,-4-3 0,-8 2 0,-5-3 0,-3 5 0,-2-5 0,-2 8 0,-3 6 0,-2 4 0,3-15 0,-4 13 377,-6 37-377,-25 26 0,-9 43 0,-1 21 0,1 15 0,1 8-466,9-21 0,0 3 0,6 4 466,7 18 0,7 4 0,5-9 0,3-13 0,7-2 0,10 1 0,7 5 0,4-12 0,2-17 0,10-9 0,20-3 0,12-3 0,-6-13 0,25-19-265,-6-21 1,-12-18 264,-44-48 0,-11 14 0,-5 1 0,-9-15 1059,-12 6-1059,1 46 0,-40 40 0,13 27 1439,-4 11-1439,20 25 0,32-17 0,11 3 606,17-6-606,45-11 0,-16-11 0,16-29 0,-2-5 0,-27 7 0,-5-13 0,1-1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0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652 881 24575,'-11'-21'0,"3"2"0,-12-9 0,4-6 0,-2-8 0,-4-21 0,0-11 0,6 0 0,2-5 0,6 23 0,1 0 0,-3-19 0,3 4 0,16-1 0,8 15 0,0 26 0,14 7 0,4 20 0,-8 20 0,-30 76 0,-21-36 0,-13 5 0,0 0 0,-8 24 0,-6 6-981,4-16 1,-7 9 0,-1-1-1,8-11 981,2-4 0,4-1-638,-1 11 1,-1 9 0,15-16 637,19-4 0,46 0 0,12-66 0,13-17 0,19-8 0,10-8 0,-4 1 0,5 0 0,-1-3 0,-21 2 0,7-5 0,-5 1 0,-15 7 0,10-5 0,2-11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0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387 620 24575,'-7'-25'0,"5"-2"0,-5-13 0,7 4 0,0-11 0,0-2 0,0-16 0,0-9 0,13 8 0,-3 9 0,13 17 0,-9 13 0,-1 6 0,2 7 0,21-1 0,1 8 0,20-2 0,-15 9 0,7 51 0,-43 19 0,-4-20 0,-6 3 0,-13-2 0,-13 2 0,-14 4 0,-12 3 0,3-6 0,2-2 0,-1-1-586,-7 5 0,-6 4 0,7-9 586,12-15 0,5-4 0,0 4 0,7-2 0,3 7 0,26-1 0,78-31 0,8-1 0,-8-19 0,15-9 0,-9 1 0,-15 3 0,0-2 0,18-10 0,9-6 0,-19 4 0,-8-6 1758,14-2-1758,-69 29 0,-9 8 0,-1-3 0,-3 4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54 643 24575,'4'6'0,"-3"2"0,7-7 0,-7-1 0,9-9 0,-9-26 0,5-9 0,-6-28 0,0-8-692,0-16 692,-17-2 0,7 37 0,-3 4 0,-12-5 0,5 18 0,34 57 0,1 16 0,13-7 0,1-10 0,4 6 692,16-14-692,9 9 0,14-13 0,1 0 0,8 9 0,-30 1 0,-13 23 0,-33 3 0,-5 14 0,-19 16 0,7-4 0,13-1 0,-2-27 0,24-18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2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246 974 24575,'7'-39'0,"-2"5"0,-10 15 0,3 5 0,-11 0 0,7 8 0,-8-3 0,-46 29 0,17 1 0,-35 23 0,51 5 0,18 6 0,30-7 0,10-1 0,-15 3 0,7-5 0,37-4 0,9-24 0,-11-50 0,-4-17 0,-7 15 0,-3-7-1110,8-40 0,-10-10 1110,-16 12 0,-6-1 0,-2-7 0,-2-1 0,-5-2 0,-1 0 0,3 9 0,-2 3 0,-10 12 0,1 4 0,9-24 0,-11 43 0,0 50 0,-11 38 0,9 38 0,-3-27 0,-1 2-583,0 6 0,0 2 583,5 2 0,0 2 0,-5 2 0,0 2 0,5 13 0,2 0 0,-2-24 0,2-2 0,7 6 0,3-6 2078,5-7-2078,21-19 0,-22-21 0,0-6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24575,'46'6'0,"0"0"0,18-6 0,-14 0 0,-3 0 0,-5 0 0,7 0 0,-6 0 0,-14 0 0,-13 0 0,-12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24575,'14'5'0,"3"10"0,16-12 0,12 8 0,27-11 0,-11-6 0,3-3 0,-15 3 0,1-2-113,19-8 1,-7-2 0,-18 4 0,-8-1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24575,'4'-5'0,"-3"-4"0,18 8 0,-11-3 0,16-1 0,-3 3 0,6-3 0,13 5 0,-5 0 0,14 7 0,-23 3 0,2 4 0,-21 18 0,-13 5 0,0-3 0,-9-6 0,17-29 0,0-1 0,15-3 0,-2 5 0,3 0 0,1 12 0,-9-9 0,0 9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24575,'-12'18'0,"0"0"0,-3-2 0,0-7 0,0-4 0,-2 0 0,2-4 0,-7 3 0,6-4 0,-1 0 0,12-4 0,0 3 0,5-4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24575,'61'39'0,"-8"2"0,-14-6 0,-10 1 0,-14 1 0,-8-4 0,-7 8 0,-20 10 0,-11 4 0,-28 14 0,-5-10 0,-7-1 0,14-23 0,17-17 0,10-51 0,23 20 0,-3-23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24575,'69'-12'0,"0"0"0,-5 2 0,-8-1 0,-7-13 0,0 4 0,-7 9 0,-16 2 0,-11 9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3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24575,'5'0'0,"-1"0"0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5:59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0 312 24575,'13'23'0,"1"28"0,2 34 0,-1-22 0,-1 9-2517,-11 13 1,-4 10 0,3-1 2516,7-14 0,3-1 0,-2 9 0,-7-4 0,-2 11 0,-2 3 0,0-2 0,2-9 0,3 9 0,1-7 0,-1 10 0,-5-16 0,0 10 0,-2 5 0,0 0 0,0-7 0,1-12 714,1 4 0,0-10 0,0 2-714,-1 32 0,-1 3 0,3-45 0,2-57 0,17-104 0,-16 14 0,-3-9-638,4 18 1,1-2-1,-2-3 638,-2-13 0,-2-2 0,1-2-1370,4-2 1,1-1-1,-1-1 1370,-3 23 0,-1-2 0,1 1 0,0 0 0,3-20 0,1 1 0,-1 0 404,-3 4 1,-1 1 0,-1-2-405,-2 14 0,0-3 0,-1 2 0,2 5 0,1 1 0,0 6 0,0-2 0,-3-10 0,0-2 0,0 8 0,-2 2 0,1 10 0,2 2 0,-7 26 0,8 82 0,4 34 0,-2-16 0,0 4 563,0 1 1,0 5 0,0 4-564,0 15 0,0 4 0,0-4 1202,-1-17 0,1-3 0,1 9-1202,0-2 0,2 10 0,0 4 0,0-2 0,-1-8-251,-1 11 1,-1-7 0,2 8 250,4-6 0,1 10 0,2 3 0,0-5 0,-2-11 0,-1-2 0,-1-9 0,2 2 0,2 1 0,1 5 0,1-5 0,0-16 0,8 16 0,-5-50 0,-10-127 0,-3 30 0,-1-13 0,0-5 0,-1 4-605,1-13 1,0 1 0,0-11 604,0 18 0,0-10 0,0-5 0,0-1 0,0 5 0,0 8 0,0 2 0,0 7 0,0 2 0,0-5 0,0-2 0,0-6 0,0-1 0,0 7 0,0 11 0,0-13 0,0 9 760,0-4 1,0 12-761,0 20 2410,-4 12-2410,3 32 0,7 88 0,3-31 0,2 10-913,-6 7 1,-2 14-1,0 3 1,0-6 912,3 1 0,1-3 0,-2 7 0,-3-7 0,-2 8 0,0 3 0,-1-4 0,0-9 0,1 2 0,0-8 0,0 3 0,0 25 0,0 5 0,0-10 1392,0-9 1,0-8-1393,1-5 0,-2-7 0,-3 5 0,3-50 0,-3-19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6:1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24575,'4'-1'0,"12"-2"0,14 20 0,26-14 0,17 10 0,-4-15 0,8-7 0,7-1 0,6-5 0,-19-1 0,7-4 0,0-1 0,-8 3 0,18-5 0,-5 0 0,-10-2 0,1-2 0,-18 7 0,-20 8 0,-3-3 0,-20 14 0,-4-4 0,-3 13 0,-2 2 0,-4 8 0,0 22 0,0-9 0,0 60 0,0-19-492,-6-15 1,1 4 491,4-7 0,-1 4 0,-11 12 0,-5 7 0,4-4 0,10-5 0,0 2 0,-9 9 0,-5 8 0,4 0 0,8-1 0,2 1 0,1-4 0,-4 9 0,0 6 0,3-8 0,1 14 0,1-2 0,0-15 0,2-6 0,0-4 0,0 14 0,0 9 0,0-14 0,0-28 0,0-2 0,5 40 0,0-4 0,-3-12 0,7-9 0,-1-6 0,-6-26 0,5 12 0,-7-25 0,0-2 0,0-3 0,0-4 0,0-7 983,0 8-983,0-8 0,0 7 0,0-6 0,0 6 0,0-3 0,0 4 0,-4-8 0,3 2 0,-7-11 0,2 4 0,-3-5 0,-1 0 0,-3 5 0,-1-4 0,-11 5 0,-2 1 0,-7-5 0,8 11 0,4-12 0,9 4 0,8-5 0,1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6:3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76 24575,'-4'-5'0,"-1"1"0,0-1 0,-4 4 0,4-3 0,-8 4 0,-9 0 0,6 0 0,-4 0 0,11 0 0,-5 5 0,4-3 0,-3 3 0,3-1 0,1-3 0,-1 8 0,0-8 0,1 7 0,-8 4 0,10 0 0,-12 5 0,17-7 0,-14 2 0,14-3 0,-10 2 0,7 7 0,-8 4 0,7 3 0,-2-4 0,8-3 0,0 3 0,0-5 0,0 8 0,0-13 0,0 2 0,0-4 0,0 1 0,0-1 0,11 8 0,-8-2 0,13-2 0,-15 3 0,7-10 0,-7 7 0,7-7 0,-7 6 0,12-2 0,-7 0 0,3 2 0,-1-7 0,1 0 0,5 4 0,4-8 0,-3 3 0,-2-4 0,1 0 0,-4 0 0,8 0 0,-7-8 0,7 1 0,-1-15 0,-1 5 0,-5-5 0,5-22 0,-4 5 0,-5-23 0,-1-3 0,3 14 0,-8-4 0,-2 8 0,1 32 0,0-7 0,-4 16 0,-18-21 0,4 22 0,-21-20 0,23 24 0,-9-4 0,3 5 0,-24 13 0,13-5 0,-10 12 0,29-9 0,-1 3 0,10 1 0,-8 24 0,11-8 0,-14 53 0,13-28 0,-5 39 0,8-50 0,11 21 0,-8-51 0,8 12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6:3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24575,'4'10'0,"2"-5"0,16 12 0,9-14 0,20 11 0,14-14 0,16 0 0,8 0 0,0 0 0,-30-4 0,-2-2 0,17-5 0,19-1 0,-73 3 0,-14 9 0,-40 0 0,-23 9 0,-6 2 0,-20-6 0,-15 9 0,0 2 0,19-5 0,23-5 0,5 0 0,11 3 0,9-9 0,8 0 0,14 0 0,10 0 0,19 0 0,17 0 0,21 0 0,22-11 0,9 9-590,8-20 590,-8 20 0,-9-19 0,0 19 0,-38-8 0,-12 10 0,-36 6 0,-26-5 0,-10 4 590,-16 5-590,-7-8 0,0 8 0,-14-1 0,24-7 0,0 7 0,33-9 0,31-14 0,13 11 0,29-24 0,14 23 0,15-21 0,-23 18 0,4 1 0,7-4 0,-3-1 0,-11 5 0,-6 0 0,20-1 0,-66 7 0,-27 0 0,-31 13 0,16-3 0,-23 5 0,36-2 0,6-11 0,20 3 0,3-5 0,11-4 0,1-2 0,0-4 0,-3 4 0,-3 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0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1076 23007,'0'7'0,"0"-3"0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6:50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78 717 24575,'7'-33'0,"-5"-8"0,6-15 0,-8-11 0,0-27-1114,0-4 1114,-7 45 0,-2 1 0,-5-44 272,-13 29-272,15 23 0,-3 28 0,13 27 0,-6 1 0,8 12 842,17-1-842,-4-6 0,21-2 0,-1-10 0,3-5 0,11 0 0,17-18 0,-9 5 0,6-6 0,-32 10 0,-11 9 0,-4 38 0,-8 43 0,2 5 0,2 5 0,-2-30 0,0-2 0,3 22 0,3-13 0,7-41 0,9 3 0,-7-25 0,17-30 0,-20 17 0,0-22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6:51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1427 24575,'-6'-4'0,"10"-2"0,4-8 0,12-5 0,1-9 0,8-16 0,-6 1 0,0-4 0,13-26 0,-8 8 0,-3 1 0,-6-1 0,-3 3 0,-4 2 0,-10 8 0,7-26 0,-9 50 0,0 6 0,5 5 0,-4 2 0,5 1 0,-10 5 0,-2 1 0,1 2 0,1-7 0,0 7 0,2-10 0,-2 9 0,4-6 0,0-1 0,0 0 0,0-1 0,0 2 0,0 3 0,-4 1 0,-1-5 0,-1 0 0,2-1 0,4 2 0,-4 7 0,3-6 0,-3 6 0,4-7 0,0 3 0,0 1 0,-5-1 0,4-3 0,-7 7 0,3-3 0,-1 17 0,-6-6 0,3 21 0,-7-11 0,2 13 0,-6 2 0,-2 3 0,-1 7 0,-3 0 0,11-14 0,-1-1 0,11-39 0,20-8 0,10-34 0,14-1 0,-14 9 0,-1-1 0,6-21 0,-3-21 0,-6 41 0,-14 18 0,13 13 0,-9 14 0,6 8 0,34 7 0,-1 15 0,24 0 0,-16 13 0,-4 12 0,-19-10 0,1 31 0,-19-30 0,-8 3 0,-1-24 0,-8-9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0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0 537 24575,'0'42'0,"0"6"0,0-6 0,0 7 0,0 0 0,9 8 0,-7-15 0,7-5 0,-9-20 0,0 1 0,0-7 0,0 7 0,4-13 0,1-1 0,9-4 0,-4 0 0,8 0 0,14-11 0,-3 0 0,16-2 0,-11 6 0,-1 7 0,1-8 0,6 7 0,2-7 0,36-1 0,-14-3 0,22 1 0,-21-8 0,14 17 0,-10-17 0,16 16 0,3 3 0,0-9 0,7 7 0,-2 4 0,-21-2 0,0-5 0,0 0 0,-2 2 0,-12-2 0,-3 1 0,-4 4 0,-1-3 0,0-3 0,10-5 0,-2 6 0,-1-1 0,-10-10 0,7 11 0,-1 1 0,-1-6 0,-3 1 0,3 1 0,28 5 0,-17-6 0,10-5 0,-4 4 0,-1 7 0,2 1 0,11-8 0,8-4 0,-12 5 0,-24 7 0,-1 2 0,20-4 0,10 0 0,-12 1 0,21 3 0,-24 3 0,8 0 0,-17 0 0,-13-1 0,24 7 0,-59-5 0,-2-11 0,-8 5 0,0-15 0,0-18 0,0-9 0,-10-28 0,8-8 0,-9 24 0,1 1 0,8-26 0,-16-4 0,16 51 0,-6 13 0,8-7 0,-4 11 0,3-8 0,-3 20 0,-1 9 0,3 3 0,-3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24575,'15'5'0,"-3"-1"0,13-4 0,-7 0 0,0-5 0,0 4 0,3-16 0,15-4 0,-18 5 0,7-3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4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14 656 24575,'-10'-4'0,"6"3"0,20-11 0,28 0 0,29-9 0,6 1 0,11-2 0,-17 4 0,4 0 0,1 0-1487,4-1 0,2 1 1,0-1 1486,2-1 0,1 0 0,-4 2 0,-18 4 0,-3 1 0,9-2-926,8 0 0,13-2 1,4-1-1,-2 0 1,-10 3 925,2-1 0,-8 2 0,12-1 0,-3 0 0,15-2 0,6-1 0,-1 1 0,-8 2 0,-15 3-183,-8 4 1,-11 3 0,6-1 182,11-5 0,8-1 0,0-1 0,-9 2 0,-7 3 0,-7 0 0,-4 0 0,7-3 0,-5 0 0,1 0 0,-14 3 0,-34 8 0,0 0 0,-7 0 0,-3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1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11 263 24575,'-9'0'0,"7"4"0,62 5 0,34 0 0,-26 4 0,6 1-2163,13-6 0,11-1 1,-3-1 2162,-17 2 0,-3-1 0,1-4 0,0-8 0,1-4 0,1-2 0,2 3 0,0-2 0,5-3 0,-2-4 0,6-5 0,0 0 0,-5 2 0,8 1 0,-3 1 0,2-1-816,-9 1 0,4-2 0,-2 1 1,-6 3 815,-6 3 0,-6 1 0,2 2 627,10-2 0,1 1 1,-10 2-628,29 0 0,-29 2 0,-26 5 0,-51 7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5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28 24575,'-4'-14'0,"3"0"0,4 50 0,5 49 0,2 16 0,0-18 0,4-6 0,-1 4-395,-4 3 1,0 18 0,-1 7-1,-1-3 1,0-13 394,0 1 0,0-10 0,-3-1 90,-3 1 1,-1 0 0,-1-7 0,1 4 0,0-14-1,0-18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5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0 608 24575,'10'-5'0,"-1"-3"0,5 1 0,7-6 0,12-3 0,16 7 0,9-15 0,7 13 0,5 2 0,-15-1 0,1 1-227,29 0 0,7 1 227,-24 4 0,2 1 0,6-2-817,10-1 1,8-3 0,4 0 0,-1 0 816,-18 1 0,1-1 0,0 0 0,1 0 0,0 0 0,2 0 0,0 0 0,1-1 0,1 0 0,1-1 0,-3-1 0,2-1 0,1-1 0,0 1 0,-2 0 0,-3 1 0,19-2 0,-4 3 0,0-1 0,2-1-871,-9 0 0,2-2 0,1 0 0,-1 1 0,-4 3 871,1 2 0,-3 3 0,-1 0 0,2-1 0,13-4 0,3-1 0,-2 0 0,-9 4 0,-10 5 0,-6 2 0,4-3 0,5-5 0,6-3 0,-1-1 0,-9 5 0,14 6 0,-9 1 0,-3-5 0,-5 1 0,-15 4 0,-5 2 281,22-1-281,-66 12 2471,-8-5-2471,-5 18 5322,-14 0-5322,6 13 0,-18 7 0,23 11 0,-20 2 0,20 0 0,4 5 0,-6-9 0,0 6 0,4 32 0,1 16 0,1-8 0,-2-12 0,2 1-1133,4-11 1,2 10 0,1-1 0,1-12 1132,1-3 0,3-3 0,5 4 0,4 4 0,-2-8 0,-3-14 0,-1-2 0,5 26 0,-3-6 0,-5-12 0,-8 1 0,-14-43 0,-69-10 0,11-5 0,-6-2 0,-14-2 0,-5 0 876,23 0 1,-3 0 0,-5 0-877,3-3 0,-6 0 0,0-1 0,4 1 0,-4 2 0,4 0 0,-12 0 0,2-1 0,-13 0 0,-7 0 0,-1-1 0,5 1 0,12 1-648,8 0 1,10 1-1,0 0 1,-9 1 647,3-1 0,-9 0 0,-5 0 0,-3 0 0,3 0 0,6 0 0,9 0-1640,-26-1 0,12 1 0,-4 1 1640,6 1 0,-4 2 0,0-1 0,7 0 0,0-3 0,6 0 0,1 3-550,1 8 0,2 3 0,0-2 550,7-4 0,1-2 0,-3 5 0,-24 10 0,-5 5 0,5-2 0,27-8 0,5-1 0,-4 1 0,-15 3 0,-3 1 0,8-1 0,10-2 0,7-3 466,6-7 0,4 0-466,-16 11 419,18-16 0,31 5 1,9-7-1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5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75 24575,'21'-4'0,"-4"-5"0,-17-1 0,0-4 0,-5 5 0,-4-2 0,-57 0 0,15 4 0,-45 16 0,47 9 0,3 8 0,-2 9 0,2 4 0,3-4 0,5 4 0,5 11 0,14-1 0,35 4 0,40 19 0,9-47 0,7-19 0,2-10 0,16-32 0,-32 13 0,-5-4 0,-3-24 0,-35 11 0,0 6 0,-13-7 0,-2-23 0,-2 23 0,-10-9 0,11 46 0,-3 15 0,4 40 0,0 4 0,0 8 0,5 8 0,1 2 0,0 2 0,1-2 0,-1-10 0,1-3 0,13 36 0,-11-33 0,3 3 0,-5-44 0,-21 0 0,0-5 0,-35 7 0,8-10 0,-41 8 0,34-20 0,-8 7 0,35-17 0,11 6 0,6-6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5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1964 24575,'0'-34'0,"0"-7"0,-9-8 0,-3-9 0,-16-13 0,-7-4-555,-7-8 555,-4 12 0,9 17 137,11 27-137,9 11 0,8 15 0,3 1 0,8 9 0,12 15 418,58 34-418,-21-30 0,8-4 0,1-11 0,-4-28 0,-2-3 0,-1-4 0,3-15 0,4 5 0,-37 30 0,-19 27 0,-14 32 0,-4 7 0,8 4 0,-9 2 0,6-4 0,26-24 0,0-4 0,48-17 0,-13-44 0,9 2 0,-22-35 0,-28-7 0,-2-4 0,-9-13 0,0 13 0,-8 12 0,2 26 0,-8 14 0,5 11 0,-13 8 0,0 23 0,2 12 0,7 29 0,41 28 0,-3-29 0,25 8 0,22-54 0,-18-22 0,2-8 0,27-14 0,-33-5 0,-10-8 0,-25-19 0,-7-11 0,-8-21 0,-5 48 0,4-20 0,14 67 0,7-1 0,23 21 0,1 2 0,8 7 0,2 6 0,-7-2 0,2 15 0,-26-16 0,-3 5 0,-20-24 0,0-27 0,10-30 0,-3-41 0,0-12 0,5 33 0,0-2-369,-5-39 1,-1 5 368,5 19 0,-6 19 0,-3 33 0,3 25 0,-5 33 0,15 56 0,2 0 0,7-2 737,-5-38-737,-5-44 0,-3-5 0,11-26 0,-14 2 0,4-27 0,-1-4 0,-9 3 0,8-33 0,-10 61 0,0 23 0,0 16 0,15 31 0,-11 16 0,32 16 0,-12-21 0,16-20 0,13-25 0,-13-29 0,24-29 0,-28-17 0,-18 12 0,-3-4-978,-8-1 1,-4-1 977,-1-10 0,-4-2 0,-9-6 0,-2-1 0,5-7 0,-2-2 0,-11-1 0,-2-4 0,11 18 0,2-3 0,-2 6 0,-6 2 0,1 4 0,7-5 0,-1 13 0,-6 33 0,8 28 0,-7 42 0,0 14 0,2 28 0,9-22 0,1 11 0,4-5-1401,8-7 0,6-2 1401,6 24 0,4 0 0,-3-24 0,4-2-317,9 18 0,4-5 317,-9-26 0,1-4-147,9 12 0,2-10 147,21-11 0,-9-38 0,1-9 0,12-15 0,-13-22 0,-7-24 0,-28 2 0,-8-17 0,-6-8 0,-2 1 0,1 10 0,1-2 0,-3 7 0,-1-10-47,-2-8 1,0-16-1,-2-2 1,-2 10-1,-3 24 47,-6 20 0,-1 10 0,-4-22 0,6 27 2214,13 52-2214,-13 28 333,11 35-333,9-6 0,5 15 0,2-2 0,2-11 0,2-1 0,1 1-965,5 16 1,1 2 0,1-6 964,5 3 0,0-10 560,-4-22 0,-2-7 0,-3 2 1,3 0-1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58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0 202 24575,'5'-9'0,"0"3"0,11-9 0,9-1 0,8-12 0,6-6 0,-6-9 0,-13 19 0,-8-3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7:5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1197 994 24575,'-15'0'0,"-2"0"0,3 0 0,-7-11 0,-5 8 0,-6-21 0,-10 11 0,-24-24 0,11 10 0,-23-13 0,27 11 0,-14-12 0,-3-2 0,-2-6 0,-1-2 0,3 1 0,17 10 0,-8-9 0,28 24 0,4 4 0,18 3 0,0 3 0,4 1 0,-5-12 0,1 5 0,4-6 0,0 4 0,1 9 0,3 1 0,-3 3 0,0 5 0,2-7 0,-6 6 0,7-8 0,-7 9 0,6-4 0,-6 8 0,3-3 0,-5 4 0,5 4 0,-4-7 0,8-2 0,-3-5 0,4-4 0,0 5 0,0-4 0,0-2 0,0 1 0,-4 5 0,-1 9 0,-1 9 0,2 12 0,-5 13 0,7 15 0,-21 9 0,10 6 0,-13-6 0,15 5 0,-11-17 0,18-5 0,-9-17 0,13-11 0,8-23 0,-6-11 0,20-35 0,-19 3 0,-2-3 0,14-36 0,-9 33 0,-2 2 0,-2-8 0,8 4 0,-10 28 0,8 5 0,2 23 0,17 23 0,15 1 0,5 5 0,9 4 0,8-1 0,5 0 0,15 10 0,-1 1-113,-14-6 0,-6-2 1,11 10-1,-43-19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0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24575,'15'7'0,"6"9"0,29 25 0,13 16 0,-19-23 0,4 0-1089,6 7 1,2 1 1088,5 4 0,3 0-1361,9 4 0,0 1 1361,-1 0 0,-1-1 0,4 4 0,-2-1-656,-5-6 0,-3 0 656,-7-4 0,0-1-313,9 1 1,-4-3 312,12 4 1200,-1-7-1200,-58-25 0,-11-11 0,-5 3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0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1562 108 24575,'-6'-5'0,"-2"4"0,7-11 0,-3 6 0,4-8 0,-5 9 0,4-7 0,-3 2 0,4-4 0,0 0 0,0 5 0,-4 3 0,-8 13 0,-13 9 0,-21 24 0,-18 13 0,16-16 0,-8 6 0,2-1-1568,-16 12 1,-2 2 1567,0-2 0,-5 2 0,2-1 0,17-11 0,2-2 0,-5 4 0,-8 8 0,-7 6 0,1-1 0,9-5 0,-11 9 0,3-2 0,3-1 0,-4 3 0,20-15 0,26-19 0,14-14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74 114 24575,'0'-10'0,"-4"5"0,3-4 0,-3 0 0,0 3 0,-6 3 0,-3 20 0,-6 14 0,9 33 0,2-17 0,25 44 0,-5-50 0,20 14 0,-13-38 0,50-57 0,-34 0 0,-4-1 0,-5-2 0,-11-22 0,-15-22 0,-63 25 0,31 7 0,-39 53 0,65 34 0,5-6 0,12 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 15473,'-73'47'0,"0"1"0,1-1 0,9-3 0,7-5 0,5-11 0,1 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2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10 220 24575,'-10'0'0,"27"0"0,13 0 0,34-11 0,24-2 0,-16-11 0,3-4 0,-16 10 0,0-1-539,19-10 0,-3-1 539,7 1 264,-20 10-264,-30 46 0,-22 22 0,-8 11 0,-1 7 0,-2 5-1719,1 25 1,0 3 1718,0-11 0,0-3 0,0-1 0,0-2-538,0-5 0,0-4 538,-1-9 0,2-2 126,4 1 0,-1-3-126,-1 18 0,6 6 0,-9-50 0,0-7 0,0-19 0,0-5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27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0 417 24575,'5'0'0,"6"0"0,38-20 0,16-7 0,-21 4 0,3-2 0,4-2 0,4-1 0,25-11 0,4-2 0,-3-1 0,-2 1 0,-16 9 0,-5 3 0,26-13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29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1049 24575,'9'0'0,"13"0"0,35-21 0,38-8-2815,-29-1 0,7-4 2815,-8 9 0,5 0 0,1-1 0,6-6 0,2-1 0,8-1 0,-9 5 0,6-1 0,5 0 0,-2 0 0,-4 2 0,3-1 0,-4 1 0,0 1 0,4-1-686,-3 1 1,4 0 0,1-1 0,-2 2-1,-6 3 686,14-3 0,-6 3 0,-1 1 0,-2 2 0,-1 2 0,-9 1 897,-6 1 1,-10 3-898,20-4 0,-111 37 0,-35 7 0,-27 7 0,4 0 0,28-8 0,4 0 0,-8 2-323,-18 6 1,-11 3 0,-2 1 0,7-4 322,3-1 0,6-3 0,-1 0 0,-8 3 0,-1 1 0,0-1 0,3-2 0,0 1 0,1-2 425,1-1 0,0-1 1,3 0-426,13-4 0,2-1 0,3-2 0,-16 5 0,12-5 0,13-3 0,80-33 0,24-6 0,17-7 0,3-2 0,12-6 0,4-2 0,-3 2-499,-13 6 1,-1 1 0,1-1 0,9-2 498,5-2 0,9-3 0,5-1 0,1-1 0,-4 2 0,-9 4 0,1-1 0,-8 3 0,0 1 0,6-1 0,-7 3 0,6-2 0,3 0 0,-2 1 0,-3 2 0,-9 2 0,15-3 0,-9 4 0,-4 0 1689,25-17 0,-27 16-1689,-55 30 0,-83 19 0,-47 11 0,39-7 0,-4 2 0,0 0 0,-8 2 0,-1-1 0,8-2 1399,2 3 1,17-4-1400,21-3 0,98-40 0,34-15 0,-29 11 0,2-3-953,-1-4 1,4-2-1,-3-1 953,10-4 0,-4 0 0,-5 3 0,-3 1 1291,-12 4 1,-3 1-1292,17-6 0,-56 15 0,-43 26 0,-53 4 0,1 10 0,-6 3-271,14-9 0,-3 0 271,-5 1 0,-8 2 0,15-3 0,27-6 0,5-2 0,-10 0 0,0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28:3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293 459 24575,'-89'24'0,"9"-2"0,15 0 0,23-11 0,26-2 0,32-22 0,34-12 0,-5 6 0,5-3-1532,11-9 0,3-2 1532,15 3 0,2-2 0,1-4 0,-1-1-673,-4 6 0,-2 2 673,-9 2 0,-3 2 0,-13 6 0,-4 2 0,12-2 0,-63 25 0,-39 19 0,-4-1 0,-8 2-781,-7 5 1,-3 2 780,-10 4 0,-3 1 0,-1-1 0,-3 1 0,16-8 0,-2 1 0,7-4 0,7-6 0,5-1 2552,-38 25-2552,120-55 0,56-16 0,-29 2 0,5-4-601,21-8 0,4-3 601,-26 8 0,0-1 0,6-2 0,1 2 0,6-2 0,1 1 0,-5 3 0,0 0 0,-4 2 0,-1 0 0,2 0 0,-1 0 0,-11 6 0,6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24575,'6'2'0,"6"7"0,14 19 0,7 1 0,10 5 0,15 13 0,-5-13 0,4 13 0,-22-31 0,-16-3 0,-11-13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24575,'-7'32'0,"-32"46"0,-4 6 0,24-26 0,-19 16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31 116 24575,'-4'-5'0,"-1"1"0,0 12 0,-5 2 0,9 15 0,-5 1 0,6 8 0,11 11 0,-4-20 0,26 8 0,-1-35 0,9-2 0,-3-17 0,-15-12 0,-11 1 0,-7-38 0,-24 20 0,-5-17 0,-25 39 0,13 23 0,-3 32 0,25 5 0,3 25 0,36-6 0,-4-6 0,7-15 0,-13-22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71 24575,'-9'-5'0,"-4"4"0,-2-3 0,-20 17 0,7 8 0,-6 4 0,20 10 0,-1-2 0,13 2 0,1 6 0,10-7 0,8-1 0,4-3 0,6 1 0,4-9 0,5-7 0,-3-1 0,1-12 0,2-7 0,-5-10 0,-2-23 0,-16-14 0,-2-1 0,-3-3 0,-5-22 0,-4-17 0,-6 66 0,-44 11 0,29 13 0,-31 9 0,42 6 0,0 61 0,11-49 0,1 37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2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36 24575,'-15'-18'0,"7"8"0,-16 3 0,10 7 0,-4 0 0,2 16 0,7 82 0,3-44 0,18 10 0,5-5 0,-2-33 0,48 0 0,-34-39 0,30-25 0,-40-3 0,5-12 0,-24 19 0,-32-20 0,2 22 0,-28 4 0,-9 8 0,-27 18 0,35 0 0,4 4 0,1 8 0,39-2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24575,'5'-18'0,"-4"0"0,16-3 0,-14 6 0,12-2 0,-3 1 0,10 9 0,-3-9 0,5 15 0,-10-3 0,4 4 0,-3 4 0,-2-3 0,-1 18 0,-5-7 0,7 20 0,-12 1 0,6 10 0,-8 13 0,0 15 0,0 18-902,-5-37 0,-1 1 902,-1 0 0,0-1 0,1 0 0,-2-1-289,-18 39 289,23 4 0,-5-31 0,0-1 0,8 29 0,7-29 0,1-3 0,6 8 0,12-3 0,-1-8 0,5-15 1776,2-9-1776,4-17 317,-9-7-317,-2-8 0,-11 0 0,-1-4 0,-8-5 0,11-9 0,-14-1 0,10-2 0,-12-2 0,0 8 0,0 5 0,0 22 0,0 18 0,9 19 0,-6 16 0,16 8 0,-16 7 0,8-16 0,3 3 0,-1-12 0,1 3 0,-1 6 0,2 6 0,0-5-660,5 2 1,-1-2 659,0 14 0,-2-4 0,7 22 0,-1-10 0,-1-14 0,6 15 0,-10-40 0,-1 7 0,-12-41 0,-10 4 1319,-17 7-1319,3-12 0,-24 17 0,30-49 0,-6 25 0,19-28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0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1174 24575,'0'-54'0,"-5"8"0,-2 28 0,-4 4 0,0 0 0,2 5 0,-17 3 0,-7 31 0,-7 25 0,10 10 0,31 30 0,-13-30 0,12-8 0,70-17 0,-12-44 0,-5-23 0,2-11 0,-10 0 0,-2-7-421,-3-2 0,1-6 0,-3-7 421,-8 0 0,-2-8 0,-3-1 0,-2 1-1028,3-15 1,-4 1 0,-1 0 1027,1-2 0,0 1 0,-6 6 0,-9-8 0,-8 19 0,-10 36 0,-15 5 0,6 50 0,-15 53 0,27-25 0,2 8-176,-5 20 0,-2 14 0,5 0 176,9 1 0,5 0 0,2 3 0,-2-12 0,2 2 0,1 0 0,0-8 0,1-2 0,1-5 0,4-8 1480,14 8 1,0-22-1481,-13-42 0,2-5 0,-14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2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24575,'0'-27'0,"0"-33"0,0 26 0,0-16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3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24575,'0'-9'0,"0"-1"0,0 13 0,0 16 0,0 31 0,10 23 0,-8-23 0,-1 3-340,4 5 1,1 5 339,-5 8 0,-2 9 0,1-3-1533,0 19 1,0 3 1532,0-11 0,0 5 0,0-4 0,0-18 0,0-4 0,0 1 0,0 3 0,0 1 0,0-1 0,0 1 0,0-1 0,0 1 0,0 0 0,0 0 0,0-1 0,0 1 0,0 0 0,0-2 0,0 22 0,0 1 0,0-18 0,0 2 0,0-6 0,-1 1 0,2-2-518,4 31 0,0-6 518,-3-6-120,8-4 1,0-5 0,-7-30 0,6 37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3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24575,'0'-14'0,"0"4"0,15-7 0,-3 11 0,19-1 0,10 7 0,24 0 0,24 0 0,-11-3 0,15-2 0,-4 1 0,6 3 0,3-1-1375,-21-2 0,8-3 1,1 0-1,-7 2 1375,-4 3 0,-6 2 0,9-1 0,3-3 0,9-1 0,4-1 0,-1 1 0,-8 0 0,13-1 0,-6 1 0,9 0 0,-19 2 0,10 1 0,4-1 0,-1 1 0,-5-1 0,-11 1 0,9-3 0,-11 0 0,4 2 0,18 2 0,5 2 0,-9-1-57,-3 0 1,0 0 56,-2 0 0,5 0 0,-8 0 0,-12 0 0,-1 0 0,12 0 0,6 0 0,-18 0 0,-12 0 0,12 0 0,-66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3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 24575,'-5'-10'0,"-3"1"0,7-1 0,-4 13 0,5 10 0,0 27 0,0 18 0,11 15 0,-9 15-1794,19 8 1794,-19-44 0,-1 1 0,10 5 0,0 3-611,-8 2 0,-3 1 611,5 4 0,2 1 0,-2 4 0,1 4 0,0 21 0,3-1 0,3-22 0,1-1 0,-6 15 0,0-2 0,8-30 0,-2-2 0,-11 1 0,0-1 0,15 1 0,-1 0 0,-13 4 0,-2-1 0,7-2 0,1 0-364,-3 2 0,-1 1 364,-4-4 0,1 0 0,4 0 0,-1 0 0,-4-4 0,-2 0 0,0 1 0,2-2 0,9 38 0,-7-9 0,7-8 0,-10-8 0,9 30 0,-6-22 0,1-11 0,1 0 0,4 3 0,-7 26 0,7-57 0,-9-5 0,0-23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4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24575,'0'-10'0,"0"21"0,0-3 0,0 24 0,14 9 0,-10 10 0,20 20 0,-21 17-949,7 10 949,-4-43 0,-1 1 0,-4 4 0,1-1 0,9-2 0,0 0 0,-10 3 0,1-1 0,11-3 0,1 0 0,-12 0 0,0 0 0,15 3 0,0 1 0,-14-4 0,-2 1 0,8 3 0,-1-1 0,-7 3 0,-2-5 0,1 7 0,0-7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4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24575,'-5'4'0,"1"12"0,4-4 0,0 19 0,10 13 0,-7 36 0,9-25 0,3 4-828,-7 11 1,0 3 827,10 3 0,2 1 0,-2 2 0,-2 1 0,1-4 0,0 0 0,0 3 0,-2 0 0,-3-8 0,2 3 0,5-3 0,4 5 0,-4-9 0,5 29 0,-1-33 0,0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24575,'18'0'0,"13"0"0,19-11 0,30-2-1792,-23 0 1,5 1 1791,15 5 0,5 0-1409,-17-4 0,1-3 0,3 2 1409,6 5 0,2 2 0,2-2 0,4-5 0,2-4 0,1 4-412,3 5 1,1 4 0,0-3 411,1-4 0,-1-2 0,1 3 0,-1 6 0,0 4 0,-1-4 0,-5-9 0,-2-2 0,-1 2-522,-4 9 1,0 3 0,-2-1 521,-7-5 0,-1-2 0,-2 3 0,20 4 0,-2 2 0,-11 0 0,-3-2 343,-11-4 0,-4-1-343,42 4 0,-40-4 0,-3 1 0,26 5 0,8 0 0,-31 0 3190,-7 0-3190,-14 0 3426,-7 0-3426,-15 0 0,-7 0 0,-2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4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24575,'8'5'0,"2"-1"0,22-4 0,17 0 0,25 0 0,-24-5 0,3-1-1947,13-1 0,3-1 1947,9-7 0,5-3 0,-19 7 0,2 0 0,2-2 0,2-2 0,2-1 0,1 0 0,6 0 0,0 2 0,-6 0 0,-4-1 0,-6 1 0,-10 4 0,0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4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24575,'8'11'0,"-2"-6"0,11 1 0,-3-1 0,11-4 0,9 5 0,15-6 0,9 0 0,6 0 0,1 0 0,0 0 0,-1 0 0,-6 0 0,-2 0 0,15 0 0,-17 0 0,3-4 0,1-1 0,2 3 0,-2-7 0,-1 0 0,-10 7 0,16-7 0,-30 9 0,21 0 0,-26 0 0,24-4 0,-35 3 0,9-3 0,-8 4 0,12-4 0,-13 3 0,13-4 0,-19 5 0,2 0 0,0 0 0,38 0 0,-2 0 0,12 0 0,-25 0 0,-23 0 0,-4 5 0,5-4 0,0 3 0,0-4 0,3 0 0,-3 0 0,4 0 0,1 0 0,-1-6 0,22 5 0,-10-4 0,16 5 0,-24 0 0,-9 4 0,-4-3 0,-8 7 0,7-7 0,-7 8 0,8-4 0,-3 8 0,11 5 0,-5-3 0,6 5 0,-13-10 0,6 7 0,-10 4 0,4 6 0,-5 7 0,8-1 0,-6 1 0,5-1 0,-7 1 0,0-8 0,0-1 0,0-7 0,8 7 0,-6 2 0,5 13 0,3 9 0,-8 9 0,8 0 0,-10-2 0,8-7 0,-6 0 0,8 3 0,-1 3 0,-7 15 0,3-12 0,0-1 0,-5 8 0,0 8 0,0-36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4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24575,'-4'-10'0,"3"1"0,-8 4 0,8-4 0,-7 8 0,7 1 0,-3 16 0,4 14 0,9 19 0,-6 9 0,6 6 0,-9 1 0,0 14 0,0-10 0,10 17 0,-7-12 0,1-7 0,2 3 0,0-21 0,-1 3 0,-4 14 0,-2 7 0,3-8 0,9-13 0,-1-1 0,-9 34 0,1-3 0,18-3 0,-19-21 0,0-1 0,8 13 0,-8-2 0,-2 8 0,7 4 0,-1-3 0,-4-19 0,1-3 0,3-1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1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24575,'13'0'0,"-7"-4"0,6 3 0,-11-11 0,17-8 0,2-36 0,6-16 0,-6-14 0,-11 43 0,-9 36 0,0 56 0,0 17 0,0 8 0,13-24 0,3-3 0,-1 1 0,33 7 0,-12-82 0,-4-32 0,-5-22 0,-17-15 0,-10 47 0,0 19 0,0 36 0,0 19 0,8 8 0,-5 9 0,14 8 0,-15 6 0,29 16 0,-26-32 0,17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24575,'27'0'0,"-3"0"0,31 0 0,-4 0 0,20 0 0,10 0 0,-6 0 0,-4 0 0,-13 0 0,-27 0 0,-7 0 0,-20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5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24575,'5'-4'0,"4"3"0,7-4 0,0 5 0,15 0 0,10-9 0,31 6-711,-22-7 0,5-1 711,11 10 0,11-1 0,7-8 0,15-5 0,3-1 0,-7 3 0,-7 4 0,-5 3 0,10-3-955,-10 0 1,10-3 0,6 0-1,0 0 1,-6 1 0,-10 2 954,12 2 0,-10 3 0,10-2 0,-9-1 0,12-1 0,5 0 0,1-1 0,-6 2 0,-10 2 0,17 2 0,-11 2 0,6-1 0,-13-2 0,8-2 0,1 0 0,-4 0 0,-10 3-24,-2 2 0,-9 1 1,7 1 23,14-1 0,9 0 0,0 0 0,-11 0 0,-20 0 0,-6 0 0,3 0 0,32 0 0,5 0 0,-26 0 0,-33 0 0,-37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5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24575,'18'6'0,"7"7"0,15-11 0,18 5 0,30-7-1672,-34 0 1,3 0 1671,10 0 0,3 0 0,8 1 0,3-2 0,6-4 0,1-2 0,7 7 0,1-3 0,-30-4 0,0-3 0,1 3 0,2 5 0,0 2 0,0-1 0,0-3 0,0-1 0,-1 2 0,32 2 0,0 2 0,-1-1 0,0 0 0,-7 0 0,-1 0 0,1 0 0,-2 0 0,-5 0 0,-2 0 0,1 0 0,-1 0 0,-8 0 0,2 0 0,-11 0 0,3 0 0,-4 0 0,2 0 0,1 0-170,1 0 1,6 0 0,-9 0 169,26 0 0,-30 0 0,-2 0 0,4 0 0,1 0 0,0 0 0,-8 0 0,-1 0 0,-14 0 2378,-8 0-2378,-21 4 0,-6-3 0,-12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5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24575,'-8'5'0,"11"7"0,-5-10 0,23 14 0,16-14 0,35 5 0,-19-6 0,6-2-1397,20 2 0,8-2 1397,-18-2 0,3-2 0,2 1-1768,11 2 0,3 2 0,2-2 1768,-17 0 0,2-1 0,1-1 0,1 1 0,2-1 0,0 1 0,1 0 0,0 0-724,1 2 0,1 0 1,0 1-1,-1-1 724,-3-2 0,0-1 0,1 0 0,3 2 0,-3 1 0,4 1 0,1 0 0,-2 1 0,-4-1 0,23 0 0,-6 0 0,7 0 0,-16 0 0,7 0 0,1 0 0,-4 0 0,-10 0 0,-3 0 0,-9 0 0,2 0-246,16 0 1,2 0-1,-13 0 246,-18 0 0,-9 0 1382,17 0-1382,-30 0 0,-26 0 0,-5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0 736 24575,'0'-14'0,"22"-8"0,1-3 0,29-19 0,10-13-1753,-17 24 0,4-2 1753,5-9 0,4-1 0,7 1 0,1 0-214,-2-2 0,-3 0 214,-5 7 0,-3 1 0,-6 7 0,-3 1 0,23-15 0,-16 14 0,-25 16 0,-11 8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8:5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 24575,'-11'21'0,"-5"11"0,-13 14 0,3 11 0,-1 15 0,15 1 0,-13 1 0,21-16 0,-10-22 0,22-14 0,9-17 0,80 1 0,-4-29-475,-14 9 0,7-7 475,-19-10 0,1-6 0,-7 4 0,-12 9 0,-3 1 0,15-12 0,1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0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 24575,'-13'0'0,"2"-4"0,-2 3 0,0-3 0,-2 4 0,-6 11 0,2-8 0,1 16 0,4-13 0,8 11 0,1-6 0,17 9 0,-2-13 0,12 4 0,-4-11 0,6 0 0,3 0 0,14-9 0,16 7 0,-18-1 0,4 8 0,-34 6 0,-1 2 0,-7 2 0,-19 18 0,-5-2 0,-24 0 0,-6-4 0,-5-10 0,-20 12 0,55-37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0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24575,'0'18'0,"0"7"0,0 15 0,0 18 0,0 22 0,5-30 0,1 3 0,-5 8 0,1 0 0,9 33 0,-11-1 0,0-65 0,0-5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0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24575,'0'-14'0,"0"0"0,17-4 0,-1-1 0,43-1 0,8 4 0,-25 8 0,16-2 0,-9 10 0,-38 18 0,-10 0 0,4 0 0,-25 7 0,0-6 0,-4-2 0,9-10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1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11 705 24575,'-9'0'0,"8"0"0,13-7 0,31-10 0,38-17-1484,-20 9 0,6-1 1484,12-4 0,10-1 0,-23 7 0,7-1 0,1-1 0,-3 2 0,4-2 0,-3 1 0,3 0-883,-4 2 1,5-2 0,-2 2 0,-5 1 882,23-10 0,0 3 0,-12 8 0,5 2 0,-5 0-689,6-3 1,-2 1 688,-17 6 0,3 0 0,-8 2 0,-9 0 0,-3 2 0,3 4 0,-4 0 0,7-8 0,-3 13 0,-45-3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1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24575,'11'13'0,"9"1"0,-6-4 0,6-3 0,13-53 0,-7-1 0,1-17 0,-2-6 0,-13 23 0,-3-4 0,2-23 0,1-10 0,-4 10 0,-5 23 0,-3 2 0,3-38 0,-4 14 0,-10 48 0,-25 41 0,1 34 0,11-8 0,1 5-1313,3 14 1,3 4 1312,5 3 0,4 9 0,5-3 0,2 10 0,2 2 0,2-6 0,5-4 0,3-4 0,-1 1 0,0 21 0,-1 4 0,4-17 0,5-26 0,1-15 0,1-21 0,-3-14 0,10-38 0,1-5 0,-3-16 0,7-10 2625,-28 38-2625,13 18 0,-17 38 0,0 29 0,0 18 0,5-39 0,-4 3 0,3-41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1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 24575,'4'-5'0,"-3"8"0,-10 17 0,6 7 0,-28 12 0,19-5 0,-15 2 0,-1 17 0,16-22 0,-7 14 0,19-27 0,0 0 0,8-8 0,-2-2 0,26-8 0,-7 0 0,17 0 0,4-5 0,-21 3 0,4-3 0,-25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24575,'-18'0'0,"0"0"0,0 0 0,0 6 0,-1 0 0,1 6 0,0 0 0,4-1 0,0 4 0,8-1 0,5-4 0,50 2 0,3-11 0,17 5 0,5 2 0,9 5 0,14 4 0,-66-1 0,-20 14 0,-6-4 0,1 7 0,-11-8 0,-4-13 0,-12 5 0,-13-10 0,-30 14 0,10-18 0,-17 10 0,43-13 0,6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1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 24575,'5'18'0,"-4"7"0,5 15 0,-6 25 0,0 31-1142,0-34 1,0 4 1141,-5 5 0,-2 3 0,0 5 0,-1 1 0,-5-3 0,0-2 0,6-6 0,-1-1 0,-7-4 0,2-2 0,11-10 0,0 1-115,-11 17 1,-2-2 114,3 24 0,6-31 0,-1-7 0,-3-18 0,10-6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24575,'46'-43'0,"14"5"0,13 22 0,3 6 0,-5 10 0,-19-1 0,2 2 0,36 18 0,-37-14 0,-4 7 0,13 47 0,-42-22 0,-13 18 0,-12-13 0,-8-11 0,-56 17 0,13-22 0,-31-19 0,-1-6 0,32 5 0,2-14 0,1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4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24476,'6'70'0,"0"1"0,-5 15 0,1-5 0,9 12 0,-11-1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4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101 287 24575,'0'-18'0,"0"0"0,0 0 0,0 0 0,0 0 0,0-5 0,0 4 0,0-3 0,0 4 0,0-8 0,-5 6 0,3-11 0,-7 16 0,8-3 0,-8 13 0,8 5 0,-3 9 0,4 12 0,0 13 0,0 15 0,0 9 0,0 20 0,0 11-1340,0 2 1340,0 4 0,-10-15-278,7 0 278,-17 1 0,13-24 0,1 2 0,-7 37-216,7-27 1,2-6 0,4-8 0,0-5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44 24575,'0'-10'0,"0"1"0,0-1 0,0 1 0,-4 4 0,-2 8 0,0 7 0,1 22 0,5 17 0,0 32-861,5-28 0,1 6 861,1 15 0,1 9 0,2-13 0,2 8 0,1 2 0,-2-3 0,2 12 0,0-3 0,0 6-1081,2-3 1,0 6-1,1 0 1,-1-6 1080,0 2 0,0-5 0,0 7 0,-4-17 0,2 6 0,-1 1 0,1-1 0,-2-8 0,3 7 0,-1-6 0,-2 7 0,-3 15 0,-2 10 0,-1-3 0,-1-22-449,2-27 1,-3-7 448,-7 28 0,-1-15 0,5-45 0,0-12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1258 24575,'40'-9'0,"9"2"0,23-4 0,17 8-1198,-38-10 0,3-1 1198,8 6 0,2 0 0,1-6 0,6-3 0,6-1 0,7-2 0,-1 1 0,-11 3 0,-1 1 0,3-1-1033,-1-2 0,4-1 0,0 0 0,-2 1 1033,11-1 0,-2 0 0,0 1 0,3-1 0,0 0 0,2 0 0,-2 2 0,1 1 0,13-1 0,-21 4 0,11-1 0,8 0 0,2 0 0,-1 0 0,-5 1 0,-9 1 0,11-1 0,-10 2 0,1 0 0,12-1 0,-18 2 0,9-2 0,6 0 0,3 0 0,1 0 0,-2 0 0,-3 1 0,-7 0 0,3 1 0,-3 0 0,-3 1 0,-2-1 0,-2 2 0,0-1 0,4-1 0,-3 1 0,-2 0 0,3-1 0,5 1 0,-7 0 0,5-1 0,4 0 0,0 0 0,-2 0 0,-6 1 0,-7 1 0,27-4 0,-12 3 0,13-2 0,-25 3 0,9 0 0,7-1 0,1 0 0,-1 0 0,-5 0 0,-10 1 0,6 0 0,-10 0 0,0 0 0,9-1 0,-7 1 0,8-1 0,6 0 0,1-1 0,-3 1 0,-6 1 0,-10 2 0,18-1 0,-12 3 0,13-4 0,-15-1 0,11-3 0,7-2 0,3-1 0,-1 1 0,-4 1 0,-8 3 0,18 0 0,-9 2 0,0 1 0,8-2 0,-19 0 0,7-1 0,4 0 0,1-1 0,-3 1 0,-5 1 0,-9 1 0,8 2 0,-9 0 0,-4 3 0,0 0 0,17 2 0,-2 1 0,-2 1 0,-10-1 0,-2 0 0,-4 0-316,6 0 1,-2 0 315,17 0 0,-1 0-247,-26 0 1,-5 0 246,20 0 0,5 0 824,-51 0-824,-13 4 3455,-8-3-3455,-8 8 2615,-1 7-2615,-8 11 0,-12 30 0,-1 9 0,5 22 0,-3-14 0,-4 13 0,4-6 35,6-9 1,1 1-36,-2 16 0,-1 10 0,1-7-553,2-8 0,1 0 553,2 6 0,1 9 0,1-3 0,3-17 0,1-2 0,-2 6 0,0 8 0,-2 8 0,-1 1 0,1-8 0,-2-1 0,0-7 0,0-1 0,1 0 0,-1-2 0,-1-16 0,-5-2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1644 24575,'-13'0'0,"6"-4"0,14 3 0,5-9 0,27 9 0,3-14 0,23 2 0,8 1 0,14-14-615,-36 18 0,2 1 615,4-8 0,6-1 0,6 3 0,8 0 0,-1 1 0,-10 2 0,-1 0 0,3 0-762,18-4 1,5-1 0,4-1 761,-7 1 0,5 0 0,0-1 0,-4 0-1451,9-1 0,-3-1 0,5-2 1451,-24 5 0,2 0 0,4-2 0,2 0 0,3-1 0,4-1 0,7-2 0,2-1 0,0 1 0,-4 0 0,-6 2 0,4-1 0,-9 1 0,3 0 0,15-3 0,-23 5 0,11-1 0,8-3 0,6 0 0,3-1 0,-1 0 0,-1 0 0,-6 2 0,-8 2 0,-10 2 0,7-2 0,-12 3 0,-5 2 0,3-2 0,12-1 0,-7 0 0,10-1 0,6-1 0,4-2 0,0 1 0,-1 0 0,-5 0 0,-8 3 0,-9 1 0,13-3 0,-13 3 0,-2 1 0,9-3 0,-1 0 0,7-1 0,4-1 0,0 0 0,-5 1 0,-7 1 0,-4 2 0,-7 2 0,0-1 0,8 0 0,5-2 0,8-2 0,5-1 0,1 1 0,-2 0 0,-6 2 0,-2 1 0,-4 2 0,-2 0 0,0 0 0,1 0 0,0-1 0,2-1 0,-2 0 0,-1 1 0,-4 2 0,3 1 0,-1 1 0,-6 1 0,-10 0-454,0-3 0,-9 2 454,41 7 607,-15-8-607,-10 2 0,23 6 0,-30-6 0,-7 8 0,0 2 0,6-1 0,-12 0 0,0 0 0,10 0 1657,18 0-1657,-35 0 4821,6 0-4821,5 0 1459,14 0-1459,2 0 0,-22 0 0,-26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24575,'14'25'0,"3"15"0,4 32 0,2 19-1565,-10-30 1,0 4 1564,0 2 0,-1 2 0,2 7 0,-1 1-827,0 5 0,0 2 827,4 3 0,-1 1 0,-1 4 0,-1 0 0,2-3 0,1 5 0,-4 3 0,-1 7 0,1-9 0,4-8 0,1 1 0,-7-15 0,1 9 0,-1-1 0,-1-14 0,0-7 0,1-2 0,-1 7 0,1 7 0,1 0 147,0-1 0,0-1 1,0-1-148,5 25 0,0-2 0,4 1 0,-3-12 0,-8-26 0,-6-36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1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24575,'10'0'0,"-2"0"0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24575,'11'30'0,"-8"9"0,24 14 0,-13 20 0,0-20 0,2 4-1038,-4 3 1,1 3 1037,3 14 0,0 3-864,1 3 1,0 2 863,3 6 0,1 2-1137,0 2 0,-1 1 1137,-8-32 0,-1 1 0,1 3 0,3 19 0,2 3 0,-4-3 0,-6-19 0,-3-2 0,3 1 0,7 13 0,2 2 0,-5-7 0,-8-3 0,-1 0 0,6-2 0,3 5 0,-2-7 0,-3-11 0,0-2 0,-1 36 0,3-11 0,6-43 0,-13-5 0,4-24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8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24575,'-10'-10'0,"5"9"0,9 20 0,-1 26 0,22 35 0,-23-28 0,0 8 0,6 10 0,5 14 0,0 2 0,-1-6-1130,-1-4 1,-1-6 0,1 10 1129,1 7 0,0 10 0,1 6 0,-1-1 0,0-7 0,0-1 0,-2-3 0,1-3 0,-1 1 0,1-6 0,0 0 0,-1 0 0,-2 3 0,-3-4 0,-2 5 0,0 0 0,-1-6 0,1-10 0,3 14 0,0-5 0,-5 5 0,-2 7 0,1-17 790,0 6-790,0 4 0,0-55 0,0-14 0,0-12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9:5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24575,'0'64'0,"0"8"0,0 8-997,0-29 0,0 2 997,0 3 0,0 1 0,-1 6 0,2 2 0,4 2 0,1 1-698,-4-1 0,-1 2 698,4 9 0,2 1 0,2 1 0,0 1-1196,-8 10 0,2 0 1196,11-4 0,2 3 0,-8-13 0,-2 3 0,0-5-119,1 5 0,2-1 119,1-9 0,2 2 0,-2-9 0,7 24 0,-3-25 0,0-3 0,1-3 0,-6 37 0,-9-54 190,-5 4 0,4-34 0,-3-5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0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20 326 24575,'-9'0'0,"-1"0"0,9 0 0,6 0 0,16 0 0,13-9 0,15 7 0,2-6 0,5-3 0,42-8 0,-1 4 0,4-1 0,-37 0 0,5 0 0,3 2 0,12-1 0,2 1 0,-9 2-745,11 2 1,1 0 744,-5-1 0,11-3 0,0 1 0,-12 4 0,4 7 0,-4 1 0,3-6 0,5-2 0,-4 2-480,9 5 0,-2 1 480,-17-6 0,4-1 0,-1 0 0,-2 3 0,1 1 0,-4-1 0,19-2 0,2 1 0,-3 1 0,6 1 0,-13 2 0,-26 1 0,-2 2 0,41-2 0,-13 2 0,-54 3 0,-8 1 0,-20 0 0,-4-1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0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1285 24575,'4'9'0,"1"-3"0,6 6 0,2-10 0,12 19 0,9-9 0,18 13 0,23-3 0,7-1 0,-31-7 0,2 0-731,22 4 0,11 3 1,-9-3 730,-15-5 0,0 1 0,27 6 0,13 3 0,-9-1 0,-12-3 0,1 0 0,-9-1 0,8 1 0,1 0 0,-11-2 0,3 1 0,3 0 0,-10-1 0,13 3 0,4 1 0,-1-1 0,-8-3 0,11 1 0,-7-2 0,4 1 0,2 2 0,5 2 0,0 1 0,-4-3 0,8-1 0,-5-2 0,-1-1 0,-10-1 0,-2-1 0,0 1 0,-1-1 0,0 1 0,0-1 0,-3 0 0,-1 0 0,0-1 0,2 1 0,-1 0 0,-3-1 0,9 2 0,5 1 0,-12-4 0,12 1 0,5 1 0,-4 0 0,-11-1 0,18 7 0,0-1 0,-14-8 0,12-2 0,5 0 0,-2-1 0,-11-1 0,1 1 0,-7-1 0,2-2 0,12-2 0,2-3 0,-4 0 0,-12 1 0,-3 0 0,-5 0 0,6 1 0,-2-2-341,-7-1 0,3-2 0,2-1 341,3-1 0,1 0 0,3-2 0,15-5 0,3-3 0,1 0 0,4-1 0,1-1 0,-5-1-785,-17 1 0,-4 0 0,-1 0 785,1 1 0,-1 0 0,-6 0 0,4-3 0,-5 1 0,-2 0 0,-1 0 0,-7 1 0,0-1 0,13-7 0,1 0 0,-3-2 0,0 1 0,0 0 0,-2-1 893,-6 3 1,-2 1-894,-1-1 0,-3 1 0,23-18 0,-19 12 0,-4-1 0,-2-8 0,28-17 0,-36 19 0,-2-1 0,-1-1 0,-1-1 495,-2-1 0,-3 2-495,-12 15 2793,13-18-2793,-25 31 0,9-12 0,3 1 0,3-6 0,21-14 0,8-2 0,-2 6 0,17-18 0,-33 24 0,6-9 0,2-3 0,-1-4 0,-6 12 0,0 2 0,3 0 0,-1 4 0,2-2 0,16-11 0,-6-2 0,10-10 0,-3 8 0,-6 15 0,-2 1 0,19-30 0,-2 8 0,4 29 0,-35 3 0,-2 19 0,2-18 0,-2 9 0,38-23 0,-23 14 0,29-10 0,-36 19 0,-4-3 0,-16 13 0,-9-9 0,-13 9 0,-5-3 0,-8-1 0,2 3 0,-6-3 0,6 5 0,-6 0 0,3 0 0,-11 0 0,-9 0 0,-8 0 0,-14 0 0,-16 0 0,-17-11-556,-9 8 556,9-8 0,10 1 0,20 8 0,40-8 0,21 10 0,54 0 0,11-10 0,20 8 0,9-4 0,4 1 0,-35 5 0,0 0-889,36 0 0,-5 0 889,-15 0 505,-9 0-505,-38 0 0,2 5 0,-26-4 0,10 14 0,-4 3 1829,1 5-1829,-9 8 0,-8 3 0,-13 30 0,1-9 0,-4 37 0,-6-37 0,19 16 0,-23-22 0,23-22 0,-11-5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2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24575,'-6'-4'0,"2"7"0,26 2 0,5 15 0,20 5 0,7 4 0,-9-4 0,1 2-1630,24 8 0,3 1 1630,-15-9 0,6 3 0,4 2 0,12 5 0,0 0 0,-13-6 0,-10-6 0,-1 0 0,18 11 0,1 0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2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24575,'9'4'0,"8"9"0,7 7 0,23 14 0,16 18-374,-20-22 1,6 3 373,5 1 0,7 3 0,-2-2 0,12 4 0,5 1 0,6 3 0,8 3 0,-7-5-754,-10-7 0,-3-2 754,17 9 0,-10-4 0,-18-11 0,-23-10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2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24575,'-6'-5'0,"24"4"0,9 10 0,36 10 0,25 20-1962,-33-14 1,5 1 1961,10 3 0,4 2 0,6 2 0,1 1 0,0 0 0,1-1 0,-2-2 0,-1-1 0,-9-3 0,-2-2 133,-2-5 1,-6-2 0,2 1-1,-12-8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2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24575,'27'0'0,"11"14"0,27 0 0,16 24-2128,-33-17 0,1 2 2128,4 7 0,1 3 0,6 2 0,2 2 0,0 1 0,-1 1 0,-1 0 0,-2 0 0,-4-4 0,-1 0 412,-6-3 0,-2-2-412,30 16 0,-30-21 0,-16-11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0:2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24575,'27'13'0,"-10"-5"0,9 11 0,-12-8 0,11 3 0,2 1 0,13 3 0,10 1 0,7 2 0,-11-1 0,2 0 0,30 7 0,-11 4 0,-31-20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1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18 340 24575,'-10'-3'0,"2"-18"0,8-14 0,0-16 0,0-5 0,0 5 0,18 0 0,-10 20 0,19 13 0,-13 13 0,1 5 0,6 53 0,-5 16 0,-4-9 0,4 21 0,-4-3 0,-12-38 0,0-17 0,0-36 0,-9-21 0,7-15 0,-6-9 0,28-14 0,-9 26 0,34 10 0,-27 44 0,15 36 0,-24 1 0,-1 21 0,-8-35 0,4-11 0,-3-32 0,18-24 0,4-58 0,15 17 0,-8-2 0,-7 49 0,-18 52 0,0-1 0,-5 19 0,0 2 0,0-18 0,0 5 0,0-24 0,0-1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3:1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24575,'14'0'0,"-4"0"0,3 0 0,7 0 0,0 0 0,3 0 0,-2 0 0,1 0 0,27 0 0,5 0 0,18 0 0,0 0 0,18-4 0,15-2 0,-29 2 0,2-1 0,0 1 0,-4 0 0,0-1 0,3 1 0,-1-1 0,6 0 0,-4 0 0,-13 0 0,33-8 0,-18 9 0,13 0 0,-14 0 0,13-6 0,-21 8 0,11 2 0,-13 2 0,9 6 0,22-7 0,-1 1 0,-27 6 0,18-7 0,0-2 0,-18 1 0,-7 3 0,11 1 0,-11-1 0,15-1 0,-7 1 0,14 1 0,-11-1 0,-26-3 0,0 0 0,29 2 0,12 2 0,-14-1 0,11 0 0,-12 4 0,-10 1 0,-43-7 0,-2 4 0,-16-5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3:4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24575,'2'-3'0,"11"1"0,9 2 0,7 0 0,68 0 0,-42 0 0,8 0 0,9 0 0,13 0 0,5 0 0,-6 0 0,7 0 0,-3 0 0,3 0-834,-8 0 1,4 0 0,-1 0-1,-7 0 834,-6 0 0,-6 0 0,-3 0 0,9 0 0,2 0 0,8 0 0,7 0 0,-7 0 0,-4 0 0,3 0-268,-10 0 0,13-1 1,5 1-1,-4 0 1,-11 1 267,-4 0 0,-9 1 0,7-1 0,13 0 0,8-1 0,0 0 0,-12 1 0,9 1 0,-9 0 0,3-1 0,-2-2-395,-5 1 1,-4 0 394,20 0-55,-23 0 1,9 0 0,-6 0 54,-11 0 0,0 0 0,7 0 0,7 0 0,-2 0 0,16 0 0,-4 0 948,-11 0 1,-3 0-949,2 0 0,2 0 0,-5-1 0,3-1 0,-4 1 0,0 0 0,3 0 0,2 0 0,13 0 0,0 0 0,-11 0 0,3 0 0,1 2 0,7-1 0,16 1 0,0 0 0,-14 1 0,-1 3 0,3 2 0,-12-3 0,15 2 0,9 0 0,0 1 0,-7-1 0,-18 1 0,16 4 0,-1 0 0,-13-4 0,18 0 0,8 1 0,-1-1 0,-8-1 0,-18 0 0,7 1 0,-3-1 0,-4-3 0,14 0 0,5-1 0,-4 0 0,-14 0 0,14 1 0,-3-1 0,-2-1 0,11-1 0,0 0 0,-15-1 0,-8 1 0,-3 0 0,16 0 0,9 0 0,-13 0 0,-31 0 0,-1 0 0,43 0 0,-4 0 0,-21 0 587,-1 0 1,-3 0-588,-23 0 942,26 0-942,-49 0 206,1 0-206,-11 0 282,0 3 1,-7-3-1,-3 2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24575,'20'-8'0,"31"-8"0,11-5 0,-14 12 0,6 1 0,21-4 0,5 2 0,10 7 0,3 4 0,7 2 0,-3 2 0,-21-5 0,-7 5 0,-16 11 0,-9-1 0,-12-12 0,5 9 0,-31-8 0,3-7 0,2-5 0,7-7 0,18 2 0,7-7 0,6 16 0,7-18 0,8 19 0,-12-2 0,6 1 0,10 3 0,3 2 0,-4-2 0,1 2 0,4 6 0,2 2 0,22-2 0,-2 1 0,-35 3 0,2-3 0,18-11 0,8-7 0,-15 0 0,-5-4 0,-9-6 0,-10-3 0,-32 7 0,-5 2 0,-10 5 0,-2 5 0,-3 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0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24575,'0'-9'0,"15"3"0,32-14 0,35 5 0,10-6 0,7-1 0,-23 8 0,3-1 0,11-2 0,10-2 0,-12 3 0,-23 6 0,-5 1 0,13-6 0,-11 4 0,-33 11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1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24575,'-14'4'0,"5"1"0,0 1 0,8 2 0,1-7 0,5 3 0,5 0 0,-1-2 0,4 2 0,2-4 0,3 0 0,0 0 0,0 5 0,0-4 0,0 5 0,3 5 0,1 7 0,-4 5 0,-5 2 0,-9-7 0,-21 10 0,4-10 0,-58 15 0,42-24 0,-29-2 0,49-9 0,5-6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24575,'10'88'0,"0"-1"0,0 1 0,-5-28 0,3 2 0,4 14 0,4 15 0,1 0 0,-3-15-1816,0-12 0,-1-8 1816,3 1 0,-2-2 0,0 41 1133,10-22-1133,-21-25 0,10-25 0,-13-16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1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24575,'72'-8'0,"0"0"0,-5 5 0,-3-1 0,16-6 0,-7 10 0,-1 0 0,-14-13 0,5-6 0,-34 9 0,7 2 0,-34 21 0,10 2 0,-6 0 0,-1-1 0,-1 0 0,-4-9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24575,'0'-5'0,"0"1"0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24575,'8'-5'0,"7"23"0,16 18 0,4 43-962,-14-34 0,-1 3 962,0 7 0,-3 1 0,-1-2 0,0-3 0,13 38 620,-16-31-620,4-22 318,-11-26-318,3-13 0,9-16 0,-15-23 986,10-11-986,-3 0 0,-2-2 0,-3-21 0,12 23 0,2 5 0,-7 13 0,21 31 0,-22 8 0,2 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68 118 24575,'5'-10'0,"5"-3"0,-9 2 0,9-2 0,-9 3 0,3-7 0,-12 10 0,-2-6 0,-5 13 0,-5 12 0,8 3 0,-8 44 0,14-21 0,-1 25 0,7-36 0,22-2 0,-9-14 0,26-3 0,-12-15 0,9-8 0,0-13 0,-1-12 0,-1-5 0,-18-4 0,11 4 0,-24 15 0,10 7 0,-13 26 0,5 3 0,2 12 0,4-4 0,-1-1 0,0-4 0,3-3 0,1-2 0,4-4 0,-8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24575,'7'32'0,"-2"-3"0,-5 6 0,-5-10 0,3-11 0,-8 3 0,8-11 0,-3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3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24575,'54'0'0,"6"0"0,27 0-1697,9 0 1697,-43 5 0,-1 1 0,46-4 0,-30 4 0,-5-1 0,-5-5 550,20 0-550,-73-4 70,-5 3 0,-1-3 0,-3 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4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59 24575,'-9'0'0,"-1"0"0,1 0 0,-1 0 0,5 4 0,8-2 0,7 2 0,15 3 0,2-5 0,14 6 0,8-8 0,8 0 0,34-12 0,4-3 0,-14 1 0,8-2 0,-12 0 0,-55 8 0,-13 3 0,-6 5 0,-7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2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39 24575,'10'0'0,"-5"-4"0,-1-2 0,-8 1 0,3-3 0,-4 2 0,1 1 0,-1 1 0,-13 8 0,6 5 0,-15 15 0,-11 53 0,23-17 0,1 11 0,1-5 0,-6 1 0,4 0 0,10 5 0,5 6 0,9-17 0,27-8 0,23-36 0,22-9 0,-9-6 0,25-11 0,-23-8 0,10-8 0,-24-6 0,-28-30 0,-6-22 0,-10-3 0,-22 15 0,-1-2 0,-9 8 0,-20 36 0,-36 5 0,-5 6 0,11 5 0,-8 14 0,8 11 0,37 17 0,4 24 0,4 4 0,7-17 0,-9 36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24575,'-4'-5'0,"3"30"0,8 24 0,-6 1 0,0 11-2154,7 14 1,3 10 0,-1-1 2153,-2-15 0,0-1 0,-1 3 0,1 21 0,-1 5 0,1-2 315,-1-10 1,-1-1 0,-1-6-316,-4 7 0,-2-1 0,1-15 0,0 2 0,0-11 0,0 10 0,0-19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24575,'9'-5'0,"1"-4"0,10 8 0,52-13 0,23 0-1412,-22 9 0,5-2 1412,4-9 0,2 2-963,7 12 0,2-1 963,-23-7 0,1-4 0,2 2 0,-2 5 0,2 2 0,7-1 0,-5 0 0,10-2 0,2 0 0,-3-1 0,-8 0 0,5-4 0,-8-1 0,5 1 0,6 7 0,10 2 0,-5 0 0,-17-6 0,-16-9 0,-7 0-83,11 12 1,-4 2 82,9-13 0,11 2 0,-49 14 1831,-5-5-1831,-9 7 2869,-8 4-2869,0 1 215,-5 4-215,5 5 0,-4 49 0,5 3 0,-7 11 0,2 6 0,3-26 0,3 2-698,-1 8 0,1 8 1,0-6 697,-1-3 0,3 1 0,5 22 0,4 10 0,-5-10 0,-9-20 0,-1 1 0,5 25 0,2 13 0,-1-16 0,-3-35 0,-2-4 0,-3 39 0,1-11 0,8-36 0,-10-9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1 657 24575,'8'-6'0,"16"-11"0,32 3 0,-11-2 0,6-1-1997,15 0 0,5 1 1997,17-1 0,6 0-1604,-25 3 1,3 1 0,2 0 1603,10 0 0,4 2 0,1-2 0,7-2 0,2-2 0,2 0-673,-20 4 1,1 0-1,1 1 1,0-1 672,3 0 0,1 0 0,-1 0 0,1 0 0,-2 0 0,-1 0 0,1 1 0,-1 0-495,-1 2 0,-1 2 0,0-1 0,-1-1 495,17-3 0,-1-1 0,-2 0 0,-5 2 0,-1 1 0,-4-2 0,17-6 0,-8-2 123,-16-1 1,-10 0-1,-3 0 1,-33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24575,'0'-14'0,"-4"4"0,3 14 0,-3 27 0,4 27 0,0 31 0,0-36 0,0 6 0,0 28 0,0 3 0,0-20 0,0 2 0,0 11 0,0 7 0,0-14 0,0 11 0,0-26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0 963 24575,'9'-92'0,"0"0"0,2 7 0,7 6 0,11 24 0,5 4-1945,0 0 0,3 1 1945,2 1 0,3 2 0,-3 2 0,11 1 0,17 9 0,18 1 0,3 4 0,-13 4 0,-5 2 0,0 4 0,6 1 0,14-1 0,-6 6 0,-23 13 1206,-15 31-1206,-5 54 0,-46-32 0,-12 29 636,-17-37-636,-5-9 0,-6-15 0,-11 8 0,7-25 0,-2-3 0,-32 15 0,7-18 0,0-4 0,-5-4 0,2-1 0,52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46 123 24575,'-5'8'0,"-7"9"0,10 17 0,-5 22 0,7 17 0,10 10 0,-8-3 0,23-8 0,-13-15 0,18-10 0,-13-22 0,6-17 0,-4-31 0,3-66 0,-6-2-1046,-10 21 1,-2-1 1045,-2 17 0,-4 3 0,-17-33 0,1 18 0,-32 21 0,22 23 0,-17 6 0,27 24 0,-3 21 2091,14 0-2091,28 28 0,-14-36 0,18 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24575,'11'29'0,"10"2"0,12-3 0,6 1 0,-2-5 0,-1-2 0,-10-7 0,-4-6 0,-9 0 0,-8-8 0,-1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11 24575,'-4'-10'0,"-22"76"0,-5 33 0,3-27-488,6-7 0,-3 11 0,5-15 488,0-11 119,10-17 0,2-16 0,8-9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24575,'10'-9'0,"4"-1"0,-13-8 0,4 0 0,3-7 0,-6-1 0,5-1 0,-7 6 0,0 7 0,0 9 0,0 16 0,0 21 0,0 19 0,0 1 0,0 3 0,0 21 0,-1-22 0,2-1 0,13 12 0,-10-8 0,23-5 0,-23-26 0,9-8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6 234 24575,'0'13'0,"0"3"0,0 22 0,0 2 0,0 2 0,0 0 0,12-5 0,32-31 0,-23-20 0,31-39 0,-50-13 0,8-8 0,-10 3 0,0 13 0,-13 6 0,10 18 0,-18 9 0,14 16 0,-10-1 0,6 9 0,-7 1 0,12 5 0,-14 12 0,18 4 0,-17 24 0,17-8 0,-6 12 0,22-13 0,-6-9 0,15-2 0,-16-16 0,1-3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1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120 132 24575,'-10'-6'0,"5"24"0,1 9 0,-5 22 0,7 1 0,-7-8 0,9-2 0,0-6 0,8-1 0,-1-6 0,6-6 0,-3-8 0,0-7 0,-1-2 0,1-4 0,3-6 0,0-10 0,7-22 0,-10-13 0,-1-42 0,-9 21 0,0 20 0,0 3 0,0 3 0,-4-2 0,-1 38 0,-5 2 0,-12 25 0,0 5 0,-12 22 0,0 22 0,17-18 0,-4 1 0,3-3 0,13-20 0,-15 22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24575,'0'51'0,"0"1"0,5 6 0,1 3 0,-4 6 0,-1 2-1845,5 7 1,0 1 1844,-5 5 0,-2 2 0,1-3 0,0-1 0,0-4 0,0 0-227,-1-4 1,2-2 226,4-6 0,1-1 0,-4 0 0,-1 2 0,5 23 0,-1-5 0,-5 7 0,2-30 0,-4-13 950,-2-38-950,-1-5 0,0-4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24575,'23'-13'0,"7"10"0,29-20 0,14 20 0,23-7-1413,-41 9 0,2 2 1413,9-1 0,3 0-838,6 1 1,2-2 837,12-4 0,4-2-631,-23 2 1,1 1-1,2-3 631,5-3 0,2-2 0,1 0-979,8 0 1,1 0-1,1-1 979,1-1 0,1 0 0,7 0 0,-18 3 0,7 1 0,1-1 0,0 2 0,-6 0 0,1 2 0,-5 1 0,0 1 0,4-2 0,-1-2 0,3-1 0,2 0 0,-4 1 0,-5 2 0,10 5 0,-7 2 0,7-2 0,-6-5 0,7-2 0,3-1 0,-3 1 0,-9 1 0,2 1 0,-7 2 0,8-1 0,2-1 0,12-1 0,2 0 0,-7 0 0,-15 1 0,4-1 0,-8 1-221,-5-1 1,2 0-1,-6 1 221,-7 6 0,-4 0 621,3-5 0,-3 1-621,14 5 2427,-15 4-2427,-40 12 3728,-4 20-3728,-7 22 0,19 30 0,-14-34 0,0 4 333,7 15 0,-2 4-333,-4 3 0,-1 3 0,6 8 0,-2 0 0,-9-10 0,-1-1 0,5-1 0,0-1 0,-4-11 0,-4 3 0,-5-2 0,-2 5 0,1-9 0,2 25 0,-5-26 0,-1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24575,'9'0'0,"12"0"0,1-7 0,26 5 0,10-16 0,-10 11 0,5 0-1384,13-5 1,4-1 1383,20-1 0,4 1-912,-22 2 0,3-1 0,0 1 912,8-1 0,2 0 0,1-1-1235,10 0 1,1-2 0,3 1 1234,-21 1 0,2 1 0,1-1 0,1 1-861,5-1 1,1 0 0,2 0 0,1 0 860,-12 2 0,1 0 0,2 0 0,-1 0 0,0 0 0,0 0 0,0-2 0,0 1 0,0 0 0,0 1 0,1 0 0,0 1 0,-1 1 0,1 0 0,-1-1 0,16-1 0,0-1 0,0 1 0,-3 0-498,-6 1 0,-1 0 0,-1 2 0,0 0 498,-3 3 0,-1 2 0,0 0 0,-1-2 0,-5-2 0,-2-3 0,0 2 0,-1 1 35,20 5 0,-1 2 0,-3-3-35,-12-6 0,-2-3 0,3 2 301,14 5 0,3 2 1,-9-2-302,-10-7 0,-5-1 1484,17 7 0,-14-1-1484,-38-2 0,-21 9 0,-12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24575,'0'55'0,"11"18"0,-8 25-1981,2-42 1,1 0 1980,0 0 0,-1 0 0,-4 0 0,1 0 215,2 0 0,3 0-215,1-3 0,0-1 0,-4 37 821,12-18-821,-16-28 0,0-48 0,0-23 2016,0-44-2016,0-1 0,13 6 694,-2 11-694,11 15 0,0 13 0,-8 11 0,8 2 0,-8 13 0,4-3 0,5 22 0,17 64 0,-12-30 0,-9 5 0,-1-5 0,-2-24 0,8 7 0,-4-28 0,9-11 0,-11-13 0,5-26 0,-3-14 0,-7 7 0,-1-1 0,7-8 0,-5-12 0,-13 63 0,-6 5 0,-11 15 0,3 8 0,1 11 0,6 4 0,6 0 0,15 29 0,6-24 0,50 17 0,-40-41 0,20-8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7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28 150 24575,'5'8'0,"7"-6"0,-5 11 0,6-12 0,-4 3 0,5-4 0,0-6 0,4 0 0,2-17 0,-9 5 0,-6-35 0,-7 32 0,-23-20 0,6 36 0,-9 1 0,5 19 0,8 10 0,-3 18 0,-1 29 0,13-35 0,8 13 0,12-45 0,20-12 0,-11-4 0,3-6 0,-18 3 0,-8 1 0,0 14 0,0 1 0,8 13 0,-2-5 0,18-5 0,-1-5 0,-4 0 0,-4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64 148 24575,'4'67'0,"0"0"0,0 1 0,3-4 0,1 4 0,-5 5 0,0 12 0,0 3 0,2-7-836,2-5 0,2-5 0,-1 4 836,-1 23 0,0 5 0,0-7 400,6 4 0,2-3-400,-3-2 0,0 1 0,-6-52 413,-10-73-413,-2-1 0,-3-50 0,-1-26-1132,1 23 1,-2-9 0,2-1-1,2 7 1132,4 8 0,2 5 0,-1-5 0,-6-10 0,-3-7 0,1 1 0,3 12 302,5-5 0,1 8-302,-6-14 0,2 5 0,7 31 0,3 5 0,-3-5 0,6 13 0,16 28 0,-1 23 0,27 37 4712,-11 2-4712,11 19 0,-20 22 0,-15-33 0,-56 23 0,-19 1 0,-10-12 0,9-14 0,2-7 0,17-24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24575,'0'41'0,"11"28"0,-9-11 0,-1 5-2295,5 18 0,-1 4 2295,-4 10 0,-2 3-653,1-27 0,0 1 0,0 0 653,1 0 0,0-1 0,-3 1 0,-2 4 0,-2 0 0,-1-6 498,-1 2 1,-1-6-499,0-3 0,-2-13 0,-3-26 0,14-16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2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1861 24575,'-10'4'0,"2"1"0,12 0 0,1 0 0,8-5 0,8 0 0,13-13 0,17-11 0,23-22 0,-26 16 0,3-2-966,9-4 0,4 0 966,11-4 0,3 0-1236,3-3 0,1-1 1236,-24 13 0,0 0 0,4-3 0,17-10 0,5-4 0,-5 2 0,-18 8 0,-3 2 0,4-2 0,9-4 0,8-3 0,-1 1 0,-9 3 0,11-7 0,-2 0 0,0 4 0,6-4 0,0-2 0,-19 7 0,0-3 0,-1 0 0,-3 4 0,-1 1 0,-3 3 0,3-5-438,7-7 0,7-7 0,-4 3 0,-16 10 438,10-11 0,-12 12 0,-12 6 0,-34 26 1492,6-12-1492,-6 11 2432,3-9-2432,-4 10 2232,-1-2-2232,1 8 0,-9 0 0,3 5 0,-15 12 0,-13-1 0,-16 17 0,-13-2 0,-14 3 0,-1-13 0,-8 10 0,8-22 0,1 25 0,14-25 0,9 10 0,23-9 0,7-4 0,40 3 0,2-17 0,40-1 0,10-18-554,-22 16 0,2 1 554,3-1 0,1 0 0,2 0 0,3 1 0,15 2 0,1 1 0,-17 0 0,-2 2 0,-5 5 0,-5 4 0,1 7 0,-45 27 0,-5 35 1108,-9-5-1108,1-10 0,-1 2 0,-15 29 0,7-22 0,6-20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3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24575,'-4'-5'0,"3"16"0,-3 35 0,15 36 0,-9-14 0,-1 6-2426,4 6 1,1 3 2425,1 14 0,-2 4 0,-3-2 0,-1 1-516,3-29 0,1 0 0,-1 1 516,-3 2 0,-2 0 0,1 0 0,0-3 0,0-1 0,0-1 0,0 30 0,0 0 0,0-31 0,0 1 0,0-4 0,0 2 0,0-3 0,-3 9 0,0-8 0,2-17 0,-5-22 0,6-23 0,0-7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3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24575,'0'-6'0,"0"2"0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3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24575,'5'-5'0,"0"-4"0,8 8 0,15-3 0,21-6 0,25 7 0,-21-8 0,4 0-228,1 9 1,6 1 227,12-6 0,9-2 0,-3 2 0,9 5 0,7 1 0,-6-4 0,13-1 0,1-1 0,-13 1 0,4-2 0,0 2 0,-7 2 0,12 0 0,-2 1 0,-16-1 0,-14-2 0,-3 1 0,9 0 0,6 2 0,-9 0 0,-17 2 0,-1-1 0,11-7 0,7-4 0,0 3 0,22 7 0,-1 1 0,-7-10 0,-4 2 0,-19 9 0,-13 2 0,-31-1 0,-15 4 0,-1 5 455,-4 6-455,0 10 0,0 8 0,-13 9 0,10 43 0,-10-6 0,11 8 0,4 8-1032,-2-25 0,0 1 1032,0 26 0,0 1 0,0-21 0,0 4 0,-4 6 0,0 9 0,0-6 0,2 0 0,1 2 0,2-18 0,1 8 0,1-1 0,1-12 0,2-1 0,4-4-151,3 7 1,4 5 0,-3-13-1,1 5 1,-5-18 0,0 0-1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3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1 507 24575,'32'-7'0,"10"-12"0,37 4 0,-26 1 0,5-1-3669,22 1 1,7 2 3668,-22 1 0,3 0 0,7-1 0,16-1 0,10-1 0,3-1 0,-6 1 0,-17 3 0,-5-1 0,2 0 0,8 0 0,0 0 0,8-1 0,5 1 0,1-1 0,-2 0 0,-5 1 0,2-1 0,-4 1 0,-1 1 0,-1-1 0,1 1 418,-4 0 1,0 0 0,-1 1 0,2 0 0,4 0-419,1 0 0,8 1 0,2-1 0,-4 1 0,-8 1 0,-14 1 0,16-2 0,-7 1 0,9 2 0,1 0 0,0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3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24575,'4'-6'0,"2"6"0,7 1 0,11 21 0,24-2 0,15 22 0,1-11 0,10 2 0,-13-3 0,3 1 0,1 0-974,0 0 0,0 0 0,2 1 974,4 2 0,2 0 0,2 7 0,2 7 0,4 6 0,-2 3 0,-6-5 0,-9-3 0,-6-3 0,7 9 0,-7-3 0,7 10 0,3 3 0,0 1 0,-7-4 0,-10-10 0,13 18 0,-8-3 0,0 3 0,3 5 0,-14-19 0,-10-22 0,-17-15 0,-14-15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3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24575,'23'18'0,"7"3"0,11 8 0,7 0 0,3-3 0,21 6 0,17-2-1273,-37-14 1,1-1 1272,0 1 0,-1-2 0,44 0 605,-22-3-605,-18-11 0,-23 0 0,-4-28 0,-18-7 0,0-28 1940,-11-9-1940,-9-14 0,6 39 0,-6-1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5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24575,'27'0'0,"19"15"0,34 0 0,7 7 0,9 3-1612,-12-2 0,7 3 1612,-9-2 0,11 3 0,4 3 0,1 1 0,-12-1 0,2 2 0,1 2 0,-1-1 0,-3-1 0,5 2 0,-2-1 0,-3-1 0,0 1 0,-2-2 0,3 2 0,-8-3 0,-18-6 0,3 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5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6 24575,'-5'-5'0,"4"15"0,-17 23 0,3 46 0,7-21 0,-2 11-744,0 6 1,-4 14-1,0 4 1,-2-4 743,2-10 0,-1-2 0,-2 0 0,-1 5 0,-2 1 0,-1 6 0,-2 1 0,-2-2 0,-1-6 0,-6 0 0,-2-2 0,0-6 0,2-7 0,-8 16 0,2-11 0,1-6 0,10-21 0,22-41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2:5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24575,'6'4'0,"-2"-3"0,-4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3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24575,'25'-56'0,"0"7"0,6 22 0,7-1 0,21 3 0,-15 10 0,18 66 0,-44-22 0,11 50 0,-27-38 0,-21 2 0,-10-6 0,-26-13 0,-9-23 0,25-17 0,0 6 0,31-4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24575,'4'14'0,"5"-5"0,33 6 0,25-13 0,31 9 0,-20-26 0,-2-3 0,-3 10 0,20-25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3:0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24575,'4'-14'0,"-3"-3"0,4 3 0,2-11 0,-5-2 0,14-14 0,-14-1 0,11 7 0,-12 15 0,3 21 0,4 20 0,8 42 0,-5-14 0,17 29 0,-25-22 0,12-6 0,1 1 0,-11 18 0,8 3 0,1-1 0,-8-10 0,8 10 0,-9-48 0,0-23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3:0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2212 24575,'0'10'0,"4"-1"0,1-3 0,9 3 0,7-8 0,12 13 0,23-11 0,18 16-594,-24-17 0,3-1 594,9 4 0,4 0 0,8-3 0,4-4 0,9-4 0,8-6 0,-22 1 0,7-2 0,2-1 0,-5-2-1846,8-5 1,-4-2 0,5-2 1845,-4 2 0,6-1 0,-1-1 0,-7 1 0,-4-2 0,-6 1 0,8-2-725,-5 2 1,9-2 0,3-1 0,-3 1-1,-7 3 725,7-2 0,-8 2 0,9-2-267,-3 2 1,10-2-1,2-1 1,-1 1-1,-8 2 267,11-3 0,-7 2 0,8-4 0,-7 0 0,8-5 0,4-2 0,-4 1 0,-9 3 0,8-2 0,-8 3 0,3-3 0,1-4 0,9-4 0,-8 2 0,-23 8 0,-2-4 542,11-8-542,-28 18 3760,9-17-3760,-5 14 4683,29-21-4683,-24 23 0,15 2 2694,-14-2-2694,-11 15 0,0 0 0,1-1 0,18-13 0,0 15 0,0-1 0,6-26 0,-13 21 0,1 1 0,11-19 0,-12 13 0,0 3 0,18-6 0,-10 4 0,0 0 0,13-4 0,-3 1 0,0-3 0,-28 8 0,-3-1 0,13-5 0,-1 1 0,27-12 0,-1 1 0,-30 13 0,19-6 0,-47 13 0,7-7 0,-20 9 0,8-8 0,-12 14 0,7-6 0,4 12 0,8-21 0,-2 17 0,9-22 0,-21 24 0,0-13 0,-12 11 0,-4-4 0,6-5 0,-5 4 0,4-4 0,-53 6 0,-51 7 0,-12 2 0,30-1 0,11-5 0,-27 5 0,-20 0 0,61-2 0,107-9 0,63-2 0,0 13 0,-41 20 0,-1 11 0,1 1 0,0-8 0,23-17 0,0-7 0,-12 15 0,10 49 0,-44 6 0,-93-17 0,-13 4 0,0-1 0,8-3 0,4-9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5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0 573 24575,'3'0'0,"10"0"0,27-9 0,32-5 0,-18-2 0,4-4-1503,12-2 1,5-3 1502,15-7 0,3-4-825,-27 9 1,0-1-1,2 0 825,8-1 0,1 1 0,1 0 0,1-1 0,2 0 0,-1 2 0,0 4 0,1 2 0,-2 1 0,-6 2 0,0 2 0,-4 2-830,18 2 0,-6 3 830,-15 2 0,-6 2 0,21 5 0,-36 0 1687,-37 0-1687,-93 11 0,-5 6 0,-12 5 0,32-8 0,-2 2 0,-9 4-369,9 0 0,-10 4 1,-5 1-1,0 2 0,4-2 1,9-3 368,-13 6 0,8-3 0,-7 2 0,-1-1 0,-12 4 0,-2-1 0,9-2 0,18-6 797,11-4 0,12-3-797,-28 14 0,138-44 0,21 5 0,23 0 0,-4-1 0,-33 0 0,-3-2 0,11-3-682,-2 1 0,14-4 0,8-2 0,3-1 0,-1 0 1,-7 2-1,-12 2 682,20-5 0,-13 2 0,11-3 0,-11 3 0,13-3 0,6-2 0,-3 0 0,-11 4 0,-18 5 2029,5-5 1,-24 15-2030,-23 28 0,-69-3 0,-33 2-394,2 3 0,-9 3 0,-3-1 394,-9-2 0,-3-1 0,-8 1 0,20-3 0,-7 1 0,-3 1 0,2-1 0,6-1 0,4-2 0,5-1 0,1 0 0,-4 1 0,-18 4 0,-7 2 0,9-1 0,24-7 0,10-2 0,17-5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5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2012 24575,'10'-6'0,"-1"2"0,0 4 0,1 0 0,-1 0 0,4 0 0,2 0 0,10-7 0,8 5 0,9-6 0,7 0 0,0-2 0,2-1 0,18-12 0,-5 5 0,13-2 0,-10 3 0,23-1 0,-7-5 0,17-6 0,-4 1 0,-24 8 0,-3 0 0,4-1-1079,21-5 0,4-2 1,-4 2 1078,-19 3 0,-4 1 0,2 0 0,11 0 0,2 1 0,-11 2 0,-19 4 0,-1 0 0,17-7 0,9-1 0,-11 4 0,16 3 0,-4-10 0,-2 1 0,-13 18 0,15-29 0,-1-1 0,-15 26 0,17-30 0,-1-2 0,-21 25 0,-3-7 0,12-7 0,-8 5 0,31-3 0,-17 4 0,11-5 0,-10 6 0,-24 10 0,1 0 0,30-10 0,13-4 0,-12 3 0,-28 8 0,0 0 0,14-4 0,15-3 0,0-1 0,-12 3 0,-5 1 0,3-2 0,-3 3 0,15-5 0,5-1 0,-5 1 0,-13 4 0,7-3 0,-2-1 0,6-1 0,13-6 0,-2 1 0,-18 6 0,-20 7 0,-3 0 0,25-10 0,10-4 0,-13 7 0,13 6 0,-7-11 0,-6 0 0,-29 17 0,2-8 0,-4-2 0,-16 7 3236,29-5-3236,-51 14 0,5 7 0,3-9 0,1 9 0,0-5 0,8 6 0,-10 0 0,10 0 0,-12 0 0,38-7 0,-26 0 0,36-6 0,-42 2 0,1 6 0,-12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4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795 152 24575,'-13'-11'0,"-2"6"0,-3-6 0,0 10 0,-7-5 0,-8 6 0,-10 9 0,-28 15 0,13 16 0,6 5 0,2 6 0,15-15 0,4 8 0,-1 31 0,1 17 0,8-11 0,6-26 0,10-1 0,14 24 0,12 10 0,9-23 0,44-23 0,-6-19 0,14-3 0,-8-9 0,-13-13 0,-1-12 0,27-23 0,10-15 0,-19-5 0,-28-1 0,-12-13 0,-1-4 0,0-16 0,-4-1 0,-12 12 0,-11 3 0,-18 3 0,-19-6 0,-14-4 0,-5 23 0,6 35 0,-9 13 0,-17 6 0,-16 7 0,-2 5 0,11 2 0,-3 9 0,2 9 0,5 6 0,-9 10 0,3 1 0,15-6 0,-18 17 0,34-5 0,1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0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288 104 24575,'10'-11'0,"2"5"0,-11-6 0,4 5 0,-5-6 0,-8 2 0,6 2 0,-21-5 0,11 8 0,-13-7 0,0 11 0,-34 10 0,8 24 0,-12 10 0,28 14 0,24 37 0,10-40 0,36-1 0,14-8 0,14-22 0,-2-30 0,12-14 0,-11-3 0,-20-3 0,-6-8 0,32-38 0,-12-3 0,-36 15 0,-10 2 0,-11 75 0,6 12 0,13 17 0,7 4 0,11 8 0,16 1 0,2-6 0,-6-25 0,39 9 0,-66-35 0,2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0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24575,'51'-85'0,"0"1"0,-11 17 0,-1 2 0,-3 3 0,-3 3 0,8-17 0,3 8 0,-1-1 0,-14 33 0,-4 16 0,-2 43 0,-8 27 0,4 3 0,-1 4 0,-4 34 0,0-14 0,-2-1 0,-9 5 0,6-18 0,-1-4 0,-6-10 0,6 15 0,-8-43 0,0-12 0,0-5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24575,'-8'5'0,"28"8"0,13-11 0,55 7 0,-33-8 0,3-2-1001,13-5 1,2 0 1000,-1 5 0,1-1 0,-1-4 0,0 1 240,6 4 1,-6 2-241,3-6 0,-3 4 0,-72-3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2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24575,'0'-5'0,"0"1"0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5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24575,'5'-1'0,"-1"6"0,-4 23 0,11 28 0,-9 11 0,-1 12 0,4 18 0,0 5 0,-4-5 0,-2 1 0,2-25 0,0 2 0,1-14 0,4 7 0,12-16 0,-3-72 0,9-59 0,-15 41 0,4-23 0,-12 57 0,3 13 0,9 15 0,-9 3 0,22 12 0,-14 2 0,9 12 0,2 3 0,3 23 0,-9-17 0,1 10 0,-3-10 0,0 21 0,-3-13 0,-4-5 0,-8-28 0,-28 13 0,13-38 0,-54 13 0,48-23 0,-22 5 0,33-2 0,-7 7 0,10-5 0,-4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24575,'13'0'0,"8"0"0,6 0 0,6 0 0,15 0 0,9 0 0,17 0 0,-1 0 0,-8 0 0,-16 0 0,-15-6 0,-18 5 0,-8-5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24575,'3'4'0,"10"-3"0,20 3 0,24-4 0,16 0 0,23 0-800,-41 1 1,2-2 799,1-4 0,5-1 0,31 5 0,3-1 0,-25-3 0,0-1-630,28-1 1,-2 2 629,-31 5 0,-4-3 0,3-8 0,2-1-102,21 10 0,7 2 102,-10-7 0,6-2 0,-1 2 0,-4 1 0,-1 2 0,0 0-884,1-1 1,0 0-1,-9 1 884,-5-3 0,-7 3-79,-2 7 1,-6 3 78,11 5 0,6-6 0,0 0 0,-6 4 0,-15-8 0,0-2 1365,11 1-1365,-8 0 0,2 0 0,20 8 0,-26-8 0,-4 1 187,0 7-187,14-1 2901,-22 3-2901,8-1 0,3 0 0,4 0 0,25 0 0,-25-9 0,7 4 0,2 2 0,4 5 0,-4-5 0,-2 0 0,-7 2 0,8-3 0,3 0 0,22 7 0,3-1 0,-1-1 0,-16 3 0,-23-4 0,-4-1 1417,1-6-1417,0 11 0,2 1 0,18-9 0,1 9 0,4 0 0,13-11 0,-21 5 0,10 5 0,-7-4 0,-13-7 0,1 1 0,27 6 0,14 3 0,-14-3 0,-29-7 0,-1-1 0,36 3 0,1 2 0,-25-1 0,-5 1-235,-9 3 0,-1 0 235,3-3 0,1 3 0,11 11 0,-3-1 0,23-13 0,-24 10 0,0 1 0,-11-10 0,-2-2 0,39 13 0,-11-8 0,-6-4 0,-53-6 470,15 0-470,-22 0 0,2 0 0,-3 4 0,-1-3 0,-8 3 0,2-4 0,-7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24575,'20'0'0,"-8"0"0,12 0 0,-10 0 0,4 0 0,0 5 0,0-4 0,7 5 0,17 1 0,-5-5 0,11 5 0,1-7 0,25 0 0,-17 0 0,1 0 0,-2 0 0,-4 0 0,9-4 0,0 0 0,-9 2 0,33-7 0,-34 9 0,1 0 0,5 0 0,-1 0 0,2 0 0,21 0 0,-17 0 0,9 0 0,0 0 0,-17 0 0,14 0 0,1 0 0,-4 0 0,7 4 0,-1 1 0,-14-2 0,35 6 0,-46-9 0,25 8 0,-34-6 0,41 5 0,-37-7 0,43 4 0,-48-3 0,10 4 0,-17-5 0,19 0 0,-2 0 0,40 0 0,-38 0 0,22 0 0,-41 5 0,20-4 0,-27 5 0,28-1 0,-28-4 0,42 10 0,-39-10 0,31 10 0,-36-10 0,28 5 0,-18-6 0,41 5 0,-31-4 0,46 12 0,-45-11 0,52 5 0,-45-7 0,7 4 0,0 0 0,-3-2 0,41 5 0,-63-7 0,18 6 0,-20-5 0,0 4 0,-2 1 0,8-5 0,-12 4 0,42 1 0,-39-5 0,23 10 0,-30-10 0,45 12 0,-12-11 0,24 5 0,-34-7 0,0 5 0,-19-3 0,17 3 0,-20-5 0,0 0 0,-5 0 0,-5 0 0,1 0 0,-5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5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331 407 24575,'0'63'0,"0"17"0,0-25 0,0 2-1420,0 7 1,0 2 1419,1 8 0,-2 2 0,-5 3 0,0 1 0,4 8 0,1 6 0,-3-5 0,0 7 0,0-3 0,4-18 0,0-1 0,0 11 0,-1-10 0,-1 10 0,0 8 0,-1 4 0,0-1 0,-1-3 0,0-7 0,0 3 0,-2-6 0,0-1 0,0 2 0,-1 8-850,1-10 0,-1 6 0,0 5 1,0 2-1,0-1 0,-1-2 0,1-4 1,-1-8 849,-3 27 0,0-10 0,0-3 0,-1 5 0,0-8 0,-1 6 0,0-1 0,1-5 0,2-8-67,3 2 0,2-9 0,-1 3 67,-7 18 0,-1 3 0,4-9 0,8-12 0,1-6 0,-4-5 0,-2-2 0,1-9 0,2-2 0,3-1 0,-1-4 825,-9 12-825,11-12 5680,4-37-5680,5-8 3333,19 8-3333,40-10 0,13-3 0,-22 4 0,8 0-1092,5-4 1,15-3 0,8-2 0,-2 0 0,-11 0 1091,0-2 0,-7-1 0,13 0 0,-6 2 0,13 0 0,10-1 0,2 1 0,-1 0 0,-6 0 0,-13 1 0,0-2 0,-13 1 0,2 0 0,15 1 0,-17 2 0,9 0 0,8 1 0,5 0 0,3 0 0,1 0 0,-2 0 0,-3 1 0,-6 0 0,-9 0 0,22 0 0,-11 1 0,-3 0 0,2 1 0,8-1 0,-10 0 0,8 0 0,4 0 0,2 0 0,-1 0 0,-3 0 0,-6 0 0,-9 0-1113,17 0 0,-9 0 0,-5 0 1,0 0 1112,-4 0 0,-1-1 0,-3 1 0,-7 1 0,21 5 0,-9 0-4,-10-6 0,-3 3 4,4 8 0,-7 0 0,3-9 0,-8 9 0,-67-48 3837,-1 6-3837,-3-45 0,0-18 0,7 1 0,2-10 153,-1 17 0,1-10 1,1-3-1,1 5-153,2 17 0,0 4 0,3-4 0,0-11 0,0 5 0,2-13 0,0-8 0,2-4 0,0-1 0,0 4 0,0 6 0,1 12 0,3-11 0,0 13 0,2-1 0,2-15 0,-6 26 0,2-11 0,1-7 0,1-4 0,1-3 0,-1 1 0,1 3 0,0 6 0,-1 9 0,-1 10 0,12-32 0,-1 18 0,3-9 0,-7 15 0,3-9 0,0-4 0,1 1 0,-2 6 0,-3 10 0,2-3 0,-3 10 0,1-7-447,1-11 0,1-9 0,1-1 1,0 6 446,4-4 0,1 4 0,0-3-155,-4 8 1,1-4-1,-1 1 1,-1 8 154,-1 7 0,-1 6 0,-4 4 0,3-12 0,-10 18 0,-16 39 0,-11 26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24575,'-10'0'0,"1"5"0,-1-4 0,5 7 0,-3-3 0,11 1 0,11 11 0,23-4 0,31 2 0,7-4 0,10-1 0,-14-2 0,15-1-848,-15-3 0,16-1 0,14 1 0,6-1 0,3 1 0,-3-1 0,-7 0 0,-13 0 848,9 1 0,-13 0 0,3-1 0,17 1 0,-27-2 0,12 0 0,8 1 0,7-1 0,5 0 0,1 0 0,1 0 0,-2 0 0,-5 0 0,-7 0 0,-9 0 0,-11 0-403,26 2 1,-18 0 0,-2 0-1,15 0 403,-18-1 0,10 0 0,8 0 0,4 0 0,1 0 0,-3 1 0,-6-1 0,-8 0 0,-13 0 0,22 2 0,-17 0 0,8 1 0,4-2 0,11 1 0,2 0 0,-7 0 0,-17-1 0,-5 3 0,-8-1 0,26 0 0,-14 2 0,-48 1 0,-24-9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59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4 0,4-9 0,13-1 0,6-4 0,-3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5:5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0 752 24575,'12'-81'0,"0"0"0,-1 0 0,0 27 0,0-1 0,5-32 0,1-14 0,2 21-810,14 14 810,12 29 266,0 17-266,4 11 135,19 42-135,-20 18 0,-32 23 0,-10 23 0,-4-12 0,-1-27 0,-4-2 0,-3 22 0,-3 7 0,-5-27 0,-9-39 0,4-104 0,8 13 136,16 7 0,7-12 1,7 13-137,39-12 0,-12 44 0,3 19 0,21 71 0,-42-5 0,-7 7 0,-3 36 0,-7-42 0,-1-3 0,-4 5 0,24-33 0,-4-80 0,-5 11 0,4-5 0,8-16 0,3 2 0,-4 19 0,2 7 0,21-17 0,-4 107 0,-31 14 0,2-9 0,1-2 0,-3-7 0,2-5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0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113 319 24575,'0'-10'0,"11"-6"0,-3 1 0,5-7 0,-4 8 0,-8-11 0,9-7 0,-28-10 0,10 13 0,-30 4 0,22 28 0,-7 0 0,9 25 0,-4 22 0,7 9 0,-8 28 0,30-26 0,14 19 0,18-42 0,8-25 0,3-11 0,-2-15 0,0-42 0,-6-12 0,-12-4 0,-17-1 0,-1 6 0,-1 34 0,-11 32 0,-4 40 0,8 33 0,-1-27 0,17-3 0,0-34 0,10-49 0,0-16 0,3-5 0,-6-13 0,-5 4 0,-14 34 0,-7 26 0,-14 67 0,7-3 0,-7 4 0,9-22 0,0-25 0,0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24575,'10'0'0,"-2"0"0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0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0 720 24575,'11'-43'0,"6"1"0,9-46 0,2 6-1930,-1 0 1930,1 10 622,2 20-622,2 19 319,-8 13-319,8 5 0,-12 13 0,5-5 989,7 29-989,-5 6 0,9 35 0,-21 11 0,-8-3 0,-3-1 0,-9-4 0,4 13 0,7-111 0,7-33 0,0 19 0,3-4 0,9-28 0,3-1 0,-4 19 0,0 1 0,6-9 0,1 10 0,12 16 0,-18 24 0,6 73 0,-24 16 0,16 26 0,-21-4 0,21-23 0,-12-33 0,12-3 0,-12-34 0,-3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242 21555,'62'-6'-611</inkml:trace>
  <inkml:trace contextRef="#ctx0" brushRef="#br0" timeOffset="-1">5405 12 24575,'26'0'0,"-12"0"0,4 0 0,-8 0 0,-1 0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81 24575,'-4'-5'0,"3"-7"0,-8 5 0,8-6 0,-11 2 0,5 2 0,-6 2 0,0-2 0,-1 7 0,-4-3 0,-6 27 0,-9 22 0,15 17 0,-14 14 0,30-10 0,10 21 0,10-27 0,36 9 0,12-55 0,5-48 0,-37-10 0,-7-8 0,-9 2 0,-6 1 0,-3-16 0,-9 66 0,10 58 0,-8 14 0,29 3 0,-17-8 0,18-19 0,-17-25 0,2-12 0,-3-10 0,18-18 0,-11-4 0,4-5 0,-18 11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0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24575,'-18'0'0,"8"0"0,2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0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24575,'11'13'0,"9"5"0,62 15 0,-35-16 0,2 1-1035,14 4 0,9 0 1035,-7-7 0,9-1 0,6-1 0,3-1-615,-2-1 0,3-2 1,4-1-1,4 0 0,7 1 615,-12-1 0,7 1 0,4 0 0,3 0 0,2 0 0,-1-1 0,-2 0 0,-4-1 0,2-1 0,-1-1 0,-2 0 0,-1-1 0,0 0 0,1 1 0,1-1 0,5 2 0,5-1 0,0 1 0,0-1 0,-6 0 0,-7 0 0,-10-1-149,22 1 1,-14 0 0,-13-2 148,0-2 0,-36-2 0,-112-11 0,7 7 0,-19-1 0,-5 1 0,7 0 0,2 0 0,3 0 0,-7-1-603,5 0 1,-8-1-1,-3 0 1,2 0 0,6 3 602,-14 2 0,5 3 0,1-4 0,-7-5 0,-1-5 0,1 3 0,2 4 0,0 1 0,1-2-158,1-3 0,1-2 0,1 0 158,6 0 0,1 1 0,0-1 0,5 1 0,0-1 0,2 0 0,6 1 0,0-1 0,0 0-219,-6-5 0,0-1 1,6 3 218,3 5 0,5 1 0,-3-6 0,14 2 0,34 8 3463,48 17-3463,25 0 0,19 0 0,-1-2 0,13 1 0,9 0-327,-18-2 1,13 2 0,5 0 0,-2-1 0,-9-4 326,9-3 0,-8-3 0,6 0 0,-2 3 0,6 0 0,0 0 0,-7 1-438,-1 0 1,-5 1-1,-2-2 438,-3-2 0,-1-1 0,-4 2-312,19 10 0,-9 0 312,-15-12 0,-19 3 0,-37 8 0,-52-28 0,-19 6 0,-10 0 1185,-6-8 0,-4-1-1185,-15-1 0,-5 1 363,26 7 0,-3 1 1,0 2-364,-4 2 0,-1 1 0,-1 0 0,-6-2 0,0 0 0,0 2 0,6 5 0,0 2 0,1-1 0,3-3 0,-1-1 0,4 1 321,-20 4 1,4 0-322,5 0 0,12 0 0,16 0 0,41 0 0,78 13 0,41 3 0,-25-7 0,5 2 300,0 4 1,7 3 0,8-1-301,-18-5 0,6 0 0,4-1 0,-3-1 0,-7 0-219,13-1 1,-6 0-1,6 1 219,-14 0 0,7 3 0,1 0 0,-6-2 0,-11-3 0,12-6 0,-10 0 94,0 7 0,-6 0-94,-5-5 0,-28-3 0,-58 3 258,-25-4 0,21 0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1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0 792 24575,'17'11'0,"-2"-9"0,6 10 0,4-20 0,4-7 0,8-13 0,5-20 0,-1-17 0,-2-6 0,-15 21 0,-2-1-553,16-31 1,-5-1 552,-23 31 0,-6 1 0,-1-3 0,-3 2 0,-10-16 0,-25 29 0,3 50 0,-15 40 0,2 13 0,1 17 0,17-17 0,-1 11 0,7-5 0,12-12 0,4 1 0,0 9 0,0 7 0,4-7 0,5-9 0,3 0 0,0 35 0,4 0 0,3-33 0,1-2 0,-5 19 0,-1-5 0,5 0 0,-14-15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24575,'8'-11'0,"2"6"0,22-9 0,10 11 0,25-27 0,6 0 0,2-7 0,-26 0 0,-3-2 0,22-9 0,-10 1 0,-26-7 0,-29 33 0,-4 18 0,-3 31 0,4-3 0,0 17 0,0-9 0,5-6 0,-3-6 0,7-8 0,-3-8 0,7-6 0,0-15 0,6-15 0,-1-11 0,2-8 0,-9 8 0,11-1 0,-19 16 0,14 3 0,-16 11 0,8 7 0,5 20 0,2 12 0,9 25 0,-5 0 0,4 27 0,2-15 0,-9-12 0,-3-21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24575,'9'0'0,"1"0"0,0 8 0,1 2 0,3 15 0,1 16 0,0 6 0,-7-26 0,-2-22 0,-6-49 0,0-21 0,0-5 0,14-4 0,1 26 0,10 17 0,-4 24 0,-3 8 0,26 40 0,-18-5 0,10 33 0,-14-14 0,-6 22 0,0-39 0,-3 12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2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48 24575,'0'-10'0,"0"1"0,0-1 0,-4 1 0,-5 3 0,-6 2 0,-3 4 0,0 6 0,-13 38 0,10-13 0,-2 53 0,34-34 0,9 1 0,53-23 0,-17-21 0,38-7 0,-28 0 0,-1-9 0,-23 7 0,-14-11 0,-19 12 0,-5-3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20 24575,'-56'-10'0,"5"1"0,-12 23 0,-2 5 0,-8 15 0,-15 6 0,11 17 0,3 5 0,-2-2 0,26 5 0,28-7 0,102-38 0,-8-22 0,10-7 0,-11 4 0,3-1 0,-2-3-1505,22-15 0,-3 1 1505,-3 13 0,-6 5 0,14 4 0,-24 16 0,-27 17 0,-15-6 0,-52 29 0,-3-25 0,-29-5 0,-5-4 0,4-6 3010,-26-10-3010,65-35 0,12 19 0,4-18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24575,'0'63'0,"0"-16"0,0 17 0,0-23 0,0-14 0,0-2 0,5-3 0,9-7 0,-1-2 0,24-67 0,-17 10 0,1-12 0,-2-1 0,-2 12 0,6 19 0,-17 42 0,16 27 0,-19-9 0,41 22 0,-25-21 0,26 7 0,-30-30 0,-3-8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 24575,'-15'-3'0,"4"34"0,22 52 0,-9-22 0,-1 5-2643,5 9 1,-1 2 2642,-3 1 0,-4-2 0,-3-2 0,-1-4 795,4-16 0,1-3-795,-1 35 856,8-49-856,8-8 0,9-46 0,0-17 2839,10-10-2839,-11 5 0,-5 18 0,12 17 0,-10 9 0,18 8 0,0 30 0,-2 21 0,-5 3 0,-12 19 0,-26-40 0,-46 34 0,11-55 0,-36 14 0,36-39 0,6-41 0,20 30 0,6-30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24575,'5'0'0,"-2"-5"0,29 3 0,2-3 0,15-5 0,16 8 0,8-18 0,0 17 0,1-27 0,-38 25 0,-5-16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2:2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24575,'14'-11'0,"6"-7"0,2 3 0,15-11 0,1 2 0,4-5 0,-1-2 0,-5 3 0,26-25 0,-57 46 0,-1-1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11 651 24575,'-10'-4'0,"15"20"0,2-11 0,15 13 0,1-8 0,4-9 0,10-9 0,17-26 0,-15-8 0,-12-11 0,-5-9 0,-11-7 0,-7-3 0,-9-9 0,-3 1 0,4 15 0,-3 8 0,-23-7 0,16 55 0,-10 26 0,-1 10 0,-6 43 0,15 13-727,4-26 1,1 4 726,9 6 0,1 3 0,-4 8 0,-1 3-1160,4 9 1,4 2 1159,3 0 0,2 2 0,-1-27 0,1 3 0,1-3 0,8 27 0,3-2 0,0-3 0,2-3 0,-3-19 0,2-5-76,0-7 0,-1-7 0,1-5 1,-1-13-1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1 408 24575,'22'-5'0,"5"1"0,36-7 0,10 9 0,-8-13 0,2-2 0,-17 10 0,0-1-499,17-10 0,-4-4 499,13-12 0,-9-6 327,-9-29-327,-28 24 166,-8-7-166,-27 36 0,-9 30 0,7 12 505,-21 25-505,24 0 0,-10 5 0,14-14 0,11-5 0,-4-15 0,10-10 0,-8-8 0,4-4 0,34-45 0,-14-3 0,0-5 0,-3-6 0,-2-32 0,-7 38 0,-23 44 0,-1 60 0,-6 7 0,9-2 0,7-14 0,-5-1 0,17-12 0,-16-7 0,8-9 0,-11-9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6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33 135 24575,'0'16'0,"-14"14"0,10 21 0,-10 5 0,14-7 0,0 15 0,0-28 0,9-27 0,3-41 0,8-22 0,4-7 0,15-24 0,-12 24 0,3 3 0,19-2 0,-18 25 0,2 36 0,-14 20 0,-7 15 0,1 0 0,-13-2 0,5-8 0,-4-1 0,10-7 0,-9 0 0,3-8 0,-5-2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1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151 131 24575,'8'-33'0,"-7"6"0,12 2 0,-11 11 0,-1-3 0,-7 10 0,-3-1 0,-4 8 0,-2 0 0,-8 22 0,-1 6 0,-7 28 0,4 8 0,10 10 0,7-8 0,10-10 0,0-15 0,11-11 0,-4-8 0,9-10 0,-6-8 0,3-4 0,1 0 0,4 0 0,-2-12 0,-7 4 0,-4-5 0,-5 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5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78 275 24575,'-11'12'0,"-23"22"0,1-1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5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24575,'1'-1'0</inkml:trace>
  <inkml:trace contextRef="#ctx0" brushRef="#br0" timeOffset="1">101 354 24575,'-3'40'0,"-10"-7"0,13-8 0,8-15 0,-6-2 0,6-8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5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83 219 24575,'0'22'0,"17"10"0,-4-10 0,15-2 0,-14-15 0,3 1 0,21-51 0,-23 12 0,-11 25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37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127 110 24575,'-4'-10'0,"3"17"0,-4 33 0,5 33-539,0-21 0,0 8 539,0 15 0,0 10 0,0-3-1840,0 17 0,0 2 1840,0-7 0,0 6 0,0-10 0,1-4 0,-2-9 537,0-5 0,-3-13-537,-6-22 0,2-52 0,2-69 0,4-27 0,-5 26 0,1-5 0,4 5 0,1-7 0,1-1 0,0 14 0,1-3 0,0 3 0,2 7 230,2-11 0,4 3-230,1 0 0,4-3 0,1 22 0,8 27 3224,31 43-3224,-25 16 0,14 23 0,-28-12 0,-2-1 0,-20-11 0,-19 9 0,-40-24 0,-14 6 0,7-37 0,33 17 0,27-17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3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 24575,'-4'-5'0,"7"1"0,-2 8 0,12 2 0,15 13 0,35 34 0,2-8 0,-25-13 0,-1-1 0,19 5 0,-16-12 0,-8-3 0,-9-8 0,-15-7 0,-1-2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3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24575,'-16'17'0,"1"5"0,-7 14 0,-1 7 0,-13 13 0,6-16 0,-14 10 0,24-29 0,3-1 0,12-16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 24575,'0'-10'0,"6"-3"0,-5-8 0,4-6 0,-5-20 0,0-4 0,0 15 0,0 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4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24575,'0'-14'0,"5"5"0,4 10 0,-3 4 0,7 10 0,-12 6 0,5 13 0,-6 15 0,0 15 0,0 10 0,0-1 0,0-8 0,0-8 0,0-25 0,0 0 0,8-26 0,-2 6 0,34-11 0,-6 3 0,17-3 0,6-2 0,25 1 0,-4 0 0,16 0 0,-7 0 0,-9 0 0,2 0-360,-6 0 0,11-1 0,1 1 0,-8 1 360,-9 2 0,-5 1 0,5 0 0,25 0 0,6-1 0,-7 3 0,4 7 0,-4-1 0,9-5 0,-5 0 0,-33 4 0,-2 0 0,20-1 0,7 0 0,-16-1 0,5 2 0,-4 1 0,18 6 0,1 0 0,-15-5 0,4-1 0,-11-1 0,-17-1 0,-3 0-212,38 4 0,4-2 212,-16-4 0,4-2 0,7 2 0,7 1 0,-6-1 0,-3-1 0,2-1 0,-12 0 0,10 0 0,-2 0 0,-14-2 0,-6-2 0,-5-1-369,8 3 1,5 1 0,-8-2 368,32-3 0,0 0 0,-7 0-178,-37 4 1,-1 1 177,19-2 0,-6 6 1297,-36-9-1297,-15 0 420,-3 0-420,-1-4 1191,-4-5-1191,9-14 416,-12-4-416,21-11 0,-11-3 0,8-8 0,3-4 0,2-18 0,1-7 0,-1-2 0,0-2 0,-2 2 0,-1 3 0,-6 18 0,11-30 0,-26 73 0,3-6 0,-4 12 0,0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4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479 169 24575,'5'5'0,"0"-1"0,0-8 0,5-5 0,-9-12 0,-3-6 0,-8-7 0,-17 3 0,-6 4 0,-19 11 0,-28 8 0,10 8 0,-18 20 0,27 4 0,28 27 0,8 6 0,3-2 0,20 6 0,14-5 0,25-24 0,21-13 0,6-6 0,9-4 0,6-31 0,-4-11 0,-22-3 0,-13-4 0,-8-3 0,-21 1 0,3 4 0,-9 20 0,9 21 0,10 18 0,39 49 0,-3-19 0,9 1 0,2-5 0,2-15 0,-6-3 0,-4-6 0,-15-21 0,-1 7 0,-32-9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1554 24575,'-10'0'0,"-3"0"0,3 0 0,-4 0 0,9 4 0,-7-3 0,6 3 0,-8-4 0,1-5 0,-1 3 0,-4-8 0,0 8 0,7-7 0,-5 7 0,14-6 0,-18 3 0,9-1 0,-3-6 0,-2 10 0,9-6 0,-7 0 0,-11-1 0,11-6 0,-11 3 0,12 6 0,-7-10 0,-1 5 0,0-3 0,5-2 0,1 5 0,-4-10 0,-1 5 0,2-1 0,4 3 0,3-1 0,4 1 0,-2 1 0,7 3 0,-6 1 0,2-17 0,-11-2 0,3-5 0,2 3 0,-9-25 0,18 28 0,-18-36 0,12 36 0,-3-16 0,3 15 0,-2-13 0,10 13 0,-5-1 0,6-5 0,0 14 0,0-10 0,0 11 0,6-12 0,-5 15 0,12-38 0,-11 33 0,11-34 0,-7 35 0,6-14 0,-5 17 0,8-16 0,-2 5 0,5-1 0,0 0 0,8 2 0,-12 10 0,16-8 0,-15 10 0,8-14 0,-6 7 0,1-7 0,-4 4 0,-1 5 0,-4-5 0,1 7 0,-8 0 0,7 4 0,-8-3 0,3 10 0,-4-1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6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1665 24575,'11'-21'0,"-8"6"0,13-6 0,-14 0 0,24-23 0,-14 6 0,21-14 0,-22 29 0,15-10 0,-22 21 0,16-8 0,-19 10 0,8 1 0,-3-4 0,0 2 0,3 2 0,-8-3 0,8 10 0,-4-15 0,4 15 0,-3-10 0,2 10 0,-7-6 0,3 3 0,-4-9 0,4 4 0,-2-3 0,2-1 0,-4-7 0,0 5 0,0-4 0,0 10 0,0 1 0,0-1 0,0-14 0,4 15 0,-3-18 0,3 17 0,0-15 0,-3 5 0,4-5 0,-1 15 0,-3-3 0,3 8 0,0 0 0,-3-7 0,8 5 0,-8-6 0,11-9 0,-4 5 0,1-6 0,-3 10 0,-2-5 0,1 2 0,0-3 0,4 5 0,-8 1 0,3 2 0,-4-15 0,4 10 0,-3-11 0,8 12 0,-8 1 0,11 4 0,-6 0 0,3-1 0,3 1 0,-10 0 0,14-6 0,-9 5 0,2-8 0,-1 9 0,-3-12 0,5 6 0,-5-3 0,3 10 0,-2-8 0,3 14 0,-4-13 0,4 14 0,-8-6 0,7 7 0,5-25 0,0 12 0,6-18 0,-13 7 0,0 9 0,-6-8 0,0 14 0,4-8 0,-3 4 0,3-1 0,-4 2 0,0 0 0,4 2 0,-3-2 0,-11 8 0,-9 0 0,-15 5 0,1 8 0,-1-6 0,7 11 0,2-12 0,-1 10 0,10-6 0,-5 1 0,7-1 0,4-5 0,-15 5 0,-21-4 0,16 9 0,-1-14 0,37 1 0,25-12 0,5-2 0,13-2 0,0-1 0,0 0 0,7 0 0,2-1 0,28-9 0,-23 15 0,15-16 0,-36 28 0,5-16 0,-19 18 0,-6 0 0,-10 2 0,-3 11 0,2-10 0,-2 27 0,3-9 0,-11 19 0,7 9 0,-8-18 0,0 6 0,5-18 0,-3-12 0,3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4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93 24575,'10'0'0,"-5"-4"0,-12-8 0,0 0 0,-14-8 0,7 8 0,-19-5 0,4 9 0,-57 1 0,35 7 0,-16 8 0,0 4 0,13 0 0,0 11 0,3 4 0,18-2 0,5 20 0,4 3 0,1-6 0,2 54 0,14-58 0,40 53 0,-13-51 0,21-2 0,6-3 0,-1-7 0,31-12 0,4-5 0,-12 4 0,8-6 0,-3-9 0,-28-17 0,27-30 0,-54 4 0,18-35 0,-28 47 0,-1-23 0,-1-1 0,-2 20 0,-5-54 0,-19 70 0,-2 0 0,-10 10 0,-4 3 0,23 6 0,-4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2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1025 24575,'10'-4'0,"10"-5"0,3-4 0,13-10 0,5 4 0,10-11 0,16-4 0,7-1 0,15-6 0,-21 14 0,3 2-747,-14 4 0,1 1 747,21-7 0,4 0 0,-1 0 0,6 0 0,-1 0 0,6 0 0,-5 1 0,-22 6 0,-4 1 0,6 0 0,12-4 0,10-1 0,-2 0 0,-15 5 0,-12 4 0,-3 0 0,15-5 0,8-3 0,-11 5 0,21 1 0,-32-5 0,-3 3 0,2 16 0,-2-25 0,-7 25 0,-7-18 0,-2 20 0,18-20 0,-18 10 1494,33-11-1494,-43 12 0,14-2 0,-29 10 0,11-3 0,-15 5 0,19-4 0,-17 2 0,17-2 0,-15 4 0,14 0 0,-13 0 0,8 0 0,-10 0 0,11 0 0,31 0 0,-9 0 0,25 0 0,-36 0 0,5 0 0,-21 0 0,29 0 0,-26 0 0,14 0 0,-28-4 0,-16-8 0,0 0 0,-13-5 0,6 11 0,-12-4 0,6 3 0,-19-4 0,18 4 0,20 3 0,20 13 0,44 3 0,-3 9 0,4-8 0,-12 9 0,-18-18 0,-3 20 0,-16-21 0,2 16 0,-7-13 0,-4 7 0,3-3 0,-8 11 0,3-8 0,-19 20 0,-7-12 0,-15 10 0,-42 25 0,30-20 0,-12 7 0,43-30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4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24575,'0'-9'0,"4"-1"0,-3 1 0,4-1 0,-5 1 0,0 3 0,0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45 526 24575,'0'52'0,"-4"-53"0,-8 3 0,6-87 0,1 34 0,-1-5 0,-1-33 0,3 0 0,6 31 0,7 4 0,18-7 0,7 25 0,23 97 0,-8 5 0,-6 13 0,-24-17 0,-7 6 0,-2-1 0,1 32 0,-3-6-424,-1-31 0,-3-7 424,-4 17 0,0-96 0,0-45 0,-2 3 0,4-9 0,8 7 0,5-4 0,0 6 0,-7 0 0,9 9 0,35 0 0,7 26 0,-6 63 0,6 25 0,-2 9 0,-12 13 0,-11 2 0,-3-5 0,-8-30 0,-4 16 0,-15-100 0,-5-47 0,2-10 0,8 41 0,3 0 0,1-14 0,3-7 0,4 19 0,19 18 848,34 41-848,-50 26 0,10 57 0,-2 8 0,-14-37 0,1 15 0,-1-1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24575,'7'22'0,"6"1"0,16 20 0,5-8 0,5-1 0,6-17 0,-10 1 0,-3-17 0,-18 5 0,0-14 0,-1-60 0,-5-14 0,-6 30 0,-2 1 0,-6-16 0,-31 43 0,10 19 0,-15 47 0,4 18 0,11 23 0,17 1 0,5 19 0,10-13 0,13-26 0,10-5 0,9 6 0,9 3 0,2-18 0,0-25 0,5-19 0,38-30 0,-5-15 0,-24-3 0,-17-30 0,-18-6 0,-38 18 0,0 2 0,4 3 0,11 15 0,11-4 0,39 60 0,-15 53 0,-5 13 0,11 7 0,-17 8 0,-11-11 0,-17-58 0,0-22 0,0-70 0,6 0 0,4-5 0,4 5 0,4 2 0,3-6 0,4 9 0,13 8 0,-8 67 0,-15 24 0,-11 20 0,0-3 0,5-30 0,-9 13 0,17-114 0,1-13 0,3-1 0,12 8 0,1 21 0,-2 25 0,-17 73 0,8 17 0,-2 6 0,-7 20 0,-5-26 0,-1-5 0,2-15 0,-10-7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24575,'-9'34'0,"6"13"0,-17 34 0,17 15 0,-3-42 0,2 4 0,14 20 0,7 0-940,-3-21 1,4-3 939,10 12 0,8-7 158,6-26 0,2-8-158,21 5 0,-8-82 0,-8-28 0,-28 29 0,-8-7 0,-1-25 0,-4-13 0,-7 12 189,-3 22 1,-16 8-190,-55-15 0,-7 17 0,36 33 0,-33 9 0,23 12 0,113 30 0,19-4 0,-16-22 0,5-6 476,0-1 0,0-9-476,5-19 0,-2-5 116,-10 10 0,-3 6-116,36 1 0,-87 112 0,-16-11 0,-13-8 0,5-6 0,22-28 0,-3-4 0,3-34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24575,'0'41'0,"0"1"0,-13 3 0,10-4 0,-10-5 0,13-9 0,4-6 0,5-11 0,12-6 0,-9-4 0,3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24575,'-20'58'0,"17"5"0,20-17 0,12-2 0,2-23 0,44-55 0,-45 22 0,30-33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25 24575,'-67'-7'0,"0"1"0,10-1 0,5 3 0,-4 4 0,13 17 0,23-12 0,3 12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24575,'25'-49'0,"3"4"0,-16 19 0,1 9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1275 24575,'24'-17'0,"0"-5"0,5-22 0,3-14 0,1-16-1905,-17 28 0,-2-4 1905,-4-8 0,-1-3 0,3-3 0,-1-2 277,-8-7 1,-3-4-278,0-21 0,0 1 0,1 28 0,-5 3 0,-14-19 0,-4 11 0,7 29 762,-58 15-762,41 49 0,-15 51 0,5 19 0,27-27 0,6 9-890,1 1 0,0 17 0,0 6 0,3-2 0,3-12 890,3-5 0,3-7 0,6 6 0,3 4 0,5 10 0,3 3 0,2-7 0,-1-16 733,6 6 1,14-17-734,37-17 0,22-13 0,-14-15 0,-32-16 0,-3-13 0,19-12 0,6-11 0,-20-7 0,-34-8 0,-15-9 0,2-28 0,-7-2 0,-8 28 0,-4 4 204,-2-6 1,-3 15-205,-5 32 0,-2 35 0,6 11 5067,6 23-5067,-10 9 0,16-8 0,4 1 0,8 18 0,21-2 0,8-7 0,12-22 0,-2-1 0,-3-8 0,-24-26 0,5 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6 292 24575,'10'8'0,"-2"-2"0,-4 7 0,-3-4 0,3 1 0,14 7 0,-10-9 0,23 4 0,-13-23 0,6-32 0,-1-7 0,5-6 0,-10-12 0,-8 3 0,-19 24 0,-17 0 0,-8 49 0,2 19 0,5 12 0,2 11 0,6 14 0,5 3 0,-2-11 0,7-1 0,23 17 0,11-10 0,7-26 0,18-41 0,-2-18 0,-27-23 0,16-19 0,-4-1 0,-28 11 0,15 17 0,-20 54 0,0 25 0,13-5 0,-4-9 0,5-8 0,-9-11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3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24575,'-10'15'0,"17"21"0,-3 38 0,27 8 0,-28 5-921,23 1 921,-23-6 0,8 5 0,-11-6 0,0 0 0,0-36 0,0-8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24575,'-51'61'0,"-1"0"0,1 0 0,-8 12 0,3-5 0,-9 13 0,18-18 0,25-21 0,15-21 0,7-4 0,15-11 0,10 2 0,33-29 0,24-19-138,-26 3 1,-3-3 0,13-6 0,-7-1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7:5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24575,'-18'5'0,"-9"14"0,-3 8 0,-5 12 0,43 7 0,4-35 0,36 10 0,-18-40 0,-9 18 0,-8 0 0,3 13 0,0 32 0,-3-2 0,-4 51 0,-16-44 0,-1 14 0,-15-39 0,-1-14 0,-40 5 0,23-13 0,-8 5 0,34-7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24575,'-6'-13'0,"2"3"0,4-4 0,0 17 0,0 24 0,0 30 0,0 40-775,0-38 1,0 2 774,-1 6 0,2 3 0,5 8 0,0 1 0,-6-2 0,3 0 0,11 7 0,2 5 0,-9-5 0,-3 5 0,1-2 0,2-16 0,1-3 0,-2 5-1100,-1 24 0,-1 6 1,0-5 1099,-1-27 0,1-4 0,1 12 0,-1-2 0,0 15 0,0 8 0,1 4 0,0-2 0,1-7 0,0-12 0,6 19 0,1-13 0,0 13 0,-6-20 0,1 13 0,-1 8 0,0 0 0,1-6 0,-1-13 0,0-18 0,4-4 0,-1-8 0,5 42 0,-4-8 0,-9-38 0,8 34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4382 24575,'-10'0'0,"1"4"0,-1-3 0,1 7 0,-1-7 0,1 4 0,-1-1 0,-3-3 0,3 3 0,15 4 0,10-7 0,25 7 0,9-8 0,23 0 0,17-11-828,-31 4 1,3-1 827,8-3 0,6-4 0,3 1 0,7-2 0,-3 2 0,11-2 0,3 0 0,-20 5 0,9-1 0,-3 1 0,-9 2 0,0 1 0,1 1 0,2 1 0,11 0 0,0 1 0,-13 1 0,-9 2 0,0 1 0,5-1 0,13-2 0,-1 1 0,-14 1 0,-13 3 0,-3-2 0,29-4 0,-3 0 0,-5 3 0,-8-9 0,-9 3 0,15-3 0,-10 0 0,5 1 0,0 2 0,-3 6 0,-7-3 0,-7 1 0,-25 4 1655,21 0-1655,-26 0 0,7-8 0,-25-9 0,-3-16 0,-15-16 0,9 0 0,3-10 0,-3-11 0,0-10 0,0-3 0,1 9 0,1-3 0,0-1 0,-1-1-393,-1-1 0,0 0 0,0-2 0,-1-5 393,1 7 0,-1-6 0,0-3 0,-1 1 0,1 3 0,0 8-1534,-5-22 0,0 9 0,1-7 1534,5 14 0,0-8 0,0-1 0,0 2 0,0 9 0,-3-5 0,0 7 0,2-10-790,5 11 0,1-11 0,1-4 0,1-1 1,-2 5-1,-1 10 790,-6-13 0,-3 10 0,2-9 0,5-3 0,0-14 0,1-3 0,0 12 0,-1 22 0,-1 22 0,-1 8 0,-8-21 0,2 7 795,10 24-795,-14 27 0,18 8 0,0 23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24575,'15'19'0,"6"2"0,-8-10 0,-1 5 0,0-15 0,-2 3 0,4-4 0,0 0 0,-5 0 0,0 0 0,-3-4 0,6-12 0,-6 3 0,3-7 0,0 15 0,-8-4 0,3 12 0,-4-6 0,0 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 24575,'27'0'0,"11"0"0,48 0-1549,-35 1 0,4-2 1549,18-5 0,5 0-2024,11 6 1,4-3 2023,-25-7 0,2-4 0,7 1 0,13 4 0,9 2 0,3 0 0,-5-2 0,-18-1 0,-3-2 0,0 0 0,4 2-443,3 2 1,4 2 0,3 1 0,-3 0 0,-6 0 442,20 0 0,-6 1 0,3 1 0,-8-1 0,4 1 0,-2 0 0,-5 0 0,-1 2 0,-5 1 0,6-2-449,10-5 0,9-2 1,-4-1-1,-19 2 449,-17 3 0,-7 0 0,41-6 0,-28-1 0,-68 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62 24575,'-4'-5'0,"3"-8"0,-11 6 0,6-7 0,-12 8 0,4-4 0,-40 9 0,-36-4 0,-8 20 0,12 8 0,3 6 0,12 16 0,16 15 0,10-1 0,30-25 0,6 31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24575,'62'-77'0,"-1"-1"0,-4 3 0,-13 33 0,-29 68 0,8 1 0,18 14 0,-5-17 0,7-1 0,0-13 0,32 13 0,-37-19 0,11 10 0,-45-14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24575,'0'-9'0,"0"-1"0,-4 5 0,-5-5 0,-5 9 0,-11-5 0,9 6 0,-5 5 0,12 0 0,-1 4 0,1 1 0,-8 14 0,10-7 0,-9 17 0,14-19 0,2 18 0,2-24 0,3 12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24575,'14'-34'0,"-3"5"0,-11 20 0,0-1 0,0 1 0,0 18 0,5-1 0,-3 17 0,8 9 0,-8-20 0,3 10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91 24575,'5'-4'0,"-6"-5"0,0-1 0,-13 1 0,8 0 0,-7 8 0,3-3 0,-3 4 0,-1 0 0,-4 0 0,0 0 0,-4 11 0,0 3 0,3 8 0,-1 21 0,-1-6 0,2 42 0,4-31 0,17 41 0,5-59 0,28 18 0,-7-29 0,24-12 0,4-5 0,-5-7 0,6-5 0,-7-7 0,-26-14 0,-3-16 0,-4-4 0,-8-4 0,-7-18 0,-4 0 0,-7 20 0,-11-24 0,13 75 0,-2 4 0,7 23 0,-3 73 0,5-26 0,15 22 0,7-1 0,4-21 0,30-9 0,8-8 0,2-22 0,3-18 0,-2-4 0,-22-1 0,9-23 0,-44 1 0,0-14 0,-4 19 0,-1-6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1097 24575,'-6'-9'0,"-2"3"0,7-7 0,-8 8 0,8-4 0,-7 8 0,22-3 0,7-5 0,42-4 0,-17 0 0,4-3-1182,19-3 0,6-1 1182,17-6 0,6-3-1139,-25 9 1,2-1 0,2-1 1138,4-1 0,2 0 0,6-1 0,-15 4 0,5-1 0,2 0 0,-1 0 0,-4 1 0,18-6 0,-4 2 0,13-5 0,-21 6 0,11-3 0,8-2 0,2-2 0,-3 1 0,-7 2 0,-11 3 0,18-7 0,-12 3 0,10-4 0,-22 7 0,11-3 0,5-2 0,2-1 0,-5 2 0,-10 3 0,-15 5 0,14-4 0,-11 3 0,36-18 0,-23 11 0,-65 28 0,-15-4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24575,'9'39'0,"-6"19"0,17 31-1156,-17-34 0,-3 2 1156,6 2 0,-1 2 0,-5 9 0,0 2-655,6 0 1,0 1 654,-5 3 0,1 1 0,3-3 0,2 2 0,-1 18 0,-1-2 0,-4-27 0,1-4 0,5 11 0,-3-13 840,-12-35-840,-4-65 0,-1-27 0,1 10 0,-1-7-1151,3-4 0,0-12 1,0-3-1,2 8 1151,-1-24 0,3 2 0,1 18 0,1-4 0,1 9 404,2 9 0,2 6-404,12-38 1249,-2 38-1249,22-9 0,-6 40 0,34 0 0,-26 33 2663,5 31 1,-6 9-2664,-14 1 0,-11 9 0,-10-5 0,-20-28 0,-65-9 0,57-30 0,-27 2 0,56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0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24575,'18'11'0,"10"7"0,15 11 0,19 11 0,-9-6 0,2 5 0,-6-1 0,0 0 0,7 1 0,-4-2 0,-1 11 0,-22-30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0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6 24575,'-9'-6'0,"-4"17"0,-6 15 0,-7 23 0,-2 7 0,-12 19 0,0 3 0,9-13 0,8-13 0,0 1-302,-20 34 0,-8 13 1,22-34-1,29-50 1,0-12-1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24575,'10'0'0,"-1"-5"0,1 0 0,-5-5 0,-1 1 0,2-4 0,-5-2 0,4-10 0,4-8 0,-7-30 0,7-6 0,-9-4 0,0 23 0,0 22 0,0 15 0,-4 8 0,17 0 0,-5 5 0,39 8 0,-17-6 0,19 5 0,-16-14 0,14 5 0,-21-1 0,11 4 0,-31 7 0,7-3 0,-8 0 0,4 4 0,1-4 0,-5 8 0,-1-2 0,-4 2 0,0 0 0,0-2 0,-7 13 0,5-9 0,-6 10 0,8-10 0,0 2 0,5-11 0,4 2 0,12-8 0,-10 0 0,4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24575,'12'64'0,"13"8"0,-21 8 0,10-35 0,4 7 0,-4 34 0,-2 18 0,2-6-3319,5-3 1,-1 3 3318,-7-18 0,-2 10 0,0-1 0,1-9 0,6 15 0,-2-6 643,-8-19 1,-2 1-1,1-1-643,6 20 0,-1-6 0,-4-19 0,-2-6 0,-4 10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0 654 24575,'25'0'0,"-5"0"0,5-5 0,0-4 0,15-13 0,18-4 0,23-8-709,-34 18 1,2 1 708,6-3 0,2 0 0,4 4 0,5 1 0,-3-1 0,4-1 0,4 1 0,10 0 0,4 0 0,0 1-968,-4-1 1,0 0-1,1 1 968,5-1 0,1 1 0,4 0 0,-11 3 0,3 0 0,0 1 0,-6-1 0,-7 0 0,-5 0 0,9 1 0,2 1 0,10 1 0,4-1 0,-6 1 0,-13-2 0,7-6 0,-2-1 0,4 3 0,12 0 0,0-1 0,-14-1 0,-8-3 0,-2-1 0,19-1 0,9-1 0,-19 7 0,-6 7 0,15 0 0,-92 24 893,4 34-893,-5-10 0,-1 26 0,-1 21 0,2-7 0,3-16 0,0 1 812,-3 17 1,-2 10 0,1-4-813,-1 9 0,4-3 0,7 0 0,2 2 0,-4-20 0,-2 4 0,3-2 0,6-5 0,1-2 0,-1-1 0,-2 0 0,-2 0 0,0-5 0,4 11 0,-5-4-55,-13 4 0,-3-9 0,8-20 0,-18 3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1003 24575,'4'-8'0,"3"6"0,22-23 0,12 6 0,26-18 0,22-4-1298,-31 16 0,4-1 1298,9-6 0,3-2-1066,12-3 0,5-1 1066,-24 10 0,3 0 0,1 0-1009,7 0 0,2-1 0,1 2 1009,2 0 0,1 2 0,6-2 0,-2 2 0,7-1 0,0 0 0,-5 1 0,0 2 0,-5 1 0,6-3 0,-8 2 0,9-4 0,2-1 0,-8 1 0,-13 5 0,2 0 0,-8 0 0,8-2 0,2-1 0,-34 4 0,-41 12 0,5 3 0,-11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544 103 24575,'-60'0'0,"0"0"0,6 6 0,6 1 0,-2 4 0,7 17 0,-15 31 0,24-13 0,5 11 0,6 12 0,8 11 0,16-4 0,26-12 0,15-2 0,-2-3 0,-8 31 0,11-20 0,26-53 0,17-21 0,-18-14 0,-5-49 0,-32-9 0,-3-20 0,-11 11 0,-13 27 0,-8 0 0,-5-26 0,-7-10 0,-8 17 0,-7 33 0,-5 9 0,3-5 0,-4 6 0,-14 10 0,-1 14 0,-8 29 0,-35-7 0,49 20 0,7 5 0,-1 4 0,11 22 0,11 1 0,18-29 0,0 43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1 731 24575,'18'-18'0,"-5"6"0,10-30 0,-2 7 0,6-28 0,7-18 0,-18 32 0,-2-7 0,3-39 0,-4 1 0,-3 6 0,-10-9 0,-6 133 0,-5 11 0,2 6 0,6 28 0,1-11 0,1-2 0,3-7 0,23 23 0,-12-71 0,6 4 0,-11-17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24575,'20'12'0,"-4"-2"0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0 553 24575,'0'-60'0,"0"-1"0,0 6 0,4-18 0,1 2 0,-3 29 0,18 5 0,-13 15 0,13 10 0,13 58 0,-18 31 0,-3-17 0,2-23 0,25-127 0,-21 58 0,6-57 0,-2 2 0,-8 59 0,1 19 0,-1 5 0,7 15 0,3 9 0,0 25 0,-9 4 0,-4 5 0,1 37-749,-4-28 0,-5-1 749,-13 18 0,8-18 0,-8-28 0,10-15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24575,'0'24'0,"10"15"0,-1 20 0,3 28 0,0 15 0,-1-4 0,-1-17 0,1 7 0,1 0-346,-2-8 0,2 16 1,0 4-1,-1-9 1,-5-21 345,-6 25 0,0-48 0,0-3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24575,'9'-5'0,"8"-11"0,-2 14 0,15-23 0,5 22 0,16-20 0,0 21 0,-2-8 0,-15 10 0,-17 0 0,-9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24575,'-6'8'0,"10"9"0,7 23 0,10 25 0,2 24 0,-11-13 0,0 3 0,1-21 0,-1 1 0,-1 25 0,-1-6 0,3-18 0,-6-12 0,-7-60 0,0-31 0,0-24 0,0-15 0,0-6 0,9 22 0,6 1 0,5 32 0,7 5 0,-12 21 0,13 15 0,-8 33 0,10 18 0,10 31 0,-12-47 0,18-33 0,-16-59 0,-16-12 0,-4-6 0,7-28 0,-20 42 0,-3 5 0,4 5 0,-14 33 0,14 17 0,-14 6 0,14 25 0,8 52 0,4-36 0,25 35 0,-15-70 0,9-2 0,-19-17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79 24575,'8'5'0,"2"0"0,4-5 0,-1 0 0,0 0 0,-1-8 0,1 1 0,-6-6 0,1-5 0,-22 7 0,4-14 0,-53 18 0,21 7 0,-12 7 0,19 35 0,18-8 0,0 45 0,8-10 0,9-8 0,33-2 0,4-45 0,18 3 0,8-4 0,35-21-386,-34 8 0,-2-3 386,26-25 0,-23 1 0,-31 9 0,-12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24575,'0'11'0,"15"4"0,-7 9 0,13-7 0,-12-13 0,9-4 0,2-18 0,-3-27 0,-2-8 0,2-10 0,-13-5 0,-7 6 0,-5 32 0,-29-4 0,19 38 0,-26 43 0,23-14 0,8 55 0,16-60 0,40 15 0,-4-35 0,5-9 0,-14-10 0,-7-36 0,-15 15 0,6-21 0,-14 50 0,0 3 0,8 22 0,-2-9 0,19-6 0,-17-3 0,8-4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 24575,'8'88'0,"1"0"0,0 1 0,-1-1 0,-5-9 0,0 2 0,5-3 0,4 17 0,2 4 0,-1-6 0,-3-19-1340,-3-3 0,0-14 1340,22 31 852,-13-39-852,-6-33 441,-26-82-441,2-9 0,-1-17 0,2 17 0,-2-9 0,0-2 0,2 4-887,2-4 0,1 3 1,0-1 886,-1-11 0,0-1 0,4 18 0,7-3 1194,0 37-1194,0 24 0,12 10 0,-5 5 0,23 1 0,-11 15 2853,12 6-2853,-17 6 0,-7 9 0,-14-12 0,-8 3 0,-8-8 0,-4-8 0,-8-2 0,17-5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29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17888,'83'42'0,"-1"1"0,1 0 0,4 0 0,1-1 0,0 1 0,1 0 0,0 1 0,0-2-955,0-3 0,-1-1 0,0 0 955,-7-2 0,-1 0 0,-1-3 0,-4-3 0,-1-3 0,-2 0-153,-8-1 1,-1-1 0,-2-1 152,24 7 0,-4-2 703,-14-2 0,-5-2-703,27 15 1233,-33-15-1233,-28-11 3149,-19-13-3149,-28-21 0,13 11 0,-18-10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3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1 24575,'0'9'0,"0"5"0,-11 3 0,8 9 0,-27 13 0,15 24 0,-15 17 0,-3 9-1042,9-12 0,-3 7 1042,-4-1 0,-6 11 0,-2 3 0,3-9 0,5-6 0,1-6 0,-6 9 0,2-12 0,-6 8 0,-3 4 0,-1 0 0,3-4 0,4-9 0,-7 14 0,4-9 0,-2 2-676,2-6 0,-3 3 0,2-4 0,6-13 676,3-7 0,7-17 0,11-19 0,8-14 0,11-11 0,-4 4 0,3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8:3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24575,'13'0'0,"-3"0"0,3-5 0,1 4 0,0-3 0,4 4 0,0-5 0,7 3 0,1-3 0,15 5 0,1 0 0,7 0 0,0 0 0,7 9 0,2 1 0,7-5 0,12 15 0,-1 1 0,-24-16 0,-3 17 0,-3 0 0,-16-16 0,12 24 0,-26-20 0,-1 5 0,-8-2 0,6 16 0,-10-10 0,6 27 0,-9-25 0,0 22 0,-4-26 0,3 8 0,-11-14 0,-2 10 0,-2-4 0,-10 21 0,2-17 0,-6 14 0,4-19 0,-13 13 0,16-11 0,-7 0 0,15-1 0,0-7 0,3 0 0,-11 17 0,12-18 0,-15 24 0,15-26 0,-12 13 0,10-10 0,-15 14 0,10-8 0,-11 7 0,10-10 0,4 0 0,1-2 0,9 2 0,-7-7 0,10 7 0,-14-12 0,8 11 0,-5-6 0,-2 8 0,5-4 0,-4 1 0,5-2 0,-2 4 0,-3-2 0,7 2 0,-10-8 0,19-1 0,4-21 0,13 1 0,19-26 0,-10 13 0,3-4 0,-13 12 0,0-5 0,-10 7 0,8-15 0,16-9 0,-27 25 0,19-4 0,-45 41 0,-16 16 0,1-5 0,-10 15 0,12-10 0,12-1 0,4-9 0,6-4 0,6-7 0,5-3 0,2 1 0,11-11 0,-1 8 0,53 10 0,10 0 0,-34-6 0,24 6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339 166 24575,'6'-8'0,"-2"-2"0,-4-8 0,-13-9 0,-2 3 0,-12-7 0,5 11 0,-6 8 0,1-1 0,-7 11 0,-6 3 0,-11 32 0,12 12 0,6 21 0,13-1 0,31-12 0,14-3 0,15-20 0,6-5 0,-7 10 0,4-9 0,22-29 0,-4-17 0,-22-18 0,8-49 0,-36 1 0,-1 26 0,3 31 0,3 61 0,20 19 0,-1-6 0,39 11 0,-22-23 0,27 2 0,-35-25 0,-17-4 0,-11-6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2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1021 69 24575,'10'0'0,"-1"0"0,1 0 0,-1 0 0,-8 4 0,-6-3 0,-5 3 0,-4-4 0,5 0 0,-1 4 0,-3-2 0,-2 2 0,5 0 0,-6-3 0,10 3 0,-8-4 0,5 0 0,-5 6 0,4-5 0,-7 4 0,6-5 0,-2 0 0,-7 0 0,12 4 0,-15-3 0,13 4 0,-8-5 0,3 0 0,2 0 0,4 0 0,-1 0 0,5 4 0,-7-3 0,2 3 0,-5-4 0,2 0 0,3 0 0,-3 0 0,3 4 0,-7-3 0,6 4 0,-2-5 0,3 0 0,1 0 0,-1 0 0,-3 0 0,2 0 0,-2 0 0,4 0 0,-1 0 0,-3 0 0,-2-6 0,-7 5 0,3-5 0,-40 6 0,25 0 0,-53 0 0,48 0 0,-18 0 0,24 0 0,-6 0 0,11 0 0,-7 0 0,12 0 0,7 5 0,12 1 0,17 11 0,9 2 0,0 0 0,18 16 0,-17-24 0,15 15 0,-24-21 0,-12 0 0,-5-1 0,-10-8 0,4 3 0,-10-21 0,-1 8 0,-1-14 0,2 5 0,4 6 0,4-1 0,-3 12 0,9-3 0,-4 8 0,14-11 0,0 5 0,10-8 0,3 3 0,0 0 0,0 0 0,0-1 0,7 7 0,4-13 0,-1 16 0,-5-10 0,-14 9 0,0 3 0,-8-4 0,3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2:52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1421 38 24575,'-15'0'0,"2"0"0,0 0 0,-10 5 0,-42-4 0,28 10 0,-26-10 0,37 5 0,-2-6 0,-7 0 0,0 7 0,2-5 0,-16 5 0,12-7 0,-12 0 0,15 0 0,1 0 0,-1 0 0,-30 0 0,21 6 0,-15-5 0,36 4 0,4-5 0,4 0 0,-1 0 0,2 0 0,-5 0 0,3 0 0,-20 0 0,18 0 0,-13 0 0,8 0 0,1 0 0,-9 0 0,10 0 0,2 5 0,4-4 0,-4 7 0,3-7 0,-12 3 0,8-4 0,-16 0 0,14 0 0,-31 8 0,21-6 0,-15 5 0,24-7 0,4 0 0,24 11 0,-3-4 0,17 11 0,-5-7 0,3 1 0,0 0 0,0 0 0,6 2 0,3 1 0,0-6 0,-6 3 0,-8-11 0,-12 3 0,-2-8 0,-12-3 0,-5-10 0,-1 4 0,-2-5 0,3 6 0,0 0 0,0 0 0,0 5 0,-3-10 0,5 14 0,-1-16 0,7 13 0,4-7 0,1 3 0,5 1 0,5 3 0,0-2 0,8 7 0,1-9 0,11 9 0,24-12 0,18 2 0,-4-6 0,-8 7 0,-34 2 0,-7 8 0,-13 0 0,2 0 0,-7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4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452 209 24575,'0'-30'0,"-13"-3"0,10-2 0,-23-3 0,15 3 0,-46-2 0,-12 40 0,-1 37 0,1 12 0,30-20 0,6 6 0,-11 38 0,26-2 0,78-21 0,-2-5 0,24-42 0,-33-22 0,-3-24 0,-5-8 0,-3-19 0,-6-12 0,-14 29 0,-5 16 0,-6 46 0,4 22 0,23 44 0,-1-18 0,-5-15 0,4-1 0,37 7 0,15-4 0,-35-32 0,5-4 0,35 0 0,-1-6 0,3-17 0,-21 10 0,-16-6 0,-43-10 0,-19 4 0,-9 1 0,-16 5 0,12 1 0,0 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24575,'18'0'0,"-4"0"0,4 0 0,-4 0 0,0 0 0,3 0 0,9 0 0,-5 6 0,26-5 0,-26 4 0,37-5 0,-34-5 0,34 4 0,-29-5 0,21 6 0,-15-7 0,14 5 0,-14-13 0,14 13 0,-7-5 0,0 7 0,5-9 0,32 7 0,-28-3 0,1 1 0,46 4 0,-46-1 0,-3 2 0,10 6 0,16-5 0,-15 6 0,4 0 0,29 3 0,-33 0 0,33-2 0,-44 0 0,0-4 0,2 1 0,11 4 0,5 0 0,1-1 0,-3-7 0,19 3 0,4 0 0,3-5 0,-8 3 0,15 1 0,-13-1 0,-29-1 0,-3-1-923,46 3 1,-3 3 922,-16 3 0,-2-9 0,3 0 0,-29 4 0,3 1-281,25-3 1,14 0 0,-8 1 280,-4 3 0,-2 0 0,19-1 0,1 1 0,-5 4 0,-8-1 0,-33-8 0,-1-1 0,16 4 0,1 1 0,-19 0 0,1-1 0,24-4 0,2 1 0,-17 3 0,3 1 0,4-3 0,7 0 0,-7 2 0,-7 1 0,2 1 0,24 2 0,12-1 0,-9 1 0,-18-2 0,3-1 0,5-2 0,13 0 0,1-2 0,-13 0 0,-3-3 0,0 2 0,1 3 0,13 2 0,-1 1 0,-13-2 0,-3-3 0,-4 1-507,3 4 0,6 1 0,-9-1 507,-13 0 0,-2-3 0,38-2 0,1-1 0,-29 5 0,5-1 0,7-3 0,15-2 0,0-1 0,-10 0 0,7 1 0,1 0 0,-6 0 0,11-1 0,3 1 0,-8 1 0,-1 3 0,-6 0 0,4 0 0,-8-3 0,4 0 0,0-1 0,-3 1 0,6 3 0,-2 1 0,6-2 0,-8-2 0,8-1 0,3 0 0,-5-1 0,-10 1 0,-9 0 0,-8 0 0,7 0 0,25 0 0,12 0 0,-1 0 0,-18 0 0,-15 0 0,-4 0 0,11 3 0,6 1 0,-9 0 0,-21-3 0,-1 0-137,36 5 1,-7-1 136,-35-5 1584,3 0-1584,-38 0 207,-8-4 1,-1 3 0,-4-3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6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165 200 24575,'5'-4'0,"10"-8"0,-12-3 0,14-7 0,-16 4 0,4 0 0,-5 0 0,0-7 0,-11 2 0,4 1 0,-9 10 0,2 2 0,0 9 0,-15 7 0,5 8 0,-12 17 0,13 35 0,-2 0 0,13 22 0,20-33 0,6-3 0,12 5 0,23-13 0,5-13 0,-7-33 0,-1-22 0,-6-13 0,-12-40 0,-18 24 0,-1 1 0,9-13 0,-16 24 0,5 32 0,-7 25 0,0 62 0,0-19 0,0 33 0,0-57 0,0-11 0,0-16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2:0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24575,'5'4'0,"8"-3"0,1 3 0,5-4 0,0 0 0,-6 0 0,-3 0 0,11 0 0,26 0 0,3 0 0,11 0 0,-25 0 0,-3 0 0,15 0 0,13 0 0,7 0 0,-4 0 0,0 0 0,-11 0 0,26 0 0,-5 0 0,4 0 0,-12 8 0,-7-7 0,3 0 0,18 6 0,-15-6 0,-2-2 0,-4 1 0,-19 0 0,-26 0 0,0 0 0,-5 0 0,4 0 0,1 0 0,11 0 0,17 0 0,17 0 0,24-9 0,-14 7 0,-8-7 0,0 0 0,7 6 0,21-7 0,2 0 0,-1 7-466,-18-2 1,0 0 465,16 5-135,-4 0 0,6 0 135,-15 0 0,4 0 0,12 0 0,9 0 0,-8 0 0,-11 0 0,0 0 0,-2 0 0,7 0 0,3 0 0,-10 0 0,5 0 0,-1 0 0,-5 0 0,0 0 0,-4 0 0,6 0-1065,-3-2 0,8 0 0,3-1 0,-4 0 0,-12 1 1065,17 0 0,-1 1 0,-11-2 0,10 0 0,0-1 0,-8 2-405,-9 2 1,-6 0 0,7 0 404,13-2 0,9-2 0,1 1 0,-4 0 0,6 1 0,-2 2 0,5-1 0,-18 0 0,6 1 0,2-1 0,-3 1 0,-6 2 0,14 1 0,-7 2 0,4 1 0,-1-1 0,7 1 0,-5 0 0,-16 2 0,-18 4 0,-6-1 0,22-5 0,-14 1 0,-38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2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24575,'13'0'0,"-2"0"0,2 0 0,-4 0 0,4 0 0,9 8 0,4-7 0,51 16 0,4-15 0,-25 2 0,2 0 0,-7-3 0,1-2 0,21 1 0,0 0 0,-16 0 0,2 0 0,6 0 0,7 0 0,2 0 0,4 0 0,2-1 0,9 2 0,-1 3 0,10 0 0,5 2 0,0-1 0,-6-1 0,5-2 0,-4-2 0,-1 1 0,3 2-1205,-10 2 1,4 3 0,-1 1 0,-4-2 0,-8-2 1204,3-3 0,-8-2 0,1 1 0,5 3 0,1 1 0,-2-2-447,-15-2 1,-2-2 0,7 1 446,9 0 0,6 0 0,9 0 0,11 0-435,-27 0 0,9 0 1,7 0-1,6 0 1,3 0-1,0 0 1,-1 0-1,-4 0 1,-6 0-1,-8 0 435,6 0 0,-9 0 0,-5 0 0,1 0 0,4 0 0,9 0-199,-6 0 1,8 0 0,7 0-1,3 0 1,2 0 0,-1 0 0,-3 0-1,-6 0 1,-8 0 0,-10 0 198,20 0 0,-15-1 0,-3 1 0,7 1 0,-5 0 0,5 1 0,2 1 0,1-1 0,-2 0 0,-6 0 0,13-1 0,-6-1 0,0 1 0,6 0 0,-11 0 0,9 2 0,2-1 0,-3 0 0,-11 0 0,-16 0 1295,-4-2 1,-8 0-1296,30 0 0,-17 0 0,-48 0 0,-9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24575,'41'0'0,"22"0"0,12 10 0,-23-8 0,6-1 0,22 5 0,4-1 0,-7-5 0,0 0 0,6 0 0,-7 0 0,4 0 0,-46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24575,'86'5'0,"0"0"0,-23-7 0,1-1 0,4 3 0,5 1 0,-6-4-574,-3-9 1,-7 1 573,39 8 375,-23-7-375,-34 10 0,-16 0 0,-18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3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1672 24575,'47'-41'0,"10"-18"0,-18 23 0,1-3-1635,2-9 1,1-5 1634,9-8 0,0-3-1050,3-6 1,-2-4 1049,-17 19 0,0-2 0,-3-8 0,-1-12 0,-2-11 0,-2-1 0,-4 8 0,-2 9 0,-4 6 0,-3-6-42,-3-4 0,-2-9 0,-4 4 0,-7 16 42,-27-20-389,-42 72 1,-11 23 388,-6 32 0,4 8 0,5 11 0,41-9 0,11 11 0,9 7 0,6 14 0,2 4 0,0-9 0,-2-8 0,1-5 0,5 10 0,6-2 0,3 14 0,4 5 0,1 1 0,1-8 0,-1-13 0,4 27 0,9-7 0,8-11 0,8 9 0,2-5 0,-7-20 0,10 4 0,-2-31 0,0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3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24575,'21'11'0,"-2"14"0,4 20 0,-1 20 0,-10 22 0,3-25 0,3-6 0,6-6 0,34-56 0,-35-32 0,-4-16 0,15-38 0,0-2 0,-14 38 0,-1 2 0,3-10 0,-1 9 0,-2 23 0,-12 20 0,-3 12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1386 24575,'0'-23'0,"6"-1"0,-5 3 0,4 1 0,-5-21 0,0 23 0,0-11 0,-8 23 0,2 2 0,-14 15 0,0 10 0,-14 18 0,-4 15 0,-7 8 0,12 13 0,10-27 0,35 7 0,8-42 0,33 3 0,-2-40 0,-13-21 0,-1-10 0,-7 7 0,-4-2 0,0-11 0,-5 4 0,-6 7 0,-12 43 0,-14 27 0,9 18 0,-6-1 0,19 8 0,-4-23 0,14-10 0,0-8 0,12-4 0,12-19 0,8-16 0,5-36 0,-27 23 0,0-11 0,-6-7 0,0-13 0,-1-5 0,-3 5-1230,0-6 0,-4 2 0,2-3 1230,0 7 0,1-4 0,0 3 0,-6 7 0,-4-18 0,-6 17 0,-2 10 0,-8 30 0,-25 32 0,1 37 0,-1 38 0,-3 31 0,4-7 0,4-10 0,3 4-722,3-7 1,-1 13-1,3 0 1,6-13 721,7 9 0,9-7 0,6-19 0,4 1 0,3-6 1527,3-1 1,12-10-1528,43-2 0,6-23 0,-3-41 0,2-21 0,-8-19 0,-44-18 0,-8 1 0,20 10 0,-32 14 3521,-10 130-3521,-9-22 0,1-2 0,7 16 0,1 7 0,8-62 0,19-17 0,-4-22 0,17-54 0,-4-2 0,-7 3 0,-10 42 0,-13 45 0,-4 27 0,-7-6 0,5 5 0,-6-6 0,16 0 0,24 15 0,5-18 0,21 2 0,-9-25 0,-4-21 0,-4-45 0,-5-13 0,-6 5 0,0-17 0,-9 7 0,-26 48 0,-4 0 0,-11 86 0,8-8 0,-3-2 0,0 6 0,13 3 0,1-4 0,-15 14 0,22 10 0,6-48 0,-4-19 0,3 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24575,'0'10'0,"0"11"0,10 36 0,-7 23 0,7 18-1883,-9-33 0,-2 3 1883,1 0 0,0 2 0,1 9 0,-2 8 0,-4-14 0,-3 8 0,-1 0 0,1-6 0,-4 20 0,-1-1 0,2 0 0,-1 5 0,1-16 871,-6 13-871,13-19 0,3-41 0,-3-9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24575,'49'-11'0,"14"-8"0,11 6 0,-26 7 0,7-1 0,31-12 0,5-1-2140,-16 10 0,1 1 2140,-8-4 0,3-3 0,-3 2 0,6 0 0,-3 1 0,5 0 0,-1 0-60,-7-1 0,0 2 60,-3 5 0,-2 0 0,-10-5 0,-1 2 0,35 8 1002,-21-9-1002,-32 16 0,-7-4 0,-26 11 2125,4 13-2125,-5 10 1273,0 58-1273,-5-29 0,-1 9 0,2-4 0,0 9 0,1 4 0,-1-1 0,1 1 0,-1 1 0,1 1 0,-1-2-735,1-1 1,0-1 0,0-1 0,1-5 734,2 7 0,1-4 0,-2-9 0,-3-9 0,-1-9 0,-5 13 0,-2-8 0,5-40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24575,'2'0'0,"0"0"0,22 0 0,13-10 0,13 0 0,8 1 0,-3 2 0,10 0-1626,17-2 1,18-3 0,3 0 0,-9 4 1625,-13 5 0,-5 3 0,5-3 0,12-5 0,10-3 0,-2 1 0,-13 2 0,9 8 0,-10-3 29,-4-14 1,-8-1 0,3 12 0,-20-18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3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84 584 24575,'0'-14'0,"0"-10"0,0-6 0,0-26 0,0-11 0,0-14 0,-16-6 0,2 5 0,-16-3 0,17 45 0,2 23 0,11 40 0,13 13 0,-4-9 0,13-2 0,0-16 0,5 4 0,7-11 0,-8 5 0,-1-12 0,-11 4 0,1-13 0,-6 12 0,3-14 0,-2 14 0,4-6 0,-2 16 0,-3 2 0,-3 8 0,-6 7 0,0 9 0,0 8 0,0 7 0,0-7 0,0 7 0,7-23 0,8-2 0,-4-19 0,1-5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6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24575,'14'-11'0,"7"-7"0,-1-7 0,7-8 0,3-10 0,-5-2 0,-10 17 0,-6 7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1 622 24575,'0'-34'0,"9"-6"0,-7-16 0,17-11 0,-17-21-875,8-8 875,1 5 0,-9 11 0,8 30 215,-10 31-215,0 20 0,0 27 0,0 21 0,-10 17 0,8 15 0,-9-1 0,11 1 0,0-1 0,9-13 0,-7-26 0,7-19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59:5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120 161 24575,'-6'16'0,"2"0"0,-3 25 0,5-15 0,-6-1 0,8-7 0,0-4 0,12 9 0,4-15 0,4 6 0,6-47 0,-18 3 0,5-30 0,-13 4 0,-9 5 0,-1 2 0,-15 8 0,6 17 0,-3 7 0,-2 19 0,12 4 0,-9 11 0,11-7 0,4 3 0,-10 12 0,13-16 0,-8 10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0:0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0 24575,'-9'27'0,"7"19"0,-7 27 0,3-23 0,1 3-2262,3 7 1,1 1 2261,-4 10 0,-1 2 0,-1 3 0,2 0-58,3-3 0,1-1 58,-5-3 0,0-3 0,6-12 0,0-3 0,0 29 1050,0-24-1050,0-18 0,18-33 0,-3-7 2245,23-28-2245,21-6 1344,-16 18-1344,35-12 0,-35 46 0,16 9 0,-4 50 0,-32-13 0,-5 4 0,0-12 0,-7 1 0,-15 12 0,-17-4 0,-15-18 0,-9-9 0,4-6 0,-7-6 0,-43 5 0,-7-9 0,27-16 0,1-6-335,-10 2 1,4-7 334,22-3 0,9-11 0,5-70 0,24 40 0,19-36 0,0 69 0,8 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0:0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2151 24575,'66'-37'0,"7"-5"0,-16-9-1917,-19 19 0,2-3 1917,2-5 0,3-1 0,2-4 0,9-6 0,-1 4 0,12-7 0,5-4 0,1-1 0,-6 3 0,-1-4 0,-3 1 0,0-1 0,6-4 0,-3 5 0,6-5 0,4-2 0,-2 1 0,-4 2 0,-8 7 0,11-14 0,-9 7 0,-4 2 0,-4 4 0,-3 1 0,-9 11 0,7 0 1190,-9-2-1190,-22 25 627,-2-3-627,-2 8 0,9-11 0,-12 12 2017,1-2-2017,-13 8 0,-2 2 0,-3 3 0,9-9 0,1 4 0,4-3 0,4 2 0,5-12 0,-3 5 0,-1-6 0,-6 11 0,-8 0 0,4-2 0,-10 5 0,4-2 0,-7 11 0,-1-3 0,-2 8 0,-6-3 0,-72 29 0,1 7 0,13-11 0,1 0 0,-6 8 0,23-11 0,59-33 0,19-2 0,26-23 0,13-4 0,-5 5 0,3 0 0,27-12 0,-20 15 0,-2 5 0,-9 9 0,-4 7 0,-37 10 0,4 26 0,-3-4 0,2 25 0,-1 8 0,8 14 0,-14-6 0,-1 12 0,-4-4 0,-5-4 0,-4-2 0,-2 22 0,-3-8 0,-8-9 0,5-48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3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0 827 24575,'15'-4'0,"7"-15"0,-2-11 0,7-29 0,-12-21 0,0 29 0,-2-3-915,-10-12 0,-2-3 915,8-1 0,-1 2 0,-6 4 0,-4 5 0,-9-25 442,0 46-442,-7 26 0,2 27 0,1 11 0,12 31 0,6 6 0,9 2 0,15-2 0,11-9 0,28-33 0,21-19 0,6-7 0,-42 4 0,0-2 0,39-12 0,-9 4 0,-35 24 1388,-5 47-1388,-41 0 0,3-1 0,-1-1 0,0-14 0,7 2 0,-8-42 0,4-4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3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24575,'12'86'0,"-1"0"0,-1-5 0,2-11 0,8-12 0,0-9 0,-1-19 0,-6-14 0,40-58 0,12-27 0,-27 27 0,2-4-641,17-23 1,7-11-1,-10 10 641,-21 23 0,-5 5 0,10-13 0,-17 19 0,-25 36 0,7 2 0,-9 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3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1448 24575,'3'-60'0,"-5"14"0,-19 34 0,-6 10 0,-14 4 0,-1 13 0,2 37 0,5 13 0,10 18 0,3-17 0,10-4 0,39-8 0,24-41 0,-2-25 0,6-29 0,0-16 0,-18-5 0,-5-3 0,6 6 0,-5 4 0,-5-7 0,-47 96 0,16 24 0,-12 6 0,15-6 0,8-9 0,-1-15 0,39-10 0,-13-31 0,13-24 0,4-17 0,-17-8 0,-5-10 0,2-7-1186,2-1 1,1-7 0,1-2 0,-3 3 1185,6-14 0,-2 2 0,-1 0 0,-2-3 0,-2 0 0,0 12 0,-1 15 0,-1 7-222,-6 9 1,-1 1 221,19-36 0,-20 5 0,-5 33 0,-44 2 0,-29 50 4607,-9 15-4607,11 33 0,5 15 0,20-15 0,6 12 0,8 13 0,2 21 0,1 8 0,3-1 0,1-16-486,0-8 1,3-10 0,4 10 485,6 9 0,5 13 0,3 4 0,3-8 0,0-18 0,7-3 0,7-12 0,23 9 0,6-10-868,14-4 868,3-30 0,5-15 0,-28-86 0,-4-19 0,-12 53 0,-2-2 0,-5-29 0,-4-12 0,-6 15 0,-6 14 0,-6 10 0,-17 67 0,-12 35 0,10-16 0,1 8 0,-5 34 0,3 3 968,4-29 1,5-1-969,6 16 0,6-10 964,6-26-964,67-100 0,-42-2-472,2-3 0,-2-3 472,-2-21 0,-8 16 0,-10 23 0,-10 41 0,-22 34 0,0 33 0,-3 15 0,10-22 0,4 0 0,17 28 0,53-27 0,16-13 0,-34-29 0,3-7-585,15 0 0,9-4 0,-9-9 585,-7-18 0,-6-7 0,0 1 0,1-9 0,5-23 0,1-15 0,-8 8 0,-15 14 0,-3-2 0,8-16 0,2-8 0,-22 17 0,-39 15 0,3 7 0,-13 41 0,-3 29 0,-13 39 0,16 32 0,2-4 0,8 4 0,22-25 0,8 2 0,-5-1 0,3 5 0,5-9 0,14-3 0,8-8 0,13 2 0,-1-9 0,-2-6 0,2-34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42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0 852 24575,'8'-20'0,"3"-17"0,13-14 0,5-28 0,6-3-1395,-17 31 0,0-1 1395,1-4 0,0 0 0,0-1 0,-1 0 176,-1 0 0,-2 2-176,4-27 0,3 22 0,-29 69 0,5 30 0,-10 8 0,-5 7-582,1 5 1,-1 2 581,-2 7 0,0 1 0,-1 3 0,0-1 0,3-6 0,2 0 0,3-1 0,3-3 490,-2 30 0,11-34 0,0-28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0 330 24575,'50'-61'0,"0"0"0,0 0 0,16-28 0,-9 32 0,-20 68 0,-11-3 0,-6 20 0,-10 18 0,-16 3 0,-5 1 0,1 10 0,-20 17 0,29-73 0,2-4 0,27 0 0,-1 13 0,15-2 0,-3 17 0,-2 0 0,-2 11 0,0 13 0,-9 6 0,-9 21 0,-25-11 0,-14-5 0,-29-22 0,-2-25 0,-12-7 0,7-9 0,-25-44 0,35 11 0,-4-46 0,38 50 0,14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4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24575,'8'10'0,"11"13"0,11 5 0,12 24 0,1 4 0,-3 11 0,0 6 0,-22 22 0,-3-23 0,-32 9 0,-12-36 0,-32 4 0,-3-3 0,19-14 0,15-12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24575,'14'47'0,"3"-3"0,19 14 0,0-13 0,-2-5 0,-5-20 0,-8-9 0,4-11 0,21-24 0,-3-12 0,18-39 0,-35 34 0,-5-2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5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10 153 24575,'-9'-5'0,"18"0"0,6 5 0,25 0 0,9 10 0,16-8 0,22 8-830,-33-9 1,4-2 829,15 1 0,5 0-1368,11 0 0,6 0 1368,-25 0 0,3 0 0,6 0 0,8 0 0,9 1 0,1-1 0,-4-1 0,-16-1 0,-4-2 0,2 1 0,9-1-888,4 2 0,9-1 0,5 0 0,1 1 0,-3-1 0,-8 0 888,6-1 0,-9 0 0,2 0 0,12 0 0,-17 2 0,10 0 0,7 0 0,2 0 0,1 0 0,-3 1 0,-7 0 0,-9 0-272,18 1 1,-12 0-1,-1 0 1,11 0 271,-22 0 0,9 0 0,6-1 0,1 1 0,-1 0 0,-5 0 0,-8 0 0,-12 1 0,15 2 0,-14 1 0,1-1 284,17 0 0,0-1 0,-30-4-284,-42-3 1790,-92-10-1790,13 2 0,-10-3 0,-1 3 0,-20 3 0,-10 3 0,21 0 0,-13-2 0,-5 1 0,1 0 0,6 3 0,6 2 0,7 2 0,-4 1 0,-17 1 0,22-1 0,-11 1 0,-9 0 0,-6 1 0,-5 0 0,-2-1 0,1 1 0,2 0 0,5 0 0,8-1 0,9 1-398,-7-1 0,11 0 0,4 0 1,1 0-1,-5 0 0,-10 1 398,9-1 0,-9 2 0,-7-1 0,-4 1 0,-3-1 0,0 1 0,2 0 0,5 0 0,6 0 0,9 0 0,12-1 0,-40 3 0,21-1 0,-6-1 0,15-2 0,-7-1 0,0 0 0,6 1 0,13 0 0,-7 6 0,9-1 0,-21-5 0,35-2 0,70 1 0,36 0 0,25 0 0,-1 0 0,3 0 0,10 0 35,-7-2 1,16-1-1,7 0 1,-1 0-1,-9 1-35,-12 1 0,-6 1 0,2-1 0,9 0 0,-4-2 0,9-1 0,6 0 0,3-1 0,-1 1 0,-4 0 0,-6 2-157,5 0 1,-6 2 0,-3-1 0,2 1 0,4-1 156,4 0 0,4-2 0,2 1 0,0-1 0,-3 1 0,-6 0-161,-9 1 0,-5 0 0,-2 0 0,3 2 0,7 1 161,-5 2 0,6 2 0,6 1 0,2 1 0,-1 1 0,-2-1 0,-6 0 0,-8-1 0,17 0 0,-12 0 0,0 1 0,10 2 0,-7 0 0,11 2 0,5 1 0,1 0 0,-7 1 0,-12 0 0,-18-1 0,3 6 0,-13 0 0,23-3 0,-18-1 0,-49-2 0,-25-13 3996,-2 0-3996,-7 0 1549,7 0 1,7 0 0,-2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3:5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24575,'85'0'0,"-31"-5"0,4-1 0,19 4 0,5 1-3052,16-5 1,4 0 3051,-25 4 0,3 2 0,1 2-1175,3 1 1,2 1 0,0 1 1174,1 0 0,1 1 0,-1-1 0,-2 0 0,0-1 0,-1 3-14,-4 3 0,0 2 0,-2-3 14,-5-7 0,-1-2 0,-2 2 0,28 14 0,-5-1 0,-15-13 0,-4-1 0,-1 7 0,-8 0 0,-6-7 2093,-33 3-2093,-95-16 0,9 10 0,-13 3 0,-6-2-74,0-4 1,-6-2 0,-3 0 0,1 2 73,-3 2 0,0 3 0,-1 0 0,-2-1 0,14-1 0,-3-1 0,0 0 0,0 1 0,0 0 0,0 1 0,-3 1 0,2 0 0,2 1 0,6-1 497,-15 0 0,7 0 0,-2 0-497,-20 0 0,-2 0 0,23 0 0,15 0 0,45 7 0,74-5 0,26 4 0,26 2 0,0-2 0,-26-4 0,0-2 0,2 0 0,3 1 159,-1 1 1,3 2 0,2-1-1,-2 0 1,-3-2-160,4-3 0,-3-1 0,-2-1 0,0 0 0,24 0 0,-2-1 0,-6-1-556,5-1 0,-3-1 556,-17 0 0,1 0 0,-13 2 0,6 3 0,-31-8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4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2300 63 24575,'-14'0'0,"4"0"0,1 4 0,0-3 0,0 4 0,-5-5 0,0 0 0,0 0 0,5 0 0,-4 0 0,-2 0 0,-3 0 0,0 0 0,0 0 0,0 0 0,4 0 0,1 0 0,3 0 0,0 0 0,1 4 0,-4-3 0,-2 3 0,-3-4 0,4 0 0,1 0 0,-1 0 0,4 0 0,-3 0 0,3 0 0,1 0 0,-5 0 0,4 0 0,-4 4 0,5-3 0,-1 4 0,1-5 0,4 4 0,-8-3 0,7 3 0,-7-4 0,3 0 0,1 0 0,-1 0 0,5 4 0,-3-3 0,2 3 0,-3-4 0,-5 0 0,0 0 0,-11 0 0,9 0 0,-4 0 0,10 0 0,1 0 0,-9 0 0,3 0 0,-8 0 0,9 0 0,0 0 0,0 0 0,4 0 0,-4-4 0,-4 3 0,-1-8 0,-4 7 0,0-3 0,8 1 0,2 3 0,-1-4 0,-1 1 0,0 3 0,-11-3 0,9 4 0,-14 0 0,12 0 0,-3 0 0,8 0 0,0 0 0,0 0 0,-9-4 0,6 2 0,-9-2 0,12-1 0,-8 4 0,6-9 0,-1 9 0,7-3 0,-8-1 0,7 4 0,-20-7 0,14 7 0,-6-3 0,9 4 0,-4 0 0,6-5 0,-16 4 0,16-3 0,-12 4 0,13 0 0,-2 0 0,3 0 0,1-4 0,-1 3 0,1-3 0,-5 4 0,-7 0 0,5 0 0,-4 0 0,10 0 0,1 0 0,-1 0 0,1 0 0,-5 0 0,4 0 0,-4 0 0,4 0 0,-12 4 0,9-3 0,-13 3 0,16-4 0,-11 0 0,5 0 0,-6 0 0,4 0 0,-45 7 0,27-5 0,-37 6 0,38-8 0,-1 5 0,8-4 0,2 5 0,8-6 0,0 0 0,-1 0 0,5 0 0,-3 5 0,-1-4 0,2 5 0,-1-6 0,7 0 0,-7 4 0,5-3 0,-1 11 0,9-10 0,4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4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197 647 24575,'-9'-4'0,"-1"-1"0,0-9 0,4 0 0,-10-7 0,13-27 0,-8-1 0,11-31 0,8 21 0,-6-4 0,28 5 0,-12 6 0,19-1 0,-8 9 0,-1 11 0,3 7 0,-11 9 0,1 11 0,-12 16 0,-3 9 0,-17 64 0,-4-16 0,2-15 0,-7 5 0,-9 3 0,-6 4 0,2-7 0,6-10 0,-2 0 0,-8 10 0,-6 6 0,6-12 0,-4-5 0,80-13 0,14-40 0,14-2 0,8-5-1213,-15-9 0,0-3 1213,4 3 0,0 1 0,-7 0 0,0-1-259,-2 1 1,0 2 258,34-11 0,-38 13 0,-4 1 0,-4 2 0,-2-1 0,-46 16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4:4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24575,'-4'5'0,"7"-1"0,-2-4 0,12 0 0,9 0 0,26 0 0,-9 0 0,31 0 0,-25 0 0,40 0 0,-28 0 0,17-4 0,2-1 0,-9 2 0,-8-2 0,-3 1 0,-16 4 0,-6 0 0,7 5 0,-16-4 0,7 5 0,-21-2 0,22-3 0,-14 3 0,19 0 0,-23-3 0,7 3 0,-11-4 0,22 0 0,-14 0 0,23 0 0,-22 0 0,14 0 0,-14 0 0,29-7 0,-25 5 0,32-5 0,-34 7 0,19 0 0,-16 0 0,2 0 0,-4 0 0,-5 0 0,8 0 0,-6 0 0,14 5 0,7-4 0,-2 5 0,9-6 0,-14 0 0,-1 0 0,1 0 0,-1 0 0,1 0 0,-7 0 0,6 5 0,7 2 0,-9-1 0,19 0 0,-33-2 0,25 2 0,-25 0 0,30-1 0,-25-5 0,12 0 0,-16 0 0,16 5 0,-16-3 0,16 7 0,-24-8 0,12 8 0,-10-4 0,1 0 0,-9-1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5:1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57 24575,'21'-9'0,"17"7"0,40-7 0,18-2 0,2 9 0,-42-4 0,-1 1 0,15 5 0,1-6 0,-74 5 0,-22-5 0,-56 17 0,11 0 0,-14 3 0,6-1 0,5 2 0,0 1 0,-15 1 0,-9 1 0,23-2 0,24-2 0,7-1 0,90-22 0,47-9 0,-19 4 0,-20 1 0,-3 1 0,6 10 0,-11-8 0,-31 10 0,-27 0 0,-32 10 0,-22 0 0,22 1 0,27-3 0,53-8 0,44 0 0,17-11-388,-46 4 0,1 0 388,43-7 0,-16-11 0,-15 22 0,-31-12 0,-12 15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5:2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27 24575,'-10'0'0,"1"0"0,3 4 0,2 6 0,19 3 0,11 6 0,30-10 0,0-3 0,4-3 0,40-3 0,-12-9 0,0-3 0,11-4-277,-35 5 1,-3-2 276,5-6 0,-17 17 0,-61-7 0,-31 25 0,-54-12 0,18 12 0,-3 1 0,17-9 0,-4-1 0,-15 3 0,-11 1 0,11-2 0,22-2 0,3 0 0,-29-1 0,12-2 0,39-4 553,25 0-553,39 0 0,13 0 0,40-11 0,12 4 0,5 1 0,-37-1 0,2 0 0,21 2 0,10 1 0,-16 2 0,8 2 0,5 0 0,-101 0 0,-40 0 0,-30 0 0,4-1 0,-6 2 0,21 7 0,-4 1 0,-18-3 0,-11 0 0,11 2 0,22 8 0,5-1 0,-25-5 0,13-2 0,43 2 0,34-10 0,28 0 0,35-7 0,9-2 0,-26 2 0,2-1 0,15-2 0,8 0 0,-10 1 0,29-5 0,-27 6 0,-15 2 0,-43 5 0,-15-4 0,-75 5 0,-20 0 0,47 0 0,-5 0 0,-34 4 0,2 2 0,-6 4 0,17-4 0,29 1 0,97 0 0,5-7 0,23 0 0,5 0 0,17 0 0,-25 1 0,-5-2 0,-7-7 0,-4 7 0,-43-11 0,-34 11 0,-16-3 0,-31 4 0,6 7 0,-5 2 0,-1-3 0,1 2 0,0 5 0,6 0 0,-11 0 0,67-6 0,49-7 0,20 0 0,22-10 0,-11-1 0,-1-2 0,13-17 0,-10 14 0,-7 0 0,-36 1 0,9 8 0,-42 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5:2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24575,'7'0'0,"0"5"0,15-3 0,3 3 0,8-5 0,16 0 0,23 0 0,17 0-693,-34 0 0,2 0 693,9 1 0,3-2 0,3-4 0,8-2 0,11 0 0,9 0 0,-3-1 0,-22 3 0,-4 0 0,9-1-951,-3-1 1,9-1 0,4 0 0,-3 0-1,-7 2 951,6-1 0,-7 2 0,10 0 0,-15-1 0,8 0 0,4 0 0,3 0 0,0 0 0,-3 2 0,14-1 0,0 2 0,-1 0 0,0 1 0,-3-1 0,-9 0 0,-1 0 0,-2 1 0,0 0 0,1 0 0,5 1 0,6 1 0,-3 0 0,-10 1 0,-19-1 0,23 0 0,6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5:4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5 885 24575,'-5'-15'0,"21"-20"0,16-25 0,-1 19 0,5-3-1576,7-7 1,4 0 1575,4 0 0,10-4 0,-4 6 0,11-6 0,1 0 0,-8 8 0,7-5 0,-1 3 165,3-5 0,4-2 1,-19 15-1,-24 22 1,-27 14-1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5:4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24575,'-11'17'0,"8"5"0,-21 10 0,12 9 0,-11-3 0,4 9 0,0-4 0,8 13 0,-7 1 0,15-7 0,4 1 0,2 15 0,12 15 0,8-56 0,30-22 0,8-11 0,30-25 0,-15 4 0,13-4 0,-9 0 0,-12 0 0,-3-2 0,-1 0 0,3-3 0,-12 7 0,4-1 0,-12 3 0,-43 25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0 600 24575,'23'-23'0,"-3"3"0,17-17 0,-4 4 0,8-13 0,-5 0 0,-5-5 0,-16-5 0,9-9 0,-20-8 0,11 6 0,-15 22 0,-4 17 0,-1 23 0,-5 1 0,1 4 0,-8 11 0,-1 3 0,-9 17 0,-9 29 0,17 4 0,1-18 0,3 3-404,13 2 1,2 1 403,-7 3 0,3 4 0,18 26 0,5 0 0,-10-28 0,5-3-174,18 20 0,7-11 174,13-27 0,19-5 0,-5-52 0,-4-9 0,-25 3 0,-11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24575,'-6'18'0,"5"7"0,-13 52 0,12-17 0,-7-10 0,-1 2 0,-5 23 0,-11-4 0,9-24 0,4-14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24575,'21'-8'0,"15"6"0,15-15 0,21 15 0,15-8 0,-21-1 0,11-2 0,-8 0 0,-12 2 0,-1-1 0,36-8 0,-15-1 0,-55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2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 24575,'0'9'0,"0"5"0,0-4 0,0 7 0,8-5 0,-2-3 0,9 4 0,-6-11 0,6 6 0,-1-8 0,-4-15 0,3 3 0,-11-21 0,3 17 0,-13-9 0,2 19 0,-8-2 0,-18 17 0,4 13 0,-3 7 0,7 31 0,22-21 0,4 13 0,8-34 0,46 8 0,-38-23 0,26 10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24575,'-54'9'0,"7"10"0,22-11 0,7 9 0,5-11 0,7 7 0,-2 5 0,11-2 0,-2 2 0,9-14 0,19-10 0,-4 5 0,16-4 0,-17 17 0,-6-5 0,-12 11 0,-2-5 0,-4-2 0,-12 8 0,-6-5 0,-72 23 0,57-23 0,-41 11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24575,'0'71'0,"10"3"0,-8 13 0,9-5 0,-11 6 0,0-30 0,0 0 0,-11 31-321,10-30 1,0-1 320,-9 15 158,1 7-158,7-35 0,-7-6 0,9-31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24575,'10'0'0,"10"8"0,17-6 0,27 5 0,26-23 0,-37 8 0,-2 0 0,12-11 0,-14 8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24575,'8'34'0,"-6"6"0,5 10 0,3 14 0,-7 3 0,7 11 0,-10-4 0,0 6 0,-10-6 0,8-3 0,-17 16 0,16-31 0,-6-2 0,9-39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4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24575,'9'0'0,"11"0"0,10-9 0,12 7 0,8-7 0,6 0 0,8 6 0,17-17-727,15 17 727,-47-9 0,0-3 0,3 6 0,-1-2 0,38-24 0,-2 5 0,-42 12 0,-9 8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5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24575,'6'24'0,"-8"-11"0,22 18 0,-14-17 0,7-4 0,5 0 0,-3-5 0,4-13 0,-25-35 0,2 21 0,-29-13 0,16 41 0,-19 31 0,23-9 0,-13 37 0,35-31 0,10 5 0,19-26 0,48-23 0,-50 7 0,22-11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24575,'-58'19'0,"9"-1"0,33-4 0,2 6 0,7-5 0,2 3 0,13-5 0,8-3 0,5-1 0,12-10 0,-13 0 0,6-5 0,-8 6 0,-7 8 0,1-1 0,-11 6 0,3 0 0,-18 14 0,-6-6 0,-2 6 0,5-22 0,12-1 0,5-9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84 472 24575,'14'-4'0,"3"-12"0,-2-14 0,-6-19 0,9-9 0,-15-7 0,6 7 0,-9 2 0,-7 14 0,5 1 0,-14 17 0,6 3 0,-4 14 0,-9 30 0,5 20 0,-10 38 0,14-9 0,4 8 0,2 9 0,3 5-1330,0-17 0,1 4 0,1-4 1330,2 16 0,2-5 0,4-15 0,5-7 0,28 17 0,0-46 0,1-4 0,-24-33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24575,'9'17'0,"-7"13"0,7 42 0,-9 10-1433,0 14 1433,0-46 0,0 3 0,0 20 0,0 2 0,0-17 0,0-1 0,0 14 0,0-3 0,0 13 114,0-26 1,0-2-115,0-4 73,-4 22 1,3-66 0,-4-1-1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6:2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24575,'4'-6'0,"6"2"0,18 4 0,7 0 0,14 0 0,8-9 0,-16-4 0,-9 1 0,-21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24575,'-10'0'0,"21"0"0,-3 0 0,25 0 0,0 0 0,10 0 0,56 0 0,-23 0 0,-7 2 0,13 3 0,-9-2 0,-20-2 0,1 0 0,37 5 0,15 2 0,-8-1 0,-13 0 0,0 0-920,2-2 0,6-1 1,-6 0 919,3 3 0,-6-2 0,-5-5 0,-4 0 0,-18 0 0,-3 0-258,-2 0 1,1 0 257,-1 0 0,0 0 0,0 0 0,0 0 0,-1 0 0,1 0 0,-2 0 0,5 0 0,11 0 0,9 0 0,-5 0 0,1 0 0,2 0 0,12 0 0,10 0 0,-5 0 0,3 0 0,-4 0 0,0-1 0,3 2 0,-9 2 0,3 1 0,-7-1 0,-8-2 0,-2 1-649,31 3 0,-1 1 649,-38-6 0,-3 0 0,1 0 0,1 0 1238,-2 0 1,4 0-1239,13 0 0,7 0 0,-4 0 0,-3 0 0,4 0 0,-3 0 0,12 0 0,-1 0 0,-12 0 0,-3 0 0,0 0 0,2 0 0,11 0 0,0 0 0,-11 0 0,-1 0 0,0 0 0,2 0 0,12 0 0,1 0 0,-12 0-518,7 0 1,-6 0 517,25 0 0,-9 0 0,-15 0 0,-55 0 0,-15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24575,'0'7'0,"0"13"0,0 27 0,-9 11 0,6 6 0,-16 23 0,9-31 0,-1 6 0,3-45 0,8-9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24575,'4'-5'0,"4"15"0,-2-6 0,2 11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3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5 186 24575,'-5'-31'0,"8"8"0,-1-27 0,11 23 0,-12 2 0,13 10 0,-8 6 0,7 3 0,-4 6 0,5 0 0,6 29 0,-2 18 0,0 6 0,12 21 0,-16-14 0,-2-6 0,-3-25 0,-9-17 0,0-24 0,0-39 0,0 3 0,13-19 0,-2 26 0,15 9 0,-8 8 0,10 12 0,-1-1 0,21 11 0,-12 12 0,4 9 0,-16 24 0,-13 5 0,-3 4 0,3 18 0,-1 17 0,-10-58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3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24575,'0'34'0,"0"6"0,0 32 0,0 1 0,0 15-1027,0 1 1027,0-38 0,0 1 0,0 0 0,0 1 0,0 14 0,0 0 0,0-14 0,0-3 0,0 30 0,0-44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3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13 404 24575,'-7'-18'0,"2"-14"0,15-17 0,7-10 0,16-8 0,31 14 0,10 6 0,3 7 0,17 13 0,-5 16 0,-38 32 0,-9 23 0,-8 8 0,-22 1 0,5 33 0,-24-46 0,-20 3 0,5-22 0,-17 1 0,23-31 0,2 5 0,9-4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4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20 529 24575,'0'32'0,"0"10"0,-9 9 0,7 5 0,-7-14 0,21 9 0,-2-16 0,16-5 0,-8-32 0,4-17 0,-4-21 0,0-24 0,6 13 0,-12-5 0,1 29 0,-9 12 0,-2 10 0,2 31 0,-4 28 0,0 28 0,0 7 0,0-15 0,19-9 0,3-24 0,17-14 0,39-14 0,-23-38 0,8-14 0,-2-12 0,-29 0 0,-6-8-1100,16-27 1,-7-5 1099,-22 8 0,-6-2 0,6-7 0,-2 0 0,-9 4 0,-1 6 0,6 23 0,-2 12 0,-5 17 0,0 92 0,0-2 0,0 8-371,0 2 1,0 7 370,0-2 0,0 7 0,0-2 0,0 17 0,0-3 0,0 2 0,0-7 0,1-28 0,-2-12 0,-3-23 0,3-6 0,-3-20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40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24575,'43'0'0,"6"0"0,0 0 0,16 0 0,8-11 0,14 9 0,-30-16 0,-3 1 0,5 10 0,6-18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44 206 24575,'-14'22'0,"-5"-3"0,17-6 0,-6 1 0,8 1 0,5 26 0,11-18 0,10 14 0,6-46 0,10-14 0,-18-8 0,7-17 0,-24 20 0,1-65 0,-16 39 0,2-21 0,-17 50 0,2 21 0,-23 39 0,18-11 0,-2 29 0,20-11 0,14-13 0,36 14 0,-12-30 0,59-3 0,-46-26 0,5 4 0,-30-1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4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45 24575,'4'-5'0,"-3"-3"0,-5 1 0,-6-4 0,-8 5 0,0 0 0,4 6 0,0 0 0,-6 0 0,8 4 0,-8 2 0,10 3 0,1 0 0,-4 41 0,-3-5 0,6 35 0,1-15 0,7-5 0,4 2 0,6 10 0,-1-6 0,8-2 0,40 10 0,-11-18 0,17-12 0,-28-29 0,9-13 0,-17 5 0,3-7 0,-15-5 0,-3-1 0,-1-8 0,9-14 0,-15-14 0,4-26 0,-1-9 0,-4 13 0,-4-1 0,-5-17 0,0 2 0,6 23 0,-2 7 0,-19-14 0,16 29 0,-7-5 0,0 37 0,3-9 0,-4 12 0,-4 0 0,6 8 0,-12 6 0,9 12 0,-10 71 0,5-41 0,12 10 0,1-1 0,-2-17 0,9 0 0,0-33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7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47 484 24575,'9'0'0,"22"-20"0,35-13-1222,-23 1 0,1-3 1222,10-4 0,0 0 0,1-3 0,0 0 0,0 2 0,-1 3 0,-7 5 0,-1 2 780,20-10-780,-27 18 403,-45 27-403,-26 19 0,-35 21 0,25-16 0,-1 3-993,-4 5 0,-1 1 993,-2 4 0,-2 0 0,1 0 0,0-1 565,-3 1 1,0-1-566,6-6 0,3-3 0,-11 8 0,37-15 0,58-46 0,16-4 0,6-5 0,-9-1 0,2-5 20,7-5 0,7-6 0,-7 4-20,-8 6 0,-3 1-390,14-15 1,-6 6 389,-16 20 0,-34 19 0,-59 49 0,-30 22 0,38-36 0,-1 1-425,-9 10 1,-5 6 0,9-9 424,-5 0 1827,24-21-1827,11 1 804,19-16-804,25-16 0,23-11 0,-8-2 0,4-3-492,6 0 0,1-2 492,4-2 0,-1 0 0,-4 3 0,-1 2 0,26-12 1400,-17 18-1400,-28 16 0,-18 8 0,-20 11 0,-21 5 0,-49 39 0,10-11 0,-3-1 0,-2 2 0,-7 7 0,32-24 0,5-3 1061,15-3-1061,50-31 0,39-17 0,-1-3 0,19-10 0,3-2 0,-11 7 0,0 2 0,-1 2 0,22-14 0,8-5 0,-29 16 0,-41 24 0,-26 9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8:2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 24575,'-10'0'0,"-3"0"0,-8 0 0,-7 0 0,1 0 0,5 0 0,4 0 0,7 0 0,-6 5 0,3-4 0,-1 5 0,10-2 0,6-3 0,20 3 0,8-4 0,20 0 0,9 0 0,7 0 0,-8 0 0,21 0 0,-23 9 0,16-7 0,-15 7 0,27-13 0,6-3 0,-40 6 0,2 0 0,21-2 0,9-2 0,-11 3 0,20 2 0,-27 0 0,10 0 0,-8 0 0,-11-1 0,1 2 0,13 1 0,12 1 0,3 1 0,-12-2 0,5 0 0,-3-1-760,11 3 1,7 0-1,-9 0 760,-13-4 0,1 0-298,16 0 0,10 0 0,-9 0 298,-9 0 0,-2 0 0,-5-2 0,3 0 0,-14 0 0,-3 1 0,-52-4 0,-6 5 0,-4 0 0,0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8:2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132 110 24575,'-13'0'0,"-8"0"0,2 15 0,2 4 0,-5 28 0,18 4 0,-20 13 0,22 23 0,-8-31 0,22 10 0,-2-43 0,62-3 0,-10-35 0,20-1 0,-31-32 0,-35-1 0,-7-4 0,-7-11 0,-6-3 0,-7 3 0,-12 25 0,-24-16 0,18 48 0,-10 4 0,17 8 0,3 23 0,6 20 0,17-4 0,61 23 0,-15-48 0,20-18 0,1-10 0,-9-19 0,-10-12 0,-4-6 0,-9-6 0,-3-23 0,-26 36 0,-5 41 0,-5 29 0,-11 49 0,10-27 0,0-2 0,-10 21 0,30 6 0,-6-59 0,31-2 0,-11-41 0,5-29 0,-3-8 0,-4-12 0,-2 0 0,-7 20 0,-20 50 0,3 31 0,-5 53 0,-5-21 0,-1 0 0,4 22 0,-9 5 0,11-64 0,0-10 0,0-9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8:2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24575,'9'31'0,"-7"22"0,2 17 0,0 11-2464,-3-8 0,-2-1 2464,1-2 0,0 3-55,3 1 0,1 4 0,-1-10 0,-1 24 0,3-22 0,0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8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24575,'20'0'0,"24"0"0,29 0 0,-2-6 0,-1 0 0,3 4 0,19-9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8:2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45 980 24575,'9'39'0,"-6"12"0,6 43-1500,-8-38 1,-2 2 1499,1 13 0,0 2 0,1 3 0,-2 0 0,-4-6 0,-1-2 126,5-3 0,-1-4-126,-9 28 0,11-24 650,0-28-650,0-36 0,-10-37 0,2-36 0,2-14 0,-2 15 0,2-5-421,4-15 1,2-9-1,2 9 421,3 9 0,4 4 0,3 9 0,3-4 0,2 11 501,18-22-501,2 39 0,1 8 0,-3 17 0,21 57 0,-36 4 0,-10 18 0,-4 5 0,3 9 2858,-9 22-2858,8-57 0,10-25 0,11-25 0,11-35 0,-10 11 0,-7-15 0,-7 11 0,-14 0 0,7 35 0,-9 20 0,0 50 0,0 24 0,0-36 0,8 0 0,-2-45 0,32-24 0,-13-2 0,6-22 0,0-6 0,2-10 0,-9 8 0,-3 3 0,-5 9 0,-5 26 0,-19 28 0,5 31 0,-15 16 0,15 1 0,-7 7 0,21-26 0,-4-14 0,13-22 0,31-42 0,6-22 0,-22 11 0,-1-9-1123,5-12 1,6-15 0,0-4 0,-8 5 1122,-8 2 0,-6 3 0,0-8 0,1-10 0,0-11 0,-1 2 0,-4 16 0,-1 5 0,-4 8 0,3-23 0,-9 36 0,-20 95 0,-6 30 0,4-5 0,2 8-952,5 8 0,0 3 952,-6 14 0,2 6 0,8-15 0,4 5 0,-2-6 0,-6 10 0,1-4 0,5 12 0,2-12 3954,-1-20-3954,4-35 0,-2-21 0,2-12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08:2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24575,'25'8'0,"16"-6"0,31 22 0,26-20-1201,-39 10 1,2 0 1200,-2-12 0,3-2-33,22 6 0,-6 0 1,-5-6-1,20 0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212 136 24575,'5'-4'0,"3"-1"0,-7-8 0,3 2 0,-4-6 0,0-5 0,0 2 0,-4-3 0,-20 3 0,-44 39 0,18-12 0,-16 30 0,54 13 0,6-11 0,38 44 0,22-16 0,5-9 0,13-27 0,-38-62 0,-4-15 0,4-9 0,-9-8 0,-7-1 0,-18 18 0,4 12 0,-3 48 0,24 27 0,-5 24 0,20 10 0,-7-1 0,1-3 0,-3-13 0,-14-24 0,-4-12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24575,'10'8'0,"3"9"0,9 24 0,-1 17 0,-4 22 0,-7 9 0,-10 0 0,0-15 0,0-33 0,0-19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3:5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38 24575,'0'-14'0,"0"4"0,-4 1 0,-2 4 0,-4 13 0,-30 47 0,12-5 0,3-4 0,3 3 0,5 17 0,16-1 0,14-19 0,16-9 0,66-13 0,-42-24 0,2-5 0,6 5 0,-3-4 0,19-19 0,-55 15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24575,'12'16'0,"-2"-4"0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0 946 24575,'0'13'0,"0"9"0,0 11 0,0 9 0,0 14 0,0 2 0,9 0 0,-7-9 0,11-11 0,2-69 0,10 2 0,10-32 0,-6 32 0,-3 23 0,7 35 0,-7-5 0,-2 30 0,-3 5 0,4-7 0,1 39 0,-18-70 0,4-12 0,6-25 0,-6-25 0,20-52 0,-28 31 0,-3-5-1429,9-25 0,-3-5 1429,-10 28 0,-5-2 0,0 0 0,2-3 0,-1-1 0,-3 0 0,-2 5 0,-3 1 0,1 2 0,-3-19 0,0 4 0,3 10 0,2 8 0,-1 0 0,21 43 0,11 74 0,-1 22 0,3 22 0,-1-3 0,-1-1 0,0 6-995,-6-23 1,1 10 0,-1 4 0,0-4 0,-4-12 994,0 21 0,-1-9 0,6 15 0,-2-13 0,-10-32 0,7-35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24575,'78'-17'0,"0"-1"0,0 1 0,-7 0 0,-1 2 0,-12 5 0,10 10 0,-26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24575,'-6'13'0,"-7"22"0,10 16 0,-17 23 0,7 20 0,-2-46 0,0 2 0,2 20 0,0 1 0,-2-18 0,1-1 0,6 6 0,2 0 0,-4-4 0,1-7 0,7-3 0,-7 14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24575,'-10'0'0,"5"-8"0,1 6 0,4-6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1208 24575,'-11'-8'0,"6"2"0,-1-11 0,6 2 0,0-10 0,0-1 0,0-15 0,0-1 0,0 0 0,12 5 0,-5 15 0,9 9 0,-3 9 0,32 31 0,-7 10 0,22 33 0,-26 5 0,-16 18 0,-8-53 0,-10-16 0,0-74 0,-10-9 0,8-6 0,0 16 0,35 7 0,15 36 0,28 35 0,-22 12 0,3 32 0,-35-49 0,0 3 0,-7-56 0,2-21 0,-9-31 0,-4-19 0,1 15 0,-1-7 0,-2 1-997,-5 3 1,-2 2 0,1 0 996,3-3 0,1 1 0,-2 13 0,-10-21 0,12 45 0,0 39 0,23 95 0,-11-34 0,0 5-118,0 5 1,2 7-1,-1 6 118,-1 3 0,0 7 0,-1 0 0,-2-8-858,0 17 0,0-2 858,4-2 0,1 4 0,-3-19 0,-8-14 0,12-25 0,-15-19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24575,'77'-9'0,"0"0"0,-1-1 0,-1-2 0,-4-4 0,-6-1 0,13-3 0,-21 9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24575,'-15'15'0,"2"17"0,13 33 0,11 31-1161,-10-40 0,1 2 1161,11 2 0,2 1 0,-8-1 0,1-1 0,6-9 0,2-2 0,5 25 743,-5-29-743,-3-28 383,-4-12-383,9-26 0,-10-5 0,19-29 1196,-16 12-1196,10 7 0,-1 21 0,-4 12 0,35 12 0,-10 14 0,5 6 0,2 8 0,-14 13 0,-4 2 0,1-10 0,-4 1 0,1 37 0,-28-54 0,-8-10 0,-2 0 0,-30-1 0,10-7 0,-55-9 0,36-9 0,-7-1 0,34 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0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50 24575,'0'-13'0,"-8"1"0,2-1 0,-11 6 0,6 3 0,-2 4 0,0 0 0,-15 17 0,4-1 0,-6 12 0,14 6 0,9-13 0,16 5 0,2-16 0,18-6 0,-2-4 0,57 0 0,-27 19 0,23 30 0,-52-4 0,-39 4 0,-12-2 0,-2-13 0,-29 15 0,33-42 0,-2-40 0,15 25 0,-7-25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24575,'8'31'0,"6"33"0,8 20-1238,-9-26 0,-1 3 1238,1-4 0,-1 6 0,1 14 0,0 8 0,-2-6 0,-2-4 0,-1-1 0,1 2 0,0 6 0,-4-7 0,-9-3 0,-2-11 0,4 7 0,-8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4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20 24575,'0'-10'0,"0"1"0,0 12 0,0 16 0,0 30 0,0 32 0,-3-13 0,-2 13 0,2-5 0,2 1 0,-1 4-1113,-8 8 1,-4 16 0,-1 0 0,1-13 1112,2 4 0,-4 0 0,0-21 0,-3 12 0,-3 4 0,0-4 0,3-11 0,-8 22 0,0-5 0,2-5 0,-1 6 0,1-5-515,6-19 0,1-2 0,1-7 515,-1-6 0,3-1-104,-2 31 0,4-7 104,5-32 0,15 9 0,-5-28 3962,33 11-3962,51-8 0,-41-12 0,7 0-207,15-3 0,11-3 0,-4-2 207,5-2 0,1 0 0,-7 2 0,4 1 0,-2-3 0,18-5 0,3-3 0,-2 4 0,7 1 0,-5-2 0,-21-2 0,-3-2 0,5 1 0,12 0 0,8 0 0,-1 0 0,-10 0 0,11 0 0,0 0 0,-10-2 0,11-1 0,0 0 0,-9-1-64,-14 1 0,-6 0 0,0-1 64,8-3 0,1-1 0,-11 1 0,26-3 0,-93 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24575,'50'-23'0,"-7"5"0,-18 25 0,-13-5 0,3 6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24575,'0'-61'0,"0"1"0,0 3 0,0 7 0,0 8 0,0 8 0,0 13 0,4 12 0,5 4 0,12 5 0,21 15 0,-5-4 0,8 17 0,-22-9 0,-10 9 0,-1-2 0,-10 15 0,6 1 0,-8 7 0,0-13 0,0-8 0,0-15 0,4-8 0,5-1 0,1-4 0,5-8 0,-4-2 0,-5-22 0,8-3 0,-11-43 0,5 24 0,-8 14 0,15 53 0,-12 38 0,11 13 0,-14-6 0,0-2 0,0-14 0,0-8 0,0-17 0,0-9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24575,'10'5'0,"3"4"0,-11 12 0,3 12 0,-5 10 0,0-1 0,5-9 0,1-7 0,0-31 0,-1-12 0,4-33 0,-6-1 0,29-8 0,-22 30 0,18 0 0,-19 28 0,1 1 0,3 6 0,-7 7 0,15 12 0,-17 3 0,9 8 0,-6 12 0,-5-11 0,10 1 0,-11-22 0,3-12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62 24575,'-3'-36'0,"-47"10"0,21 26 0,-37 13 0,48 10 0,-4 35 0,12-17 0,16 36 0,9-43 0,19 4 0,-11-26 0,6-18 0,-5-41 0,0-4 0,-9-30 0,-5 15 0,-10 38 0,0 36 0,11 65 0,-4 2 0,0 7 0,0-13 0,0 2-1338,0 18 1,-2-1 1337,-5-25 0,0 2 0,-1 14 0,-1 9 0,-6-6 0,-15 5 0,-4-3 0,17-14 0,2 3 0,-11-13 0,-22-11 0,-5-18 0,0-21 0,-14-14 0,21-22 0,19-33 0,7-7 0,-3 18 0,10-6 0,1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1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188 136 24575,'0'-7'0,"0"-14"0,0-19 0,0 9 0,-17 4 0,5 21 0,-14 2 0,-19 39 0,11 25 0,7 13 0,8-1 0,11 3 0,13 22 0,19-9 0,20-35 0,13-14 0,5-12 0,3-14-260,-7-22 0,-4-9 260,29-14 0,-38-1 0,-14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24575,'0'4'0,"0"3"0,0 11 0,0 17 0,0 1 0,0 28 0,0 33 0,0-24 0,0 22 0,0 9 0,0 0 0,0-12 0,0 7 0,0-9 0,0 12-839,0-13 0,0 13 0,0 5 1,0-2-1,0-8 0,0-16 839,0 19 0,0-8 0,0-19 0,0 6 0,0-1 0,0-8-469,0 9 0,0 1 469,1 2 0,0 13 0,1 3 0,0-7 0,1 0 0,1-5 0,1 10 0,0-20 0,0 8 0,1 5 0,0 0 0,0-4 0,0-6 0,1 1 0,0-7 0,0-1 0,1 7-687,1 11 0,0 8 1,1 3-1,0-6 1,-2-12 686,0-9 0,-2-9 0,2 7 0,2 21 0,2 11 0,0 1 0,-1-11 0,-3-18 0,-1-8 0,1 9-459,1 3 1,1 10 0,0 4 0,-1-5 0,0-12 458,2 16 0,-1-1 478,-2-4 1,0 11 0,0 2 0,-1-10-479,0-12 0,-1-7 0,0 7 0,-1-5 0,2 8 0,-1 3 0,0-2 0,0-8 0,0 11 0,1-7 0,-1-1 230,-2 7 1,-1-1-1,11-22-230,34-22 0,13-38 0,13-13-123,0-5 0,8-6 0,6 3 123,-1 6 0,6 2 0,4 1 0,3 1-346,-8 1 0,3 0 1,2 1-1,3 1 0,1 1 346,-8 2 0,2 1 0,1 1 0,2 0 0,5 1 0,3-1-253,-22 0 0,4 1 0,3 0 0,3 0 1,1 0-1,0 0 0,0 0 0,-3 0 1,-3 0-1,-3 1 253,10 0 0,-6-1 0,-2 1 0,-1 0 0,1 0 0,4 1 0,6 0-204,-15 0 0,3 0 0,3 0 1,2 0-1,2 1 0,0 0 1,2 0-1,0 1 0,-1 0 1,0 1-1,-1 0 204,-1 2 0,2 0 0,-1 1 0,1 0 0,-1 1 0,1 0 0,-1 0 0,0 0 0,-1 0 0,0 0 0,-1 0-43,3-1 0,-1 1 0,-2-1 1,0 0-1,-1 0 0,1 0 0,1 1 1,1-1-1,1 1 0,2 0 43,-3 0 0,3 1 0,2-1 0,2 1 0,1 1 0,-1-1 0,1 0 0,-2 0 0,-2 0 0,-2-1 0,-3 0 0,-5-1 54,11 1 1,-6-1 0,-5 0-1,-1-1 1,0 0 0,2-1 0,5 1-1,6 0-54,-15-1 0,5 0 0,3 0 0,3-1 0,3 1 0,0 0 0,2-1 0,-1 1 0,-1-1 0,-1 1 0,-3 0 0,-3-1 0,-4 1 0,10 1 0,-3 0 0,-4 0 0,-1 0 0,-2-1 0,1 1 0,1 0 0,3 0 0,4-1 0,-1 0 0,5 0 0,3-1 0,2 0 0,0 1 0,1-1 0,-2 0 0,-2 1 0,-5 0 0,-4 0 0,-7 0 182,19 4 1,-8 0-1,-5 0 1,-4 1 0,0-1-1,0 0-182,8 0 0,-1-1 0,-2 0 0,-2 0 0,-2 2 0,4 1 0,-3 1 0,-2 0 0,1-1 288,0-1 1,1 0 0,-2-1 0,-6 1-289,-1 1 0,-5-1 0,2 1 0,16 0 0,1 0 0,-6-1 1173,-4 0 0,-3-1-1173,-6-2 0,4-1 0,-15-1 0,5 2 4522,12-7-4522,-57 5 697,-2-3 1,-20-1-1,-3 1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4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24575,'5'-3'0,"2"1"0,-1 2 0,2 0 0,-3 0 0,5 0 0,-3 0 0,9 0 0,-1 0 0,5 0 0,12 0 0,-8-6 0,11 5 0,-12-5 0,12 6 0,-14 0 0,10 0 0,-18 0 0,6 0 0,-7 0 0,2 0 0,-5 0 0,1 0 0,-4 0 0,4 0 0,-4 0 0,6-5 0,-8 2 0,3-5 0,-7 6 0,0-1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4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24575,'6'-3'0,"8"1"0,8 2 0,11 0 0,1 0 0,9 0 0,6 0 0,2 0 0,21 0 0,-7 0 0,30 0-920,-4 0 920,-39 0 0,1 0 0,-1-1 0,1 2 0,22 3 0,2 1 0,-19-2 0,0 1 0,19 3 0,-2 1 0,-23-2 0,1-1-183,43 0 0,6 0 183,-18-2 0,0 0 0,-15-1 0,3 0 0,-5-1 0,7-1 0,-3 0 0,5 2 0,-1 0 0,-18-1 0,2-1 0,37 3 0,0-1 0,-42-2 0,0 0 0,37 0 0,0 0 0,-40 0 0,-1 0 0,36 0 0,-3 0 0,-8 0 0,5 2 0,-1 0 0,-14 3 0,-9-1 0,-1 1 0,0 3 0,-6 0 0,7 0 0,4-1 0,3 0 0,3 2 0,-1 0 185,-1-4 0,-4-1-185,21 4 0,-4-7 0,11 8 0,-21-4 0,2 0 0,-15 1 0,2 0-315,23 2 1,1-1 314,-28-1 0,3-1 0,14 0 0,9 0 0,-5 0 0,-5 1 0,3 0 0,20 0 0,11-1 0,-11 0 0,-21 1 0,-2-1 0,11-2 0,8-1 0,-7-1 0,-9 2 0,3-1 0,2 0 0,13-1 0,0 1 0,-10-1 0,8 3 0,1-1 0,-9-1 0,10-1 0,0 1 0,-14 1 0,-3 2 0,-6-1 0,19-3 0,4 0 0,6 3 0,-2 0 0,-19-3 0,-3-1 0,12 3 0,-7-2 0,6-1 0,-58 0 0,0 0 515,-8 0-515,2 0 1030,-5 0-1030,2-2 0,-6 1 0,2-4 0,-2 4 0,0-4 0,-1 5 0,-3-5 0,-2 2 0,0 0 0,-3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0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1515 24575,'26'0'0,"15"0"0,25 0 0,27 0-1714,-34 0 1,5 0 1713,13 0 0,5 0 0,5 0 0,9 0 0,-16 1 0,8 1 0,3 0 0,-5 0 0,8 0 0,-4 1 0,4 0-1011,-1 1 0,6 0 1,-1 0-1,-5-1 1011,-1 0 0,-4 0 0,4 0 0,-2 1 0,5 2 0,0-1 0,-4-1 0,4-2 0,-5-2 0,11 2 0,-18 1 0,9 1 0,6 1 0,-1 0 0,-4 0 0,-10-2 0,16-2 0,-10 0 0,6 0 0,-12 1 0,7 1 0,1 0 0,-5-1 0,-13 0 0,13-2 0,-8 0-8,22 0 0,-2 0 8,-27 0 0,0 0 0,20-2 0,7-2 0,-13-1 0,4-1 0,-4-1 0,10-5 0,0-3-549,-12 2 1,3-1 0,-7-2 548,-5-2 0,2-6-45,-9-2 1,10-7 0,5-3 0,-1 0 0,-8 4 44,8-2 0,-6 4 0,7-5 0,-5 0 0,9-6 0,2-1 0,-7 3 0,-12 8 0,4-2 0,-10 5 0,-2-4 0,-9 4 3143,-10 7-3143,11-13 1733,-13 9-1733,-9-1 2321,-10 8-2321,-5-7 2155,-6 8-2155,-4-10 0,-3 2 0,-3-2 0,0 5 0,0 0 0,-6 12 0,-6-4 0,-8 7 0,-11-5 0,2 5 0,-17-6 0,15 5 0,-58-14 0,34 12 0,-30-10 0,-4-1 0,-5-3-811,9 3 1,-1-1 810,34 8 0,-3 1 0,-24-6 0,-12-2 0,6 2 0,5 1 0,-2 0 0,4 1 0,-10-1 0,-1-2 0,9 3 0,-17-4 0,-1 2 0,18 4 0,-9 0 0,0 1 0,8 0 0,11 2 0,5 0 0,-7 1 0,-13-1 0,-10 0 0,2 1 0,14 2 0,8 2 0,1 0 0,-19 0 0,-10 0 0,16 2 0,-11 4 0,28-1 0,2 0 0,-7 2 0,16-1 0,-1 2 0,-32 2 0,22 1 0,1 0 0,-19 11 0,12-2 0,-1 0 0,21-4 0,0 0-226,-16 4 1,1-1 225,-14-1 0,7 3 0,-2 2 0,27-7 0,-1 0 0,-48 9 0,2 0 0,9 2 0,7-4 0,-1 1 0,-10 4 0,33-7 0,0-1 0,-30 7 0,14-4 0,-1 0 0,23-5 0,-2 1 0,-42 6 0,3 0 0,1 2 0,6-1 0,-3 1 0,33-7 0,1 0 0,-14 5 0,3-1 0,-12 0 0,27-6 0,3 0 0,2-2 1582,-46 12-1582,52-12 0,-14 7 0,-2 1 0,-3-1 0,5 1 0,4 0 0,12-5 0,0 2 490,0-6-490,-5 7 0,-14 0 0,14 1 0,-12 3 0,26-5 0,-29 13 0,14-7 0,-8 3 0,24-8 0,5 2 0,14-3 0,-7 11 0,16-12 0,-3 10 0,3-10 0,-3 15 0,3-8 0,-3 3 0,3-6 0,0 7 0,0-6 0,0 31 0,3-24 0,3 15 0,4-20 0,26 19 0,-9-13 0,13 9 0,2 1 0,2-2 0,28 19 0,-32-21 0,33 9 0,-9-10 0,17 6 0,-24-21 0,-14-5 0,0-3 0,35 3 0,-15-6 0,8-1 0,2-1 0,3-3 0,4 2 0,-4 0 0,-32-1 0,23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4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 24575,'-4'-10'0,"3"10"0,-3 24 0,4 25 0,0 38 0,-6-25 0,0 4-2433,4 12 0,1 5 2433,-6 14 0,2 4 0,4-31 0,1 2 0,1 1 0,-2 9 0,1 2 0,1 2 0,2 3 0,2 1 0,-1 9 0,-1-21 0,-1 9 0,0 3 0,0 1 0,1-3 0,1-7 0,3 3 0,0-8 0,1 1 0,-2 6 0,-2-2 0,-1 8 0,-1 3 0,0-2 0,0-8 0,1-13 0,4 19 0,-2-9 0,-3-4 0,-2 4 0,-2-10 178,-3-12 1,0-7-1,2 46 1,-8-53-1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0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24575,'0'-14'0,"0"3"0,0 18 0,0 11 0,0 5 0,10 10 0,11 36 0,16-8 0,-9 1 0,3 14 0,-2-6 0,0-10 0,-1 7-1042,-3 3 1,2 16 0,0 7-1,-2-3 1,-4-12 1041,-3-10 0,-4-8 0,0 9 0,0 10 0,2 10 0,-1 6 0,-1 1 0,-1-2-434,-3-5 1,-1 2 0,-1-2 0,-1 0 0,2-1 433,0 11 0,1-1 0,0-1 0,0 0 0,0-13 0,-1 3 0,1-1 0,0-5 0,0-9 0,6 29 0,6-16 0,7-25 0,4-8 0,20 17 0,-1-37 0,2-8 0,16-6 0,-2-49 0,-2-16 0,-3-13 0,-13-23 0,-9-4 0,-16 11 0,-14 13 0,-5 6 0,-8 28 4468,-12-16-4468,-20 41 2905,3-2-2905,-11 6 0,18 8 0,5 2 0,8 5 0,7 4 0,2 1 0,2 0 0,0 7 0,0 14 0,0-4 0,0 14 0,0-8 0,6 30 0,6 18 0,5-4 0,3 2 0,2-27 0,-2 1 0,3 3 0,-4-16 0,1 3 0,4 15 0,1 8 0,-2-6-870,-1-6 0,-2-1 870,7 26 0,-1-2 0,-11-29 0,-2-1 0,3 22 0,-1 1 0,-6-26 0,-1 1 0,4 40 0,0 0 0,-6-41 0,-1 0-585,1 40 1,-1 0 584,-1 2-292,-12-16 1,-5-6 291,-2-19 0,-27 21 0,15-53 1577,-3 0-1577,-2-10 1235,-11 0-1235,10-5 680,-10-2-680,27-6 0,-2 0 0,4-9 0,-4-7 0,7 4 0,1-1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24575,'0'32'0,"0"17"0,0 24 0,0 10 0,0-3 0,0-15 0,0-16 0,0-16 0,0-16 0,0-9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24575,'22'12'0,"-5"-4"0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1275 24575,'0'-14'0,"-7"-10"0,5 1 0,-6-18 0,8-1 0,0-7 0,8 7 0,-2 12 0,6 14 0,2 7 0,-3 12 0,2-2 0,0 20 0,2 37 0,7 13 0,-2 14 0,-1-32 0,-11-37 0,7-71 0,-13-18 0,17-14 0,3-5 0,-12 39 0,1 3 0,8-13 0,0 11 0,-5 30 0,2 34 0,6 34 0,3 4 0,0 11 0,0 3 0,0 6 0,-2-10 0,-1-5 0,-5-22 0,3-2 0,-7-27 0,11-54 0,-1-20 0,-13 4 0,-4-16 0,-1 3-480,2-14 1,-3-4 479,-5 23 0,-4-9 0,-1 1 0,1 8 0,-1-21 0,-1 9 0,-2 7 0,-1 12 0,1 12 0,9 88 0,23 44 0,-11-16 0,0 7-1629,8 18 0,0 3 1629,-9-3 0,-1 0 0,5 0 0,0 1-570,-8 10 0,0-7 570,13 7 0,-13-39 0,-4-14 0,-3-36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24575,'77'0'0,"-28"-5"0,2-1 0,40 3 0,-13-7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24575,'37'23'0,"6"1"0,-1-6 0,14 3 0,1 0 0,1-9 0,-9 5 0,-19-16 0,-14 7 0,-12-8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24575,'-22'15'0,"0"4"0,-2 28 0,-1 4 0,-3 14 0,6-11 0,2 1 0,5 7 0,-10 31 0,25-74 0,0-3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24575,'13'-5'0,"15"-8"0,15 10 0,28-21 0,18 9-615,-37-3 0,1 0 615,0 5 0,-1 0 0,0-2 0,-1 0 0,-2 0 0,-2 1 0,43-11 0,-39 6 0,-15 9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8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24575,'0'16'0,"9"7"0,-7 27 0,7 6 0,-9-6 0,0 0 0,0-17 0,0-12 0,0-8 0,13-29 0,0-21 0,14-37 0,-4-8 0,-1 8 0,19 10 0,-14 25 0,17 14 0,-25 13 0,7 43 0,-19-1 0,6 50 0,-13-25 0,0 24 0,11-24 0,-8-19 0,8-10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79 180 24575,'-5'4'0,"1"1"0,4 9 0,8-8 0,-1 10 0,7-14 0,0 6 0,1-14 0,14-31 0,-17 7 0,7-25 0,-19 28 0,-15-10 0,7 20 0,-12-4 0,10 16 0,-7 5 0,-30 57 0,18-28 0,4 32 0,8 4 0,17-19 0,28 42 0,1-68 0,31-2 0,-20-35 0,24-18 0,-30-12 0,6-34 0,-29 44 0,-4-1 0,-7 64 0,-10 25 0,8 16 0,-9-3 0,24 7 0,-9-40 0,9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4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24575,'32'0'0,"24"0"0,41 0-3161,-28 0 0,5 0 3161,9 0 0,4 0 0,10 0 0,4 0-431,-33 0 1,1 0 0,0 0 430,1 0 0,0 0 0,5 0 0,7 0 0,6 0 0,1 0 0,-6 0 0,3-1 0,-5 1 0,5 1-438,-5 1 1,5 2 0,-2-1-1,-7 0 438,17-2 0,-5 1-334,-13 2 0,2 1 0,-10-2 334,-15-5 0,-4-1 410,29 3 0,-16-2 0,-50-3 0,4 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1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17 506 24575,'-9'-81'0,"2"9"0,7 45 0,17-3 0,0 15 0,8 0 0,-4 26 0,-8 8 0,-3 28 0,7 11 0,-15-8 0,-1 2 0,9 15 0,-10 5 0,0-60 0,0-38 0,0-21 0,17-15 0,4-6 0,4-27 0,1 30 0,3 7 0,2 11 0,-7 24 0,9 42 0,-20 8 0,16 31 0,-27 37 0,8-42 0,-10 19 0,0-92 0,10-19 0,5-26 0,6-7 0,0 22 0,3 2 0,4-18 0,1 6 0,10 12 0,-7 30 0,-21 27 0,15 45 0,-23 3 0,10 38 0,-7-49 0,-5-6 0,4-32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2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40 24575,'5'26'0,"2"-1"0,4-10 0,-1-2 0,3-8 0,25-1 0,-15-9 0,21-8 0,-28-11 0,-7-4 0,-31-2 0,-11 14 0,-56 5 0,24 20 0,11 8 0,2 5 0,0 19 0,7 23 0,32-15 0,13 0 0,13-4 0,8-1 0,14-10 0,16-5 0,3-14 0,33-8 0,-46-7 0,8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20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24575,'24'76'0,"-6"-1"0,-18-40 0,-13 8 0,-18-10 0,10-12 0,-7-8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2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24575,'-4'-5'0,"3"0"0,-3 5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1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2145 24575,'5'-5'0,"14"4"0,-10-11 0,12 6 0,-10-8 0,-2 5 0,0-1 0,9-8 0,-6 7 0,25-24 0,-16 15 0,17-20 0,3-2 0,1 4 0,-2-4 0,0 1 0,-6 11 0,8-15 0,-22 21 0,6-6 0,-14 16 0,14-15 0,-7 4 0,8-13 0,10-11 0,-8 3 0,5 3 0,-6 2 0,9-8 0,5-5 0,-2 2 0,-11 17 0,-14 16 0,-9 8 0,25-38 0,-18 20 0,24-36 0,-13 23 0,-3 5 0,-7 5 0,-10 13 0,8-10 0,-4 8 0,10-16 0,-8 13 0,-3-8 0,2 1 0,2-6 0,-3 12 0,7-5 0,-14 20 0,4-7 0,0 6 0,-4-2 0,10-7 0,-9 8 0,10-4 0,-11 3 0,7 7 0,-7-11 0,8 2 0,-8 1 0,7-4 0,-7 7 0,11-6 0,-2-4 0,0 1 0,3-5 0,-12 6 0,12 4 0,-7 1 0,3-1 0,0 5 0,-8-3 0,8-5 0,-7 6 0,11-10 0,-7 11 0,3-4 0,-4 5 0,-5 1 0,4 3 0,-3-2 0,3 3 0,-4-5 0,4 5 0,-3-7 0,3 5 0,4-7 0,-6 4 0,11 4 0,-12-3 0,3 4 0,-4-5 0,4 5 0,-3-3 0,3-1 0,-4-2 0,4 2 0,-2 1 0,2 2 0,-19 1 0,0 12 0,-11-4 0,-5 25 0,-3-15 0,-33 33 0,17-17 0,-6 5 0,24-14 0,17-9 0,9-5 0,15-13 0,10-1 0,17-17 0,-14 11 0,11-6 0,-15 8 0,4-12 0,-2 9 0,0-11 0,-7 15 0,-2 1 0,-2 6 0,1 4 0,-5 4 0,7-3 0,-10 19 0,14-11 0,-9 15 0,8-9 0,-1 10 0,1 2 0,2 6 0,1 8 0,7 16 0,-4-11 0,4 9 0,-16-28 0,4 6 0,-11-17 0,-1 6 0,-24-17 0,13 0 0,-12-5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24575,'0'25'0,"0"9"0,0 15 0,0 16 0,10 15-1043,-7 16 1043,3-44 0,-1 1 0,-4 3 0,-2 0 0,1 42 255,0-24-255,0-27 0,0-22 0,0-15 0,0-2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1 590 24575,'8'-11'0,"11"-8"0,17-9 0,25-16 0,17-10-947,-30 20 0,3 0 947,5 1 0,3 1 0,5-4 0,3 1 0,2 2 0,1 0 0,-1 3 0,-1 1 0,-2 5 0,-3 2 0,-13 2 0,-2 4 114,32 3 0,-46 3 0,-11 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0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203 143 24575,'9'-4'0,"-4"-1"0,0-5 0,-5-3 0,0-1 0,0-5 0,-6 1 0,-9-5 0,-1 6 0,-8 2 0,6 10 0,3 5 0,-20 44 0,0 46 0,13-40 0,3 0 0,7 3 0,7-5 0,15-3 0,62-40 0,-24-15 0,-3-25 0,-5-10 0,-7-21 0,-19-3 0,-4 2 0,0 12 0,-10 24 0,0 63 0,10 61 0,-8-28 0,21 16 0,-12-40 0,17-3 0,-18-18 0,4-3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24575,'0'-13'0,"0"3"0,0-4 0,0 5 0,0-5 0,8 2 0,-2 2 0,12 1 0,-3 8 0,-5 1 0,3 20 0,-12 11 0,3 15 0,-4 10 0,-13 17 0,9-26 0,-9 3 0,22-32 0,1-7 0,30-1 0,6-30 0,29-8 0,-35-3 0,-3 10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24575,'24'-5'0,"5"1"0,-3-4 0,8 6 0,-11-5 0,-7 7 0,-12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4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24575,'-5'4'0,"8"-3"0,7 9 0,22-9 0,10 14 0,37-12 0,-27 1 0,8 1-1474,22 0 0,13-1 0,0-1 1474,-10-1 0,-1-2 0,10 1 0,-19 2 0,9 2 0,4 0 0,1 0 0,-4-1 0,-6-1 0,4-1 0,-6-2 0,-1 0 0,7 2 0,13 1 0,9 3 0,2 0 0,-7-1 0,-14-1 0,12-3 0,-10 1 0,-10 2 0,3 0 0,-25-1 0,-33-3 0,-19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97 24575,'-5'4'0,"-4"-3"0,13 3 0,7-4 0,26-10 0,11-8 0,1-3 0,-2 2 0,28-18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112 374 24575,'26'0'0,"-1"0"0,-9-8 0,-2-2 0,-7-8 0,6-7 0,-11-9 0,5-15 0,-21-9 0,1 0 0,-16 7 0,9 19 0,-3 13 0,4 8 0,1 10 0,2 4 0,-5 10 0,6 13 0,-7 54 0,12-27 0,8 4 0,9 1 0,31 9 0,5-1 0,13-28 0,-8-17 0,-16-31 0,11-29 0,-28-19 0,17-23 0,-29 16 0,17 19 0,-19 42 0,5 19 0,-6 42 0,0 29 0,4-28 0,2-1 0,-4 18 0,8-4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24575,'13'-66'0,"-1"-1"0,8-6 0,-20 108 0,0 38 0,10 8 0,-7-8 0,7 7 0,-10-27 0,0 2 0,0-36 0,0-4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24575,'10'9'0,"-1"1"0,-4-1 0,4 1 0,-8-1 0,3 4 0,-4 2 0,-17 8 0,1-1 0,-34 9 0,31-16 0,-11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24575,'-10'0'0,"2"0"0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0 592 24575,'0'-25'0,"0"-15"0,11-18 0,2-30-785,1 40 1,2-1 784,-2-1 0,2 2 0,24-35 509,13 23-509,-21 31 260,10 16-260,-23 52 0,6-3 0,-9 12 800,-3-33-800,-13-21 0,-13-22 0,4 8 0,-19-12 0,15 17 0,-6 1 0,9 10 0,-4 26 0,-6 1 0,-6 32 0,-6 5 0,4 13 0,10 1 0,7-9 0,11-16 0,0-16 0,6-8 0,3-9 0,13-7 0,5-4 0,7-5 0,-1 0 0,-1-22 0,-1-5 0,-6-22 0,-10-14 0,4-4 0,-16-13 0,7 13 0,-2 11 0,-7 26 0,14 29 0,-13 29 0,16 37 0,-15 17 0,8 7-1492,-1 6 1492,4-6 0,-1-36 0,-2-10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24575,'0'-84'0,"0"15"0,0 11 0,0 18 0,0 13 0,4 10 0,7 70 0,0 29 0,-1-10 0,1 15 0,-1 6 0,-9-27 0,-2-10 0,1-7 0,0 30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24575,'15'38'0,"-1"20"0,-5-9 0,-1 5-550,4 11 0,-1 7 550,-8 6 0,-4 8 0,2-4-1753,5 6 0,0-1 1753,-5-16 0,-2 1 0,1-10 0,0 17 1044,0-39-1044,0-18 0,0-13 0,0-5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0 610 24575,'47'-23'0,"0"0"0,11 0 0,3 4 0,-1 5 0,2 3-2449,22-3 0,6 1 2449,-28 2 0,3 0 0,7-1 0,-4 2 0,5 0 0,5-1 0,8-1 0,9 0 0,-16 2 0,9-1 0,7-1 0,5-1 0,4 0 0,3 0 0,-1 0 0,-1 1 0,-4 0 0,-4 1 0,-7 1-498,12-1 1,-8 2 0,-5 0 0,0 1 0,2 0 0,6-1 0,9-1 497,-23 3 0,8-2 0,6 1 0,4-2 0,4 1 0,2-1 0,0 1 0,-1 0 0,-2 0 0,-3 0 0,-6 2 0,-7 0 0,-7 1 0,-10 1 0,37-1 0,-21 2 0,-3 2 0,12-2 0,-16 1 0,7-1 0,7 1 0,1-1 0,0 0 0,-3 1 0,-6-1 0,-10 1 0,13-1 0,-10 0 0,-3 0 0,3 0 0,14 1 0,3-1 0,-2 1 0,-9 1 0,-11 2 0,-6 0 0,-5 0 850,8 0 1,-8 0-851,26 8 0,-19-2 0,-47 33 2022,-31-12-2022,-2 29 4655,-9-13-4655,2 30 0,2 9 0,7-31 0,2 2-784,-3 22 1,1 11 0,3-7 783,9-5 0,4-3 0,1 19 0,3 1 0,4-14 0,7 4-431,-1-13 1,4 8 0,2 1 0,-3-4 430,-1 3 0,-1-3 0,0 2 0,6 18 0,1 3 0,-5-11 0,-3-14 0,-8-12 0,-11-3 0,5-30 0,-8-11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4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0 484 24575,'13'0'0,"8"0"0,20 0 0,31-11 0,26 8-2428,-27-10 0,6-3 2428,9 8 0,5-1 0,-17-3 0,2-2 0,3 0 0,7 2 0,2 0 0,8 0 0,-10 0 0,9-1 0,3 0 0,0 0 0,-4 1-889,-11 3 0,-4 0 0,1 1 1,1 0-1,4-1 889,5 0 0,5-1 0,2 0 0,1 0 0,-2 1 0,-5 0-401,-1 2 0,-6 0 1,0 1-1,4 0 1,9 0 400,-15 2 0,7 0 0,5 0 0,4 1 0,1-1 0,-1 1 0,-2-1 0,-4 1 0,-7 0-507,8 0 0,-8 0 1,-2-1-1,-1 2 1,4-1-1,5 0 507,1 1 0,6 0 0,5 1 0,1-1 0,0 1 0,-5-1 0,-6 0 0,-10 0 182,13-1 0,-12 0 0,-2 0 0,7-1-182,-8 2 0,6 0 0,2-1 0,0 1 0,-4-1 0,-8 0 0,21-2 0,-9 0 0,8-1 0,-10 2 0,10-2 0,1 1 0,-9 1 0,-20 1 0,30 0 675,-37-4 1,-15 0 0,-39 6 0,-8-3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3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24575,'-42'78'0,"14"-6"0,5-16 0,20 2 0,-12-8 0,21 6 0,15-31 0,6-1 0,17-79 0,-13-39 0,-8 1 0,-14-5 0,-14 71 0,-4 4 0,-3 14 0,-1 4 0,3 9 0,1 1 0,3 16 0,2-4 0,4 15 0,13-2 0,2 0 0,12 2 0,-5-13 0,-1-7 0,4 1 0,-13-11 0,3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46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16 142 24575,'-15'0'0,"14"0"0,7 5 0,26-4 0,17 5 0,46-24-1824,-27 7 0,7-1 1824,-10-1 0,4-2 0,4 2-1491,11 4 0,4 3 1,2-2 1490,-16 0 0,1-1 0,2 1 0,0 2 0,3 3 0,2 3 0,0 0 0,0-1-444,-2-2 0,0 0 0,1-1 0,3 1 444,-3 2 0,4 1 0,1 1 0,-1-1 0,-6 0 0,21 0 0,-5 0 0,1 0 0,-16 0 0,3 0 0,-3 0 0,-11 0 0,3 0 0,-12 0 0,3 5 0,-37-4 0,-26 3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21 470 24575,'-4'-10'0,"3"-3"0,-3-8 0,4-13 0,-9-8 0,7-22 0,10 16 0,1 7 0,24 54 0,-16 17 0,-4 23 0,-1 2 0,-2-10 0,-2 25 0,-14-75 0,5-23 0,-4-21 0,5-18 0,20-6 0,3 0 0,-7 8 0,12 5 0,1 17 0,-17 43 0,27 42 0,-28-12 0,26 38 0,-34-39 0,13 5 0,-15-24 0,4-2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87 715 24575,'5'-13'0,"-4"3"0,5-4 0,-6 1 0,0-1 0,-4-9 0,3 8 0,-12 2 0,6 8 0,-10 20 0,4 4 0,-14 72 0,15-21 0,8 25 0,15-55 0,34-27 0,-21-18 0,24-16 0,-36-11 0,14-21 0,-23-5 0,6 0 0,-9 16 0,0 14 0,0 23 0,0 23 0,0 21 0,10 19 0,0-8 0,9-2 0,1-18 0,-1-13 0,-2-1 0,-4-15 0,0-27 0,-7-3 0,1-50 0,-7 11 0,0-12 0,0 15 0,12 19 0,-1 17 0,6 17 0,-3 12 0,2 12 0,4 17 0,9 17 0,-2 18 0,-1 3 0,-8 5 0,-7-31 0,-5-18 0,-6-50 0,0-38 0,-1 0 0,2-4 0,3 18 0,1 1 0,1-14 0,2 9 0,9 21 0,4 15 0,-10 19 0,31 51 0,-20 12 0,24 15 0,-33-31 0,-2-56 0,-1-76 0,1 23 0,7-23 0,3 50 0,-4 24 0,0-4 0,-4 14 0,15 22 0,-9 7 0,19 25 0,-13-4 0,4-4 0,5-6 0,49-9 0,-13-30 0,-16-3 0,4-11 0,13-46 0,-5-16 0,-16 19 0,-3-2-322,7-19 1,-6 3 321,-9-1 0,-38 49 0,-4 21 0,-4 2 0,-37 67 0,31 2 0,-3 25 0,6 5 0,15-45 0,5-1 0,10 31 0,4-11 0,-4-38 0,11 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24575,'2'0'0,"11"0"0,20 0 0,17 0 0,21 0 0,25 0-1677,1-7 0,5-4 1677,-29 4 0,3-1 0,4 1 0,7 0 0,-13 0 783,19-4-783,0 6 0,-77 4 0,-11-3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1:4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24575,'36'17'0,"5"1"0,6 22 0,5-3 0,3 12 0,1 2 0,-23-10 0,-4 4 0,4 45 0,-40-25 0,-13-1 0,2-16 0,-9-4 0,-44 17 0,-3-10 0,23-15 0,-29 7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6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11 323 24575,'-9'0'0,"7"0"0,7 0 0,52 0 0,6 0 0,-9 0 0,10 0 0,6 1 0,13-1 0,3 0 0,-6-1-844,-6-2 0,-4-2 0,13 1 844,-4 1 0,13 0 0,9 0 0,3 1 0,-1-1 0,-6-1 0,-11 0-459,1-3 1,-10-2 0,1 1 0,13 2 458,-16 2 0,9 0 0,7 2 0,4-1 0,2 1 0,0 0 0,-2 0 0,-5 0 0,-6 0-890,7 0 0,-6 0 1,-2 0-1,-2 0 1,2 0-1,3 0 890,-1 0 0,3-1 0,1 1 0,1 0 0,-1 1 0,-2-1 0,-4 1-584,12 0 0,-1 1 1,-4-1-1,-3 1 1,-3-2 583,-2 0 0,-6-1 0,1-1 0,5 1 0,9 0 0,6 0 0,3 0 0,-2 1 0,-5 0 0,-1 1 0,-5 0 0,-1 1 0,6-1 0,0-1 0,5-1 0,2 0 0,-4 1 0,-6-1 0,14-2 0,-7 1 0,-1 0 0,-4 3 0,-1 1 0,-2-2 0,-7-5 0,-2-3 0,6 2 67,7 3 1,9 2 0,-2 0 0,-12-1-68,9-3 0,-5-1 363,2 3 0,4 1 1,-37 2-364,-50 2 4566,-54 15-4566,-29-6 0,-12-2 0,12 2 0,-8 0 76,-4-2 1,-15-1-1,-2-1 1,7 2-77,4 0 0,6 1 0,-7-1 0,-3-3 0,-7 0 0,-1-1 0,5 3 0,21 1 0,6 2 0,-4 0 0,-12-2 0,12-4 0,-9-2 0,-7 0 0,-6-1 0,-2-1 0,0 0 0,0 1 0,4-1 0,6 2-577,-5 0 1,3 2 0,3-1-1,0 0 1,-1 0 0,-2 0-1,-5-1 577,4-1 0,-6-1 0,-3-1 0,-2 1 0,1-1 0,0 0 0,3 0 0,5 0 0,6 1-301,-7 0 1,6 1 0,3 0 0,2 0 0,2 0 0,0-2 300,-11-2 0,1-2 0,2 0 0,2 0 0,3 2 0,-1 2 0,4 2 0,-1 0 0,-5-1 0,6-1 0,-7 0 0,-2-1 0,0 1 0,5 0 0,8 0 0,-15 1 0,9 1 0,-7 1 0,7 1 0,-10 0 0,-1 1 0,5 0 0,13-1 0,-15-1 0,9 1 0,-30 8 0,29-8 0,71-11 0,50 2 0,43 1 0,11 0 0,-9-3 0,11-1 0,6-2 0,1 1 0,-2 1-12,-3 2 1,-3-1-1,2 1 1,5 1 0,8-1 11,-27 2 0,6 0 0,6-1 0,2 1 0,3 0 0,0 0 0,-2 0 0,-3 1 0,-3 0 0,-7 1 19,14-1 1,-9 2 0,-3 0 0,1 1 0,3-1-1,9 1-19,-10 0 0,7 0 0,5 0 0,3 0 0,2 1 0,0-1 0,-2 1 0,-4 0 0,-4 0 0,-7 0 0,10 0 0,-10-1 0,-3 1 0,-1 1 0,6 1 0,8 2 0,-13 1 0,7 1 0,7 1 0,3 1 0,3 1 0,-1 0 0,0 0 0,-4 1 0,-6-1 0,-6-1 0,-9 0 0,14 0 0,-12-1 0,-6 1 0,2 0 0,9 3 0,4 2 0,12 2 0,5 2 0,-2 0 0,-6 1 0,-12-2 0,-19-2 374,2 3 1,-15-2 0,42 10 0,-81-17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99 24575,'-5'-10'0,"1"-3"0,4-1 0,0-4 0,8 2 0,2 7 0,17-10 0,16 24 0,3 23 0,-10 18 0,-20 19 0,-11 9 0,-9-25 0,-8 3 0,-10 21 0,-7 10 0,0-10 0,0-15 0,-3-4 0,-8 3 0,-5 3 0,6-13 0,-5-8 0,-4-7 0,35-32 0,8-12 0,13-1 0,31-10 0,-2 11 0,18 3 0,-21 17 0,-1-7 0,3 20 0,5-18 0,11 20 0,35-21 0,-44 8 0,14-10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1230 24575,'25'7'0,"8"-11"0,17-12 0,16-23 0,-25 13 0,1-4-735,6-5 1,-1-5 734,-1-5 0,-2-5 0,0-3 0,-5-4-545,-7-3 1,-5-3 544,-2-7 0,-5-3 0,-9 8 0,-2-1-458,-2-17 1,-3 2 457,-4-17 0,-10 38 0,-4 7 0,0 19 0,-35 4 0,20 25 0,-37 59 0,24 24 0,26-12 0,0 23 0,3 10 0,1 0 0,1-14-54,1-4 1,2-7 0,3 11 53,2-11 0,1 12 0,2 6 0,0 3 0,2-2 0,1-7 0,2-11-585,6 16 0,4-12 1,0 2 584,1 17 0,1 3 0,-1-10 0,4-1 0,-3-11 384,-10-23 1,-3-8-385,-4 10 0,0-13 0,0-41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24575,'73'-35'0,"0"0"0,1 0 0,-1 0 0,6-4 0,-4 1 0,-18 11 0,-14 11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24575,'3'-58'0,"-1"0"0,6-6 0,0 1 0,-6-35-1386,4 35 1,-1-2 1385,-3 0 0,-4 1 0,-2 10 0,0 8 879,2 6-879,-7 45 456,16 37-456,5-4 0,5-20 0,3 0 1436,5-17-1436,8 4 0,65-7 0,-64 16 0,42 3 0,-97 19 0,18 6 0,-10-11 0,13-2 0,0-15 0,0-5 0,4-4 0,-3 0 0,3-5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51 24575,'5'15'0,"11"0"0,-8 10 0,10-3 0,40-15 0,-40-14 0,34-14 0,-52-6 0,0 2 0,-6 7 0,5 4 0,-12 5 0,11 1 0,-11 7 0,4-4 0,-15 31 0,-3 9 0,-10 26 0,4 11 0,15-6 0,2 6 0,25 7 0,28-8 0,-5-13 0,29-17 0,10-31 0,-37-1 0,17-9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10 681 24575,'-5'4'0,"1"2"0,4 14 0,0-8 0,8 4 0,24-38 0,29-18 0,-9 1 0,4-4-404,6-5 0,4-5 404,1 1 0,4-4 0,-1 1 0,-9 9 0,-1 1 0,-1 2 0,-1 0 0,-2 0 0,-5 6 0,-2 1 0,-11 11 0,-19 16 0,-19 5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2:49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24575,'14'18'0,"5"0"0,-17-8 0,21 3 0,-11-6 0,20 0 0,23-7 0,19-53 0,-11 2 0,-13-15 0,-55 13 0,-13 46 0,-35-7 0,-35 44 0,27 0 0,23 17 0,10 6 0,19 14 0,5-15 0,8 3 0,20 4 0,5-4 0,1 18 0,10-26 0,1-8 0,-9-20 0,13-38 0,-32 13 0,6-18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3:08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24575,'0'7'0,"0"20"0,16 36 0,-5 16 0,0 8 0,0-15 0,-2 2-249,-1-5 1,-2 6 0,-2 4 248,-2-1 0,-2 7 0,-1-1 0,0-8 91,1 24 1,0 0-92,-1-18 0,0 9 0,-1-4 0,1-18 0,-1 19 0,-3-12 0,5-102 0,0 15 0,0-18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3:0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745 309 24575,'8'6'0,"-2"2"0,11-7 0,4 3 0,19-4 0,18 0 0,16-10 0,13 7-738,2-7 738,-39 4 0,3 1 0,33 4 0,4-1 0,-20-3 0,4-1 0,10 2 0,9 0 0,-6 1 0,-5 2 0,2-1 0,-13-2 0,7-1 0,4-2 0,2-1-581,-7-1 0,2-1 1,3-2-1,0 1 1,0 1 580,2 1 0,-1 0 0,2 1 0,3 0 0,5-1 0,-4 0 0,9-1 0,3 0 0,1-1 0,-3 1 0,-5 2 0,-8 0 0,6 1 0,-9 2 0,-2 0 0,7 1 0,-7 1 0,6 0 0,3 1 0,-2 0 0,-4 1 0,-9 0-150,14 0 1,-11 2 0,6-1 149,7 0 0,6 0 0,0 0 0,-6 0 0,-5 0 0,-6 0 0,5 0 0,2 0 0,7 0 0,-1 0 0,-11 0 0,15 0 0,-5 0-497,-18 0 1,2 0-1,-6 0 497,3 1 0,-7-2 0,30-10-251,-23 11 1,0-2 250,-22-9 0,-1 1 0,23 8 0,-1 1 0,10-9 1241,-10 12 1,2 5-1242,15 2 0,-32-4 0,-5 1 461,-12 1-461,-17-3 1734,-8-3-1734,7 4 1402,-12-5-1402,-1 4 0,-5 12 0,-15 3 0,8 14 0,-15-4 0,16 5 0,-14 28 0,13 0 0,-16 26 0,17-7 0,-2-17 0,-1 11 0,4-6 0,5-10 0,2 2-654,-4 22 1,-3 12-1,3-13 654,3-28 0,1-1 0,-2 18 0,0 9 0,-2-7 0,0-13 0,-1-3 0,3 31 0,3-1-407,0-22 1,1-7 406,10 25 0,-9-33 0,1 0 0,25 36 0,-30-43 0,16 15 1874,-17-49-1874,-3-1 900,7-7-900,-11 3 0,2-4 0,-9 0 0,-3 0 0,-8 0 0,-13-9 0,-22 7 0,-17-6-601,23 1 1,-4 2 600,-8 4 0,-3-1 0,-11-4 0,-8 1 0,-7 7 0,-10 4 0,4-2-763,20-2 1,3-2 0,-8 2 762,3 0 0,-9 0 0,-3 2 0,2-2 0,9 0 0,-8-1 0,8-2 0,-8 1 0,4 0 0,-9 0 0,-2 0 0,2 0 0,8 0 0,-6 0 0,8 0 0,-9 0 0,3 0 0,-10 0 0,-3 0 0,3 0 0,10 0 0,-5 0 0,9 0 0,-13 0 0,21 0 0,-9 0 0,-6 0 0,-2 0 0,-1 0 0,3 0 0,8 0 0,-6 0 0,5 0 0,2 0 0,0 0 0,-5 0-802,2 0 1,-4 1-1,-1 0 1,0-1-1,3-1 1,6 0 801,-12-3 0,6-1 0,1 0 0,-4 0 0,2 2 0,-4 0 0,-1 0 0,4-1 0,6 0 0,-11-3 0,8-1 0,-6 1 0,12 4 0,-6 0 0,-2 0 0,3 1 0,11 1 0,1 1 0,7 0 0,3 0-36,-24 1 0,-3-2 36,-2-2 0,-9-2 0,10 1 0,12 4 0,3-2 43,2-5 1,-2-1 0,12 1-44,-7 5 0,23-8 1648,19 6-1648,14-1 0,12 0 0,4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3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24575,'8'90'0,"0"1"0,0-1 0,-4-6 0,-1 2 0,0 2 0,0 2 0,-1-11 0,1 2 0,0 1 0,-1 0 0,-1-3-2178,0 9 0,-1-3 1,0 1-1,-1 2 2178,1-6 0,0 3 0,0 1 0,0-5 0,0-7 0,1 1 0,-1-7 0,-1 2 777,-2 17 0,-2 4 1,1 7-778,3-13 0,1 7 0,0 4 0,-1-1 0,0-5 0,-2 3 0,-1-4 0,1 0 0,1 6 229,3-9 1,2 7 0,1 2 0,-1-1 0,-2-8 0,-2-13-230,-9 30 0,-2-14 0,11 4 0,-9-20 0,-27-45 0,-3-41 0,19 11 4939,-46-52-4939,44 39 61,-22-27-61,45 39 0,6 15 0,0-6 0,10 14 0,-13 9 0,23 16 0,-1 50 0,5-7-503,-11-25 1,-3 1 502,-3 34 0,2-43 0,-2 0 0,-11-2 0,0-1 0,14-3 0,0 0 0,-12 45-58,26-20 58,-27-10 0,19-7 0,-20-25 0,5-12 0,-12-25 1002,4-23-1002,-18-7 61,6-22-61,-12 0 0,13-1 0,-11 6 0,20 18 0,-10 6 0,13 2 0,4 10 0,1-5 0,9 15 0,74-31 0,-24 29 0,0-10 0,13-7 0,-6 4 0,-12 10 0,-1 1 0,19-7 0,-6-1 0,-5-6 0,-44 21 0,-6-17 0,-6 14 0,-5 1 0,-5 1 0,-6 9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3:12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24575,'32'0'0,"24"0"0,40 0-1982,-30 1 0,5-2 1982,11-5 0,4 0 0,5 4 0,1 1 0,2-5 0,3 0 0,-17 1 0,3 1 0,-5 1 0,4 2 0,-3-1 0,12-4 0,-8 1 1227,-10 5-1227,-35 0 648,-19 8-648,-21-2 0,-17 20 0,-14 29 0,-6 16 0,5-7 0,-3 5 0,0 2-623,-4 10 0,-2 3 0,0 0 623,9-16 0,-1 0 0,0 0 0,0-5 0,-4 6 0,1-4 0,-2-4 0,-23 20 0,2-8 0,21-24 0,3-6 0,-22 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3:14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24575,'11'6'0,"3"3"0,14 23 0,-1 5 0,3 8 0,1 18 0,3 17 0,-3-2 0,2 6 0,-7-11 0,0 3-364,-1-9 1,3 4-1,0 0 364,0 2 0,-1 1 0,2-2 0,10 19 0,0-1 0,-2 5 0,-4-7 0,-11-38 0,-6-4 66,-7 31 1,-9-53 0,0 13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3:1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94 24575,'-7'-15'0,"2"-2"0,5 3 0,17-9 0,-4 11 0,14-1 0,-9 13 0,4 5 0,-11 4 0,10 19 0,-19 35 0,-5 1 0,-4 21 0,-2 6 0,0-8-863,-2-5 1,0-4 0,-2 9 862,0 8 0,-3 13 0,0 5 0,0-6 0,3-16 0,0-14 0,2-10 0,2 1 0,4 16 0,4 2 0,5-18 0,11-12 0,30-19 0,-21-46 0,18-52 0,-25 19 0,-2-6 1293,0-19 1,-3 1-1294,3-10 0,-28 38 0,10 99 0,-26 18 0,26 5 0,2 7 0,-14-23 0,2 7-475,13 10 1,6 15-1,2 4 1,-1-8 474,-1-3 0,-1-6 0,2 4 0,-1-6 0,1 4 0,1-1 0,1-4 0,5 7 0,1-6 0,-4-7 0,-9-12 0,0-2 0,12 36 0,-1-3-801,-10 7 801,4-34 0,-3-2 0,-19 9 0,0-24 0,-7-4 0,-30 3 0,-10 5 0,4-37 1816,-28-14-1816,42 7 883,-25-9-883,58-8 0,3 6 0,8-6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1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24575,'13'5'0,"-3"0"0,3-5 0,8 7 0,-6-5 0,18 5 0,-6-7 0,31-7 0,12-5 0,-4 3 0,3-2 0,27-5 0,4-1-729,-10 2 0,-6 2 729,-30 7 0,1 0-499,33-5 0,-3 2 499,-10 7 0,15-3 0,-1 0 0,-20 5-225,0 0 0,-1 0 225,-3 0 0,-11 0 0,-2 0 0,3 0 0,38-8 0,-39 6 1348,40-7-1348,-17 9 0,-6 0 1047,-9 0-1047,-7 0 511,-16 0-511,25 0 0,-21 7 0,45-5 0,-35 6 0,40-8 0,-55-8 0,40 6 0,-37-5 0,22 7 0,0 0 0,35-9 0,-25 8 0,2 0 0,-14-4 0,0 1 0,17 3 0,-5 2 0,-1-1 0,21 0 0,-21 0 0,-22 0 0,2 0 0,3 0 0,-1 0 0,1 0 0,-2 0 0,40 0 0,-33 4 0,2 2 0,3 4 0,0 0 0,2-2 0,1-2 0,-1 4 0,-4-1 0,5 0 0,12-6 0,-16 6 0,30 1 0,-16-8-210,-27 3 1,0 0 209,30-5 0,-3 9 0,3 2 0,-33-8 0,4-1 0,25 7 0,14 3 0,-8-2 0,-5-2 0,-3-2 0,19 0 0,5 1 0,-17 0 0,4 0 0,-9 1 0,-13-1 0,2 0 0,5-2 0,13 1 0,0 0 0,-12 1 0,-7 5 0,-1 1 0,31-3 0,12-1 0,-14 2 0,-32 2 0,-2 0 0,15-6 0,10-2 0,-11 2-463,-18 4 1,-3-1 462,16-8 0,3-1 0,-4 4 0,-2 1 0,-14-6 0,3 0-59,28 4 1,3 2 58,-18 1 0,0-1 0,18 1 0,-2-1 0,-19 0 0,-3-1-100,2-5 1,-3 0 99,30 0 0,-41 0 0,5 0 0,25 0 0,3 0 0,-15 0 0,-1 0-657,20 0 0,-1 0 657,-21 0 0,-2 0 0,-2 0 0,0 0 0,4 0 0,0 0 0,0 0 0,0 0 0,2 0 0,2 0 0,25 0 0,1 0 0,-20 0 0,1 0-803,18 0 1,-2 0 802,-25 0 0,-4 0 0,-2 0 0,0 0 49,-1 0 0,1 0-49,14 0 0,0 0 253,-10 0 0,0 0-253,9 0 0,-2 0 1239,27 0-1239,-31 0 2736,-17 0-2736,-25 0 0,-8-5 0,-13 4 0,-4-3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1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91 24575,'-6'-13'0,"-3"7"0,-3-6 0,-12 10 0,12-2 0,-12 4 0,3 0 0,-6 0 0,-9 13 0,2-2 0,1 15 0,-7 24 0,24 6 0,-2-10 0,3 6 0,10 19 0,7 6 0,-1-9 0,2 3 0,3 0 0,5-4 0,3 0 0,2-2 0,5 29 0,14-10 0,38-17 0,19-24 0,-14-38 0,7-17 0,-2 1 0,15 15 0,-1-14 0,-27-20 0,5-15 0,-7-5 0,-16 3 0,-17 0 0,-11-8 0,1-10 0,0-15 0,-4-1 0,-8 13 0,-9 10 0,-10 0 0,-10-29 0,-9-11 0,-6 21 0,-38 11-309,13 13 1,-2 9 308,-6 28 0,13 12 0,-4 11 0,-5 28 0,-1 8 0,0-12 0,2 2-330,1 20 0,7 3 330,-1 11 0,9-12 0,26-21 0,4-12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1402 111 24575,'-14'-5'0,"4"4"0,-5-13 0,2 12 0,-8-23 0,2 15 0,-11-9 0,-4 1 0,-51 14 0,5-9 0,0 16 0,-15 6 0,9 1 0,24-5 0,-1 5 0,-29 13 0,-14 7 0,20 1 0,3 20-476,19-4 1,6 3 475,5 14 0,14-4 0,4 7 0,17-3 0,4 3 0,-10 12 0,5 0-387,15-10 1,8-5 386,6 33 0,1-44 0,14-2 0,53 4 0,15-9 0,-31-10 0,5-6-956,19-7 1,13-5 0,-11-6 955,-19-10 0,-4-4 0,13 5 0,-2-6 0,-19-13 0,-8-10 0,8-48 0,-28 29 0,-8-3 0,-19-21 0,-8 5 0,-2 14 163,-24-13 1,24 62 0,-9-3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1 433 24575,'13'-5'0,"1"4"0,14-18 0,13 1 0,26-20 0,-23 15 0,2-2-781,10-3 0,2-1 781,0-3 0,1 0 0,0 2 0,2 1-118,5-4 0,-4 2 118,12 2 0,-7-1 0,-59 30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0 24575,'-4'6'0,"-10"15"0,1-8 0,-10 28 0,0 8 0,-6 32-1143,8-31 0,-1 4 1143,-3 19 0,-2 3-877,-2 1 0,-2 2 877,6-17 0,0 3 0,0-2 0,-10 23 0,1-1 0,2-4 0,3-2 0,5-13 0,3-3 0,5-13 0,2-4 0,-3 23 0,6-64 0,7 7 0,4-41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2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24575,'0'-77'0,"-1"37"0,6 108 0,2 37 0,-1-41 0,2-20 0,-2-39 0,7 1 0,0-6 0,38-22 0,24-16 0,-6 3 0,-18 12 0,3 0 0,16-6 0,14-7 0,1 1 0,-16 7 0,-15 8 0,-6 2 0,13-2 0,-9 2 0,-26 7 0,-26 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24575,'7'0'0,"-4"0"0,14 0 0,-4 0 0,1 0 0,4 0 0,-3 0 0,14 0 0,-11 0 0,16 0 0,-18 0 0,21 5 0,-19-3 0,32 3 0,-28-5 0,20 0 0,-22 0 0,21 5 0,-13-3 0,30 3 0,-27-5 0,26 5 0,-35-3 0,27 3 0,-27-5 0,12 0 0,-9 0 0,17 0 0,-12 5 0,26-3 0,-19 3 0,8 3 0,-4-7 0,16 7 0,-3-1 0,6-5 0,-10 6 0,-27-4 0,10-3 0,-17 8 0,18-7 0,-14 3 0,6 0 0,29-3 0,-13 11 0,16-12 0,-9 12 0,-19-11 0,28 3 0,-20-5 0,32 0 0,-9 0 0,8 0 0,2 0 0,12 0 0,-4 0 0,-1 0 0,-13 0 0,-5 0 0,2 0 0,9 0 0,-12 0 0,-2 0 0,6 0 0,23 0 0,-30 0 0,-15 0 0,-9 0 0,-31 0 0,-6 0 0,-1 0 0,-2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3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24575,'9'0'0,"4"0"0,9 0 0,18 9 0,11-6 0,20 6 0,-7-14 0,14-6 0,2-2 0,14-1 0,3-1 0,0-1 0,-2 1 0,0-1 0,-4 1 0,-10 0 0,-2 1 0,-18 3 0,-15 3 0,-42 8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35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29 355 24575,'-13'0'0,"3"0"0,5 0 0,23 0 0,35 0 0,31-5 0,13-2 0,-10 0 0,5-1-1279,-3 3 1,7 1 0,-2-2 1278,-14-3 0,-1-3 0,0 2 0,-2 4 0,1 2 0,-1-3 0,1-5 0,-2-2 0,0 0-654,-9 2 1,0 1 0,-2-1 653,26-8 0,0-1 0,-19 4 0,3 0 0,-6 0 0,4-1 0,-2 0 0,12 2 0,-6 1 0,-6-5 0,-24 18 0,-27-6 0,-9 8 0,-15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4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24575,'0'-9'0,"0"-1"0,6-3 0,-5 2 0,16-7 0,-9 7 0,9 0 0,-12 3 0,4 7 0,-8 4 0,16 17 0,-14 28 0,21 21 0,-20 3 0,-5 17 0,1-5 0,6-5 0,-2 5-932,-4 0 0,-4 13 0,0 1 0,0-13 932,1 3 0,3-4-548,9 3 0,4 7 0,2-15 548,-4-23 0,7-11 0,32 3 0,4-20 0,-11-42 0,-7-28 0,-8-9 0,-12-16 0,-10 12 0,-3 2 0,-3 7 0,-4 3 0,3 48 0,-3 75 0,4 31 0,5-37 0,2 7-214,-4-5 0,1 15 0,-1 7 0,2-4 1,1-13 213,4-6 0,2-9 0,0 5 0,-3 11 0,-1 7 0,-1 0 0,3-7 429,2-5 0,2-5 0,-4-3-429,-8 18 0,-2-3 0,6-2 0,-7-10 0,-27-12 0,-13-6 0,-2-15 0,-13-6 0,-5-9 0,2-20 0,-26 11 0,68-28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0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67 24575,'6'-14'0,"8"0"0,-8 4 0,7 3 0,-8-5 0,4 10 0,-4-6 0,0 12 0,7 3 0,-10 13 0,6 11 0,-6 55 0,-5 19 0,4-32 0,-2 10-1069,-4-5 0,-2 18 0,-2 10 0,0 2 0,1-7 1,1-16 1068,3-1 0,1-12 0,0 9 0,-3 6 0,-2 15 0,1 0 0,3-11 0,4-25 0,13-2 0,37-2 0,-27-66 0,28-16 0,-30-13 0,0-65 0,-12 23 0,-9-4 6413,-4 41-6413,3 99 0,-4-3 0,9 1 0,3 7 0,0 8 0,0 0 0,-1-18 0,1 3 0,5 12 0,1 7 0,-1-9 0,-1-18 0,-1-2 0,5 33 0,0-6 0,-1-23 0,-22 1 0,-2-31 0,-61-3 0,-11-7 0,38-3 0,-27-1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10 24575,'-4'-5'0,"-1"0"0,-9 5 0,4 0 0,-7 6 0,15-5 0,17 13 0,37-1 0,37-2 0,-30 3 0,3 0-1484,12-5 0,2-1 1484,-1 1 0,4 2 0,-2-1 0,5 0 0,-4 0 0,14 1 0,0 0 0,-15-4 0,2 0 0,-3 1 0,10 7 0,1 0 0,2-9 0,6-4 0,-11 3 0,-13 6 0,-4 0 0,38-7 0,-25 4 0,-68 4 0,-17-6 0,-52 0 0,-42-1 0,41-9 0,-4-3 0,-9 2 0,-6-4 0,2-8 0,-7-5 0,5 2 0,-3 2 0,-3 1-23,11 3 0,-10-2 0,1 0 0,9 3 23,-5-2 0,3 4 0,5 2 0,-4 1 0,9 1 0,-32-7 0,3-7 0,67 14 0,40-5 0,29 23 0,44 4 0,-8-1 0,15 4 0,0-3 0,-10-3 0,-1-3 0,4 1-56,-9-2 1,5 1-1,-1 0 1,-5-3 55,2-1 0,-4-1 0,-1-1-571,0 1 1,0 0 0,-7-2 570,-6-1 0,-3 1 0,22 3 0,-15 0 0,-46-5 0,-20 0 0,-5 0 0,2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0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24575,'98'0'0,"-40"0"0,2 0 0,3 0 0,3 0-1805,13 0 0,1 0 1805,1 0 0,-1 0 563,0 1 1,7-2-564,-10-3 0,11-3 0,-1 0 0,-15 2 295,3 0 1,-35 4-296,-79 10 0,-31 3 0,-11-1 0,-16 1-682,25-3 1,-15 3-1,-6 1 1,0 0-1,7-1 1,15-1 681,-15 4 0,9-1 0,4-4 0,-2 0 0,19-4 1476,22-5-1476,26-3 0,95-24 0,-8 23 0,4 2 0,-15-13 0,6-1 0,21 12 0,13 4 0,-11-2-219,-18-5 1,-2 1 218,6 4 0,7 1 0,-16 1 4381,0-1-4381,-8 4 0,-63 5 0,-4-3 0,-5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1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24575,'13'0'0,"15"0"0,28-10 0,34 7-1351,-35-13 1,3-1 1350,9 8 0,1 0 0,-3-9 0,0-1 0,1 11 0,2 2 0,15-6 0,-2 1 0,-26 9 0,-2 1 344,8-5 0,-7 1-344,-18 5 484,-20 4-484,-26-3 0,-9 11 0,-22-10 1388,-1 5-1388,-14 3 70,10-9 1,-9 0-71,-16 9 0,-10 4 0,8-4 0,10-6 0,1-1 0,-46 10 0,27-2 0,75-11 0,7 0 0,55 0 0,8 0 0,-13-5 0,9-1 0,11 1 0,9 1 0,-6-1 0,-7-2 0,1 0 0,18-1 0,9 0 0,-22 2 0,-28 3 0,9-7 0,-130 20 0,18 2 0,11-7 0,-7 2 0,-19 8 0,1 0 0,-5-10 0,12 6 0,15-2 0,42-9 0,10-4 0,15 3 0,0-15 0,-6 13 0,0-8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24575,'60'-39'0,"1"1"0,0-1 0,-1 2 0,0 0 0,-4 2 0,1-4 0,-3 1-1020,3 2 1,-1 1 1019,-6 3 0,-1 2 328,-3 4 0,-1 4-328,43-12 336,-31 5-336,-9 17 0,-35 1 0,-5 11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16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51 24575,'5'-10'0,"-4"-6"0,7 14 0,-7-10 0,8 11 0,-8-7 0,7 7 0,-18 12 0,6 1 0,-12 10 0,5-8 0,2-5 0,-1-4 0,0 8 0,-4-6 0,7 6 0,7-6 0,10 2 0,15-7 0,8 3 0,21 0 0,6 0 0,22 6 0,-25-6 0,-4 1 0,-10 7 0,-26-12 0,-11 8 0,6-8 0,-11 3 0,4-4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2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24575,'-10'0'0,"1"0"0,-1 0 0,1 0 0,-1 0 0,0 4 0,1-3 0,-1 3 0,-3-4 0,3 0 0,-4 0 0,1 5 0,-1-3 0,32 17 0,10-5 0,58 2 0,-38-2 0,2-1-1021,9-11 1,2 0 1020,3 12 0,0 1 0,-3-13 0,6-2 0,11 7 0,9 2 0,-10-2 0,-19-6 0,-2 0 0,47 6 0,-19-2 0,-66-5 0,-6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2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 24575,'-13'0'0,"2"0"0,-2 0 0,4 0 0,-1 0 0,-3 5 0,-37 14 0,9-1 0,-37 11 0,13-7 0,16-7 0,-4 2 0,2-1 0,-1 1 0,-1 1 0,3 0 0,-11 7 0,88 42 0,20-23 0,1-3 0,10 1-1232,31 0 0,5-6 1232,-25-10 0,2-1 0,-3-2 0,5 1 0,-7-3 0,-3-3 0,-5-4 0,38 6 0,-24 4 0,-30-21 0,-18 10 0,-16-13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2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24575,'18'0'0,"-3"0"0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19 24575,'-10'0'0,"5"4"0,-4-3 0,0 9 0,-5-9 0,4 9 0,24-1 0,20-2 0,31 1 0,15-8 0,-15-7 0,2-2 0,33 5-230,-37-11 0,-3 0 230,5 11 0,-19-10 0,-21 14 0,-13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6 24575,'4'-5'0,"-3"5"0,3 5 0,-4 8 0,-13 11 0,-8 6 0,-20 11 0,-7 0 0,-6 2 0,2-6 0,1-1 0,6-7 0,11-3 0,10-10 0,15-3 0,16 0 0,19-1 0,19 0 0,14-7 0,5-4 0,-15 0 0,4-2 0,22-9 0,10-5 0,-12 3 0,8 2 0,-16-8 0,-1-1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46 308 24575,'-6'11'0,"-19"33"0,11-15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24575,'20'0'0,"17"0"0,21 0 0,15-10 0,-6 7 0,-26-7 0,-19 10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24575,'32'-4'0,"28"-6"0,24-18 0,-28 12 0,-2 0 0,1-4 0,-5 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24575,'0'13'0,"13"11"0,-10 3 0,16 2 0,-18-4 0,4-10 0,-5 2 0,0-11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1 600 24575,'29'-24'0,"22"-15"0,-9 7 0,3-3-1406,6-6 1,3-1 1405,7-1 0,1 0 0,-3 3 0,-1 1 0,-5 4 0,1 1-62,14-2 1,-2 3 61,9-5 173,4 0 0,-63 31 0,-11 7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24575,'4'-6'0,"1"6"0,1 1 0,-2 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24575,'7'25'0,"4"-5"0,-10 12 0,4-6 0,-5 8 0,6-8 0,-5-5 0,8-12 0,-8-33 0,18-12 0,-6-29 0,11 14 0,8 9 0,-12 30 0,3 8 0,-10 19 0,-12-1 0,10 4 0,-10 0 0,10 0 0,-10-4 0,9-5 0,-9-1 0,7-7 0,1 4 0,3-13 0,3-2 0,-1-59 0,-2 38 0,-3-34 0,-4 60 0,-5 10 0,0 38 0,0-11 0,0 24 0,8-23 0,-2-6 0,2-10 0,-3-9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24575,'5'0'0,"-1"0"0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24575,'6'13'0,"-2"15"0,-4 28 0,0 26 0,0-30 0,0 1 0,0 2 0,0 2 0,-1 20 0,2 1 0,6-8 0,0-3 0,-6-10 0,2-5 0,11 12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24575,'16'-5'0,"0"1"0,32 4 0,-13 0 0,5 0 0,-13-6 0,11-13 0,-21 5 0,6-12 0,-11 14 0,-10 11 0,6 12 0,-8 23 0,0 8 0,0 0 0,0-8 0,0-13 0,0-12 0,0-5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24575,'-5'27'0,"1"-5"0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24575,'14'21'0,"4"-4"0,-7 16 0,6 3 0,-29-5 0,-3 14 0,-25-10 0,17-15 0,1-7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118 995 24575,'6'-4'0,"-2"-5"0,1-5 0,-3-11 0,3 5 0,-10-5 0,-1 11 0,-5 5 0,-10-1 0,5 9 0,-10 1 0,7 6 0,-3 54 0,16-19 0,-2 22 0,35-34 0,-3-31 0,22-3 0,-8-18 0,1-6 0,-11-12 0,-9 18 0,-10 4 0,-5 28 0,-4 5 0,0 4 0,0-4 0,0 0 0,8-9 0,9 3 0,10-7 0,9-28 0,4-20 0,-8-11 0,-1-12 0,-2 1 0,1 8 0,-1 1 0,-2-6 0,-4-11 0,-2-9 0,-3 3 0,-4 14 0,-5 15 0,-4 6 0,3-30 0,-9 28 0,-32 91 0,22 6 0,0 7 0,-15 9 0,1 5 0,15 12 0,5 3 0,-6 1 0,5-4 0,9-25 0,3-2 0,3 15 0,3-10 0,11-23 0,21-25 0,-19-26 0,6-12 0,-19 23 0,-8 7 0,-4 24 0,0-10 0,0 5 0,0-16 0,0-1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24575,'-6'56'0,"2"-12"0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24575,'55'-23'0,"-9"0"0,-32 22 0,0-4 0,-4 5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24575,'55'-32'0,"1"1"0,-3-6 0,14-3 0,10-7 0,8-1 0,-11 15 0,-1 2 0,-11 1 0,-12 11 0,0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24575,'-2'5'0,"18"5"0,33-2 0,-18 0 0,5-8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86 24575,'-10'-10'0,"5"1"0,1-1 0,12 5 0,-1-7 0,10 10 0,23-20 0,14 19 0,-8-10 0,-7 25 0,-35 6 0,-17 30 0,-4-3 0,-20 26 0,19-34 0,-7 6 0,28-24 0,4-1 0,22-7 0,23-24 0,0-16 0,-11 2 0,-22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24575,'3'0'0,"3"0"0,25-13 0,19-6 0,23-14 0,0 9 0,0 1 0,-5 0 0,-19 9 0,1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5:4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98 107 24575,'7'-14'0,"-2"0"0,-5 5 0,0-1 0,0 1 0,-25-6 0,11 8 0,-21-2 0,10 82 0,15 21 0,17-43 0,-13 43 0,14-18 0,58-93 0,-23-1 0,7-56 0,-37 44 0,-6-21 0,-7 46 0,0 9 0,0 11 0,11 6 0,-8-6 0,16-3 0,-17-4 0,14-7 0,-9 4 0,9-20 0,4-71 0,-9 43 0,15-50 0,-18 82 0,9 2 0,-4 3 0,31 5 0,-14 0 0,11 6 0,-24 8 0,-15 42 0,3-30 0,-1 25 0,2-46 0,4-12 0,4 0 0,1-6 0,0-1 0,2-7 0,-10-5 0,8-19 0,-17 24 0,3 3 0,-20 38 0,-3 16 0,-3 31 0,-3-8 0,12 5 0,1-31 0,11-18 0,4-10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0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508 123 24575,'8'-10'0,"-6"-4"0,17-5 0,-5-7 0,8 1 0,-5 2 0,-16 18 0,-17 19 0,-28 28 0,-15 22 0,20-24 0,-1 1-471,0 2 1,-2 1 470,-1-3 0,-1-1 0,4 0 0,0-1 0,-33 28 0,31-25 0,19-15 0,33-45 0,17-11 0,23-31 0,9-4 0,-15 18 0,7-7 0,-5 6 0,22-23 0,-7 2 0,-14 23 0,-43 48 941,-34 38-941,-4 8 0,-6 2 0,-2 0 0,-14 12 0,3-6 0,-2-2 0,-10 6 0,-2 0 0,41-37 0,22-20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0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24575,'4'-5'0,"2"1"0,3 8 0,-4 5 0,0 27 0,-5-6 0,0 19 0,0-1 0,0-5 0,0-4 0,23-14 0,11-20 0,30-2 0,9-1 0,-22-2 0,3 0 0,19 0 0,10 1 0,-12-2 0,20-7 0,-30 8 0,-11-2 0,-35-5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24575,'50'11'0,"6"-2"0,1-9 0,15 0 0,-6 0 0,6 0 0,-36 0 0,-7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24575,'5'-5'0,"0"0"0,8 0 0,8 4 0,13-5 0,8 6 0,14-9 0,2 6 0,-1-15 0,-22 16 0,-14-7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24575,'3'-3'0,"-1"0"0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24575,'0'6'0,"0"-2"0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4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24575,'34'-17'0,"15"-12"0,4-10 0,16-8 0,-21 17 0,0 1 0,27-19 0,-16 16 0,-2 2 0,1-4 0,1 4 0,-43 23 0,-12 7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24575,'0'-10'0,"0"2"0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49 24575,'-36'-24'0,"23"15"0,-24-6 0,28 24 0,7 19 0,-3 7 0,5 7 0,0-1 0,0-8 0,39 11 0,-7-22 0,35 3 0,-25-25 0,4-9 0,-18-16 0,-6 3 0,-15-7 0,-2 16 0,-4 7 0,3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80 793 24575,'-6'-5'0,"-2"4"0,3-3 0,-1 8 0,-3 5 0,7 13 0,-16 7 0,14 12 0,-17 25 0,26 4 0,-1-6 0,14-19 0,25-33 0,-12-6 0,31-31 0,-29 8 0,6-55 0,-26 35 0,-18-29 0,-23 18 0,-2 12 0,-6 4 0,15 16 0,7 14 0,0-3 0,9 9 0,1 1 0,4 8 0,0 9 0,0-3 0,17 11 0,64 16 0,-37-18 0,47 8 0,-73-46 0,4-52 0,-13 10 0,-2-34 0,-7 51 0,0 7 0,5 19 0,22 23 0,-4 8 0,20 19 0,-14-2 0,3-2 0,-11-11 0,-4-18 0,-13-49 0,-4-7 0,0-25 0,0 24 0,4 11 0,5 20 0,10 28 0,32 61 0,-15-16 0,-6-10 0,0-2 0,5-9 0,-1-7 0,-9-13 0,-4-9 0,-15-13 0,11-51 0,-15-21 0,-7 14 0,-2-13 0,-2 4 0,-2-10 0,-4-2 0,-3-3 0,-5-6 0,3 17 0,-5-1 0,-2 25 0,43 128 0,-14-19 0,0 2 0,14 3 0,2 5 0,-8 5 0,0 8 0,0-8 0,6-8 0,1-3 0,-1 26 0,1-15 0,2-44 0,-12-21 0,1-14 0,-8-8 0,0 8 0,0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70 399 24575,'0'-3'0,"0"-3"0,0-19 0,0-2 0,-9-13 0,7-2 0,-7-8 0,2 8 0,-3-13 0,1 24 0,-4-9 0,12 22 0,-9 4 0,13 9 0,-1 10 0,15 12 0,2 5 0,13 5 0,1 1 0,11 1 0,-4 1 0,4-1 0,-1 0 0,2 1 0,0-1 0,-8-1 0,-17-4 0,-3-3 0,-16-3 0,5 0 0,-6 0 0,-18 5 0,10-8 0,-19 0 0,13-6 0,-4-8 0,-10-8 0,3-14 0,4 3 0,8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24575,'13'15'0,"-2"-3"0,11 22 0,1 7 0,14 15 0,10 24 0,-5-10 0,0 4-1324,-6-8 0,0 3 1324,8 18 0,-1 1 314,-13-21 0,-3 2-314,2 26 0,-3-4 0,3-1 0,-13-23 0,-6-18 0,-10-45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24575,'61'-28'0,"-3"5"0,-2 23 0,-27 0 0,-1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43 589 24575,'0'-41'0,"0"-8"0,0-9 0,-11-21 0,8-17 0,-10 30 0,0 3 0,14-12 0,-5 13 0,23 76 0,41 38 0,-30-17 0,25 36 0,-34-37 0,-3 15 0,18-46 0,-17 2 0,5-34 0,-12 2 0,-10-7 0,6 1 0,-16-1 0,6 0 0,-11 8 0,12 4 0,-4 35 0,5 17 0,14 28 0,-1 7 0,13-8 0,-1-5 0,-2-15 0,1-16 0,-3-10 0,5-17 0,-7-10 0,9-58 0,-10 21 0,-6-32 0,-3 45 0,-9 17 0,-5 3 0,4 19 0,-3 12 0,12 12 0,-7 4 0,20 7 0,-7-10 0,17 4 0,-16-15 0,0-6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1046 24575,'-4'-6'0,"-2"2"0,1 8 0,-12 15 0,13 18 0,-4 13 0,3 4 0,18 12 0,9-11 0,8-8 0,23-25 0,33-46 0,4-21 0,-42 15 0,-3-13 0,1-24 0,5-22 0,-4-6 0,-9 11-1173,-13 18 1,-7 5 0,-2-6 1172,2-12 0,-1-9 0,-3 0 0,-6 9 0,-12-22 0,-7 12 0,7 33 0,-4 5 0,-28-37 0,24 109 0,0 46 0,5 16 0,8-25 0,3 5-646,0 20 1,2 13-1,4-12 646,8-20 0,4-2 745,9 28 0,-1-6-745,-1-12 0,3-6 0,-31-50 0,4-12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24575,'26'0'0,"13"0"0,3 0 0,23-15 0,22 11 0,-38-11 0,0 15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 24575,'-19'18'0,"3"8"0,1 26 0,-9 13 0,20 1 0,-12-1 0,16-16 0,13-1 0,-5-23 0,10-1 0,1-75 0,-1-26 0,5 2-298,-4-12 0,-2 2 298,-7 21 0,-10 27 0,-4 21 0,-1 12 0,-5 4 0,1 0 0,4 8 596,0-2-596,10 7 0,0-4 0,8-3 0,8 5 0,13-9 0,1 6 0,20-16 0,-17 6 0,3-5 0,-20 7 0,-2 12 0,-13-5 0,4 11 0,-10-5 0,0 5 0,-8-1 0,6-4 0,-6-7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24575,'54'-16'0,"-19"6"0,47-27 0,-33 11 0,0 1 0,0 1 0,-6 6 0,-7-4 0,-18 12 0,-7-2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46 24575,'0'-13'0,"-5"7"0,4-10 0,-7 14 0,-1-6 0,-2 8 0,-6 0 0,-8 24 0,-1-1 0,-8 17 0,13-8 0,8-14 0,23-4 0,1-10 0,14-4 0,8 0 0,-4 0 0,26 10 0,4 7 0,2 23 0,-11-20 0,-6 3 0,-19 19 0,-72 14 0,20-37 0,-42 1 0,49-56 0,1 3 0,19 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24575,'15'36'0,"-3"-5"0,-12-13 0,0 0 0,0 0 0,0 1 0,0-9 0,0-2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24575,'4'-5'0,"8"12"0,-5-4 0,4 8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8 258 24575,'0'-14'0,"0"-3"0,-6 3 0,5-5 0,8-28 0,2 21 0,9-14 0,-6 24 0,1 14 0,3-6 0,1 23 0,-2-3 0,3 26 0,-11 4 0,2 16 0,-9-7 0,0-11 0,0-18 0,0-18 0,0-9 0,0-23 0,14-14 0,0-23 0,13-1 0,-7 8 0,-5 25 0,-2 18 0,-8 30 0,7 4 0,-10 22 0,5 1 0,-7 0 0,0-9 0,0-11 0,0-28 0,0-16 0,24-56 0,-10 27 0,16-14 0,-18 49 0,-2 19 0,21 61 0,-5-11 0,4 19 0,0-41 0,-27-26 0,12-5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3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79 968 24575,'-6'92'0,"-1"1"0,1-6 0,2-4 0,4-19 0,0-2-1650,-5-4 1,-1-1 1649,5 3 0,-1-1 0,-8-6 0,-1-3 1036,2 34-1036,-3-63 541,18-84-541,5-20 0,4-19 0,-2 31 0,2-7 0,0-2 0,-1 6-197,1-5 1,-1 3 0,2 0 196,3-7 0,2-1 0,-3 18 0,1 7 1668,9 22-1668,-5 82 0,-2 21 0,1-10 0,0 22 0,-3-4 0,-10-37 0,10-20 0,13-52 0,-2-20 0,1-8 0,-3 6 0,-1-4-841,8-26 1,-3-5 840,-7 5 0,-4 1 0,-3 0 0,-2 0 0,-4 0 0,-3 4-76,-2 18 1,-2 7 75,-5-11 0,-14 67 0,-6 54 0,2-5 0,0 9 0,2 7 0,0 9 0,3-3-834,1 8 0,1 0 834,-2-10 0,0 4 0,4-7 0,6-7 0,3-4 1045,0 5 1,2-4-1046,10 5 155,11-6-155,22-109 0,-17 6 0,-1-3 0,17-34 0,-6 28 0,-52 89 1897,1 34-1897,-14-1 0,1 1 0,-9 8 0,16-35 0,-3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1988 24575,'-10'5'0,"2"-6"0,8-30 0,16-4 0,16-36 0,-3 30 0,6-2-2033,6-11 1,7-5 2032,3-2 0,7-6 0,4-5 0,-14 16 0,4-4 0,2-3 0,0 0 0,-1 0 0,1-1 0,-1-1 0,0 0 0,2-2 0,1-1 0,-2 2 0,4-4 0,1-1 0,-2 2 0,-2 3 0,-7 6 0,10-15 0,-8 8 0,0 1 311,4 0 0,-2 1 0,-12 18-311,-16 22 0,-7 15 0,-17 26 0,0-8 0,0 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4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24575,'0'18'0,"0"-5"0,0 36 0,0-10 0,0 16 0,0 1 0,0 5 0,0 1 0,0-6 0,0 10 0,0 18 0,0-28 0,0 22 0,0-51 0,0 25 0,0-30 0,39 11 0,32-38 0,16-4-304,-36 0 0,0-2 304,30-12 0,-17 10 0,2 2 0,-14 4 0,4 1 0,38-2 0,0 2 0,-42 6 0,-2 0 0,14 0 0,-3 0 0,7 0 0,-8 6 0,3 0 0,30 5 0,-32-3 0,0 1 0,36 11 0,-60-8 0,14 9 0,-48-11 152,-3 0 0,-1-7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4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24575,'-26'15'0,"4"-3"0,8 13 0,2-7 0,5 14 0,-11 3 0,14 21 0,-9-5 0,13-2 0,0-16 0,37 5 0,-6-25 0,69-7 0,-64-10 0,21-10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49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56 164 24575,'-9'0'0,"-1"0"0,-1 8 0,2-1 0,2 6 0,-2 38 0,18-19 0,1 26 0,8-40 0,0-10 0,-8-16 0,24-81 0,-21 37 0,2-7 0,-2 3 0,-13 21 0,-5-1 0,-17 25 0,7-2 0,-22 58 0,29-12 0,2 39 0,25-27 0,16-10 0,3-15 0,9-12 0,-2-27 0,9-5 0,1-5 0,7-15 0,-12 9 0,-5 7 0,-25 19 0,-11 28 0,-38 54 0,17-12 0,-1 6-1430,-15 16 1,-2 5 1429,13-19 0,1 3 0,0 0 0,-3-1 0,0-1 0,2-1 0,1 1 0,1 0 0,3-3-606,-4 19 1,4-4 605,4-12 0,4-5 0,4 24 0,0-37 0,0-44 0,0-36 0,0-51 0,8 28 0,1-5 443,2-17 1,1-4-444,6-3 0,4-1 0,0-4 0,2 2 0,-2 7 0,2-1 0,7-17 0,0 4 0,-8 36 0,-2 4 638,0-11 1,0 9-639,1 28 0,-10 12 0,1 11 0,-3-3 0,3 9 1906,12 13-1906,-4 6 0,0 12 0,-5 26 0,-45 14 0,19-9 0,-39-9 0,13-46 0,15-6 0,1-6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6:5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 24575,'-11'15'0,"-10"6"0,18 13 0,-10 3 0,13-4 0,0-6 0,0-6 0,8-12 0,-2-1 0,7-7 0,4-8 0,1-7 0,9-17 0,8-17 0,-9 7 0,-4-3 0,-14 23 0,-4 12 0,-3 19 0,3 23 0,-7 14 0,-4 6 0,-7 45 0,8-33 0,-1 4 0,-4 20 0,1-3 0,8-36 0,1 0-333,-3 24 1,-2-5 332,-1-20 0,-3-11 0,0-16 0,-10-9 0,13-9 0,-15-4 0,-10-35 0,17 27 0,-11-27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24575,'23'-19'0,"16"-9"0,36-12 0,-27 16 0,3-1-1214,9 0 0,1 0 1214,3 2 0,0 0 0,-10 2 0,-2 0 179,36-9 1,-47 13 0,-19 8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7:0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84 24575,'0'-14'0,"4"1"0,-3 3 0,11-1 0,-6 6 0,13-9 0,-5 7 0,14-2 0,-8 12 0,-2 7 0,-18 58 0,-13 24 0,0-18 0,-2 4-893,-1 8 1,-1 9 0,1-7 892,1 2 0,2-7 0,0-11 0,4-5 0,9 13 0,0-15 0,0-16 0,11-12 0,0-16 0,7-8 2677,12-31-2677,-7-5 0,14-25 0,-11 3 0,-4-19 0,-11 25 0,-4-8 0,-11 41 0,3 13 0,-3 30 0,-1 27 0,0 8 0,-2-21 0,0 5 0,2 24 0,1 11 0,0-8-925,-2-13 1,1-1 924,4 31 0,2-2 0,-1-39 0,0-4 0,0-4 0,0 1 0,2 7 0,-4-1 0,-26 31 0,16-10 0,-44-24 0,37-47 1849,-23 9-1849,26-17 0,-2 0 0,13 0 0,1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1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 24575,'-10'0'0,"1"0"0,4-4 0,-4 3 0,4-3 0,-5 4 0,1 0 0,3 4 0,6-3 0,16 11 0,64 0 0,9-2-1328,-12-6 1,20-1 0,5 0-1,-10-2 1328,-12 0 0,-6-2 0,12 1 0,1 1 0,14 2 0,7-1 0,0 1 0,-6-1 0,-15 0 0,4-1 0,-12-1 0,5 2 0,7 0 0,7 2 0,-3 0 0,-15-2 0,-8-1 0,-7-2 0,15-3 0,-5 0 0,-1 3 0,-22-7 0,-91 8 0,-34 0 0,-12 0 0,17 0 0,-8 0-892,-12 2 0,-16 2 0,-3 0-1,11-2 893,21 0 0,7-2 0,-8 1 0,-2 1 0,-11 1 0,-3 0 0,5 0 0,11-1 1988,-19-2 1,4 0-1989,17 0 0,-7 0 0,0 0 0,8 0 0,-12 0 0,5 0 0,-5 0 0,9 0 0,12 0 0,67 0 0,16 0 0,31 10 0,23-8 0,12-2 0,-12 5 0,6 0 125,-2-3 0,12-2 0,2-1 1,-8 0-126,-6 1 0,-6 0 0,5 0 0,21 0 0,5 0 0,-3 0 4,-12 0 1,-1 0 0,-4 0-5,-10 4 0,-3 0 0,-4 0 0,12-4 0,-12 2 0,-13 9 0,-131-11 0,28 0 0,-3 0 0,-11 0 0,-7 0 347,-5 0 0,-8 0 0,3 0-347,-13 0 0,-6 0 0,18 4 0,-10 1 0,-1 0 0,11-1 0,-17-2 0,2 1 0,21 3 0,-9 3 0,4-1 0,11-2 38,6-4 1,8-2-39,-9 2 0,28-2 0,69-3 0,18-7 0,12-1 0,12 8 0,6 3-1859,15-6 0,4 0 1859,-25 5 0,2 1 0,0 1 0,-1-1 0,1 1 0,0-2 169,-3-3 1,0 0 0,-1 0-170,30 2 0,-4 1 0,-15-5 0,-3 0 0,-7 6 0,-3 0 0,-13-5 0,-7-1 0,10 4 0,-23-8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2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3 24575,'-10'0'0,"1"0"0,-1 0 0,-3 0 0,-1 0 0,4 4 0,-6-3 0,9 3 0,6-4 0,28 0 0,45 0 0,-20 8 0,9 2-1734,17-1 1,10 0 0,-3 2 1733,-15 0 0,-3 2 0,10-1 0,4-5 0,12 0 0,4-2 0,-1 0 0,-7-2 0,-5-1 0,-5-1 0,-1-1 0,0 0 0,2 0 0,1 0 0,-5-1 0,-11-1 0,6-3 0,-34 1 0,-70 4 0,-15 0 0,-5 0 0,-36 0-489,34 5 1,-2 1 488,-6-4 0,-2-1 0,1 4 0,-8 1 0,-3-2 0,-12-1 0,-1 0 0,10-1 0,-10-1 0,0 0 0,2 1 0,-13-1 0,2-1 0,18-1 2184,19-4 0,8-2-2184,-10 1 0,7 0 0,8-3 0,33 9 0,9 0 1275,37 0-1275,38 0 0,-4-3 0,15-2 0,-1 1-624,-11 3 1,-1 0 0,8 0 623,2-1 0,10-1 0,4 0 0,-2 1 0,-7 0 0,10 2 0,-7 0 0,10 0 0,-3 0 0,12 0 0,3 0 0,-5 0 0,-13 0 0,-8 0 0,-10 0 0,5 0 0,7 0 0,8 0 0,-6 0 0,-19 0 483,9 0-483,-33 0 0,-82 0 0,-21 0 0,-8 0 0,16 0 0,-7 0 0,-10-2 0,-13-1 0,-6-1 0,1 1-1226,-3 2 1,-1 1-1,-1 0 1,1-2 1225,3 0 0,1-2 0,1 1 0,0 1 0,0 0 0,-3 1 0,6 1 0,12 3 706,2 5 1,10 0-707,-38-4 0,62 12 0,44-16 0,65-17 0,17 1 0,0-1 0,-7-7 0,-17 9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72 24575,'-6'-8'0,"2"-9"0,4 1 0,4 0 0,-3 7 0,12 8 0,-7-3 0,7 4 0,3 11 0,-3 4 0,-1 65 0,-17-16 0,-10 31 0,-4 6 0,11-47 0,-2 0 0,-16 44 0,6-5 0,24-22 0,-12-10 0,25-47 0,4-14 0,12-18 0,-1 3 0,-3-14 0,-11 8 0,-6-21 0,-6 22 0,-5-18 0,-2 37 0,-3 13 0,4 24 0,0 58 0,0-12 0,0-8 0,0 4 0,-1-12 0,2 0 0,6 18 0,2 2 0,-3 0 0,2-2-830,7-17 0,-1-2 830,-7-9 0,-1-3 0,4 18 0,-10-6 0,0 0 0,0 14 0,0-17 0,0 2 0,-13-21 1660,-4-8-1660,-4-13 0,-10 0 0,8-21 0,-42 4 0,24-5 0,-39-5 0,50 4 0,-3-9 0,25 9 0,8-3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51 24575,'4'5'0,"-3"4"0,8-8 0,-4 3 0,0-8 0,0-2 0,-5-3 0,0-1 0,0 1 0,-5-1 0,-4 0 0,-1 4 0,-4 1 0,5 5 0,-19 29 0,9 0 0,1 23 0,2 4 0,5-1 0,20 37 0,11-73 0,60-2 0,-15-27 0,2 7 0,-32-7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97 24575,'-30'3'0,"2"49"0,-2-15 0,19 26 0,26-45 0,10-6 0,13-39 0,2-11 0,-9 14 0,6-23 0,-13 0 0,-33 22 0,-14-4 0,-3 28 0,-1 4 0,10 6 0,9 22 0,23-14 0,33 17 0,0-34 0,12-11 0,-1-8 0,-7-17 0,24-12 0,-57 24 0,-13 30 0,-2 29 0,-15 39 0,0 5 0,-2 18 0,-1-5 0,-2-6 0,0 3-1039,6-16 0,1 10 1,-1-2-1,1-10 1039,-7 4 0,3-5-771,10 18 0,1-5 771,-15 0 0,17-25 0,16-96 0,-3-38 0,1-14 0,2 20 0,1-5-626,-7 4 1,-1-11 0,0-1-1,1 9 626,6-15 0,0 3 0,-6 6 0,0-4 0,0 13 3126,10-8-3126,9 9 1607,-21 59-1607,40 8 0,-23 18 0,10 11 3466,-13 34-3466,-28 3 0,8-2 0,-15-18 0,-2-34 0,1 0 0,-23-24 0,16 8 0,-7-26 0,22 21 0,6-3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24575,'-5'13'0,"4"8"0,-12 6 0,11 6 0,-6 1 0,16 14 0,11-13 0,1-2 0,34-40 0,-25-15 0,25-60 0,-37 46 0,-1-16 0,-16 72 0,0 22 0,0 15 0,0 15 0,0-6 0,0-9 0,0 1 0,0 24 0,0-29 0,0-4 0,0 8 0,-5-24 0,-8-5 0,1-17 0,-5 0 0,4-11 0,-8-7 0,-13-4 0,14 1 0,-2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113 248 24575,'17'-11'0,"-6"4"0,1-13 0,3 2 0,-12 0 0,8-11 0,-11 3 0,-12-28 0,5 26 0,-23-9 0,11 44 0,-24 29 0,17 5 0,-8 28 0,23-25 0,53 13 0,-8-36 0,64-18 0,-47-51 0,-2 11 0,-38 9 0,-13 49 0,-6 21 0,8 1 0,0-2 0,22-22 0,-16-3 0,15-16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 24575,'-42'-5'0,"5"0"0,19 11 0,0 0 0,3 5 0,2 0 0,8 2 0,8-1 0,16-2 0,1-5 0,43-5 0,-33 11 0,31 13 0,-35 4 0,-10 4 0,-5-11 0,-11-6 0,-4-2 0,3 0 0,-18-7 0,11 2 0,-16-8 0,10 0 0,-5-5 0,5-1 0,5 0 0,5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3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 24575,'-4'-5'0,"-6"-5"0,0 9 0,-3-5 0,3 6 0,-3 6 0,7-1 0,-7 6 0,12 2 0,-3-3 0,8 4 0,-3-5 0,11-4 0,-5 4 0,14-8 0,1 3 0,24-4 0,-16 0 0,6 0 0,-27 4 0,3 20 0,-10 17 0,-5 1 0,-4-4 0,-9-26 0,6-8 0,5-19 0,1 11 0,4-11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24575,'8'5'0,"5"-6"0,8-8 0,13-11 0,22-6 0,11-1 0,11 3 0,-34 13 0,-9 6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24575,'5'18'0,"-1"8"0,-4 0 0,0 8 0,0-1 0,0-6 0,-4 3 0,3-19 0,-3 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24575,'14'0'0,"8"21"0,-15-15 0,6 16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130 120 24575,'6'-8'0,"2"2"0,-7-12 0,3 8 0,-4-7 0,0 3 0,0-1 0,-8 1 0,2 8 0,-19-4 0,9 8 0,-16 14 0,5 12 0,9 13 0,2 1 0,16-5 0,35 26 0,-11-34 0,45 15 0,-34-58 0,11-9 0,-24-24 0,-8 43 0,-9 15 0,-5 65 0,0 10-624,0 14 624,0 0 0,0-26 0,0-1 0,0 31 0,1-37 0,-2-3 0,-4 6 0,-5-27 0,-5-15 0,-31-51 0,16-42 0,-8-5 0,25 5 0,13 41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59 921 24575,'-16'-26'0,"-10"-10"0,22 13 0,-9-6 0,13 4 0,16-9 0,-8 20 0,32-9 0,-19 34 0,28 60 0,-23 7 0,-2 11 0,-14-32 0,-10-70 0,-8-3 0,7-39 0,-7-3 0,18-8 0,-1 8 0,7 21 0,-3 21 0,-4 12 0,4 4 0,7 18 0,4 3 0,1 23 0,-10 8 0,7-1 0,-19-2 0,11-16 0,-14-12 0,0-20 0,0-13 0,0-29 0,9-10 0,-6-7 0,24 11 0,-15 16 0,12 17 0,-11 9 0,-4 5 0,1 0 0,-5 14 0,7 27 0,-2 5 0,0 18 0,27-8 0,-21-23 0,23-3 0,-21-26 0,20-77 0,-10 5 0,-12 11 0,-2 1 0,-5-1 0,-18 45 0,3 37 0,-11 24 0,15 9 0,-8 0 0,10-9 0,7-9 0,15-8 0,6-13 0,50-61 0,-31 5 0,-10-2 0,-2 0 0,1-7 0,-16 12 0,-6 21 0,-9 11 0,-5 27 0,0 9 0,0-5 0,-6 8 0,5-22 0,-4 7 0,5-12 0,0 4 0,0-5 0,4-3 0,5-2 0,-3-8 0,17 3 0,-10-12 0,18-6 0,-4-1 0,8-13 0,1 10 0,4-11 0,-7 5 0,-5 3 0,-7 14 0,-3 1 0,0 10 0,4 3 0,-3 6 0,-5 24 0,3 1 0,-15 17 0,20 40 0,-15-53 0,7 4 0,5-75 0,-3-16 0,3-7 0,2 9 0,2-3 0,4-15 0,2-9 0,-2 5 0,-1-1 0,-1-2 0,-3-13 0,-1-10 0,-3 16 0,2-7 0,-8-8 0,-12 146 0,0 43 0,-6-43 0,0 5 0,5 17 0,1 11 0,-1-7 0,-5-7 0,0 0 0,5 6 0,2 6 0,-1-15 0,0-4 0,-4-10 0,3-45 0,-3-8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24575,'13'0'0,"8"0"0,13 0 0,8 0 0,29 0 0,-1 0 0,-18 0 0,-15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4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179 252 24575,'-13'0'0,"-2"0"0,-3 0 0,0 6 0,-3 6 0,-1 8 0,0 8 0,9 9 0,-7 5 0,16 1 0,-9-10 0,18-8 0,0-14 0,19 8 0,0-16 0,43-18 0,-24-9 0,14-29 0,-45 4 0,-8-1 0,-4 9 0,-29-35 0,0 76 0,-37 28 0,42-12 0,-21 30 0,55-23 0,41 0 0,13-4 0,12-2 0,-10-13 0,13-3 0,-12-5 0,19-16 0,-21-8 0,-7-5 0,-22-3 0,-11 5 0,-26 50 0,-21 39 0,7 38-831,0-38 1,-1 4 830,3 9 0,0 2 0,0-1 0,0 1 0,-1-1 0,2-1 0,4-9 0,2-3 0,-1-1 0,2-5 0,5 5 0,15-42 0,-2-55 0,15-48 0,-15 38 0,-1-7 0,-1-20 0,1-10 0,1 6 0,6 8 0,0 1-402,-6-5 0,-2-4 0,4 12 402,23-13 1555,-11 21-1555,6 21 0,-8 20 0,1 14 0,-8 5 0,-2 8 0,2 53 0,-11-10 656,-5 1 0,-3-1-656,0-6 0,-7 6 0,12-40 0,6-3 0,7-20 0,21-30 0,-8 0 0,-10-6 0,-1-2 0,10-8 0,-20-28 0,-2 58 0,-20 5 0,-1 38 0,-3 25 0,-2 13 0,9 41 0,9-31 0,25 26 0,5-59 0,54 2 0,-22-64 0,4-14 0,-3-8 0,-30 10 0,-6-3-763,10-25 1,-9 0 762,-16-10 0,-21 0 0,0 39 0,-6 17 0,7 42 0,4 37 0,13-22 1525,40 21-1525,-13-46 0,26 0 0,-39-2 0,-8 1 0,-10 8 0,-48 46 0,28-22 0,-35 27 0,45-41 0,19-7 0,-8-10 0,14 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5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270 817 24575,'-30'-22'0,"2"-1"0,3 22 0,-1-5 0,-8 6 0,-2 13 0,0 21 0,4 6 0,9 6 0,26 53 0,39-78 0,16-18 0,3-12 0,-4-22 0,-10-9 0,-5-2 0,-13 3 0,-12-7 0,-25 53 0,-6 32 0,-9 11 0,13 22 0,0-21 0,16-11 0,-5-18 0,12-13 0,-6-5 0,18-10 0,0-12 0,22-30 0,12-30 0,-16 2 0,5-17 0,-4 5-340,-13 27 1,-2 4 0,0-6 339,6-14 0,2-11 0,-1 4 0,-8 13 0,-8 13 0,-4 7 0,12-39 0,-42 105 0,-5 37 0,-15 37-723,17-30 1,2 3 722,4 5 0,2 2 0,-4 3 0,3 0 0,8-7 0,1-1 130,-5-3 1,0-3-131,6-5 0,0-3-6,0 26 6,0-20 0,0-28 0,0-19 0,0-5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5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24575,'34'7'0,"13"-5"0,11 6 0,22-8 0,8 0 0,-1 0 0,-12 0 0,-11 0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8:5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67 24575,'-12'18'0,"-8"10"0,-1 6 0,-5 11 0,11 11 0,6 23 0,9-22 0,18 10 0,-10-45 0,15-7 0,-10-11 0,7-74 0,-6-26 0,-9 25 0,11-26 0,-6 6 0,-20 54 0,10 17 0,4 15 0,5 0 0,6 5 0,3 0 0,6 0 0,6 18 0,4-6 0,10 20 0,-15-16 0,0 2 0,-15-3 0,-8-1 0,-1 4 0,-19 22 0,3-10 0,-16 34 0,16-34 0,4 3 0,8-25 0,3-8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9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24575,'12'0'0,"1"0"0,-1 0 0,1 0 0,5 0 0,4 0 0,7 0 0,-2 0 0,14 0 0,-18 0 0,10 0 0,-13 0 0,4 0 0,-3 0 0,18 0 0,-20 0 0,27 0 0,-26 0 0,27 0 0,-25 0 0,8 0 0,-11 0 0,-1 0 0,-2 0 0,6 0 0,0 0 0,11 0 0,-6 0 0,8 0 0,-14 0 0,4 0 0,-6 0 0,7 0 0,-8 0 0,20 0 0,-8 0 0,0 0 0,-4 0 0,-14 0 0,3 0 0,-2 0 0,7 0 0,-10 0 0,7 0 0,-9 0 0,9 0 0,-7 0 0,8 0 0,-11 0 0,8 0 0,-8 0 0,3 0 0,-5 0 0,3 0 0,-3 0 0,3 0 0,-3 0 0,0 0 0,-3-2 0,1 0 0,-3-6 0,-6 1 0,3-1 0,-3 5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3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38 24575,'-19'-21'0,"-3"5"0,12 20 0,-11 8 0,-29 48 0,27-7 0,-29 28 0,63-2 0,-9-41 0,78 8 0,-27-50 0,20 2 0,-44-8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24575,'0'9'0,"0"1"0,4-5 0,6-1 0,82-37 0,-6 8-1104,-18 3 1,12-5 0,-7 4 1103,-3 4 0,-3 1 0,24-8 0,-6 4 132,-3 8 0,-34 4 0,-26 10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19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24575,'10'0'0,"-1"0"0,-3 5 0,2-4 0,-3 3 0,5-4 0,-1 0 0,4 0 0,-2 0 0,2 0 0,-4 0 0,1 0 0,-1 0 0,4 0 0,2 0 0,3 0 0,0 0 0,0 0 0,0 0 0,-4 0 0,-1-4 0,1 3 0,-4-4 0,8 0 0,-8 4 0,7-5 0,4-1 0,-5 5 0,4-6 0,-10 8 0,3 0 0,1 0 0,-4-4 0,6 3 0,-6-3 0,4 4 0,8 0 0,-15-4 0,14 3 0,-11-4 0,8 5 0,13 0 0,-10 0 0,22 0 0,-26 0 0,13 0 0,-16 0 0,5 0 0,3 0 0,-2 0 0,2 0 0,-3 0 0,-5 0 0,-1 0 0,0 0 0,2 0 0,3 0 0,0 0 0,0 0 0,12 0 0,-8 0 0,5 0 0,-14 0 0,1 0 0,-4 0 0,4 0 0,-9 0 0,-1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0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24575,'-14'0'0,"5"4"0,1-3 0,2 3 0,5-4 0,2 4 0,12-3 0,9 3 0,4 4 0,15-6 0,1 5 0,36 2 0,-15 3 0,16-1 0,-23 7 0,15-7 0,-9 0 0,-12-2 0,8 0 0,8-4 0,7-2 0,-5 2 0,2 6 0,1 1-586,10-3 0,8-2 1,-13 1 585,21 5-241,-3 3 1,6-1 240,-16-12 0,3-1 0,-6 4 0,6 2 0,0-1-402,-4-2 0,-1-1 0,1-2 402,1 0 0,0-2 0,-4 1-833,21 4 1,-5 1 832,-8 0 0,-5 0 0,-26-5 0,-3 0 0,-1 4 0,-2 1 1442,38 5-1442,-27-11 0,-1 2 0,21 18 0,-27-18 0,-2-2 0,4 10 443,-8-3-443,0-5 1222,-24 6-1222,3-8 500,-23 4 1,-1-3-1,-4 3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14 225 24575,'-4'5'0,"3"3"0,-8-7 0,16 4 0,6-5 0,29-21 0,16 1 0,18-20 0,-15 17 0,11 0 0,-4 3 0,2 1 0,0 1-725,27-9 0,-6 4 725,-15 14 0,-55 9 0,-8 0 0,-8 0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24575,'8'5'0,"2"-6"0,0-5 0,16-18 0,-22-6 0,23-22 0,-24-13 0,6-8 0,-9-1 0,-9-5 0,-2 35 0,-5 6 0,-1 33 0,11 9 0,-6 1 0,11 8 0,2 2 0,28 8 0,-1-4 0,26-4 0,-25-8 0,8-7 0,-16 32 0,-7 4 0,-4 25 0,-10 1 0,4-7 0,1-1 0,5 9 0,2 28 0,-5-74 0,-7-9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24575,'21'22'0,"-16"2"0,30 26 0,-32-9 0,15-12 0,-12 0 0,4-18 0,9-16 0,-3-21 0,9-33 0,-2 1 0,-1-1 0,1-3 0,12-25 0,-31 83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1031 24575,'10'-42'0,"-4"5"0,-1 19 0,-5 4 0,0 0 0,-4 9 0,-10-3 0,-1 12 0,-30 28 0,17 4 0,-15 42 0,28-33 0,12 19 0,8-39 0,46-1 0,-27-20 0,43-41 0,-46-9 0,14-22 0,-24 4 0,2 22 0,-13 12 0,0 10 0,0 18 0,-9 29 0,7 7 0,-7 23 0,20-19 0,-4-9 0,10-17 0,-8-3 0,4-8 0,15-6 0,8-10 0,15-16 0,-14-21 0,-2-9 0,-8 13 0,-2-3-1404,10-33 0,-4-4 1404,-13 19 0,-3 1 0,-5 0 0,0 0-361,2 3 0,-2 2 361,-8 9 0,-1 3 0,10-30 0,-11 32 0,-4 25 0,-5 16 0,-15 34 2693,-3 17-2693,1 18 0,3 12 0,4 7 0,4 7-45,2-12 0,2 4 0,5 0 45,8-7 0,6 0 0,1-5 0,2 12 0,7-9 0,9-18 0,6-20 0,26-51 0,-24-21 0,-5-9 0,10-28 0,-4-10 0,-42 86 972,8 22-972,-19 28 0,15 2 0,-8-2 0,14-7 0,2-23 0,7-2 0,-2-22 0,33-57 0,-19 15 0,12-25 0,-25 48 0,-12 29 0,28 61 0,-6-35 0,32 31 0,-12-55 0,7-20 0,-4-3 0,-6-18 0,-13-34 0,-7-5 0,0 17 0,-3-16 0,-8 11 0,-12 51 0,-1 2 0,-18 21 0,0 34 0,2 6 0,11 0 0,5 2 0,5 10 0,19 32 0,-14-67 0,13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108 639 24575,'-11'-49'0,"-7"-7"0,16-16 0,-8-10-733,4 31 0,1-1 733,2-46 0,-22 9 476,21 31-476,-15 27 243,18 35-243,-3 14 0,13 20 0,24 13 747,-2-14-747,33-5 0,-20-25 0,19-11 0,-31 3 0,-3 19 0,-38 9 0,5 29 0,-23 2 0,23-1 0,-10-7 0,14-10 0,5-13 0,1-6 0,4-12 0,4-5 0,7-4 0,8-13 0,8-8 0,-12-20 0,-4-7 0,3-23 0,-3 19 0,-4 2 0,-13-7 0,9 28 0,-13 8 0,-5 16 0,4 23 0,-10 2 0,9 27 0,-6 3 0,8 0 0,0-1 0,35 8 0,3-35 0,4 9 0,-14-31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4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5 609 24575,'-5'8'0,"6"2"0,1 8 0,20 5 0,-9-7 0,14-1 0,40-45 0,4-20 0,-15-14 0,-2-9 0,8-19 0,-17 11 0,-30 30 0,-7 0 0,2-40 0,-9 14 0,-13 52 0,-21 11 0,4 28 0,-3 36 0,-3 31 0,5 6 0,14-8 0,5 6 0,2 4 0,-4 0-1239,-7 5 1,-3 2 0,1 0 0,7 0 1238,10 2 0,6 2 0,3-3 0,2-7 0,2-3 0,1-7 0,2-6-348,0 0 0,1-5 348,2 8 0,-5-11 0,-9-29 0,0-22 0,0-10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1 814 24575,'45'0'0,"8"-14"0,5-4 0,6-15 0,3-5 0,10-18 0,-21-4 0,-11 12 0,-34 21 0,-19 39 0,-12 18 0,1 12 0,4 14 0,6-5 0,9 6 0,8-24 0,6-9 0,12-19 0,36-66 0,-13-11 0,-21 2 0,-1-15 0,-2 8 0,-4 14 0,-3 1 0,-2-41 0,-7 13 0,-5 49 0,-14 10 0,4 42 0,2 8 0,28 18 0,1 0 0,19-14 0,24 1 0,-34-22 0,17 1 0,-55 13 0,-28 30 0,-2 5 0,-10 22 0,28-31 0,8-8 0,8-5 0,14-18 0,5 9 0,22-19 0,1-2 0,7-14 0,2-16 0,-4-11 0,-5-5 0,-10-11 0,-4-15 0,-15 18 0,0 0 0,-13 33 0,-4 13 0,-4 20 0,2 15 0,-11 16 0,15 22 0,1-18 0,14 5 0,1-29 0,15-10 0,-15-15 0,17-21 0,-8-19 0,5-12 0,4-5 0,14-13 0,-20 23 0,0 8 0,0 19 0,-16 23 0,-5 4 0,4 5 0,-7 34 0,3-4 0,-5 32 0,-7-27 0,5 0 0,-6-41 0,8-9 0,19-37 0,1-6 0,23-13 0,-4 17 0,1 4 0,-1 13 0,22-2 0,-57 71 0,-4 9 0,0-6 0,5-2 0,-3-26 0,3-8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47 24575,'-15'-25'0,"-6"7"0,15 14 0,-11 4 0,-2 22 0,-12 7 0,1 55 0,0 10 0,-8-11 0,8 11 0,15-10 0,34-53 0,59-67 0,-30 1 0,1-8 0,8-9 0,-4-2-384,-14 2 0,-6 6 384,1 2 0,-16 20 0,0 27 0,-7 4 0,6 9 0,-8-6 0,12 0 768,-5 1-768,10-4 0,-8-2 0,0-10 0,0-2 0,4-11 0,-6 2 0,-4-5 0,-2 7 0,-9 0 0,3 5 0,-12 3 0,2 2 0,-11-1 0,2 4 0,-3 0 0,4 3 0,0 11 0,-5 15 0,10 8 0,-4 38 0,13-33 0,0 9 0,4-37 0,-3-8 0,4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0:5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24575,'13'0'0,"11"-13"0,-12 9 0,5-9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1:4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99 24575,'-10'0'0,"1"0"0,11 0 0,4 0 0,19 0 0,2 0 0,6 0 0,23 0 0,-10 0 0,40 0 0,-39 0 0,30 8 0,-32-6 0,20 5 0,-21-7 0,34 7 0,-44-5 0,43 6 0,-47-8 0,20 0 0,-16 0 0,22 0 0,-17 0 0,15 0 0,5 0 0,18 0 0,-25 0 0,1 0 0,18 0 0,-22 0 0,0 0 0,0 0 0,44 0 0,-33 0 0,26 0 0,-46 0 0,17 0 0,-17 0 0,10 0 0,-24 0 0,22 0 0,-16 0 0,39-8 0,-33 6 0,32-5 0,-24 7 0,40-9 0,-25 7 0,10-3 0,2 1 0,8 4 0,-1 0 0,-2 0 0,-6 0 0,10 0 0,8 0 0,-17 0 0,2 0-671,11 1 1,1-2 670,-18-4 0,0 0 0,23 4 0,-4-1 0,-34-2 0,3-2 0,29 3 0,14 0 0,-12-1 0,-23-3 0,-4 0 0,36 1 0,-3-2 0,2-13 0,-31 19 0,0 1 0,19-9 0,-27 9 0,0 2 0,23-1 0,2 0 0,-24 0 0,-23 0 0,-41 0 0,-4 0 0,2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4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24575,'-5'15'0,"1"3"0,4 23 0,5 27 0,0 6 0,-2 0 0,2 0 0,0-5 0,-5-32 0,0-19 0,0-5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4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24575,'18'0'0,"-3"0"0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49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0 884 24575,'6'4'0,"2"2"0,-7 7 0,16 10 0,-13 12 0,22 31 0,-19-14 0,7-8 0,-2-41 0,12-55 0,-1-17 0,0 26 0,4-24 0,1 20 0,-9 65 0,5 8 0,12 54 0,-18-15 0,14 21 0,-21-36 0,9-17 0,-3-16 0,-5-9 0,1-8 0,2-29 0,-3-33 0,-2-27 0,-3-1 0,-5 2 0,-2-1 0,1-5-847,3 8 1,3-5-1,-1 1 1,-4 6 846,-8-3 0,-4 6 0,3 12 0,5-15 0,-8 62 0,24 50 0,0 37 0,5 8 0,2 7 0,-5-8 0,2 5-859,5 7 1,3 7 0,-1-6 858,-1 0 0,4-3 454,6-3 0,5 5 0,-5-15-454,6 11 0,-9-26 0,-6-17 0,-21-37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4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24575,'91'-24'0,"-1"1"0,1 0 0,-7 2 0,-1 1 0,-8 3 0,-2 6 0,-9 2 0,12-3 0,-26 12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604 109 24575,'0'-10'0,"-5"-3"0,-2-1 0,-11-8 0,-5 4 0,-14-4 0,-12 13 0,-17 9 0,-6 12 0,15 19 0,0 6-931,-19-2 1,8 5 930,29 10 0,15 8-668,18 12 0,14-3 668,20 0-290,18-15 1,9-11 289,28-33-77,-23-27 0,9-16 0,-8-3 77,-8-10 0,-5-5 0,14-17 0,-8-1 823,-29 17 0,-11 7-823,-12 11 1402,15 48-1402,0 27 0,18 36 0,-12-31 0,2 1-155,4 4 0,-1 2 155,-1 7 0,-2-2 0,7 9 0,-15-8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24575,'-6'15'0,"2"24"0,4 42 0,1-23 0,-2 5-1901,-5 15 1,0 3 1900,5 3 0,-1 2 0,-4 2 0,0-1 0,5-10 0,2-2 0,-1-10 0,0-3 1181,0 35-1181,0-33 0,-4-27 0,3-21 0,-4-12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0 382 24575,'40'-63'0,"-1"0"0,1 1 0,15-25 0,3 20 0,25 42 0,-1 10 0,5 15 0,-12 26 0,-38 48 0,-16 14 0,-12 2 0,-27 13 0,-14-15 0,-8-60 0,-18-1 0,58-31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24575,'25'94'0,"-1"0"0,1-1 0,0 1 0,-5-9 0,1 0 0,-3-4 0,-5-8 0,-4 10 0,-6-9-2232,-3-4 1,0-1 2231,0-1 0,0-2 0,-5-11 0,0-5 342,2 17 0,-7-29 0,10-30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24575,'8'-5'0,"5"-11"0,13 13 0,19-28 0,28 15 0,20-8 0,-43 12 0,-3 3 0,12 7 0,-23-9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24575,'30'-16'0,"13"-16"0,0 17 0,24-17 0,6 10 0,7-1 0,-24 9 0,-2 1 0,12-5 0,2 2 0,-53 12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37 278 24575,'-10'-50'0,"0"0"0,-6-34 0,31 66 0,-3 3 0,12 1 0,23 0 0,8 2 0,2 2 0,7-1 0,31 20 0,-91 12 0,-12 28 0,-3-7 0,0 0 0,-5-2 0,14-13 0,-6-2 0,8-11 0,8-5 0,38-5 0,2-13 0,40-15 0,-50 9 0,-1-6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24575,'9'0'0,"11"0"0,10-13 0,12 9 0,14-18 0,2 10 0,13-11 0,3 11 0,-8-11 0,-16 20 0,-27-10 0,-15 13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49 145 24575,'-48'38'0,"65"-43"0,55-26 0,-15 1 0,1-1 0,-4 8 0,-5 2 0,5-4 0,-11 9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96 24575,'-4'-5'0,"-8"12"0,-3 11 0,-6 18 0,1 13 0,9 9 0,1 7 0,10-8 0,44-1 0,10-8 0,-7-17 0,14 2 0,-2-16 0,-18-59 0,-10-18 0,-14-28 0,-7-3 0,-16 27 0,-4 2 0,-5-8 0,-19 2 0,-47 48 0,28 30 0,-33-8 0,56 18 0,14-4 0,6 6 0,14-2 0,-8-2 0,10-10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24575,'4'5'0,"6"-1"0,24-4 0,17 0 0,23-10 0,6-2 0,-6-1 0,-32 3 0,-13 10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2:59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23 150 24575,'-20'5'0,"17"-1"0,33-17 0,19-4 0,37-29 0,-14 10 0,-7 4 0,-37 18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3:01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6 947 24575,'0'-15'0,"-5"6"0,4-3 0,5 25 0,5-3 0,14 38 0,-1 10 0,11 22-703,-9 9 703,-9-41 0,0 0 0,11 45 0,-12-36 0,4-17 0,-17-44 0,6-42 0,0-17 0,-4-8 0,11-21 0,2 2 0,-5 30 0,15-7 0,-16 54 703,11 20-703,-14-2 0,39 59 0,-38-28 0,33 42 0,-23-51 0,14-6 0,-8-22 0,4-80 0,-20 17 0,-7 8 0,-2 2 0,-1-3 0,-11 28 0,12 17 0,-3 30 0,4 21 0,10 54 0,1-11 0,13 3 0,-8-46 0,15-35 0,-10-17 0,3-30 0,-3-10 0,-4-15 0,-4-6 0,-4 2 0,-9 15 0,-4 5 0,3 52 0,-3 23 0,13 20 0,-6 14 0,16 8 0,-17-1 0,17-6 0,-5-1 0,3-25 0,9-8 0,-2-33 0,11-29 0,0-11 0,6-35 0,-17 16 0,1-13 0,-7 5-244,-7 5 1,-8-3 243,-4-11 0,-5-9 0,-4 9 0,-5 11 0,-4 6 0,1-13 0,-8 25 0,-34 76 0,32 63 0,15-14 0,2 13 0,2-5 0,1 8 0,4 0 0,4-2 0,3 5 0,5-9 0,4-8 0,10-9 0,26 1 0,9-12 0,18-11 0,-3-52 0,-3-19 0,-13-33 0,-14-15 0,-7-9 0,-18 28 0,-7-6 0,-6-5 0,-3-13 0,-3 0 0,-1 11 0,-4-2 0,-3 2 0,-4-11 0,-3-7 0,1 21 487,0 20-487,-6 36 0,22 75 0,5 22 0,2 10 0,-6-21 0,1 3-1186,4 11 0,2 9 1,1-12 1185,-1-20 0,2-5 0,2 19 0,3-11 0,7-27 0,0-15 0,-16-20 0,2-4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3:02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1 968 24575,'7'10'0,"-5"11"0,16 35 0,-16 25 0,3-27 0,0 4 0,-4 4 0,-2 5 0,1 26 0,0 0-1259,0-28 1,0-4 1258,0 12 0,0-8 598,0-16-598,0-30 0,-8-34 0,5-80 0,-1 43 0,0-3-669,3-23 1,2-2 668,-2 9 0,2 0 0,6-16 0,2 2 0,-9 25 0,4 2 890,13-7 0,1 8-890,-9 25 0,22 28 0,-25 22 0,17 20 0,-20 11 0,8 5 0,1 0 0,-10 3 1476,8 28-1476,-6-84 0,6-63 0,7-19-995,-10 9 0,-2-6 995,1 0 0,-1-3 0,-3-8 0,-4-6 0,-3 7 0,-2-7 0,2 8 0,3 1 0,-1 4 0,-10-22 0,1 21 0,10 59 0,-5 41 0,7 55 0,9-1 0,5 16 0,-3-6 0,-7 0 0,1 1-666,9 7 1,4 8 0,-5-12 665,-10-18 0,-3-6 295,6 8 0,-1-4 1,-5 0-1,0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3:0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24575,'87'-8'0,"-16"1"0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3:0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24575,'4'-72'0,"1"0"0,2-17 0,18 31 0,-9 60 0,9-1 0,-4 15 0,-2-7 0,-2 12 0,0-5 0,-10 11 0,-5-5 0,-7 4 0,-2-4 0,3-10 0,4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24575,'18'6'0,"-4"-1"0,-5 17 0,-4-10 0,-23 17 0,-4-4 0,-18 13 0,-6 5 0,-13 16 0,11-12 0,2-4 0,6-7 0,14-12 0,33-10 0,25-8 0,57-1 0,15-2 0,-36-3 0,0 0 0,30 0 0,-9 0 0,-24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3:37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 24575,'-9'0'0,"-1"0"0,5-4 0,5 2 0,5-2 0,4 4 0,1 0 0,-1 0 0,5 0 0,-4 0 0,46 0 0,-33 0 0,41 0 0,-48 0 0,17 0 0,-16 0 0,38 0 0,-22 0 0,38 0 0,-19 0 0,18 0 0,-2 0 0,-13 0 0,-6 0 0,1 0 0,-19 0 0,10 0 0,-24 0 0,6 0 0,-8 0 0,7 0 0,-8 0 0,4 0 0,7 0 0,11 0 0,0 0 0,21 0 0,-20 0 0,28 0 0,-28 0 0,13 0 0,-16 0 0,37 6 0,-28-5 0,17 2 0,2-1 0,-2-2 0,-1 0 0,5 0 0,-2 0 0,-2 0 0,-9 0 0,-2 0 0,5 0 0,-5 0 0,0 0 0,-1 0 0,4 0 0,1 0 0,10 0 0,4 0 0,-11 0 0,5 0 0,0 0 0,-6 0 0,6 0 0,1 0 0,-8 0 0,39 0 0,-38 0 0,6 0 0,6 0 0,-13 0 0,-1 0 0,9 0 0,1 0 0,-3 0 0,-4 0 0,5 0 0,10 0 0,-22 0 0,22 0 0,6 0 0,-1 0 0,-5 0 0,-7 0 0,-11 0 0,40-9 0,-30 6 0,19-2 0,2 1 0,-14 4 0,3-1 0,-11 2 0,-41 3 0,2-3 0,-23 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4:0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63 24575,'0'-9'0,"4"-1"0,-3 13 0,3 16 0,-4 31 0,-4 14 0,-3 9 0,-5-11 0,-2 2-665,1 22 1,-2 0 664,-3-25 0,-1-3-259,7 6 0,0-3 259,-14 15 0,13-3 0,-1-58 0,14-34 0,23-41 0,-15-13 0,0-9 0,11 9 0,-1-4 224,-11-3 0,-5-6 0,3 7-224,9 2 0,-1 6 0,-7 5 0,0 7 537,16 3-537,-13 62 0,-5 21 0,-4 35 0,0 27 0,-13 6 0,-1 1 0,11-43 0,0-1 0,-12 28 0,3-11 0,12-41 638,0-34-638,0-16 0,10-34 0,-8-9 0,-2-7 0,6 2 0,-1-1 0,-5-5 0,0 4 0,4-16 0,6 87 0,-4 24 0,17 33 0,-19 8 0,10 10 0,-19-17 0,-5 2 0,-4 23 0,2-13 0,-3-2 0,-10 13 0,12-9 0,0-37 0,13-31 0,0-8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4:2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24575,'0'3'0,"0"10"0,0 20 0,0 9 0,0 50 0,0-4-947,0-23 0,0 3 947,6-5 0,0 2 0,-5 21 0,1 0 0,4-19 0,-1-2 0,-4 10 0,-2-5 457,1 11-457,5-26 0,-1-2 0,-2 0 0,7 27 0,-17-69 0,6 1 0,-6-12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4:2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19 634 24575,'-9'0'0,"-1"0"0,13 0 0,10 0 0,20 0 0,16-10 0,16 8 0,-3-17 0,6-4 0,-8 13 0,3 0-1532,22-16 0,2-1 1532,-13 13 0,2 1 0,-8-1 0,4-2 0,-3 2 0,14-1 0,1 1 0,-14 1 0,4 1 0,-4-1 0,5-2 0,2-2 0,12-5 0,10-2 0,-7 1 0,-6-1 0,3 0 0,-5 4 0,13-3 0,-3 1 0,-14 2 0,-13 0 0,-5 1 0,5 5 0,4 0 0,-7 1 0,-7 0 0,-7 1 0,23 2 0,-2 2 0,-46 3 0,-6 3 0,-1-3 3064,-4 5-3064,0 0 0,-1 0 0,-7 4 0,10-3 0,-6 3 0,15 4 0,-9-6 0,8 5 0,-3-7 0,13 0 0,23 0 0,-4 0 0,20 0 0,-40 0 0,7 6 0,-29-5 0,2 8 0,-4-3 0,-3 3 0,-2 1 0,-4-1 0,0 0 0,0 1 0,0-1 0,5 5 0,-3 0 0,3 0 0,3 0 0,2-4 0,0 11 0,6-13 0,-14 15 0,14-8 0,-14 4 0,7 11 0,-9-10 0,0 15 0,0-19 0,4 6 0,-3-13 0,7 9 0,-7 4 0,8-1 0,-8-1 0,11-2 0,-5 2 0,6 0 0,5 11 0,-11-18 0,28 36 0,-30-29 0,18 21 0,-23-23 0,0-8 0,0-2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4:3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24575,'0'20'0,"0"24"0,0 30 0,0 23 0,2-2 0,-4 7-3453,-14-3 1,-2-1 3452,10 0 0,-2-4 0,-8-19 0,0-15 498,4-27 1,13-19 0,-3-14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4:3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24575,'0'-10'0,"0"1"0,8 3 0,2 2 0,18-9 0,56-6 0,-7-2 0,8 1-642,-1 9 1,6 0 641,5-2 0,9-2 0,-9 2 0,-6 5 0,1 0 0,-17 0 0,7-1 0,1 0 0,-7 2 0,17-1 0,2 1 0,-14 1 0,8 0 0,4-1 0,-4 2 0,-9 1 0,-1 1 0,-1-1 0,0 0-880,3-3 1,0 0 0,0-1 0,-2 2 879,19 1 0,-1 0 0,-3 0 0,-7-3 0,-3 0 0,-3 0-300,8 1 0,3-1 300,5-1 0,8-2 0,-9-1 0,-14-1 0,1-2 0,-3 3 0,11-1 0,0 0 0,-11 2 0,7 1 0,-3 1 0,6-1 0,7 0 0,-15 1 0,15 1 0,-21 6 0,-51-3 0,-15 6 1007,-3 7-1007,5-7 3609,3 4-3609,8-5 784,13-9-784,23 7 0,-11-7 0,9 1 0,-24 7 0,-1-7 0,-11 8 0,-1 0 0,-9 4 0,-3 2 0,-2 7 0,1 1 0,-4 11 0,5 8 0,-6 24 0,0 23-693,0-26 0,0 4 693,-1 7 0,2 6 0,2 1 0,1 6 0,1-5 0,2 9 0,0-1 0,-1 22 0,3-7 0,12 0-85,-19-2 85,8-46 0,-10-1 0,0-39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4:5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24575,'3'0'0,"-1"0"0,12 0 0,-1 0 0,10 5 0,-7-3 0,13 3 0,17-5 0,-16 0 0,19 0 0,-31 0 0,4 0 0,-7 0 0,19 0 0,-21 0 0,32 0 0,-26 0 0,50 0 0,-28-9 0,52 7 0,-17-7 0,22 9 0,-6-9 0,-18 7 0,-10-6 0,-15-1 0,1 7 0,6-7 0,1-1 0,1 8 0,-2-8 0,37 1 0,-33 7 0,-4-1 0,3-2 0,24-5 0,2 8 0,1-8 0,-14 10 0,-6 0 0,6 0 0,-14 0 0,5-10 0,-6 8 0,8-8 0,0 10 0,-1 0 0,8 0 0,-6 0 0,6 0 0,-1 0 0,3 0 0,6 0 0,1 0 0,-1-10 0,1 8 0,-8-9 0,-1 2 0,-8 6 0,-6-6 0,-9 9 0,-8 0 0,0-8 0,-12 6 0,4-5 0,-19 7 0,-4-4 0,-6 3 0,-4-4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5:0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38 108 24575,'-15'0'0,"2"0"0,4 0 0,11 5 0,4-4 0,41 13 0,6-11 0,11 1 0,10 0 0,11-2 0,2-4-306,1-3 0,9-1 306,-12 2 0,12 1 0,1 0 0,-8-2-1320,-12-4 0,-5-1 0,5 2 1320,10 3 0,7 2 0,0 0 0,-7-2 0,-8-3 0,-6-1 0,8 1 0,-1 4 0,9 1 0,4 0 0,1 1 0,-5-1 0,9-1 0,-3 0 0,0 0 0,4 0 0,-6 1 0,3 0 0,1 0 0,-3 1 0,-5 1 0,-4 0 0,-6 1 0,0 0 0,3 1 0,13-2 0,4 1 0,0 0 0,-5 1 0,-16 1 0,-3 1 0,-1 1 0,3-2 0,12 0 0,4-2 0,-2 0 0,-8 1 0,-9 3 0,-7 1 0,-5-2-494,4-2 0,-8-2 494,20 1 0,-13 5 0,-46-4 115,-19 3 0,2-4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6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24575,'3'4'0,"-1"2"0,-2 5 0,0 1 0,0 3 0,0 1 0,0 7 0,0 44 0,0-23 0,0 7 0,0-1 0,0-10 0,0 43 0,0-49 0,0 37 0,0-38 0,0 8 0,0-5 0,0-10 0,0 24 0,0-19 0,0 10 0,0-13 0,0 25 0,0 6 0,0 1 0,0 1 0,0-30 0,0 2 0,0-6 0,0 2 0,0-4 0,0 3 0,0-9 0,0 22 0,3 1 0,1 2 0,2-5 0,-2-23 0,-2 1 0,-2-8 0,0 2 0,2-5 0,1 5 0,3-8 0,-1 2 0,0-3 0,0-1 0,25 1 0,-9-5 0,26-3 0,-21-2 0,14-2 0,-17 4 0,14 2 0,-13-2 0,10 5 0,-4-2 0,56 3 0,-31 0 0,22 0 0,6 0 0,-28 0 0,-1 0 0,18 0 0,-1 0-347,-18 0 0,-2 0 347,43 5 0,-2 0 0,-41 0 0,3 1 0,25 2 0,1-1 0,-21-1 0,0 0 0,17 1 0,0 1 0,-4-1 0,-1 1 0,2 2 0,2 0 0,14 1 0,3-1 0,-1 2 0,-5 0-439,-22-4 1,-3-1 438,-2 0 0,-4 0 0,20 2-197,6 1 197,-5-1 0,12 1 0,-27-3 0,1 0 0,-9-1 0,0-1-78,12 2 0,1 1 78,-20-4 0,11 2-769,6 0 1,20 3 0,16 2-1,7 0 1,4 0 0,-4 0 0,-10-1-1,-16-2 769,15 0 0,-15-2 0,18 2 0,-17-1 0,16 3 0,12 0 0,7 1 0,0 0 0,-4 0 0,-9-2 0,-14-2 0,-20-2 0,9-3 0,-9-2-241,22 3 0,10 1 1,-15-2 240,-31-2 0,-4 0-116,15 2 0,-3 1 116,20-2 0,-9 3 0,0 0 0,18-3 250,-7 1 1,5 0-251,-18-2 0,-1 0 0,-1 0 0,-1 0 0,-3 0 0,-5 0 0,16 0 5922,-4 0-5922,-18 4 0,0-1 0,1 1 0,3 2 1986,32 7-1986,-36-6 616,-18 1-616,-4-2 0,-25-6 0,5 4 0,-6-2 0,3 5 0,-5-7 0,0 5 0,0-5 0,-2-2 0,-9-2 0,4-1 0,-7 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6:1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24575,'7'3'0,"2"-1"0,-1-2 0,0 0 0,0 0 0,-2 0 0,3 0 0,1-2 0,-3 1 0,6-1 0,-7 2 0,4-3 0,-4 3 0,4-3 0,3 1 0,-4 1 0,4-1 0,-8 2 0,0 0 0,0 0 0,5-2 0,1 1 0,1-1 0,-3 2 0,-3 0 0,-1 0 0,0 0 0,0 0 0,1 0 0,-1 0 0,0 0 0,0 0 0,1 0 0,-1 0 0,0 0 0,2 0 0,-1 0 0,2 0 0,-3 0 0,0 0 0,0 0 0,-3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24575,'0'9'0,"0"0"0,8-3 0,-2-2 0,11-4 0,4 0 0,13 0 0,25-27 0,-19 15 0,0-16 0,-32 23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6:1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24575,'22'0'0,"-4"0"0,1 0 0,-6 0 0,5 0 0,-5 0 0,5 0 0,-8 0 0,4 0 0,-5 0 0,0 0 0,-1 0 0,1 0 0,-3 0 0,2 0 0,-3 0 0,0 0 0,0 0 0,0 0 0,0 0 0,3 0 0,-3 0 0,3 0 0,-3 0 0,5 0 0,-6 0 0,3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6:3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24575,'4'3'0,"1"-1"0,3-2 0,7 0 0,3 0 0,1 0 0,-2 0 0,-5 0 0,10 0 0,-7 0 0,17 0 0,-17 0 0,15 0 0,-20 0 0,6 0 0,-8 0 0,-2 0 0,4 0 0,-4 0 0,1 0 0,-4 0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6:4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24575,'14'0'0,"10"0"0,10 0 0,6 0 0,3 0 0,21-8 0,-14 3 0,16-7 0,-18 4 0,12-3 0,-20 3 0,30-2 0,-46 6 0,17 1 0,-9 3 0,-5 0 0,18 0 0,-6 0 0,0 0 0,-6 0 0,2 0 0,-12 0 0,21 0 0,-17 0 0,30-3 0,-23 2 0,15-2 0,-21 3 0,9 0 0,-11 0 0,44 0 0,-13 0 0,7 0 0,-12 0 0,-27 0 0,-1 0 0,3 0 0,2 0 0,-4 0 0,3 0 0,-4 0 0,17 0 0,-12 0 0,20 0 0,-28 0 0,28 0 0,-20 0 0,33 0 0,-33 0 0,11 0 0,-20 0 0,13 0 0,-10 0 0,12 3 0,-19-3 0,15 6 0,-16-5 0,11 1 0,-14-2 0,10 0 0,-4 0 0,10 0 0,-8 0 0,3 0 0,-7 0 0,27 0 0,-25 0 0,37 0 0,-39 0 0,13 0 0,-14 0 0,3 0 0,-2 3 0,-3-3 0,-5 3 0,0-3 0,-3 0 0,3 0 0,-5 2 0,-1 1 0,-2-1 0,0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6:5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24575,'19'0'0,"0"0"0,9 0 0,-3 0 0,12 0 0,-3 0 0,4 0 0,0 0 0,0-3 0,13 2 0,-14-2 0,29-1 0,-37 4 0,37-6 0,-25 5 0,3-2 0,-4 3 0,-7 0 0,-3 0 0,12 0 0,-4 0 0,-7 0 0,6 0 0,-17 0 0,14 0 0,-16 0 0,5 0 0,-7 0 0,10 0 0,1 0 0,1 0 0,-4 0 0,-12 0 0,16 0 0,-5 0 0,15 0 0,-2 0 0,-6 0 0,-5 0 0,-6 0 0,-7 0 0,3 0 0,-3 0 0,0 0 0,2 0 0,-4 0 0,5 0 0,-3 0 0,11 0 0,-10 0 0,5 0 0,-9 0 0,4 0 0,0 0 0,7 0 0,-7 0 0,27 0 0,-7 0 0,9 0 0,-7 0 0,2 0 0,-6 0 0,10 0 0,-17 0 0,21 0 0,-21 0 0,25 0 0,-27 0 0,16 0 0,-11 0 0,5 0 0,-11 0 0,-1 0 0,-4 0 0,1 0 0,-3 0 0,0 0 0,-1 0 0,-2 0 0,0 0 0,3 3 0,-1-3 0,8 5 0,-8-2 0,11 3 0,-10-3 0,5-1 0,-7-2 0,0 0 0,3 0 0,1 0 0,3 0 0,1 0 0,-1 0 0,0 0 0,1 0 0,8 0 0,-7 0 0,20 0 0,-19 0 0,10 0 0,-13 0 0,18 0 0,4 3 0,0-2 0,0 2 0,-20-3 0,9 0 0,-1 0 0,-5 0 0,3 0 0,-15 0 0,15 0 0,-8 0 0,14 0 0,-13 0 0,35 0 0,-28 0 0,34 0 0,-38 0 0,21 0 0,-21 0 0,14 0 0,-20 0 0,14 0 0,-20 0 0,13 0 0,-15 0 0,1 0 0,-5-5 0,-2-8 0,-3 5 0,0-4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7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24575,'13'0'0,"18"0"0,-7 0 0,19 0 0,6 0 0,10 0 0,21 0 0,-11 0 0,2-4 0,22-4 0,-32 2 0,2 0 0,1 1 0,-1 4 0,-1-2 0,0-1 0,2 3 0,19-2 0,-44 3 0,18-6 0,-10 4 0,10-7 0,-17 8 0,1-2 0,-14 3 0,34 0 0,-35 0 0,27 0 0,-35 0 0,11 0 0,-16 0 0,3 0 0,-7 0 0,3 0 0,-5 0 0,3 0 0,-5 0 0,-2-3 0,1 3 0,-5-2 0,-2 2 0,-1 0 0,0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7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24575,'11'0'0,"0"0"0,-3 0 0,3 0 0,-2 0 0,7 0 0,2 0 0,-2 0 0,2 0 0,-1 0 0,-7 0 0,12 0 0,-2 0 0,3 0 0,0 0 0,-7 0 0,-1 0 0,1 0 0,8 0 0,-3 0 0,12 0 0,-11 0 0,11 0 0,-7 0 0,0 0 0,-5 0 0,4 0 0,-10 0 0,12 0 0,-10 0 0,1 0 0,-3 0 0,19 0 0,-3 0 0,10 0 0,-11 0 0,-11 0 0,1 0 0,3 0 0,6 0 0,-4 0 0,7 0 0,-11 0 0,19 0 0,-16 0 0,21 0 0,10 0 0,-15 0 0,43 0 0,-48 0 0,18 0 0,-25 0 0,21 0 0,-19 0 0,27 0 0,-12 0 0,-8 0 0,22 0 0,-35 0 0,12 0 0,-16 0 0,13 0 0,-2 0 0,5 0 0,-8-3 0,8 2 0,-8-5 0,15 5 0,-19-5 0,6 5 0,-9-4 0,14 4 0,-8-2 0,1 0 0,-5 3 0,4-3 0,-9 3 0,13 0 0,-14-3 0,9 2 0,-5-2 0,9 3 0,-6 0 0,10 0 0,-8 0 0,2 0 0,-9 0 0,18 0 0,0 0 0,0 0 0,0 0 0,-23 0 0,7 0 0,-6 0 0,-3 0 0,4 0 0,7 0 0,-8 0 0,21 0 0,-18 0 0,31 0 0,13 0 0,-8 0 0,16 0 0,-39 0 0,14 0 0,-15 0 0,12 0 0,-13 0 0,13 0 0,-16 0 0,10 0 0,-3 0 0,18 0 0,-9 0 0,16 0 0,-28 0 0,16 0 0,1 0 0,-10 0 0,12 0 0,-10 0 0,-7 0 0,10 0 0,-21 0 0,12 0 0,-11 0 0,19 0 0,-18 0 0,16 0 0,-6-2 0,-4 1 0,0-2 0,-12 3 0,0 0 0,-4-2 0,14 1 0,-12-2 0,12 1 0,6 1 0,-12-4 0,10 4 0,-16-1 0,12-1 0,-9 2 0,22-4 0,-22 1 0,11 1 0,-3-2 0,-12 4 0,6-1 0,-14 2 0,-1-5 0,-2 4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7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24575,'0'17'0,"0"8"0,0 5 0,0 24 0,0 5 0,0 16 0,0 6 0,0 2 0,0-1 0,0 5 0,0-22 0,0 18 0,0-46 0,0 8 0,5-38 0,-1-3 0,3-4 0,5-21 0,-1 3 0,10-40 0,-5 19 0,3-55 0,-11 46 0,-1-42 0,-7 60 0,0-4 0,0 26 0,-2 5 0,1 2 0,-1 7 0,2 6 0,0 25 0,0-8 0,-3 37 0,3-23 0,-3 18 0,3-17 0,0 9 0,0 8 0,-2 10 0,-1 3 0,3 2 0,-1 2 0,-1 19 0,0-5 0,2 6-413,0-37 0,0 0 413,0 29 0,0-8 0,0-17 0,0 33 0,0-44 0,0-1 0,0-1 0,0-4 0,0 29 0,0-24 826,0 9-826,0 26 0,0-8 0,0-22 0,0-1 0,0 22 0,0 9 0,0-52 0,0 5 0,-5-28 0,-1-6 0,-8 0 0,5-7 0,-2 0 0,3 0 0,2 0 0,-2 0 0,2 0 0,1 0 0,-1 0 0,-1 0 0,1 0 0,-4 0 0,4 0 0,-4-2 0,4-1 0,-1 0 0,2 1 0,2 0 0,-2-1 0,4-2 0,-1-1 0,2-2 0,0 2 0,0-2 0,0 3 0,0 2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7:3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3161 46 24575,'-3'0'0,"-18"0"0,-8 0 0,-31 0 0,2 0 0,-17 0 0,-13 0-747,3 0 747,30 0 0,-1 0 0,3 0 0,-1 0 0,-7 0 0,0 0 0,3 0 0,1 0 0,1 0 0,0 0 0,3 0 0,1 0 0,2 0 0,-5 0 0,-14-2 0,-9 1 0,7-1 0,11 2 0,0-1 0,-14-3 0,-9-1 0,11 2 0,-23 1 0,4-10 0,35 9 0,1 1 0,-29-2 0,31 2 0,-1 0 0,-12 2 0,4 0 0,-10 0 0,6 0 0,-1 3 0,-17 11 0,4-4 0,19 10 0,36-9 747,-12 9-747,-7 5 0,4-2 0,-2 1 0,14-10 0,4-1 0,-8 4 0,14-4 0,-9 2 0,18-7 0,-4 3 0,7-5 0,0 1 0,6-4 0,3-1 0,2-2 0,0 0 0,1 0 0,-1 0 0,0 0 0,1 3 0,2-3 0,1 5 0,14 2 0,4 4 0,33 13 0,4 1 0,4 1 0,19 8 0,-14-8 0,-6-4 0,-26-7 0,21 0 0,-29-4 0,24-1 0,-21-6 0,23 2 0,7-2 0,-9 0 0,6 3 0,-25-6 0,10 2 0,-11-3 0,27 0 0,-26 0 0,12 0 0,-13 0 0,14 0 0,-17 0 0,23-3 0,-31-1 0,28-6 0,-18 2 0,11 0 0,-10 1 0,30 0 0,-20-2 0,15 3 0,3 1 0,9 1 0,-16 2 0,-1 1 0,3 1 0,9 0 0,-35 0 0,24 0 0,-13 0 0,27 0 0,-16 0 0,13 0 0,-29 0 0,24 0 0,2 0 0,-13 1 0,5 1 0,14 0 0,0 1 0,-21-1 0,0 0 0,10 1 0,-7-2 0,-15-1 0,17 0 0,-15 0 0,50 0 0,-39-3 0,-3 0 0,3-2 0,39-17 0,-29 8 0,7-9 0,-49 16 0,4-13 0,-10 12 0,4-19 0,-14 6 0,1-5 0,-5-1 0,0 4 0,-6-6 0,-5 3 0,-12-12 0,1 18 0,-13-14 0,13 18 0,-7-3 0,13 10 0,-2 0 0,9 5 0,-2-1 0,6 5 0,2 0 0,0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7:5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24575,'12'0'0,"-2"0"0,-2 0 0,-2 0 0,3 0 0,-4 0 0,32 0 0,-4 0 0,28 0 0,6 0 0,4 0 0,-9 0 0,12 0 0,-9 0 0,29 0 0,-25 1 0,10 2 0,-5 1 0,-3 1 0,-3 1-534,11 1 1,0 0 533,-18 0 0,-2 0 0,-3 0 0,-2 0 0,42 4 0,-24-4 0,-1-1 0,2 0 0,25-2 0,-11-4 0,-30 2 0,2 0 0,-2-1 0,1-1 0,16 2 0,0 0 0,-17 0 0,2 0 0,10 0 0,8 0 0,-7-1 0,-4 2 0,1 0 0,17 0 0,9 0 0,-16-1 0,1-1 0,-9 3 0,12 1 0,-14 0 0,2 1 0,-6 0 0,11 2 0,-10 0 0,14 3 0,19-1 0,1 1 0,-14-1-375,-16-5 1,-1-1 374,8 0 0,-7-2 0,0 0 0,1 2 0,30 0 0,0 1 0,-34 3 512,8-5 1,6-1-513,-18 0 0,-4 0 0,29 1 0,-31-2 0,-3-1 0,2 4 0,30-4 0,-21 0 0,25 0 0,-47 0 0,12 0 0,3 0 0,3 0 0,6 0 0,-1 0 0,-9 0 0,-3 0 0,0 0 0,-5 0 791,30 0-791,-34-4 0,42-1 0,-8-4 0,-21 5 0,0-1 0,15-4 0,17 1 0,-38 3 0,14-2 0,-26 6 0,1-6 0,-1 3 0,0 0 0,-5-3 0,21 7 0,-20-7 0,20 7 0,-21-4 0,30 1 0,-6 2 0,5-5 0,-17 5 0,-4-5 0,-10 5 0,6-5 0,-10 5 0,22-5 0,-18 6 0,42-10 0,-43 9 0,48-9 0,-17 6 0,3 0 0,14 1 0,-44 3 0,15 0 0,-21 0 0,13 0 0,-12 0 0,24 0 0,-5 0 0,-6-3 0,21 2 0,-30-2 0,5 3 0,-17 0 0,-5 0 0,-5 0 0,1 0 0,2 0 0,-1 0 0,11 0 0,-9 0 0,17 0 0,-17 0 0,7 0 0,-10 0 0,13 0 0,2 0 0,2 0 0,-2 0 0,0 0 0,-6 0 0,11 0 0,-12 0 0,3 0 0,-6 0 0,5 0 0,-9 0 0,6 0 0,-6 0 0,-2 0 0,2 0 0,-1 0 0,-1 0 0,4 0 0,-8 0 0,3 0 0,-5 0 0,0 0 0,0 0 0,0 0 0,0 0 0,-1 0 0,1 0 0,-2-2 0,-1 1 0,-2-1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06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24575,'20'0'0,"7"0"0,11 0 0,18-4 0,7-1 0,18-9-886,9-6 886,8 2 0,-6-5 0,-28 11 0,0 0 0,20-4 0,-23 4 0,-1 1 0,17 2 0,8-3 0,4 0 0,-38 6 0,2-1 0,14-2 0,8-1 0,-8 1 0,30-2 21,-4 2 1,3 0-22,-28 1 0,-3 1 0,14 2 0,-2-1 0,-19 0 0,-8 0 0,4 5 0,4-1 0,2 0 0,6 2 0,-6 0 0,3 0 0,-13 0 0,0 0 0,17 0 0,2 0 0,2 0 0,0 0 0,-8 0 0,-2 0 0,-1 0 0,-4 0 0,16 0 0,26 0 0,-28 0 662,8 3-662,-35-2 181,7 5-181,-22-5 0,34 11 0,-26-9 0,39 12 0,-47-14 0,8 8 0,-20-9 0,13 6 0,4-2 0,0 2 0,0-2 0,-9 2 0,4-3 0,10 4 0,-7-1 0,-2-2 0,-14 2 0,0-6 0,3 5 0,-2-4 0,-3 1 0,-4-2 0,-4 0 0,3 3 0,0-3 0,5 5 0,10 1 0,-7-2 0,12 4 0,-18-5 0,9 2 0,-5 1 0,-2-3 0,1 1 0,-10-1 0,0 2 0,-3 0 0,0-2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24575,'-44'65'0,"16"-10"0,52-40 0,18-8 0,23 2 0,16-9 0,8 0 0,-36 0 0,-10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3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3094 47 24575,'-49'0'0,"-19"0"0,14 0 0,-8 0-595,-7 0 1,-9 0-1,1 0 595,4 0 0,0 0 0,-5 0-1005,-4 0 1,-6 0-1,1 0 1,5 0 1004,5 0 0,5 0 0,0 0 0,-5 0 0,0 0 0,1 0-82,5 0 0,1 0 0,7 0 82,0 0 0,1 0-223,-30 0 0,8 0 223,22 0 652,-21 0-652,46 0 3318,-13 0-3318,25 0 1891,-41 0-1891,21 0 633,-20 0-633,15 0 0,15 0 0,-15 0 0,14 0 0,-5 0 0,17 0 0,-3 0 0,2 0 0,-16 0 0,13 0 0,-10 0 0,21 0 0,-11 0 0,17 0 0,-11 0 0,13 0 0,-10 0 0,5 0 0,-20-3 0,16 2 0,-14-4 0,2-6 0,12 3 0,-3-5 0,13 10 0,4 1 0,0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24575,'14'11'0,"0"1"0,2 4 0,-3-3 0,3 6 0,1 2 0,-3 0 0,14 20 0,1-2 0,-1 1 0,9 8 0,-22-24 0,6 4 0,-13-15 0,0-5 0,-5-5 0,2 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3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24575,'4'2'0,"28"1"0,16-7 0,40-12 0,-38 6 0,-1-2-817,45-10 817,-37 4 0,2 1 100,4 4 1,0 1-101,5-8 0,-1 0 0,-7 10 0,-4 1 0,18-10 0,-34 18 0,-25-2 0,2 3 0,-15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4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24575,'14'0'0,"9"0"0,12 0 0,41 0 0,-19 0 0,43 5-1132,-22 5 1132,-27-5 0,3 2 0,7 6 0,1 0 0,3-6 0,2 0 0,-4 6 0,5 0 0,6-2 0,6-2 0,-7 1 0,-14 1 0,1 1 0,12-1 0,7 1 0,-16-1 0,-14 2 277,18 1-277,-51-8 0,-1 2 0,-6-4 0,1 3 0,-7-4 855,2 2-855,-3 3 0,-1-5 0,1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4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24575,'-3'-5'0,"1"10"0,-1 0 0,5 9 0,-1 1 0,7-2 0,-3 5 0,5-5 0,-6 2 0,7 4 0,2-3 0,-3-2 0,0-7 0,-8-7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24575,'21'0'0,"1"0"0,6 0 0,4 0 0,7 0 0,5 0 0,-4 0 0,41 0 0,-42 0 0,41 0 0,-49 0 0,1 0 0,-11 0 0,-12 0 0,-5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8:4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24575,'6'-3'0,"23"1"0,18 2 0,35 0 0,5 0 0,13 0 0,-21 0 0,5 0 0,5 0-1539,-5 0 1,4 0-1,1 0 1,-2 0 1538,-7 0 0,-2 0 0,-1 0 0,-1 0 0,24 0 0,-1 0 0,-10 0 376,-6 0 1,-2 0-377,7 0 0,7 0 0,-9 0 0,-11 0 0,0 0 0,14 0 0,10 0 0,-9 0 0,-13 0 0,-4 0 0,24 0 0,-7 0 0,-5 0 0,-4 0 0,-7 0 0,-34 0 0,48 0 0,-75 0 0,-2 0 0,-8 0 0,-1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9:0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24575,'10'0'0,"-1"0"0,1 0 0,3-5 0,-3 4 0,4-5 0,-1 2 0,6-5 0,-3 2 0,6-5 0,-8 10 0,1-6 0,-2 7 0,-4-3 0,1 0 0,-1 2 0,1-2 0,-5 0 0,3 3 0,-2-3 0,7 4 0,-3-5 0,3 4 0,-3-3 0,-1 4 0,1 0 0,-1-4 0,1 3 0,-1-3 0,1 4 0,3 0 0,-3 0 0,3 0 0,-3 0 0,3 0 0,1 0 0,0 0 0,-5 4 0,0-3 0,-4 3 0,5-4 0,3 5 0,-3-3 0,3 3 0,-3-5 0,3 0 0,1 0 0,4 0 0,-4 0 0,0 0 0,-5 0 0,1 0 0,3 0 0,1 0 0,4 0 0,-4-4 0,-1 3 0,1-3 0,0 4 0,4-6 0,-4 5 0,-1-4 0,-3 5 0,-1 0 0,1 0 0,-1 0 0,0 0 0,1 0 0,-1 0 0,1 4 0,3-3 0,1 3 0,4-4 0,0 0 0,0 0 0,0 5 0,-4-3 0,0 3 0,-5-5 0,-4 4 0,4-3 0,-4 3 0,8-4 0,-2 5 0,6-4 0,-7 3 0,7 1 0,-3-3 0,4 3 0,0 0 0,-4-3 0,14 3 0,-11-5 0,13 0 0,-16 0 0,-5 4 0,-1-3 0,-7 8 0,3-8 0,-4 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9:1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15 123 24575,'-5'5'0,"4"3"0,-7-7 0,11 4 0,2-5 0,1 4 0,10-3 0,-6 3 0,8-4 0,-4 0 0,-1 0 0,1 0 0,-4 0 0,3 0 0,-3 0 0,-5-4 0,3 3 0,-2-3 0,7 4 0,-3 0 0,3 0 0,1 0 0,0 0 0,0 0 0,-1 0 0,-3 0 0,-1 0 0,1-5 0,3 4 0,1-3 0,4 4 0,0-5 0,-4 3 0,3-3 0,-6 5 0,2-4 0,5-2 0,-7 1 0,7 1 0,-9 0 0,12-2 0,-5 1 0,8 1 0,1 4 0,-5-4 0,2 3 0,0-4 0,-7 0 0,8 4 0,-5-5 0,0 6 0,0 0 0,0 0 0,0 0 0,0 0 0,0 0 0,-4 0 0,-5-4 0,-1 3 0,-3-3 0,9 4 0,0 0 0,0 0 0,3 0 0,-3 0 0,4 0 0,0 0 0,0 0 0,0 0 0,0 0 0,0 0 0,-4 0 0,0 0 0,-5 0 0,0 0 0,5 0 0,0 0 0,0 0 0,-1 0 0,-3 0 0,-1 0 0,1 0 0,-1 0 0,0 0 0,5 0 0,-3 0 0,6 0 0,-6 0 0,7 0 0,5-4 0,-6 2 0,8-2 0,-10 4 0,-1 0 0,10 0 0,-4 0 0,3 0 0,3-4 0,-15 3 0,7-3 0,-8 4 0,11-5 0,-4 4 0,6-3 0,-10 0 0,5 3 0,-7-3 0,11 4 0,-12 0 0,16 0 0,-10-6 0,6 5 0,-9-4 0,-8 19 0,0-10 0,-5 11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9:3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24575,'3'8'0,"-1"4"0,-2 4 0,0 4 0,0-1 0,0 4 0,0 23 0,0-8 0,0 54 0,9-43 0,3 2 0,0 0 0,2-2 0,25 39 0,17-32 0,-26-40 0,14 8 0,-27-24 0,2 0 0,-6-6 0,5-5 0,-2-10 0,-2 3 0,-5-2 0,-7 5 0,-2 2 0,0-5 0,-3 0 0,-2 1 0,-10 0 0,2 10 0,-1 2 0,2 5 0,6 5 0,0 9 0,4 6 0,2 8 0,0 34 0,0-13 0,0 16 0,0-28 0,0-10 0,0 2 0,0 5 0,0-4 0,6 23 0,-4-23 0,11 45 0,-7-25 0,5 30 0,-6-22 0,2 25 0,-2-28 0,1 15 0,0 8 0,-1-19 0,0 0 0,1 11 0,0-1 0,-3-14 0,-1-6 0,5 1 0,-6 5 0,3-6 0,-1-5 0,-2 4 0,3 13 0,-4-8 0,3 25 0,-2-22 0,2 14 0,-3-33 0,0 5 0,0-32 0,-14 6 0,2-12 0,-21 2 0,7-6 0,-24-3 0,18 2 0,-53-8 0,38 7 0,-22-8 0,22 9 0,-10-9 0,8 5 0,-6-6 0,22 7 0,12-2 0,-1 2 0,9-2 0,1 0 0,3 1 0,4-1 0,-1 1 0,1-3 0,0 2 0,2-1 0,1 1 0,2-1 0,0 1 0,0-10 0,0 6 0,0-7 0,0 6 0,2-5 0,-1 9 0,2-2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24575,'52'5'0,"-18"-1"0,-19-4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29:4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24575,'18'0'0,"0"0"0,2 0 0,3 0 0,5 0 0,23 0 0,46 0 0,-32 0 0,1 0 0,-2 0 0,-21 0 0,15 0 0,5 0 0,21 0 0,8 0 0,4 0 0,-42 0 0,-2 0 0,3 0 0,27 0 0,-14 0 0,1 0 0,21 0-299,-33 0 1,0 0 298,20 4 0,-6-3 0,5-1 0,-16 2 0,-1 0 0,16-1 0,-2-2 0,13 1 0,8 0 0,-42 0 0,38 0 0,-34 0 0,6 0 0,4 0 0,18 0 0,4 0 0,0 0 0,-4 0 0,13 0 0,0 0 0,-2 0 0,-25 0 0,11 0 0,-12 0 0,23 0 0,-26 0 0,11-2 0,-6 0 0,-4-3 0,-2 0-420,14 0 1,0-1 419,-16-1 0,-6 0 0,3 2 572,30-9-572,-45 9 0,50-13 0,-45 9 0,37 1 0,-51 4 864,14 4-864,-40 0 0,0 6 0,-7-3 0,-3 3 0,0-4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30:0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24575,'18'0'0,"7"0"0,8 0 0,10 0 0,1 0 0,32 0 0,-14 0 0,15 0 0,11 0 0,-20 0 0,-16 0 0,5 0 0,16 0 0,0 0 0,-22 0 0,2 0 0,47 0 0,-3 0 0,-14 0 0,-4 0 0,-3 0 0,-17-4 0,15 4 0,3-1 0,0-6 0,7 4 0,4 1 0,-28-3 0,-4 1 0,-4 1 0,-1 1 0,36-5 0,-24 6 0,-8-3 0,26 4 0,-38 0 0,41 0 0,-39 0 0,52 0 0,-51 0 0,26 0 0,-37 0 0,64 0 0,-39 0 0,38 0 0,-47 0 0,-5 0 0,-11 0 0,6 0 0,-8 0 0,21 6 0,-15-1 0,44 14 0,-38-5 0,5 0 0,-21-3 0,-23-10 0,2 1 0,-3 1 0,0-3 0,-2 3 0,0-3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30:1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24575,'0'14'0,"0"1"0,0 4 0,0 1 0,0 3 0,0-3 0,0 12 0,0-11 0,0 7 0,0-4 0,0-6 0,0 13 0,0-17 0,5 22 0,-3-17 0,6 7 0,-5-7 0,6 4 0,2-1 0,-1-1 0,-2-8 0,-3-10 0,-2-1 0,2-2 0,0 0 0,0 0 0,5 0 0,-1 0 0,22 0 0,-11 0 0,13 0 0,-14 0 0,29 0 0,-13 0 0,56 0 0,-53 0 0,16 0 0,-1 0 0,-18 0 0,36 0 0,-46-3 0,16 0 0,-21-1 0,18-1 0,-28 4 0,9-1 0,-12-1 0,6 3 0,-8-3 0,6 1 0,-6 1 0,3-1 0,-5-1 0,1 3 0,-4-5 0,3 5 0,-3-2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30:2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24575,'8'0'0,"0"0"0,-3 0 0,0 0 0,0 0 0,1 0 0,-1-2 0,3 1 0,-2-1 0,3 2 0,4-3 0,-6 2 0,27-7 0,-18 6 0,60-10 0,-32 10 0,34-8 0,-29 9 0,45-7 0,-29 7 0,-4-1 0,0 1 0,1 1 0,5 0 0,2 0 0,1 0 0,10 0 0,-2 0 0,-11 0 0,-15 0 0,-2 0 0,0 0 0,10 1 0,2 2 0,9 1 0,2 2 0,6 1 0,-10 3 0,-3 1 0,-16-4 0,1 1 0,39 7 0,-4 1 0,-17-5 0,-14 0 0,1-1 0,5-2 0,2 2 0,8 2 0,2-2 0,3 0 0,3 2 0,-1-1-233,-9-1 1,-6-2 232,11 1 0,-21-3 0,2 1 0,30 4 0,-22-3 0,-1 0 0,4-2-21,-14 0 0,-3-1 21,-2-4 0,27 5 0,-52-6 0,0 3 0,-16-1 0,-4-1 0,-2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30:2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1024 29 24575,'-22'0'0,"-4"0"0,-2 0 0,-11 0 0,-5 0 0,-6 0 0,-10 0 0,21 0 0,-40 0 0,47 0 0,-32 0 0,30 0 0,-21 0 0,21 0 0,-20 0 0,33 0 0,-12 0 0,16 0 0,0 0 0,9 0 0,0 0 0,2 0 0,-1 0 0,2 0 0,-1 0 0,1 0 0,-2 0 0,1 0 0,-13 0 0,3 0 0,-5 0 0,4 0 0,-7-3 0,9 2 0,-17-2 0,18 3 0,-11-2 0,14 1 0,-2-4 0,10 2 0,-1 0 0,3-2 0,-1 5 0,2-3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30:3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24575,'0'21'0,"0"2"0,0-2 0,0 6 0,0-7 0,0 5 0,3-2 0,0-4 0,1-6 0,1 2 0,-2-9 0,3 2 0,-3-3 0,2 1 0,-2-3 0,15 2 0,-6-5 0,10 3 0,-15-3 0,-2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30:3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24575,'0'14'0,"0"-1"0,0-1 0,0 3 0,0 1 0,0 3 0,0 5 0,0 0 0,0 9 0,0-3 0,0 2 0,0-11 0,0-5 0,0-5 0,-3-3 0,-5 5 0,-4 1 0,0 2 0,0 1 0,4-6 0,-1 4 0,-1-3 0,2-1 0,5-3 0,-2 2 0,5-3 0,-3 1 0,3-6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2:52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20 206 24575,'-10'0'0,"1"0"0,11 5 0,0-4 0,11 9 0,9-9 0,-6 8 0,67-7 0,-30 3 0,16-4 0,1-2 0,-4 1 0,3 0 0,-1 0 0,-8 0 0,5-4 0,0-1 0,-7 3 0,35-7 0,-36 9 0,0-4 0,1 0 0,20 1 0,-11 0 0,3-2 0,-15 0 0,-3 1 0,36 2 0,-32-7 0,-4 0 0,1 7 0,11-7 0,-15 1 0,-7 5 0,6-14 0,16 6 0,-10 0 0,24-12 0,-20 19 0,17-7 0,8-2 0,-18 6 0,0 2 0,23-2 0,0 2 0,-26-1 0,-1 1 0,23-1 0,0 2 0,-26 2 0,-1 1-394,29-5 0,-4 1 394,5 5 0,-5 10 0,2 1 0,-30-9 0,1 1 0,15 7 0,8 3 0,-8-4 0,-18-8 0,2 0 0,32 9 0,14 3 0,-12-3 0,-23-7 0,0-1 0,8 3 0,14 1 0,-1 0 0,-15-1 0,-11 1 0,-2-1 0,18-4 0,10-1 0,-10 1 0,-17 5 0,-1-1 0,12-4 0,8-3 0,-7 3 0,-7 5 0,-2-1-585,23-4 1,-2 1 584,-28 3 0,2 1 0,29 2 0,14 0 0,-4-1 0,-22-5 0,-4-1 0,5 1-632,-1 3 0,6 2 0,-1 0 0,-7-3 632,25-3 0,-10-2 0,-21 1 0,-4 0-445,2-1 0,0 2 445,-2 4 0,3 1 0,30-5 0,2 1 0,-22 9 0,0 1-300,-9-10 0,3-3 1,-3 3 299,4 9 0,3 1 0,15-6 0,10-2 0,-6 1 0,-5 2 0,3 0 0,-7-3 0,12 0 0,0-2 0,-12 0 0,1-2 0,2 0 0,-1 0 0,15 0 0,-1 0 0,-12 0 0,3 0 0,1 0 0,0-2 0,16-2 0,-3 1 0,-17 0 0,-14 2 0,-5-1 0,11-1 0,7-2 0,-13 2 740,15 3-740,5 0 2362,-22 0-2362,-10 0 1019,-2 0-1019,10 4 1941,-41-3-1941,16 3 212,-30-4-212,-7 0 0,-9 6 0,-4-5 0,-2 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2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7 412 24575,'-7'-14'0,"17"-3"0,22 11 0,47-19 0,-18 17 0,6 0-2032,22-7 0,6-3 2032,-21 7 0,3 0 0,3-1 0,4 1 0,3-1 0,11-1 0,-24 3 0,10-2 0,5 0 0,2-1 0,0 1 0,-3 0 0,-8 1-654,20-1 0,-9 1 0,1 0 0,11-1 654,-23 3 0,9-1 0,6 0 0,2-1 0,-1 1 0,-3 1 0,-8 1 0,-9 1 0,29 0 0,-14 2 0,4 1 0,-1 0 0,7 1 0,-4 0 0,-13 1-339,-5 1 0,-8 2 339,7-1 0,-13 0 0,-29 0 0,-20 0 0,-11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3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24575,'40'0'0,"9"10"0,30-8 0,-25 3 0,4 0-2503,22-4 0,6-2 2503,-19-4 0,3-2 0,2 0 0,10 2 0,4 0 0,6-3 0,-11-1 0,7-4 0,3 0 0,-1-1 0,-5 3-1385,4 1 1,-5 3-1,1-1 1,4-2 1384,-1-2 0,6-2 0,0 0 0,-3 0 0,-7 1 0,10-2 0,-7 1 0,3-1-10,-7 0 0,3-1 0,-1 0 1,-10 2 9,10-3 0,-5 1-11,24-1 1,-21 5-1,-61 12 1,-17 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0 24575,'5'12'0,"-1"-4"0,-26 18 0,-41 5 0,-9-1 0,7-11 0,-1-2 0,-1-5 0,-1-17 0,53 1 0,15-11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3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0 477 24575,'10'0'0,"10"0"0,10 0 0,19 0 0,15-10 0,10 7 0,13-23 0,-11 15 0,8 1-833,9-9 0,6 0 833,-17 7 0,4 2 0,3-1 0,-12 3 0,4-1 0,-1 2 0,-6 0 0,-5 2 0,-4 0 0,5 1 0,12-1 0,9-1 0,-2 0 0,-12 1 0,-3-3 0,-1 2 0,19 1 0,10 1 0,-5-1 0,-27-3 0,-3-1 0,2 3 0,14 4 0,4 2 0,0-1 0,-4-6 0,-1-2 0,1 2 0,8 5 0,1 2 0,-1-1 0,-9-2 0,-1-2 0,3 2 0,13 2 0,2 2 0,-4-1 0,-23 0 0,-4 0 0,1 0-474,1 0 1,1 0-1,-5 0 474,5 0 0,1 0 0,-2 0 0,4 0 0,-4 0 0,10 0 0,2 0 0,6 0 0,7 0 0,-7 0 0,-13 0 0,0 0 0,10 1 0,9-1 0,-4-1-180,-15-2 1,-3-1-1,6 0 180,13 0 0,10 0 0,0 1 0,-6-1-446,-2-1 0,-5 0 0,5 0 446,2-1 0,9-1 0,-3 1 0,-12 1 0,9 4 0,-3-1 0,-22-3 0,8-1 0,-1-1 0,-7 2 0,18 3 0,2 1 0,-6-4 0,12-2 0,0 0 0,-10 2 0,-21 4 0,-6 0 0,9 0 0,13-3 0,13-1 0,4-1 0,-3 1 0,-15 1 0,-11 3 0,-9 1 0,9-2 0,16-1 0,13-2 0,6-1 0,-5 0 0,-14 3 0,-10 1 0,-10 2 0,7-1 0,2-1 0,8-1 0,4 0 0,-5 0 0,-9 2 0,-4 0 0,-8 1 0,5 1 0,10-2 0,9 1 0,-1 0 0,-7 1 0,-8 2 0,-5 2 0,6-1 0,12-3 0,8 0 0,1-1 0,-7 1 0,-9 3 0,-5 1 0,6-2 0,11-2 0,7-2 0,4 0 0,-2 2 0,1 4 0,1 2 0,-2 0 0,-3-2 0,-13-3 0,-3-1 0,-1-1 0,1 3-323,8 5 0,2 3 0,-4-1 0,-10-3 323,4-6 0,-7 1 0,0 13 0,-1-1 716,-7-11 1,1-2-717,30 13 0,0 1 0,-32-8 0,2 0 0,8 1 0,7 0 0,-1 1-568,-10 2 1,-1 0-1,-1-2 568,1-3 0,-1-2 0,0 2 0,3 3 0,1 3 0,-12-5 0,19-4 0,-21 9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3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24575,'34'0'0,"20"0"0,27-17 0,-24 15 0,7 0-2189,16-13 0,6 1 2189,5 11 0,3 3-1176,-24-4 0,2 0 0,0-1 1176,-3 1 0,1 0 0,-1 0 0,0 3 0,0 1 0,-1-2 119,29-10 1,-3 0-120,-11 10 0,-5 1 0,-12-5 0,-4 0 0,32 6 0,-51 0 0,-14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3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24575,'0'34'0,"0"-1"0,0 15 0,0 9 0,0 24 0,0 15-530,0-44 1,0 1 529,10 45 0,-7-18 0,7-31 260,-10-20-260,0-16 0,0-8 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3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24575,'88'-21'0,"-37"9"0,3 1 0,5 4 0,2 0-1753,9-8 0,4 1 1753,5 12 0,8 0-97,-12-8 1,10-4-1,0 0 1,-11 4 96,4 5 0,-2 3 0,7-6 0,6-1 0,-31 18 897,-46 41-897,-12 5 0,-10 24 0,-1-6 0,-1-12 1721,3 10-1721,9-22 0,0 0 1274,15 7-1274,-3 24 0,5-24 0,-9 3 0,-8-43 0,0-12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18 117 24575,'-10'4'0,"2"2"0,23-1 0,11-1 0,37-4 0,3-7 0,7-2 0,-13-1 0,6-2 0,4 1 0,13-1 0,-1-1 0,-12 2 0,-6-2 0,-3 2 0,12 0 0,7 1 0,-23 4 0,-31 6 0,-6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24575,'0'78'0,"0"19"0,0-45 0,0 2-685,0 6 0,0-1 685,0-6 0,0-1 0,0 44 446,0-22-446,-5-10 0,4-37 0,-5-4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24575,'81'-17'0,"1"-1"0,4 2 0,1 2 0,-7 3 0,1 2-2192,5 2 0,3 2 2192,2 4 0,0 2 0,-7-1 0,1 0 0,-15-1 0,2 1 0,-5 1 673,8 4 0,-6 3-673,-3 1 0,-10 5 0,-9 20 714,-42 19-714,-13-15 0,6 10 0,-13-14 2324,13 6-2324,-13-5 0,8 7 0,-2-15 0,-4-4 0,11-14 0,-6-3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5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16 195 24575,'-10'0'0,"5"4"0,5-3 0,16 4 0,27-5 0,21-6 0,10 0 0,-10 5 0,7-1-1187,18-6 1,13-3-1,-7 0 1187,3 0 0,-1 0 0,-13 0 0,4-1 0,1 0 0,4 1 0,0 0 0,-3 0 0,-14-1 0,-2 0 0,2 2 0,19 4 0,3 1 0,-12-1 0,-22-4 0,-8 2 0,29 8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24575,'-13'86'0,"0"1"0,0 0 0,1-1 0,-1 1 0,0 0 0,-1 2 0,-1 3 0,1-5 0,2-9 0,6-15 0,6 30 0,0-50 0,0-20 0,0-15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24575,'13'0'0,"8"0"0,26 0 0,34 0 0,-23-11 0,5-2-620,10 4 1,6 0 619,-3-3 0,5-3 0,1 4 0,-6 4 0,-1 3 0,2 0 0,9-1 0,1 1 0,-5 1 0,13 2 0,-12 2 0,11-1 303,-43 8-303,-41-6 0,1 10 0,-6-3 0,-1 1 0,-4 4 936,0-1-936,-5 16 0,-4 0 0,2 19 0,-15 1 0,15 2 0,0 6 0,-12 4 0,0 4 0,5 16 0,2 1 0,-1-14 0,2-5 0,1 19 0,10-35 0,0-33 0,0-1 0,0-8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0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24575,'6'36'0,"-2"22"0,-4-8 0,0 5-930,0 5 1,0 1 929,0-1 0,0 1 0,0-1 0,0-1 0,0 38 0,0-2 0,0-22 600,-14-1-600,0-8 0,-2-28 0,6-7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83 24575,'-10'4'0,"17"-3"0,19 3 0,30-4 0,24 0 0,-26-5 0,4-1-1840,13 5 0,2-1 1840,3-10 0,2 0 0,8 11 0,1-1-404,-6-9 0,-1-1 404,0 10 0,-1 1 0,-6-5 0,-3 0 0,-9 3 0,-7 1 0,8 0 0,-27-3 0,-39 5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24575,'0'33'0,"0"8"0,0 1 0,-9 7 0,7 7 0,-7 2 0,9 13 0,-5-2 0,0 0 0,2 14 0,-2-23 0,0-6 0,5-26 0,-4-15 0,3-8 0,-3-1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1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24575,'8'-11'0,"-2"2"0,7-2 0,0 0 0,1 0 0,18-4 0,4-6 0,13-4 0,14-7 0,3 0 0,15 3 0,-30 10 0,0 1 0,21-6 0,5 2 0,-34 0 0,-3 14 0,-13-7 0,2 6 0,-18 8 0,6 2 0,-6 4 0,-2 10 0,-5-1 0,1 8 0,-4 4 0,12 5 0,-11 9 0,6 6 0,2 7 0,-3 27 0,-1 3 0,0-11 0,1 0-815,4 15 1,-1-8 814,-8-5 0,18-3 0,-18-13 0,21 9 0,-20-29 0,10-4 0,-13-26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15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24575,'4'0'0,"5"-11"0,17 8 0,17-23 0,15 12 0,23-13-1331,15 3 1331,-42 10 0,4 3-1086,8 4 1,2 0 1085,4-8 0,2 1 0,5 12 0,1-1-759,0-14 0,-1-1 759,-2 16 0,-2 0 0,-5-13 0,-3 1 0,-10 12 0,-2 1-220,40-10 220,-46 11 0,-11 0 0,-34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305 137 24575,'6'-4'0,"-2"-1"0,-4-9 0,0 0 0,-4 4 0,-3-6 0,-6 14 0,-3-11 0,-2 11 0,-7-3 0,-2 5 0,-21 7 0,17-5 0,-12 17 0,28-1 0,-5 2 0,14 5 0,-3-14 0,9 11 0,13-7 0,13 0 0,44-46 0,-21 3 0,19-38 0,-47 30 0,-7 2 0,-10 23 0,-4 19 0,-10 29 0,-7 56 0,-6-17 0,2-8 0,0 0 0,-8-3 0,1-12 0,-2-4 0,1-12 0,-17 11 0,31-40 0,-4 0 0,14-13 0,1-4 0,25-10 0,8 2 0,20 3 0,8-1 0,8 12 0,15-17 0,-9 11 0,4-1 0,-17-3 0,1 0-439,20 3 1,-3 1 438,20-18 0,-23 23 0,-16-11 0,-28 11 0,-13 3 0,-11-4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9376 436 24575,'-4'-4'0,"-2"3"0,-22-17 0,1 15 0,-12-23 0,-2 22 0,-11-23 0,-5 23 0,3-10 0,-7-1 0,-11 7 0,-4 1-354,-2-8 1,-4 0 353,9 6 0,-5 1 0,2 0 0,9-1 0,3 0 0,-4 1-959,-16 3 1,-3 1 0,2-1 958,15-2 0,2-2 0,1 2 0,-33 6 0,6-1-1000,24-9 0,4-1 1000,3 11 0,-2 0-605,-19-11 0,-1 1 605,24 9 0,-2 1 58,-4-2 0,-6-2 0,1 2-58,-19 3 0,1 0 0,2 0 0,0 0 1179,2 0 0,-3 0-1179,13 0 0,-4 0 0,1 0 0,8 1 0,1-1 0,-2-1-314,-11-2 0,-2-1 0,5 0 314,-11 3 0,6-1 0,2-3 0,4-1-309,17 6 0,0 0 309,-20 0 0,2 0 166,25 0 1,-2 0-167,-16 3 0,-10 2 0,7-1 0,3-3 0,-4 0 0,1 4 0,-13 1 0,-2 0 0,7 0 0,1-1 0,5 0 0,0-1-545,-1 0 1,0 1-1,3 0 545,-25 6 0,6 0 0,23-4 0,5-1 0,14 1 0,-1 0 0,-16-1 0,1-2 2728,-27-4-2728,10 5 0,-3 1 0,20 0 0,0 1 657,-19-1 0,3 1-657,33-2 0,2 0 0,-5 1 0,2-2 0,-20-1 0,8 1 0,1 2 0,-8 4 0,4-10 0,-2 2 0,-20 16 0,-9-16 0,37 7 2129,13-9-2129,12 0 0,-26 0 0,10 8 950,-36-6-950,31 5 0,-21-7 0,50 5 0,-21-3 0,27 3 0,-11-5 0,16 0 0,-59 0 0,9-9 0,-32 7 0,23-7 0,-4 9 0,24-7 0,-29 5 0,40-6 0,-6 8 0,10 0 0,-6 0 0,11 0 0,-20 0 0,21 0 0,-29 0 0,36 0 0,-20 0 0,35 0 0,-5 0 0,5 0 0,5 5 0,0-4 0,16 3 0,-1-9 0,19 3 0,26-25 0,2 7 0,2-6 0,1-3 0,11-6 0,-18 12 0,1-1 0,36-22 0,2 8 0,-15 1 0,-36 20 0,-42 13 0,-13 9 0,-29 9 0,8 4 0,-17 3 0,-3 0 0,-10 4 0,4-1 0,0 0 0,0 3 0,1 6 0,30-17 0,24 9 0,2-18 0,8 10 0,0-3 0,4-4 0,-3 3 0,22 4 0,5 3 0,26-5 0,19 14 0,9-25-335,-35 12 1,2 0 334,47-12 0,-5 33 0,-10-22 0,-8 23 0,-37-25 0,-8 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2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24575,'0'18'0,"-8"13"0,5 12 0,-21 21 0,17-10 0,0 1 0,-11 28 0,12-31 0,2-4 0,4 1 0,17-14 0,-9-17 0,24-29 0,-24-9 0,12-20 0,-18 17 0,3 21 0,-5 44 0,0 33-932,-6-11 0,0 5 932,4 6 0,1 4 0,-5 12 0,0 2 0,5-5 0,2 0 0,-2 0 0,2-2 0,5-9 0,0-2 0,-6-7 0,3 0-499,8 11 0,0-3 499,-9 22 0,4-39 0,-1-4 0,-5 3 0,0-9 0,-15-8 0,-14-18 0,0-1 1764,-28-17-1764,27 1 274,-35-12 1,42 5-1,-8-4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3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269 505 24575,'-43'25'0,"5"-2"0,-3-5 0,7-1 0,1-1 0,-1 1 0,11-8 0,2 7 0,19-14 0,34-4 0,31-23 0,-6 4 0,6-4-1911,8-6 0,4-4 1911,-15 9 0,2-2 0,0 0 0,2-2 0,1-1 0,1 2-379,-1 1 0,2 0 0,1-1 379,15-7 0,4-3 0,-6 4 0,4 0 0,-2 3 0,-15 2 0,2-1 0,-22 17 0,-28 23 0,-48 34 0,-41 27 0,-7-2 0,10-17 0,-6-1 0,-4 0 0,0 3-784,8-2 0,-2 4 0,-1 1 1,0-3-1,1-4 784,-8 0 0,1-4 0,1-3 0,2-4 0,-6-1 0,3-4 0,7-4 1331,2-1 0,9-10-1331,-11-25 0,112-46 0,9 5 0,15-10 0,-1 5 48,10-4 0,6-1-48,-13 11 0,7-7 0,1 2 0,-7 7 0,15-4 0,-2 6 0,-9 5 0,3-1 0,-16 16 0,-10 22 0,-49 36 0,-37 8 0,-25 9-19,7-10 0,-14 6 0,-4 2 0,0 0 1,9-6 18,-3 5 0,5-4 0,-4 2 0,-11 5 0,-9 6 0,6-7 0,23-16 0,18-18 0,76-37 0,30-15 0,-1-4 0,12-5-649,-16 13 1,10-4-1,6-1 1,-1 1-1,-7 1 649,21-9 0,-6 1 0,0 2 0,3-1 0,0 2 0,-12 5 0,-20 9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3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66 511 24575,'-1'4'0,"13"-3"0,24 4 0,29-22 0,31-9-2250,-33-1 1,3-4 2249,9-2 0,3-2 0,10-5 0,1-2-595,1 1 1,-1 0 594,1 2 0,-3 3 0,-8 3 0,-4 5 0,-11 9 0,-6 3 0,4-1 0,-48 26 0,-68 21 0,-25 13 0,-12 7 1076,10-7 1,-9 4-1077,21-10 0,-10 6 0,-4 2 0,1-1 0,6-4-851,-15 6 0,4-4 0,0 0 851,15-5 0,-3 2 0,4-2 0,10-6 0,-11 6 0,31-20 0,43-22 0,56-32 0,8 0 0,17-9 0,-4 3 0,2-2 0,2 0-652,-14 9 1,8-2 0,0 0 0,-9 5 651,9-3 0,-7 6 2083,5 3 0,-14 8-2083,-31 15 0,-39 27 0,-41 10 0,-21 4-864,4 0 0,-7 4 0,3-3 864,-16 8 0,-1-1 0,8-5 0,-3 2 0,15-8 0,2 3 0,35-32 3791,104-34-3791,6-14 0,7-4 0,-11 16 0,2 2-480,-12 1 1,4 0 0,-6 3 479,0 3 0,-5 5 0,29-2 762,-38 9 0,-25 10 0,-16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267 253 24575,'10'-23'0,"2"-1"0,-10 10 0,3-4 0,-5-22 0,-11 8 0,-29-32 0,-11 36 0,-24 19 0,28 24 0,6 33 0,32 1 0,-10 30 0,17-15 0,5 9 0,9-41 0,44-18 0,11-10 0,-10-7 0,13-3 0,-6-6 0,-38-9 0,2-55 0,-39 24 0,11-19 0,-1 58 0,11 24 0,23 27 0,7-4 0,7 8 0,-7-3 0,-2-2 0,-2-5 0,12 21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1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66 24575,'17'11'0,"-6"-4"0,9 6 0,4 8 0,10-16 0,23 8 0,3 0 0,0-11 0,2 0 0,-6-7 0,-29-12 0,-1-11 0,-17 2 0,-21-8 0,-8 13 0,-52-1 0,23 28 0,-13 11 0,0 10 0,-7 35 0,24-26 0,5 1 0,8 30 0,10 10 0,18-20 0,13 38 0,14-50 0,51-10 0,14-8 0,-1-9 0,12-12 0,-8-8 0,-44-10 0,2-7 0,-48 3 0,3 14 0,-4-6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4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24575,'18'7'0,"7"5"0,8-10 0,16 6 0,16-8 0,16 0 0,-34 0 0,-3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5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57 24575,'21'-36'0,"11"15"0,-24 27 0,9 12 0,-17 3 0,-8 6 0,-20 31 0,-14-10 0,0-3 0,8-21 0,24-24 0,6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5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24575,'4'-6'0,"19"-7"0,30 0 0,29-15 0,-27 10 0,2-1-840,3-3 0,1-1 840,-1-1 0,7-3 0,0-2 0,11-5 0,1 0 0,-9 5 0,5 0 0,-1 1 0,6-2 0,7-3 0,-23 12 0,-27 15 0,-37 21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5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0 24575,'5'3'0,"-4"3"0,3 20 0,-4 0 0,-13 10 0,-4 5 0,-18 6 0,-9 12 0,-7-2-508,-11 5 508,-9-3 0,17-21 0,0-3 0,-8 2 0,-12 4 0,61-37 0,16-3 0,3 3 0,25-4 0,-2-7 508,18 5-508,-5-5 0,36 7 0,-22 0 0,22 0 0,-14 0 0,-2-6 0,-2-11 0,-22 7 0,-14-10 0,-17 15 0,1 0 0,-8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5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63 24575,'-19'18'0,"3"-2"0,5-2 0,-2 7 0,-10 27 0,11-2 0,-17 40 0,34-9 0,-8-8 0,24-10 0,33-34 0,-3-12 0,43-19 0,-30-16 0,-22-21 0,-7-14 0,-15-12 0,-10-2 0,-2 8 0,-6 1 0,-8-3 0,-10 12 0,-21 33 0,-48-3 0,18 31 0,4-5 0,2 5 0,-5 20 0,5 16 0,42-2 0,40 5 0,43-9 0,19-17 0,-16-23 0,11-9 0,-5 1 0,1 2 0,-2-2 0,18-11 0,-7 1 0,-11 8 0,-63 7 0,-5 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5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0 425 24575,'11'-21'0,"-8"-12"0,18-12 0,-19-20 0,18-9 0,-19 22 0,0 2 0,14-5 0,-14 25 0,3 69 0,-4 35 0,0 13 0,-5-18 0,-1 1 0,5-20 0,0 1 0,-10 46 0,1-6 0,8-34 0,-8 30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5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24575,'27'0'0,"5"0"0,1 0 0,16 0 0,9-10 0,-7 8 0,-4-8 0,-20 10 0,5 0 0,-21 0 0,4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24575,'10'5'0,"-5"3"0,14-7 0,-11 8 0,16-8 0,-10 8 0,11-7 0,2 10 0,6-10 0,1 13 0,-1-13 0,1 13 0,-1-13 0,1 5 0,28 2 0,-14-7 0,30 16 0,-13-15 0,-1 6 0,2 1 0,22-8 0,-8 8 0,-2 0 0,-6-8 0,0 7 0,0 1 0,-2 1 0,-15-6 0,-3 2 0,-3 10 0,4-11 0,1-1 0,10 15 0,-9-14 0,-2-1 0,-4 3 0,8-3 0,1-1 0,0 6 0,24 0 0,0 0 0,-28 0 0,21-4 0,1-3 0,-15-3 0,-10 5 0,-2-1 0,0-2 0,0 2 0,3 1 0,25 2 0,-24-6 0,-1 0 0,12 7 0,28-8 0,-32 0 0,8 0 0,1 0 0,-1 0 0,13 0 0,-41 0 0,-18 0 0,-3 0 0,-1 0 0,-9-4 0,-13 2 0,-2-6 0,-7 7 0,-4-14 0,2 12 0,2-9 0,5 12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24575,'81'26'0,"-63"-19"0,33 9 0,-4 2 0,-38-12 0,-2 7 0,1-4 0,-7 1 0,3 3 0,-15 5 0,-1 0 0,-10-5 0,-9 7 0,10-13 0,0 5 0,12-8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24575,'0'9'0,"5"5"0,-4 0 0,5 18 0,3 3 0,-7 14 0,6 7 0,3 16 0,-8 10-429,2-31 1,0 1 428,-4 0 0,-2 1 0,1 2 0,0 2 0,5 10 0,1-1 0,-4 31-75,4-45 0,-2-4 75,-4 8 0,0 9 0,0-25 0,0 0 0,0-32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34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53 169 24575,'0'36'0,"0"-25"0,4 36 0,-3-31 0,11-14 0,-6 6 0,19-19 0,-4-9 0,10-27 0,-15 18 0,-11-12 0,-15 35 0,-4-3 0,1 9 0,-25 34 0,11 4 0,3 6 0,3 3 0,4 17 0,7 7 0,10-31 0,41-3 0,-9-17 0,21-29 0,4-16 0,-18-11 0,-4-7 0,12-11 0,-4-4 0,-16 6 0,-5-1 0,-4 3 0,-3 5 0,-2 1 0,1-7 0,-14 50 0,5 6 0,-3 16 0,25 30 0,6 25 0,3-10 0,0 4 0,-26-37 0,8-3 0,-15-4 0,8-5 0,-11-3 0,-8-3 0,-2-6 0,-16 3 0,-7-11 0,-23 3 0,-2 0 0,13-4 0,-49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1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19 24575,'-4'-5'0,"3"-3"0,-8 7 0,-7-4 0,0 5 0,-16 0 0,-1 13 0,-5 4 0,0 10 0,18-3 0,1 4 0,17-8 0,-1 1 0,16-7 0,9-8 0,38-14 0,-12-4 0,16-11 0,-24 13 0,-9-2 0,-9 15 0,-1 9 0,-15 4 0,1 9 0,-7-6 0,0-1 0,-17 13 0,-5-5 0,-19 10 0,19-25 0,2-9 0,20-8 0,0-2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24575,'9'4'0,"5"-3"0,7 4 0,12-5 0,16 0 0,9 0 0,21 0 0,17 0 0,-10 0 0,5 0-1113,-13 0 1,2 0 1112,-15 0 0,3 0 0,1 0 0,2-3 0,2-2 0,4 1 0,1 0 0,4 0 0,2 1 0,-4-1 0,7-1 0,-2 0 0,5 0 0,4-1 0,9-1 0,-3 1 0,-12 1 0,5 4 0,-2-1 0,-19-3 0,6-2 0,2 0 0,0 2 0,-3 4 0,1 0 0,-1 1 0,-3-1 0,8-2 0,-2-1 0,4-1 0,-1 2 0,7 1 0,-4-1 0,-13 1 0,-12 1 0,-5 0-356,41-5 0,-6 1 356,-21 5 0,8 0 0,-36 0 0,29 0 0,-22 0 0,46 0 0,-39 0 0,-7-4 0,2 0 0,20 2 2138,24-7-2138,-18 8 0,-1 2 0,1-1 399,-10 0 1,-6 0-400,-21-4 0,-3 3 0,-4-4 0,0 5 0,-10 0 0,0 0 0,-2 0 0,-2 0 0,-3 0 0,-7 12 0,-6 0 0,-14 17 0,9-3 0,-6 15 0,7 17 0,2 5 0,-1 6 0,2 2 0,2 15 0,0-6 0,1-5 0,2-3 0,2 14 0,2 3 0,8 10 0,0-12 0,-3-29 0,3 0 0,-3-3 0,-14-12 0,15 6 0,-15-7 0,15-2 0,-16-17 0,7-7 0,-8-12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24575,'14'0'0,"3"0"0,-3 0 0,4 0 0,7 0 0,9 0 0,15 0 0,16 0 0,15-11-939,16 9 939,-41-12 0,2 0 0,3 12 0,1 0 0,4-12 0,4-1 0,-4 9 0,4 2 0,-2-1 0,12-2 0,1 0-644,-12-1 1,4-1 0,-5 2 643,7 7 0,-4-3 0,1-11 0,1-1 0,-3 13 0,13 0 0,-11-5 0,17-3 0,8-1 0,2-1 0,-5 1 0,-12 3 0,6 4 0,-9 2 0,9-2-871,-4-2 0,12-1 1,5-2-1,-1 1 0,-9 1 1,-16 3 870,11 3 0,-9 2 0,3-5 0,6 0 0,-5 0-54,10 3 1,6-1 53,-17-2 0,14 0 0,4-2 0,-1 1 0,-10 0 0,9 0 0,-8 0 0,7 0 33,-14 2 0,7 0 0,2 0 1,-3 1-1,-6-1-33,15-1 0,-6 0 0,-5 0 454,-14 1 1,-4 0-1,-2 0-454,21-1 0,-9-1 0,5-6 0,-49 4 0,-24 7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24575,'0'34'0,"24"49"0,-7-3-1478,3-15 0,-1 4 1478,-12-2 0,0 1 467,6 1 0,3 7-467,-4-6 0,1 10 0,-1 1 0,0-9 0,3 13 0,-1-2 0,1 4 0,0 6 0,-8-17 121,-14-2 1,-2-39 0,4-12-1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24575,'0'-14'0,"0"0"0,6 1 0,-5 3 0,15-11 0,-9 10 0,10-1 0,-12 8 0,-1 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24575,'8'11'0,"-1"2"0,3 9 0,8 8 0,-6 11 0,12 3 0,-3 12 0,0 16 0,-5-8 0,-3 4 0,-5-7 0,-1 1-1137,7 16 0,0 0 1137,-8-20 0,1 3-180,10 15 0,4 9 1,-2-6 179,-3 1 0,0-1 0,-1-3 0,2 5 0,-4-14 0,1 5 0,-13-43 0,3-29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24575,'0'3'0,"0"16"0,9 23 0,-6 30-1104,10-22 1,1 3 1103,-13 6 0,2 5 0,11 0 0,6 5 0,-2-2 0,-6 8 0,1 1 0,13 19 0,4 1 0,-2-9 0,-2-4 0,-8-20 0,0-1 141,10 21 1,-3-7 0,-10-21-1,3-6 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24575,'9'0'0,"4"6"0,-6-1 0,12 13 0,-16 4 0,21 10 0,-21 9 0,25 46 0,-10-13-368,-9-16 1,1 0 367,21 31 0,-24 1 0,1 2 0,8-37 0,2 1 0,-2 42 0,1-7 0,11-27 0,1 10 0,-20-55 0,-1-1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5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24575,'-5'6'0,"4"6"0,-3-6 0,0 7 0,3 14 0,-3-2 0,4 15 0,-9 1 0,7 1 0,-15 15 0,16-13 0,-14 5 0,13-16 0,-19 21 0,18-34 0,-10 14 0,13-39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24575,'8'-5'0,"9"1"0,3 4 0,11 0 0,3 0 0,15 0 0,16-10 0,-12 3 0,3 1 0,40-7-315,-36 8 1,-2 0 314,23-5 0,-26 9 0,-2 0 0,12-9 0,14 10 0,-53 0 0,-17 4 0,-5 6 629,-4 0-629,0 3 0,0-3 0,0 3 0,0 1 0,0 4 0,0 0 0,0 0 0,0 0 0,0 0 0,0 0 0,0 4 0,0-3 0,0 19 0,-11-13 0,8 6 0,-13-10 0,14-15 0,-3 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0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24575,'-6'5'0,"6"-4"0,5 3 0,9-4 0,7 0 0,19 0 0,18 0 0,29 0-1011,11-11 1011,-39 9 0,1 1 0,-3-5 0,0 1 0,2 4 0,1 2 0,8 0 0,-3-2 0,25-8 0,-5 7 0,-53-7 0,-18 9 0,-5 0 0,-5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1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55 24575,'5'30'0,"-1"15"0,7 19 0,-8 33 0,3-42 0,-2 10 0,-10 17 0,-8 17 0,-1 3 0,5-14 0,4-1 0,0 0 0,-7-2 0,-5 14 0,1-7 0,7-28 0,6-24 0,-9-15 0,5-53 0,11-42 0,3-16 0,-10 22 0,2-7-904,9-1 1,7-11 0,0-3 0,-2 10 903,-2-19 0,1 2 0,6 1 0,3-5 0,-3 13-180,-9 26 0,0 6 180,5-11 0,0 11 0,-6 30 0,13 10 0,-9 8 0,2 4 3536,-4 4-3536,6 5 437,1 9-437,5 23 0,-9-6 0,-4 13 0,-8-21 0,0-6 0,-26-1 0,5-13 0,-9 4 0,15-11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0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24575,'0'49'0,"0"7"0,-15 8 0,11 3 0,-11 4 0,15-6 0,0 0 0,0-29 0,0-8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4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24575,'0'-14'0,"13"-13"0,-2 4 0,15-10 0,-5 4 0,54-5 0,-41 18 0,37-5 0,-53 27 0,1 3 0,-4 7 0,-5-2 0,-5 0 0,-44 21 0,8-10 0,-35 18 0,17-28 0,21-6 0,6-9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0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24575,'-7'10'0,"5"4"0,-15 33 0,15 11 0,-23 16 0,10 13 0,-9-25 0,-1 1 0,10-14 0,1 0 0,-9 10 0,2-2 0,9 8 0,-11-14 0,20-12 0,-10-11 0,24-2 0,-4-15 0,24 11 0,-7-12 0,57 3 0,5-5 0,-9-9 0,15-4 0,-5-1 0,0-3 0,6-3-381,-11 4 1,12-1-1,8-1 1,1 0-1,-5 1 381,-8 0 0,-2 0 0,0 0 0,0 0 0,1 0-1042,2 0 1,0-2 0,1 1 0,-1 1 0,-1 1 1041,-1 2 0,1 2 0,-1 1 0,-5-1 0,-7-1 0,4-3 0,-8-2 0,4 3-714,0 5 0,6 2 0,-1 0 0,-3-1 714,3-3 0,-3 0 0,5 0-306,8 2 1,7 2-1,1 0 1,-6 2 305,4 1 0,-5 1 0,-1 1 0,-1-1 0,-1 1 0,-3 0 0,-9 0 0,-2-1 0,-1 2 0,-2 2 0,-1 1 0,-1-3 0,15-4 0,3-1 0,4 6 0,7 2 0,-7-2 0,-7-5 0,4-1 0,-1 4 0,15 1 0,0 0 0,-15 0 0,-2 1 0,-2 0 0,-3-2 0,12 1 0,-3 0 0,-20 0 0,10 6 455,-25-6 1,-7-3-456,-28-3 3973,-8 0-3973,0 0 3850,8 0-3850,-1 0 2372,1 0-2372,1 0 81,0 0-81,15 0 0,6 0 0,-1 0 0,-9 0 0,-11 0 0,-13-8 0,-5-2 0,-4-15 0,-13-4 0,1-34 0,-4 6 0,-3-30 0,17 6 0,-4 29 0,2 0 0,4-21 0,4 11 0,-3 42 0,3 19 0,-4-3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1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24575,'7'0'0,"0"-5"0,22 4 0,5-14 0,8 4 0,29-13 0,-16 12 0,25-14 0,-38 23 0,-4-10 0,13 8 0,-22-4 0,25 2 0,-32-1 0,-5 8 0,-11 5 0,-2 4 0,-4 5 0,0 4 0,-6 0 0,5-4 0,-4-1 0,5 0 0,0-2 0,0 10 0,0-6 0,0 7 0,0 3 0,0 17 0,0-4 0,0 4 0,0-8 0,-6 3 0,5-7 0,-4 19 0,5-19 0,0 4 0,0-1 0,-6-13 0,5 20 0,-10-18 0,10 32 0,-5-23 0,6 24 0,0-20 0,0 64 0,10-1 0,-8-8 0,8-26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0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202 130 24575,'10'0'0,"0"-8"0,-4-2 0,-1-8 0,-5-8 0,0 6 0,-8-11 0,-18 15 0,-38 65 0,12-1 0,17-1 0,7 7 0,10 32 0,16-31 0,63-64 0,12-14 0,-32 23 0,29-41 0,-8 12 0,-49 52 0,7 18 0,3-9 0,22 17 0,-11-37 0,-3 7 0,-9-19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24575,'83'-15'0,"0"-1"0,-17 4 0,0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24575,'89'-11'0,"-18"2"0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24575,'33'-70'0,"0"0"0,0 0 0,-6-1 0,6-4 0,6-10 0,-17 45 0,-22 46 0,0 43 0,0 7 0,0 3 0,0 27 0,8 3 0,0 2 0,-4 9 0,12-4 0,-16-54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65 310 24575,'0'9'0,"9"13"0,-7 41 0,6 12 0,-23 14 0,1-1 0,-4-15 0,0-15 0,17-18 0,-7-19 0,4-11 0,3-21 0,-3-36 0,4-35 0,3 19 0,2-11 0,-1 5 0,-4-2 0,3-1 0,8-3 0,6-4 0,-3 12 0,-2-5 0,24 6 0,-22 57 0,14 18 0,3 7 0,6 11 0,7 7 0,22 14 0,4 2 0,-11-7 0,1-1-281,13 6 1,-3-8 280,-4-16 0,-23-9 0,-15-14 0,-19 4 0,-5-5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3:4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247 235 24575,'-8'5'0,"1"7"0,-7-10 0,2 14 0,-1-8 0,-6 12 0,-3 0 0,-3 5 0,-16 24 0,11-12 0,-5 10 0,20-23 0,10-11 0,20-8 0,10-9 0,24 2 0,9-9 0,6-3 0,-12 3 0,4 1-886,22-1 1,11 0-1,-7 1 886,-9-1 0,2 2 0,0 2 0,12 0 0,-1 2 0,-14 1 0,-10 3 0,-4-1 0,38-1 0,-19-4 0,-59-1 0,-23 0 0,-14-12 0,-18-30 0,19 21 0,-13-30 2657,29 39-2657,-27-35 0,0 7 0,-13-7 0,17 29 0,13 32 0,21 28 0,-7 8 0,20 7 0,-19 0 0,18-7 0,-19 6 0,5 43 0,-7-51 0,0 32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2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24575,'0'-14'0,"0"-3"0,0 2 0,0-10 0,0-15 0,0-11 0,0-21 0,0 6 0,0 8 0,0 21 0,0 29 0,0 28 0,0 29 0,0 13 0,0 6 0,0-14 0,0 2-572,5 29 1,1-1 571,-4-30 0,-1-1-195,5 10 0,0-1 195,-6 16 0,0 8 0,0-58 0,0-5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24575,'0'24'0,"0"17"0,0 17 0,0 15 0,0 0 0,0-8 0,13-13 0,-9-22 0,17-11 0,-19-11 0,10-7 0,4-4 0,0-4 0,12-13 0,2-5 0,-6 4 0,13 3 0,-17 13 0,9 21 0,5 39 0,-18-10 0,8 19 0,-46-33 0,-27-12 0,-12 6 0,9-37 0,4-4 0,7 16 0,-9-37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24575,'55'0'0,"7"-10"0,-5 8 0,8-17 0,0 16 0,-15-6 0,-17 9 0,-18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57 24575,'-5'19'0,"5"-5"0,9-10 0,19-4 0,21-16 0,6 2 0,0-2 0,0-5 0,24-5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24575,'77'-22'0,"-8"5"0,-36 17 0,-6 15 0,-5 1 0,-34 54 0,-2-16 0,-24 22 0,15-35 0,9-13 0,13-14 0,6-5 0,23 3 0,11-10 0,26 5 0,16-23 0,8 12 0,0-27 0,-37 27 0,-16-11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4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290 261 24575,'9'0'0,"-4"-8"0,4 2 0,-8-11 0,3-4 0,-4-6 0,0-6 0,0-8 0,-8 6 0,-5-2 0,-13 14 0,-4 10 0,-40 38 0,23 7 0,-22 33 0,32-5 0,24-4 0,8 3 0,16 18 0,17 18 0,31-65 0,-9-30 0,3-11 0,34-24 0,-35 13 0,-7-5 0,-2-38 0,-20-14 0,-21 29 0,8-7 0,-10 56 0,0 14 0,13 21 0,17 34 0,1-23 0,14 13 0,-8-45 0,12-5 0,-20-8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24575,'87'-8'0,"-1"0"0,-7 3 0,-24 0 0,-47-1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5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24575,'0'40'0,"9"-11"0,-7 44 0,6-17 0,1 17 0,1-18 0,8 0 0,-8-38 0,-2-9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24575,'0'-7'0,"0"25"0,0 47 0,0 26 0,0-36 0,0 2 0,0 7 0,0-1 0,0-11 0,0-2 0,4 36 0,5-46 0,1-28 0,12-17 0,9-13 0,-5 9 0,45-15 0,-37 22 0,30 5 0,-22 22 0,-6 22 0,-10-3 0,2 7 0,-24-16 0,17 22 0,-29-2 0,3 1 0,-32-9 0,5-33 0,-38 8 0,22-20 0,-24-6 0,36-5 0,-2-28 0,27 18 0,-9-21 0,18 28 0,-6-3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312 213 24575,'19'-30'0,"-11"12"0,6-17 0,-14 17 0,-12-3 0,-3-8 0,-61-8 0,32 14 0,-16 21 0,1 18 0,21 51 0,10 4 0,7 5 0,25 17 0,2-34 0,13-11 0,76-45 0,-25-13 0,-3-14 0,-3-9 0,-3-22 0,-29-1 0,-7-3 0,-8-1 0,-3-12 0,-13 64 0,4 21 0,3 20 0,8 9 0,13 3 0,33-11 0,4-5 0,-21-3 0,11-8 0,-1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24575,'81'-3'0,"0"1"0,-17 0 0,1-1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2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0 598 24575,'0'-13'0,"0"3"0,0-4 0,12-2 0,-2 9 0,21-22 0,3 16 0,18-21 0,13 11 0,15-4 0,-4 4 0,8-1-1300,7-3 1,2 0 1299,-28 8 0,-1-2 0,-1 2 0,23-6 0,-3 1 0,-8 3 0,-4 1 0,-19 7 0,2-1 0,33-8 0,1-1 0,-22 6 0,-4 0 0,-9 1 0,-3 1 0,21-4 0,-57 13 0,-5 6 0,-4 4 2599,4-3-2599,-8 12 0,8-3 0,-7 4 0,3 3 0,-5 11 0,0 36 0,7-7 0,3 8 0,6 14 0,1 0 0,-5-12 0,1-3 0,8 0 0,-4-8 0,-14-5 0,16 34 0,-17-51 0,8 17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 24575,'-2'5'0,"23"-1"0,60-4 0,-29-7 0,1-3 0,9 3 0,-3-1 0,12-12 0,-14 8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5:5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24575,'-7'5'0,"5"19"0,-28 48 0,14 19 0,-7-8 0,-2 2-974,11-28 1,1-1 973,1 18 0,-1-4 0,-6-6 627,17-21-627,-7-15 322,17-19-322,2-5 0,24-23 0,2 1 0,22-19 998,-7 11-998,-2 10 0,-8 7 0,-15 9 0,-1 0 0,-11 0 0,25 37 0,-19-6 0,2 16 0,-2 5 0,0 13 0,-23 30 0,1-53 0,-30-10 0,-1-18 0,-33-12 0,11-2 0,-27-16 0,37-3 0,-39-35 0,57 37 0,-20-22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513 320 24575,'4'-9'0,"-3"-5"0,11-7 0,-10-5 0,5-8 0,-7 0 0,0 1 0,-5 6 0,-8-1 0,-35-5 0,-23 7 0,-3 1 0,-4 16 0,12 35 0,10 0 0,20 9 0,5 5 0,2 12 0,10-1 0,6 5 0,14-7 0,6 2 0,6 33 0,4-2 0,11 5 0,2-34 0,3-20 0,-8-45 0,15-18 0,-16-16 0,2-19 0,-14-1 0,-2 1 0,-3 1 0,-5 26 0,6-1 0,-8 24 0,-5-6 0,10 22 0,3 0 0,11 21 0,18 14 0,14 11 0,4 2 0,10 6 0,-20-20 0,1 0 0,22 10 0,-3-14 0,-3-3 0,-10-7 0,9-11 0,-53-6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24575,'-5'13'0,"4"15"0,-5 7 0,6 21 0,0 16 0,0 3 0,0 5 0,0-8 0,0-17 0,4-21 0,5-15 0,2-19 0,5-15 0,-2-4 0,4-22 0,-3 13 0,0-4 0,0 17 0,0 5 0,10 5 0,-5 5 0,5 0 0,-7 0 0,18 35 0,-13-5 0,14 33 0,-26-21 0,5 43 0,-14-47 0,-6 35 0,-4-54 0,-16 5 0,-54 15 0,41-25 0,-36-2 0,65-42 0,8 9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24575,'7'-5'0,"7"4"0,24-5 0,11 6 0,15 0 0,10 0 0,-1-9 0,-8 6 0,-13-19 0,-18 18 0,-15-9 0,-11 13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24575,'14'0'0,"4"22"0,-12 5 0,16 22 0,-19 7 0,20 2 0,-21 6 0,22 1 0,-20-29 0,10-7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24575,'0'-71'0,"0"-3"0,10-6 0,-8-1 0,8 14 0,-1-5 0,-7 57 0,30 45 0,-11 42 0,-5 13 0,0-22 0,0 0-178,7 25 1,-5-10-1,-15-35 1,6-15-1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1849 6 24575,'5'-4'0,"-8"3"0,-4 1 0,-17 8 0,-6 11 0,-26 7 0,-12 12-915,-20 4 915,41-15 0,-5 2 0,-35 14 0,-5 0 0,16-6 0,-1-1-444,9-3 0,-4 2 0,-1-1 444,-3 0 0,-1-2 0,4 0 0,-8 8 0,-2 0 0,13-9 0,-8 2 0,2-2 0,12-4 0,10-5 0,4-1 0,-28 11 0,17-9 0,48-23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24575,'-8'0'0,"6"1"0,-10 10 0,11 2 0,-4 8 0,5 13 0,0 43 0,0-5 0,0-17 0,0 0 0,0 20 0,0-4 0,0-16 0,8-28 0,2-22 0,4-13 0,-1-12 0,-4 14 0,2-6 0,-2 10 0,2-10 0,-2 11 0,5-3 0,0 9 0,4 2 0,7 20 0,-6-2 0,8 42 0,-18-19 0,0 46 0,-15-53 0,-12 27 0,-8-50 0,-21 18 0,9-27 0,-21 4 0,22-13 0,-35-8 0,44 2 0,-19-8 0,40-8 0,-1 8 0,8-3 0,0 13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24575,'14'12'0,"8"7"0,19 5 0,19 14 0,14 2-1213,-29-17 0,1 2 1213,2 2 0,1 0 0,4 1 0,-1 1-260,2 2 1,0 1 259,3 2 0,1 1 0,19 14 0,-1 0 0,-24-12 0,-1 1 0,23 16 0,-8-2 0,-21-9 0,-1 6 0,-40-35 0,-4-4 0,0-6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2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 24575,'-10'-6'0,"1"2"0,4 12 0,-5 2 0,9 22 0,-5 17 0,-5 39 0,10-36 0,-1 2-659,-9 13 0,-1 1 659,11 0 0,-1 1 0,-12-2 0,0 2 0,11 14 0,1-3 0,-7-24 0,1-4 0,8 41 0,0-63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24575,'5'-8'0,"11"-5"0,-13-6 0,21-12 0,-21 4 0,23-12 0,-22 5 0,9-2 0,-13 2 0,0 0 0,0 8 0,0 1 0,5 23 0,-4 17 0,20 35 0,-17 16 0,26 15 0,-26-8 0,18-16 0,3 1 0,-1 34 0,20-3 0,-26-39 0,-10-44 0,-8-1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7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24575,'0'10'0,"5"-3"0,-3 18 0,16 3 0,-15-1 0,18 9 0,-19-2 0,5-8 0,-1 4 0,-5-19 0,4 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24575,'25'-8'0,"2"7"0,13-16 0,2 6 0,21 0 0,-3-12 0,-9 16 0,-2 1 0,-6-11 0,15 8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47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38 148 24575,'-10'0'0,"-3"0"0,6 4 0,-1 6 0,13 0 0,54 14 0,-18-16 0,45 7 0,-42-33 0,29-24 0,-37 1 0,16-9 0,-43 29 0,-20 0 0,-16 8 0,-9 1 0,-17 24 0,8 11 0,-12 30 0,5 12 0,22-1 0,5 5 0,-2 20 0,27-11 0,15-1 0,43 4 0,-11-41 0,8-7 0,10-12 0,1-12 0,-12-11 0,-4-5 0,31-7 0,-46-1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24575,'9'0'0,"5"5"0,7-4 0,5 12 0,15-11 0,45 14 0,-33-14 0,24 7 0,-49 2 0,-13-4 0,-3 5 0,-7-7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4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24575,'-18'22'0,"10"6"0,-19 28 0,13 15 0,0-24 0,-1 2-1171,0 4 1,0 1 1170,-1 5 0,0 1 0,-1-4 0,2 0 106,5-3 1,1-1-107,-12 37 0,19-31 0,-8-27 0,10-23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4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24575,'-3'74'0,"0"0"0,-1 0 0,4-3 0,10-14 0,3-2-1664,-6 2 0,2 0 1664,9 0 0,1-2 0,4 41-4,-6-29 1,-2-3 3,0 6 0,3 13 0,-18-68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48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40 514 24575,'-11'-42'0,"-7"-6"0,16-1 0,-7-9 0,22 1 0,4 0 0,18 6 0,12 10 0,3 2 0,-3 2 0,6 13 0,-3 13 0,-20 33 0,6 32 0,-9 15 0,-32 5 0,-5 1 0,22-7 0,-6-3 0,-28 1 0,-8-25 0,9-51 0,10 7 0,-1-12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135 621 24575,'0'-58'0,"0"2"0,0 7 0,0-14 0,-22-11 0,1-15 0,-20 0 0,13 15 0,10 29 0,13 22 0,67 26 0,-27 6 0,40 12 0,-50 4 0,-4 5 0,-12 10 0,8 9 0,-14 9 0,6 7 0,-9-8 0,13-1 0,-2-14 0,17 2 0,0-12 0,12 2 0,4-9 0,-2-10 0,6 2 0,-13-14 0,-1 5 0,-17-8 0,-9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5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991 0 24575,'-3'5'0,"-7"14"0,-15 8 0,-4 17 0,-8 10 0,-15 14 0,23-30 0,-4 3 0,-21 20 0,-5 3 0,1 1 0,0-1-1571,0-3 1,2-1 1570,6-8 0,2-2 368,4-3 1,2-3-369,8-7 0,-1 1 0,-12 14 0,3-3 0,2-6 0,13-6 0,20-36 0,8 3 0,-3-4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2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26 434 24575,'-14'-18'0,"3"-2"0,11 9 0,4-2 0,1 8 0,15-7 0,10 1 0,26-9 0,32-2-855,-33 4 1,4-1 854,14 2 0,4-1 0,3-4 0,1-1-1602,6 2 0,1 1 1602,-5 3 0,2 0 0,-12 2 0,4-1 0,-4 3-1071,7 3 1,-1 2 1070,19-5 0,-4 3 0,-38 9 0,0 2 0,23-1 0,-4 0 0,-1 0 611,-19-1 0,-5-2-611,-19-3 3016,-9-3-3016,4 4 2816,-16 5-2816,-6 5 0,-4 15 0,0 17 0,1 19 0,-2 9 0,-5-10 0,0 8 0,7 9 0,4 14 0,0 1 0,-3-11 0,-7 1 0,2-3 0,10 7 0,5 7 0,-1-13 0,1 11 0,5-31 0,-9 7 0,-8-35 0,4-6 0,-3-12 0,4-5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8:5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24575,'15'13'0,"6"6"0,23 11 0,5 13 0,13 15-725,-23-25 0,1 2 725,3 4 0,3 2 0,8 4 0,1 1 0,-1 3 0,4 7 0,-5-6 0,6 8 0,1 1 0,-6-6 0,15 13 0,1 1 0,-12-9 0,8 7 0,-2-1 0,-10-10 0,-5-8 0,-3-3 0,18 20 0,-6-4 352,-10-8-352,0-2 0,-37-36 0,-10-8 0,-2-5 0,-9-1 0,5-3 0,1 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24575,'41'-14'0,"17"-11"0,-27 22 0,6-10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24575,'2'0'0,"0"0"0,25-13 0,3 9 0,21-13 0,2-1 0,-7 13 0,39-17 0,-79 22 0,-2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1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0 24575,'-40'0'0,"2"14"0,-3-4 0,4 13 0,-11 1 0,14-2 0,-10 7 0,8 8 0,11-6 0,-13 24 0,20 1 0,5 3 0,-6 22-369,6-13 0,6 0 369,17 13 0,8 5 0,4 2 0,-3-35 0,3 0 0,5 15 0,5 9 0,-1-12 0,-4-20 0,6-3 0,20 21 0,13 8 0,-5-11 0,-12-20 0,3-5 0,15 6 0,11 1 0,-9-13 0,-16-19 0,0-9 0,40-4 0,2-5 0,-34 1 0,3-6 0,21-12 0,10-9 0,-10-1 0,-16 1 0,-5-8 0,10-13 0,3-10 0,-16 3 0,-25 10 0,-10-1 0,5-25 0,-10-6 0,-16 3 0,-11-1 0,-10-11 0,-10-4 0,2 18 0,-5-3 0,-2 6 0,-10-11 0,-12 9 0,-7 18 0,-12 5 0,1 12 0,-5 15 0,-5 12-1234,0 5 0,-8 5 1,7 5 1233,2 7 0,0 12 0,-6 13 0,-6 12 0,12-1 0,18-6 0,4 4 0,-3 0 0,-4 5 0,15 1-15,19 8 0,12-3 0,-6 0 0,14 6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1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986 147 24575,'-40'-23'0,"-3"-1"0,-6-5 0,0 4 0,-7 9 0,-2-2 0,-7 16 0,1-8 0,-1 20 0,-7 2 0,-1 16 0,4 9 0,1 6 0,26-12 0,4 7 0,-8 25 0,0 16 0,13 4 0,24 9 0,14 6 0,1-1-414,-8-8 0,0-2 0,9 3 414,12-5 0,8 5 0,5-5 0,0-13-929,9-6 1,5-9 928,-1-5 0,4-1 0,1-7 0,6-7 0,5-9 0,4-6 0,7-3 0,-3-2 0,11 5 0,2-5 0,-9-7 0,4-3 0,-4-3 0,5-5 0,-4-4 0,-2-1 0,-1-10 0,16-29 0,-5-11 0,-20 11 0,-3-6 0,-13 4 0,0-6 0,-8-6 0,-7-10 0,-9-6 0,-8-5 0,-10 6 0,-8-5 0,-2 0 0,-1 3 0,2-10 0,-1 4 0,-11-2 0,-13 5 0,-9-4 0,-8 5 0,-4 17 0,-7 17 0,-7 14 0,-8 9 0,-12 7 0,-10 8 0,-1 7 0,9 3 0,13 2 0,5 5 0,2 9-123,-17 18 0,1 11 0,27-3 1,35 9-1,21-5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1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10 24575,'-8'-5'0,"-9"0"0,1 5 0,-8 0 0,3 0 0,-9 14 0,-11-2 0,1 16 0,-4 1 0,2 19 0,-8 15 0,11 4 0,1 7 0,9-16 0,1 3-837,-8 28 1,6 1 836,18-24 0,4-2 0,0 0 0,5-1 0,8-7 0,11 0 0,8 2 0,10 3 0,6-5 0,13-6 0,8-6 0,1 0 0,-7 5 0,-1 1 0,12-18 0,23-27 0,17-21 0,0-11 0,-16-1 0,-2-8 0,-5-14-754,-24 7 1,10-10 0,2-6 0,-1-3 0,-8 3-1,-12 7 754,7-24 0,-14-4 0,-7 4 0,0-12 0,-5 1 0,-12 13 635,-16 10 1,-10 3-636,-6-35 0,-10 9 0,-29 25 0,-10 36 0,-17 5 0,3 7 0,1 8 0,-8 7-279,7 3 1,-16 4 0,-5 1 0,5 1-1,18-1 1,-1 3 0,6 0 0,-8 4-1,-1 0 1,0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8:59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2313 221 24575,'-8'-10'0,"1"4"0,-10-5 0,-4 10 0,-12-17 0,-17 14 0,-14-19 0,-10 20 0,-13-7 0,15 10 0,-2 0 0,16-5 0,-2-1 0,-8 5 0,-6 1 0,5-2 0,3-5 0,0 3 0,-7 12 0,-7 5 0,6 0-396,-1-3 0,1 6 396,-1 12 0,-5 8 0,3 1 0,14-7 0,3 1 0,-2 3 0,-11 11 0,-2 5 0,5-1 0,-8 10 0,7-1 0,10-11 0,9 4 0,20 18 0,11 0 0,3 12 0,17 6 0,9 0 0,12-5 0,8-23 0,4-4 0,12-5 0,2-15 0,8-2 0,0-6 0,9-2 0,19 3 0,13 2 0,-4-5-753,5-2 1,3-3 752,-20-4 0,7 1 0,4-5 0,-1-11 0,-11-16 0,2-9 0,1-7 0,-3 0 0,-3 6 0,20 2 0,-5 3 0,4-10 0,-14-5 0,6-9 0,0-4 0,-6-1 0,-11 2 0,-6-4 0,-11 0 0,-3-2-766,0 1 0,-2-1 0,-4-1 766,12-21 0,-14-3 0,-23-6 0,-10-1-1045,3 19 0,-5-1 1045,-8-18 0,-13 0-458,-17 10 1,-9 10 457,9 22 0,-6 8 0,-47-9 0,-8 15 0,33 26 0,2 7 0,-1-4 0,4 2 0,-1 10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182 320 24575,'-9'4'0,"-5"-3"0,4 3 0,-12 2 0,11-5 0,-7 8 0,5-7 0,2 6 0,-3-7 0,1 3 0,42-4 0,22-11 0,11-1 0,9-3-1576,11-5 0,6-2 1576,-13 6 0,5 0 0,1-1-1115,2-1 1,0-1-1,1 1 1115,6 1 0,1 0 0,-2 1 0,-6 1 0,0 0 0,-2 1 0,-6-1 0,0 1 0,-3 2 0,23 3 0,-6 3 0,-21-1 0,-7 2 0,6 5 0,-61 9 0,-59-7 0,-36 7 0,34-10 0,-4 2-26,-14 7 1,-3 1 25,-6-8 0,-4 3 0,19 10 0,-1 5 0,-3-3 0,-9-6 0,-3-4 0,0 5-377,0 7 1,0 4 0,-1-1 376,0-4 0,-1 0 0,0-1 0,-6 0 0,-1 1 0,10-1 0,9 3 0,7-4 0,-1-8 0,27-8 0,66-6 0,35-15 0,20-6 0,-6 9 0,7 2 0,2-1-300,4-3 0,3 0 0,2 0 300,-14 5 0,3 1 0,2 0 0,3 1 0,-2 3 0,6 0 0,1 2 0,-3 0 0,-7 1 0,7-1 0,-6 1 0,2 0 0,2 0 0,7 0 0,-6 2 0,-22 3 4147,-5 9-4147,-70 4 0,-70 10 0,13-8 0,-12 0 0,0 0-627,10 0 0,-1 0 1,-7 1 626,-1-1 0,-10 1 0,-3 1 0,2 0 0,8-1 0,-9 3 0,7-1 0,-6 1 0,9-3 0,-9 1 0,-1 0 0,6-1 0,15-2 0,-3 2 0,10-2 0,-13 3 0,30-4 0,133-22 0,-25 3 0,15-1 0,5-1 0,-4 0 434,11-2 1,-2-1-1,11 0-434,-16 3 0,9-1 0,6 0 0,1 0 0,-2 1 0,-6 1 0,-2 1 0,-1 1 0,-3 1 0,-2 0 0,-3 0 0,7 0 0,-3-1 0,-3 1 0,-6 1 0,49-2 0,-54 4 0,-108 4 0,-14 0 0,15 0 0,8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228 500 24575,'-18'5'0,"-7"-4"0,-2 12 0,-13-11 0,4 6 0,-4-1 0,13-5 0,53-16 0,40-15 0,7 4 0,12-2-1347,-17 9 1,4-1 0,3 2 1346,12-3 0,4 2 0,2-1-995,-17 4 1,1 1 0,2 0 0,-1 0 994,0-1 0,0 1 0,2-1 0,3 1 0,-1 0 0,4-1 0,2 1 0,-2 0 0,-6 1 0,19-4 0,-6 1 0,1 2 0,-14 2 0,4 1 0,-5 1 0,-12 2 0,-4 0 0,-14 4 0,1 4 0,-58 0 0,-59 0 0,0 5 0,-21 5 0,-11 1 0,0 0-347,16-3 0,-3 0 0,-4 1 0,-1 0 0,0 0 1,1 1 346,0 2 0,-1-1 0,1 2 0,-1 0 0,0-1 0,1 1 409,-2-1 0,-2 0 0,1 0 0,1 0 0,5 1 1,6 2-410,-7 4 0,5 2 0,7 0 0,11-2 0,3 0 0,8-1 0,-37 20 0,143-46 0,38-12 0,-29 6 0,4-3 0,8-1-587,4 1 1,8-3-1,6 0 1,2 0 0,0 0 586,-10 4 0,2 0 0,2 1 0,0 0 0,0-1 0,0 1 68,0 0 1,1-1-1,0 0 1,0 1-1,-1 1 1,-3 2-69,9 0 0,1 1 0,-3 2 0,-6 0 0,-8 1 0,1-1 0,-8 0 0,-10 3 690,31 4-690,-66-9 0,-104 22 0,18-1 0,-19 4 0,-10 2 0,0 1 0,9-2-328,7 0 1,6-1 0,-3 1 0,-11 2 327,3-1 0,-13 2 0,-8 1 0,-3 1 0,-1 0 0,4-1 0,9-1 0,11-1 119,-1 1 0,10-2 0,4 0 0,-6 0-119,-31 4 0,-12 0 0,13 0 0,37 2 4433,40 8-4433,62-19 0,19-12 0,16-6-1113,19-4 0,14-4 0,-3-1 1113,-18 1 0,-2 0 0,9-1 0,-1 1 0,11 0 0,3-1 0,-3 1 0,-11 2 0,1-1 0,-9 1 0,2 1 0,22 1 0,3 1 0,-29-3 380,-32-10 0,-11 20 0,-79-7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3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1563 24575,'4'-10'0,"-3"-2"0,3 7 0,0-1 0,2-2 0,7 2 0,4-11 0,11-9 0,9-27 0,15-25-864,-27 23 1,1-4 863,6-9 0,0-3 0,-4-1 0,-2-1 0,2-6 0,-3-1 0,-9 6 0,-4-4 0,-4 10 0,-1-3 0,-4 1 0,-7-22 0,-3 4 0,1 9 0,-2 7 0,-11-9 0,3 69 0,6 12 0,-9 30 0,1 13 0,10 21 0,3 26 0,2 7 0,2-12 0,3 10 0,4 5-474,-2-26 0,2 13 0,0 6 0,1 0 0,0-8 0,2-15 474,8 15 0,2-10 0,-3-1 0,-1 4 0,0-17 0,4-12 0,9-15 0,-16-17 0,5-9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1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35 24575,'-10'9'0,"0"4"0,4-2 0,1 2 0,9-8 0,5 5 0,12-9 0,20 4 0,16-5 0,24 0 0,15-11 0,-15 1 0,0-3 0,13-17 0,-25 19 0,-22-2 0,-50 0 0,-13 13 0,-32 8 0,-10 10 0,-6 4 0,13-5 0,-2 1-1316,-33 13 1,-1 2 1315,26-11 0,1 1 0,-17 7 0,6-1 0,5 1 0,5-13 0,98-20 0,16-20 0,6-5 0,-8 15 0,5-1 0,27-14 0,12-7 0,-8 5 0,-16 9 0,-2 2 0,5-3 0,4-1 0,-15 6 0,-10 4 0,-12 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3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18 136 24575,'0'10'0,"4"-1"0,1 1 0,5-1 0,7 0 0,-1-8 0,10-9 0,-2-16 0,-2-22 0,4 2 0,-23 3 0,-7 20 0,-23 21 0,0 13 0,-5 13 0,-2 47 0,16 1 0,2-17 0,4-2 0,23 12 0,33-10 0,47-56 0,4-9 0,-23-10 0,-44 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12 670 24575,'-11'0'0,"15"0"0,32 0 0,15-14 0,1-9 0,1-5 0,19-29-629,-21 10 1,-5-4 628,-5-33 153,-25 23 1,-8-3-154,-11 8 0,-4 3 0,-7-30 0,-18 35 0,14 53 0,8 11 0,-8 29 0,13 28 0,7 13 0,3-13 0,4 8-1169,-1-5 1,2 11 0,1 2 0,2-9 1168,3-10 0,2-7 0,-1 4 0,3 19 0,0 4 0,-1-8 0,0-10 0,1-1 0,0-2 0,3 5 0,-3-10 0,11 29 0,-7-18 0,-5-19 0,-15-52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24575,'64'-52'0,"0"0"0,-1 2 0,-3 1 0,-18 8 0,-4 3 0,10-5 0,-9 4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24575,'-6'-8'0,"2"14"0,4 16 0,21 36 0,-4 31-781,3-34 1,1 2 780,-7 0 0,-2 0 0,7 6 0,-1 0 0,-4-6 0,-1-1 11,2-2 1,-1-3-12,10 37 0,-12-17 0,7-13 0,-17-9 0,2-19 0,-5-14 0,-3-12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24575,'93'-35'0,"-1"1"0,3 1 0,-5 3 0,-24 10 0,-2 1-1230,4 0 1,0 0 1229,-3 0 0,-2-1 0,-7 2 0,0-1 392,8-1 1,-5 1-393,-5-2 101,4 3 0,-64 18 1,2 0-1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20 647 24575,'-10'0'0,"0"0"0,13 0 0,3-6 0,19-3 0,4-11 0,14-10 0,1-19 0,6-8 0,-10-17 0,-22 22 0,-2 0 0,11-29 0,-20 25 0,-2 3 0,5 8 0,-14 1 0,3 31 0,-16 8 0,5 17 0,-21 31 0,20 3 0,4 6 0,-11 41 0,16-28 0,5 8 0,3-8 0,19 31 0,-8-13 0,4-11 0,14-34 0,40-27 0,-46-23 0,37-36 0,-56 17 0,2-48 0,-10 48 0,-4-19 0,3 49 0,-8 6 0,7 16 0,-3 27 0,5-9 0,4 10 0,19-19 0,21 6 0,-6-17 0,-2 5 0,-28-24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24575,'4'8'0,"2"-6"0,13 6 0,-1-8 0,0 0 0,4-11 0,16-40 0,-12-16 0,4-13 0,-21 15 0,-15 32 0,-3 10 0,-13 14 0,6 8 0,-12 28 0,13 6 0,1 27 0,5 5 0,9 22-1959,17 11 1959,-16-39 0,2 1 0,16 0 0,1 0 0,-12 0 0,1 1 0,21 25 0,1-2 0,-12 5 0,5-26 0,-5-12 0,-17-34 0,6-7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24575,'11'-8'0,"2"6"0,12-24 0,2 15 0,12-22 0,-2 5 0,-15 10 0,-5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24575,'0'21'0,"0"17"0,0 40 0,0 4 0,10 5 0,1-2 0,1-4 0,3-15 0,-5-5 0,-1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6 145 24575,'-5'-5'0,"15"4"0,11-16 0,20 5 0,4-12 0,4 4 0,-6 2 0,-3 0 0,-13 3 0,-10 6 0,-9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4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6 24575,'5'-5'0,"-4"15"0,3 9 0,-4 21 0,0 9 0,-8 10 0,-1 4 0,5 32 0,-10-21 0,-6 12 0,5-8 0,11-18 0,0-1 0,-17 40 0,1-8 0,17-34 0,-6-12 0,9-41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24575,'13'0'0,"1"0"0,4 0 0,0 0 0,0 0 0,7-7 0,9 5 0,8-5 0,8-1 0,-17 14 0,-9-11 0,-18 13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24575,'53'-15'0,"0"1"0,42-13 0,-53 16 0,-8-3 0,-9 12 0,-15-3 0,-2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40 376 24575,'5'-4'0,"0"-5"0,-5-20 0,0-6 0,0-14 0,-14 0 0,2-22 0,-3 23 0,6-4 0,14 32 0,10 15 0,1 0 0,16 5 0,-5 0 0,36 0 0,-17 17 0,7-9 0,-33 18 0,-8-5 0,-10 34 0,-2 1 0,-2 3 0,0-19 0,7-29 0,26-3 0,-13-8 0,25-22 0,-25 9 0,1-70 0,-14 52 0,-9-33 0,3 76 0,-4 4 0,18 27 0,16 24 0,-10-16 0,19 19 0,-29-36 0,9-10 0,-11-15 0,-3-5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24575,'18'-5'0,"-3"1"0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108 107 24575,'0'-14'0,"0"0"0,0 1 0,0-1 0,-8 4 0,2-3 0,-7 12 0,3-3 0,-3 4 0,-1 8 0,-8 5 0,11 13 0,0 4 0,21 30 0,48-68 0,-34 26 0,40-78 0,-62 18 0,7 7 0,-9 7 0,0 23 0,0 23 0,15 28 0,-11 20 0,27 15 0,-18-8 0,7-23 0,2 0 0,3 22 0,-1-7 0,-2-1 0,-7 3 0,12 26 0,-25-61 0,-3 0 0,-6-26 0,-43 14 0,31-22 0,-23 12 0,38-14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10 131 24575,'-5'-4'0,"1"18"0,4 14 0,0 37 0,17 24-750,-16-34 0,2 2 750,13 0 0,1 0 0,-14 3 0,-2-1-242,16 32 242,-4-17 0,-10-37 0,14-18 0,-10-23 0,-2-13 1100,27-56-1100,-9 34 642,27-5-642,-23 48 0,0 25 0,-16-14 0,10-2 0,-9-4 0,13-4 0,0-12 0,-2-8 0,-1-14 0,-16-28 0,-7-22 0,-2 7 0,-3 13 0,-2-2 0,2-27 0,0-13 0,-1 18 0,-6 6 0,4 18 0,9 79 0,21 31 0,1 29-623,-1-28 0,1 3 623,-3 5 0,0 1 0,0-1 0,-1 0 0,1-3 0,0-2 0,16 34 0,-1-10 0,-9-24 0,-5-21 0,-11-15 0,-5-19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24575,'26'-10'0,"13"-6"0,3 4 0,23-9 0,15-2 0,5 10 0,-2 2 0,-10-2 0,-12 8 0,-1-1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24575,'14'-4'0,"-1"3"0,0-3 0,2-2 0,9 5 0,3-12 0,15 11 0,-18-5 0,0 19 0,-19-9 0,-5 9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0:4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24575,'6'27'0,"-14"-4"0,72-37 0,-38 11 0,-8-17 0,-9 18 0,-3-6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1:0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1362 24575,'7'0'0,"21"-9"0,41-10 0,-20 0 0,8-6-2268,14-8 0,9-6 0,-1 2 2268,-14 8 0,-2 1 0,8-3 0,-3 3 0,6-3 0,5-1 0,2-1 0,2 1 0,-4 2 0,3 0 0,2-1 0,1 1 0,-1 0 0,-2 0 0,8-3 0,-2 0 0,0 0 0,0-1 0,1 0-550,6-2 0,3-1 1,-1 0-1,-5 0 0,-9 2 550,3-5 0,-9 1 0,1 1 0,9-3 0,0 0 0,-8 4 472,-10 1 1,-3 3-473,0 5 0,3 0 0,-16 6 0,-16 3 0,-21 18 0,-12-3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4:1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0 415 24575,'8'-5'0,"9"1"0,16 4 0,17 0 0,21-11 0,5 1 0,25-4 0,6 0 0,-12 0 0,-19 1 0,-6-1 0,10 0-426,0 0 1,11 0 0,8-2 0,0 1 0,-5-1 0,-10 0 425,-4-1 0,-9-1 0,-1 1 0,3 0 0,14-1 0,4 1 0,-1 0 0,-9 0 0,-11 1 0,-6 0 0,-3 2 0,20-2 0,-18 6 0,-41 9 0,-3 5 0,-14 2 0,1 7 0,-6 1 2551,7 7-2551,-5 5 0,19 25 0,-14 10 0,-2 3 0,10 15 0,-9-3 0,-3-9 0,-3-36 0,0 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1:1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24575,'35'-22'0,"17"-2"0,28-12 0,15-6 0,6-1 0,-8 4 0,-16 7 0,-11 6 0,-9 4 0,10-4-251,12-8 1,19-9 0,6-3 0,-5 2 0,-17 10 0,-29 16 250,-24 16 488,-17-1-488,-24 12 248,-24 11-248,-15 3 0,-6 2 0,8-2 0,-2 0-831,-26 13 1,-2 0 830,15-7 0,-1 1 0,-22 13 0,-1 1 0,20-15 0,3 0 0,-5 5 0,6-5 701,8-11-701,47-9 0,34-24 0,39-10 0,-20 3 0,3-4-633,9-4 1,1-3 632,5-2 0,0-2 0,3-2 0,0 0 0,-3 5 0,-1 2 0,-4 2 0,-1 4 0,33 0 1609,-24 2-1609,-33 26 0,-24 7 0,-29 23 0,-17 14 0,-25 11 0,0-10 0,-5 0 0,13-12 0,-2 1 0,-4 3 0,-4 5 0,8-5 1381,-24 13-1381,25 4 0,79-54 0,39-48 0,5-11 0,-13 22 0,-4-15 0,-1-1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1:3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26 745 24575,'-5'6'0,"22"-15"0,7-14 0,50-23-566,-21 14 1,10-5 565,5 0 0,12-6 0,3-2 0,-7 4 0,-7 2 0,-5 2 0,6-3 0,-1 1 0,9-4 0,2-1 0,-7 3 0,-14 7 0,-7 4 0,-8 3 185,18-13 0,-25 17-185,-65 43 0,-22 21 0,-16 17 0,1-4 0,-6 0 0,-4 4-888,15-5 0,-7 8 0,-1 0 0,6-7 888,5-8 0,5-4 0,-5 4 0,-5 8 0,-7 8 0,2-1 0,8-8 0,-10 6 0,5-2 0,4-2 0,-2 3 0,37-28 0,50-42 0,13-15 0,8-8 0,14-10 0,4-4-284,3-7 0,4-4 284,-3 5 0,5-4 0,-5 4-891,4-6 1,-2 2 890,-13 10 0,1-2 0,-4 7 1598,-4 4 0,-8 10-1598,-5 10 0,-72 60 0,-26 22 0,12-13 0,-6 5-657,-1-2 1,-9 8 0,-1 1-1,9-9 657,-3 2 0,5-6 0,-7 9 0,10-9 954,23-21-954,41-46 1978,36-20-1978,15-19 0,1-3 0,0 6 0,-15 11 0,0 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 24575,'-10'0'0,"5"4"0,16-3 0,8 3 0,14-4 0,8 0 0,8 0 0,8 0 0,-6-8 0,-10 7 0,-20-7 0,-12 8 0,-5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73 24575,'-6'5'0,"14"-1"0,22-4 0,19 0 0,16-15 0,8 1 0,15-15 0,-42 16 0,-3 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24575,'23'-70'0,"-10"-10"0,-4 7 0,-9-10 0,7 17 0,-5 22 0,5 50 0,-7 17 0,0 40 0,0 10 0,0 10 0,8-25 0,0 0 0,-4 22 0,8-17 0,0-4 0,-9-2 0,6 12 0,-9-50 0,0-4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24575,'52'7'0,"2"-2"0,11-5 0,-1-9 0,-6 6 0,6-12 0,-35 14 0,1-4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24575,'8'6'0,"5"9"0,6-7 0,5 16 0,5 1 0,4 8 0,2 7 0,-7-4 0,-13-6 0,-8-9 0,-7-4 0,-23-4 0,0 10 0,-19-12 0,5-5 0,19-8 0,3-6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24575,'5'0'0,"0"0"0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24575,'-5'-1'0,"8"13"0,7 18 0,15 26 0,3 10 0,13 16-2028,1 6 2028,5-9 0,0 2 253,-1-12-253,-8-9 0,-6-2 0,-3 2 0,-17-23 0,6 14 0,-16-39 0,3 4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1 965 24575,'9'-4'0,"8"-9"0,3-11 0,15-22 0,3-10 0,-4 2 0,0-11 0,-11-2 0,-5-8 0,1 3 0,7-13 0,-2-1 0,-11 13 0,-3-4 0,-5 15 0,-9-1 0,-18 21 0,5 42 0,-23 40 0,17 19 0,3 38 0,12-27 0,5 6 0,5-6 0,3 5 0,3-4 0,7 13 0,4-3-796,-2 12 0,10-14 796,37-27 0,-13-26 0,-17-10 0,-12-7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6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0 765 24575,'13'0'0,"15"-8"0,22-5 0,23-9 0,-16 10 0,3-1-822,-2 1 1,2-1 821,10 0 0,1 0 0,-10 0 0,-1 1 0,0 5 0,-1 0 0,-3-7 0,0 0 0,-1 7 0,2-1 0,3-7 0,6-1 0,1 3 0,-1 2 0</inkml:trace>
  <inkml:trace contextRef="#ctx0" brushRef="#br0" timeOffset="1">2026 396 22932,'71'-7'0,"1"1"0,11-2 0,0-3 0,12-2 0,6-2 0,2 0 0,-7 1 0,-10 4 0,14 1 0,-11 4 0,3-2-736,-10-2 0,2-1 0,-1 0 0,-5 0 736,5 2 0,-5 0 0,-2 1 0,-2 1 0,-1 2 0,-4-1 0,10-2 0,2-1 0,13 1 0,10-1 0,-11 1 0,-25 0 0,0 0 0,27-1 0,13 0 0,-15 0 0,-33 1 0,-1 0 0,11 3 0,8 1 0,-9-1 0,-17-1 0,-1 0 0,42 4 0,-2-1 0,-1-9 0,-25 6 0,-2 2 0,15 0 0,-15-5 0,-6 2 0,2 2 0,19 2 0,17-18 0,-30 18 1029,-4-13-1029,-28 14 3558,18-5-3558,-26 6 0,10 6 0,-18-5 0,-9 4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3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24575,'0'10'0,"7"4"0,-5 27 0,15 8 0,-15 9 0,29 9 0,-18-31 0,36-37 0,-26-36 0,4-18 0,-3-4 0,-9 3 0,13-25 0,-23 72 0,4 5 0,-3 4 0,-2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3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127 782 24575,'13'-15'0,"-6"-3"0,1 3 0,-3-3 0,-4 0 0,5 3 0,-14-6 0,-2 9 0,-9-2 0,-4 27 0,-25 60 0,17 5 0,13-22 0,9-2 0,27 2 0,3-28 0,8-28 0,-18-13 0,-6-8 0,9-13 0,-6-31 0,2 28 0,-5-13 0,-5 52 0,0 4 0,0 19 0,11-2 0,7 6 0,1-15 0,42-19 0,-21-25 0,-1-29 0,3-24 0,-6 7 0,-7 12 0,-4-3 0,3-24 0,1-11 0,-8 16 0,-8-4 0,-27-9 0,4 79 0,-23 47 0,-3 22 0,9 33 0,14-18 0,0 16 0,1 3 0,3-11 0,0 5 0,7-2 0,9 17 0,7 8 0,1-19 0,8-5 0,27-47 0,5-19 0,-11-34 0,4-30 0,-6-8 0,-24 0 0,-5 0 0,-4 12 0,-9 42 0,0 1 0,-9 56 0,7 8 0,5-16 0,16-5 0,4-23 0,24-69 0,-26 33 0,8-43 0,-24 72 0,-5 1 0,0 18 0,11 1 0,0-9 0,46 8 0,-9-17 0,22-35 0,1-11 0,-12 5 0,-7-20 0,-11-2 0,-34 25 0,-19-28 0,1 39 0,-8-8 0,10 29 0,-5 54 0,5 19 0,4 8 0,6-11 0,2 11 0,3-12 0,14 11 0,13-28 0,2-10 0,-12-24 0,13-13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4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0 509 24575,'4'-5'0,"-3"-14"0,29-11 0,-3-22 0,31-25-727,-28 37 0,1 0 727,8-5 0,3 2 0,-1 4 0,0 4 0,36-15 353,-30 21-353,-25 25 0,-17 5 0,-5 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4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136 196 24575,'-4'-10'0,"-1"1"0,-12-8 0,-1-1 0,-7-7 0,5 3 0,3 0 0,4 4 0,2 4 0,5 1 0,10 7 0,6-3 0,46 7 0,-29-3 0,37 0 0,-44 8 0,6 10 0,-15 25 0,-3-5 0,1 19 0,2-35 0,9 5 0,5-18 0,12-17 0,-10 1 0,0-3 0,-22 7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4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24575,'16'11'0,"-3"0"0,-1 10 0,11 2 0,-13-4 0,14 4 0,-12-5 0,11 6 0,-9-13 0,11-17 0,-9-28 0,-9-36 0,-4-9 0,7-9 0,-11 5 0,-2 7 0,1 40 0,-2 6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4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1088 24575,'0'-10'0,"0"-3"0,-8 7 0,1-10 0,-7 14 0,-1-10 0,0 11 0,-5 4 0,2 14 0,-9 55 0,16-28 0,10 32 0,12-58 0,41-31 0,-22-11 0,17-35 0,-25 19 0,-13-8 0,-1 14 0,-24 0 0,5 15 0,-7 12 0,10 17 0,21 17 0,-4-7 0,13 5 0,24-8 0,-15-27 0,34-34 0,-37-13 0,-12-24 0,-7-6 0,-8 37 0,-3 0-412,-2-35 0,-5 2 412,-15-6 0,0 36 0,-3 4 0,-3-11 0,-23 1 0,35 97 0,4 5 0,28 24 0,15 19 0,-1-8 0,-9-23 0,6-1 0,23 25 0,13 9 0,-4-21 0,19-23 0,-4-20 0,-3-14 0,-20-31 0,-14-17 0,-8-7 0,-17-13 0,-4 6 0,-2 2 0,-4 8 824,-4 4-824,3 49 0,-3 8 0,4 14 0,19 5 0,-10-18 0,16 0 0,-15-20 0,10-15 0,-12-4 0,21-17 0,-26-27 0,10 15 0,-13-4 0,0 39 0,11 30 0,3 7 0,15 6 0,8-9 0,12-11 0,9-1 0,13-9 0,-2-21 0,-2-3 0,-10-32 0,-14 1 0,-8-19 0,-18 0 0,3-6 0,-18 6 0,9 17 0,-45 6 0,18 26 0,-28 5 0,30 14 0,-8 51 0,14-5 0,13 16 0,7 4 0,15 9 0,-4-21 0,7-1 0,11-11 0,0-4 0,4 12 0,24-3 0,-56-30 0,-4-11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20 457 24575,'0'10'0,"0"-9"0,0-6 0,0-16 0,-9-13 0,7-15 0,-6-9 0,8-7 0,0-6 0,0 11 0,25 0 0,-11 34 0,22 7 0,-18 19 0,27 67 0,-6-1 0,-12 1 0,0 16 0,-4-11 0,8 21 0,-10-2 0,-7-33 0,-14-70 0,0-11 0,-15-41 0,11-2 0,-11-15 0,13 25 0,4 2 0,6 2 0,2-18 0,20 76 0,32 42 0,-4 9 0,-18-15 0,-3 6 0,-6 14 0,-6 0 0,1 3 0,-2 22 0,-24-92 0,0-33 0,0-42 0,7 11 0,2-3 0,-3 18 0,3-1 0,10-16 0,5 8 0,7 19 0,14 15 0,-18 52 0,-8 22 0,-10 50 0,3-43 0,0-1 0,-6 26 0,18-27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127 144 24575,'-4'-10'0,"3"-6"0,-7 14 0,6-11 0,-6 12 0,3-3 0,-6 12 0,0 2 0,-4 22 0,-3 10 0,-3 23 0,9 1 0,2-1 0,10-16 0,35 7 0,17-25 0,17 2 0,1-57 0,-42-41 0,-8-25 0,-21 9 0,-7 0 0,-8-2 0,7 27 0,-3 10 0,-7 23 0,-6 18 0,8 6 0,-5 27 0,13-1 0,5 12 0,69 13 0,-26-35 0,32 17 0,-50-34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6 203 24575,'-6'17'0,"16"13"0,4 28 0,12 6 0,-4 8 0,8 16 0,-9-32 0,2-3 0,-16-41 0,12-26 0,-5-14 0,10-32 0,3-9 0,-10 22 0,0-4 0,3-15 0,2-8 0,-1 10 0,12-15 0,-5-8 0,-17 73 0,-11 18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1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24575,'5'-13'0,"4"-8"0,11-13 0,11-17 0,13-9 0,8-9 0,-12 22 0,3-1 0,4 3 0,-1 1 0,-7 3 0,-2 3 0,29-14 0,-53 40 0,-5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5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3110 695 24575,'-11'-8'0,"2"1"0,-3-10 0,-7-6 0,-34-39 0,-2 11-466,11 13 0,-2 0 466,-32-9 0,2 17 0,-8 5 0,20 9 0,-8 4 0,-13 2 0,-17 1 0,-3 3 0,11 3 0,17 4 0,6 4 0,-7 1-426,-3-1 0,-10 1 0,-3 2 0,2 1 0,10 2 426,-9 8 0,9 3 0,-5 5 0,-4 5 0,-5 5 0,1 2 0,8-1 0,9-4 0,7-1 0,-3 11 0,7 6 0,-5 11 0,0 4 0,7 1 0,12-6 0,12 1 0,10-3 0,-1 4 0,-22 20 0,-2 4 0,20 5 0,33 5 0,19 4 0,4-14 0,-3-22 0,5-3 0,1 13 0,3 7 0,7-10-725,17-10 0,4-10 725,-7-6 0,2-2 0,12 10 0,12-4 0,14-19 0,14-8 0,-6-4 0,-26-4 0,-4-2 0,6-2-542,13-2 1,8-2 0,3-2-1,-2-6 542,-3-4 0,0-4 0,0-4 0,1-3 0,-13 1 0,1-3 0,0-2 0,1-3 0,2-1 0,9-5 0,3-2 0,0-2 0,-2-4 0,-2-4 0,-6-2 0,-1-3 0,-2-3 0,-4-5 0,-4-6 0,-3-8 0,-2-6 0,-5-4 0,-5-4 0,-7-1 0,-9-1 0,-6-4 0,-6-1 0,-2 0 0,-3 2 0,4-8 0,-3 1 0,-6 1 0,-10 1 0,-11-2 0,-9-2 0,-5 6 0,-2 14 0,-2 8 0,-9 10-114,-22-11 0,-8 13 114,-27 18 0,23 28 0,-3 5 0,10 4 0,-2 4 0,-29 10 0,3 3 0,-9 2 0,24 5 0,12-2 0,38-16 0,4 14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5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11 24575,'-10'-9'0,"5"8"0,1 5 0,21 20 0,32 43 0,6-12 0,11 7 0,-6-5 0,6 4 0,1-1-1212,-1-4 1,2-1 0,1 0 1211,4 1 0,1 0 0,-3-4 0,12 4 0,-3-3 0,-4 0 0,-4 0-80,-10-8 1,-4 2 79,0 11 0,-8 1 0,-1 16 0,-9-10 0,-40-43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1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70 411 24575,'13'-15'0,"-7"-4"0,1-14 0,-7-1 0,0 0 0,0-6 0,0-2 0,-13-8 0,2 8 0,-9 8 0,3 12 0,6 13 0,-3-1 0,5 9 0,12-3 0,2 4 0,20 0 0,2 0 0,7 0 0,11-11 0,5 8 0,-13-4 0,2 23 0,-32 7 0,18 14 0,-22 4 0,26 48 0,-9-39 0,4 19 0,-8-57 0,-11-12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20 126 24575,'-10'-4'0,"0"6"0,44 48 0,-13 1 0,4 6 0,-4-1 0,8-2 0,1-16 0,8-26 0,-10-28 0,-1-63 0,-6 7 0,-12 9 0,-6 1 0,-8-7 0,1 7 0,-13 43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1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1057 24575,'0'-35'0,"-8"4"0,6 18 0,-14 0 0,6-2 0,-21 30 0,10 0 0,-19 76 0,28-38 0,9 34 0,15-56 0,26-22 0,-20-9 0,4-18 0,-10-25 0,-10 4 0,5-18 0,-7 23 0,0 9 0,-4 11 0,3 9 0,-3 10 0,4 16 0,0-1 0,0 5 0,4-11 0,1-5 0,13-1 0,21-24 0,-6-2 0,16-25 0,-24-9 0,-7-5 0,2-36 0,-7 27 0,2-10 0,-6 6 0,-10 7 0,-6-1 0,2-13 0,-1-7 0,-4 11 0,-22-21 0,6 20 0,0 11 0,4 39 0,-6 13 0,13 44 0,4 31 0,2 33-647,15-42 0,5 3 647,-5 6 0,3 0 0,9 0 0,1 0 0,-3 0 0,1-1 0,4 2 0,2-2 0,-3-5 0,4-2-209,5-5 1,2-3 208,22 22 0,30-24 0,-40-25 0,4-17 0,-16-80 0,-27 27 0,-2-3 0,10-13 0,-1-1 632,-9-4 1,-4 9-633,2 18 446,0 23-446,0 58 0,13 35 0,-2-19 0,25 16 0,-15-49 0,52-33 0,-40-14 0,29-36 0,-47 11 0,7-37 0,-14 40 0,6-7 0,-10 59 0,0 7 0,5 3 0,12-8 0,8 12 0,6-14 0,1 9 0,-3-21 0,1-1 0,-8-6 0,0-30 0,-5-9 0,-5-2 0,0-11 0,-6 2 0,-19 23 0,-2 6 0,-2 31 0,0 5 0,-1 15 0,-5 61 0,10-7 0,19 4 0,7 1 0,6 7 0,8-27 0,1-6 0,-3-7 0,20-5 0,-12-22 0,-9-7 0,-5 1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3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281 728 24575,'-26'15'0,"4"-2"0,2 4 0,9-5 0,14 0 0,18-17 0,43-25 0,-19 5 0,2-7-1139,14-15 1,4-4 1138,11-4 0,3-2-924,-24 16 1,0 0-1,1 0 924,5 1 0,2 1 0,-1 1 0,25-12 0,-1 3-28,-4 4 1,-3 5 27,-16 10 0,-7 5 0,5-3 0,-50 48 1923,-59 24-1923,1-6 0,-14 11 0,-7 3 0,2-2 0,3-3 0,0-1 0,-2 0 0,-3 3-731,3-2 0,-4 3 1,-1 1-1,0-1 1,4-3 730,-6 1 0,2-1 0,2-3 0,3-1 0,-11 5 0,4-2 0,9-7 24,11-7 1,7-5-25,-22 6 0,134-76 0,-17 7 0,9-8 0,-2 2 0,12-7 0,3-4-648,-11 6 0,7-7 0,0 0 1,-6 5 647,-7 6 0,-4 3 0,5-2 0,7-6 0,8-4 0,-3 2 0,-12 10 5500,23-16-5500,-64 81 0,-62 22 0,-38 15-978,19-9 1,-12 10 0,-6 5 0,2-3 0,10-7 977,1-2 0,7-5 0,-5 1 0,-3 3 0,-7 4 0,4-5 0,19-14 0,0-4 0,107-72 0,11-15 0,-7 11 0,10-6 0,-4 2 1367,0 0 0,0-3-1367,9-6 0,6-6 0,-12 9 0,10-4 0,-27 16 0,-1-1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2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0 609 24575,'0'-13'0,"13"-15"0,0-14 0,13-23 0,-5-1 0,2-13 0,-1 5 0,1 1 0,-2 8 0,-2 16 0,-3 15 0,-3 17 0,-7 13 0,-1 34 0,-5 60 0,0 1 0,-5-27 0,-1 4 0,-1 9 0,0-1 0,0-18 0,1 1 0,-1 38 0,3-3 0,4-10 0,0-2 0,0-67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2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24575,'36'-13'0,"-2"2"0,9-13 0,6 5 0,37-7 0,-21 13 0,-2-1 0,-41 14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2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24575,'51'0'0,"1"-21"0,1 9 0,3-3 0,-1-12 0,-5-1 0,5-1 0,-4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453 260 24575,'15'0'0,"-1"-8"0,-3-2 0,-4-8 0,-2 0 0,-5-7 0,0-9 0,-15-16 0,0 9 0,-34 3 0,15 25 0,-22 8 0,-26 56 0,13-6-426,19 1 0,4 4 426,-9 28 0,25 4 0,26-12 0,12 0 0,20 8 0,16-17 0,9-12 0,25-27 0,11-39 0,0-14 0,-42 9 0,-7-8-90,4-22 1,-2-14 0,-12 3 89,-18-3 0,-9 1 0,3-8 0,-5 7 0,-15 8 0,34 83 0,13 24 0,6 9 0,-5-9 0,3 1 0,13 23 0,2 1 0,-8-17 0,-2-3 0,-6 0 0,-1-4 0,18 16 0,-21-20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40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54 24575,'-8'-10'0,"1"-6"0,-11 14 0,-4-14 0,-5 14 0,-6-5 0,-1 7 0,-28 13 0,14 3 0,-25 20 0,14 2 0,6 2 0,-2 4 0,10-5 0,1 3 0,-18 16 0,3 13 0,15 7 0,5 13 0,8 6 0,16-10 0,8 6 0,2 1 0,-2-3-869,-6-11 0,-1-2 1,1-1-1,8 1 869,9 3 0,6 2 0,5-4 0,4-12 0,17 2 0,5-10-168,-5-5 0,3 1 168,-1-2 0,5 4 0,4-4 0,6-8 0,5-4 0,-1-3 0,9 12 0,6-8 0,6-21 0,9-9 0,-10-9 0,-20-9 0,0-10 0,20-13 0,8-11 0,-10-5 0,-11-14 0,-8-6-565,-6 14 1,0-2 0,-8-2 564,-3-21 0,-13-4 0,-13-12 0,-7 0 0,2 19 0,-4-5 0,-9 1 0,-4-12 0,-2-1 0,1 11 0,-2-8 0,-2 4 0,-2-3 0,-3-7 0,-2 9 0,-5 5 0,0 11-306,-12-24 306,13 39 0,-2 5 0,-8 4 0,-4 9 2998,-13 7-2998,5 4 0,-10 14 356,14 2-356,10 8 2037,12 0-2037,7 0 419,9 4-419,1 5 0,4 1 0,0 7 0,0 4 0,0-9 0,0 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4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24575,'17'0'0,"13"0"0,42 0 0,24 0-2336,-41-9 1,3 1 2335,10 6 0,-1-1 0,-5-14 0,-1 1 355,-1 13 0,-1 1-355,37-14 0,-30 8 912,-22 6-912,-32-5 0,-24 7 0,-25 0 2409,-28 11-2409,-11 1 0,-8 1 0,17 1 0,-3 0-401,-7 1 0,-7 0 0,9-3 401,18-4 0,4 0 0,-16 3 0,29-2 0,65-8 0,32 3 0,28-14 0,11-3 0,-22 11 0,2-2 0,8-10 0,6-6 0,-11 6 0,-23 11 0,-5 0 0,19-11 0,-28 2 0,-92 12 0,-19 17 0,-7-8 0,-18-1 0,10 3 0,17 5 0,2 0 614,-8-6 0,-6-2 1,23 0-615,31 3 0,43-11 0,47 0 0,-16-8 0,5-2-674,9 3 0,3-2 674,3-7 0,0 0 0,0 9 0,-3 0 0,-12-7 0,-3 1 0,22 9 0,-41-11 0,-55 25 0,-58 10 0,5-5 0,-16 3 0,10-1 0,17 0 0,2 0 0,-10-4 0,-4 0 0,25-2 0,37-3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5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24575,'0'15'0,"8"-1"0,-2-4 0,14 7 0,9 3 0,14 8 0,5 2 0,36 15-819,-17-8 1,2 2 818,-12-10 0,0-1 0,4 5 0,1-1 0,1 1 0,-2-1-151,-9-3 1,-3-2 150,25 14 0,-36-19 0,-22-10 0,-11-11 0,-5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0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24575,'-6'-9'0,"2"3"0,4 12 0,0 15 0,11 71 0,-9-9 0,4-24 0,-1 7 0,-4 31 0,-2 1 0,1-32 0,0 3 0,0 20 0,0 10 0,0-16 0,0 10 0,2-28 0,0-13 0,-1-40 0,11-11 0,-2-2 0,15-1 0,40-32 0,-1 17 0,-13-4 0,2 0-1136,36-3 1136,0 0 0,6 0 0,1 0 0,-44 18 0,1-1 0,2-8 0,2 2 0,-1 11 0,-1 0 0,0-14 0,2-1 0,27 6 0,1 1 0,-20-5 0,3-2 0,7 4 0,8 0 0,-7 3 0,-5 2 0,0 0 0,9-3 0,7-1 0,-6 1 0,-2 3 0,0 0 0,7-4 0,7-2 0,-6 2 0,-4 4 0,0 0 0,-2-1 0,7-1 0,0 0 0,-1 2 0,1-1 0,-1 1 0,1-1 0,0-1 0,-1 1-1074,-5 0 1,0 0-1,-7 2 1074,10 1 0,-10 1 0,21-6-508,-6 8 508,4-8 0,-12 1 0,-28 9 0,1 0 0,-1-9 0,0 0 0,-3 8 0,-2 1 0,38-8 458,-36 4 1,-3 1-459,14 2 0,17-12 3302,-50 12-3302,-16-3 0,-8 5 0,0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24575,'6'8'0,"11"41"0,-14 6 0,10 29 0,-13-6 0,0-11 0,0 4 0,0 10 0,0-41 0,0 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24575,'10'-11'0,"-1"3"0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1073 24575,'-11'-26'0,"-1"1"0,-1-39 0,4 6 0,31-14 0,-9 35 0,19 2 0,-10 46 0,1 13 0,12 65 0,-20-38 0,-2 2 0,-1 1 0,-1-2 0,3 18 0,-13-73 0,3-24 0,0-27 0,1-6 0,6-20 0,0 24 0,1 5 0,4 11 0,10 37 0,-10 27 0,13 11 0,-3 21 0,5 2 0,17 17 0,-15-25 0,25-3 0,-30-45 0,30-39 0,-40-27 0,5-20 0,-4-10 0,-14 18 0,-7-7 0,-1 0 0,-3-13 0,-1 1 0,1 14 0,0 8 0,-1 5 0,-4-10 0,-3-5 0,5 45 0,4 72 0,5 32 0,16 21 0,3 9-1292,-6-20 1,1 2 1291,4-3 0,2 5 0,-1-5 0,-2 5 0,0 1 0,1 0 0,1 5 0,-2-8 0,-3-12 0,0-2 0,5 21 0,-3-16 0,-7-47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24575,'74'-6'0,"0"0"0,2 2 0,-2-3 0,-9-8 0,-1-2 0,6 4 0,-5 1 0,6-3 0,-14 4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364 142 24575,'6'-13'0,"-2"3"0,-4-8 0,0 4 0,0-4 0,0 4 0,-4 0 0,3 5 0,-19-4 0,12 7 0,-20-6 0,13 11 0,-17 10 0,-9 9 0,-7 28 0,1 9 0,-9 10 0,13 8 0,13 3 0,33-11 0,8-14 0,12-4 0,63-8 0,-17-11 0,-13-36 0,-5-14 0,-10-25 0,-10-26 0,-7-6 0,-10 2 0,-5 13 0,-2 7 0,-7 29 0,0 27 0,9 27 0,13 47 0,1-8 0,4-9 0,6-2 0,16 0 0,-8-18 0,0-4 0,-2-8 0,-3-8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24575,'5'14'0,"-1"7"0,-4 5 0,0 8 0,8-1 0,-7 1 0,7 0 0,3 3 0,-4-5 0,5-9 0,-8-11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24575,'29'32'0,"-1"6"0,-18 11 0,12 2 0,-19 5 0,23 11 0,-9-14 0,9 21 0,-11-45 0,-5-1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223 141 24575,'14'6'0,"3"0"0,-7-6 0,-1-8 0,0 2 0,-8-8 0,3 5 0,-9-5 0,-2 0 0,-11-7 0,-5 3 0,-59-12 0,38 23 0,-30-4 0,61 24 0,-4 33 0,13-14 0,6 41 0,13-39 0,68 20 0,-40-37 0,45-7 0,-50-57 0,-14 9 0,-6-25 0,-18 17 0,0 32 0,12 0 0,3 42 0,39 40 0,-20-26 0,26 26 0,-30-46 0,6-7 0,-17-7 0,-4-8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0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 24575,'-14'-22'0,"3"5"0,7 8 0,3 26 0,-4 17 0,5 45 0,5-4 0,2 5 0,1-18 0,3 4 0,3 12 0,2 9 0,0-12 0,1-23 0,-1-4-215,5 24 1,-1-10 214,-4-28 0,-3-17 0,14-42 0,-11 2 0,7-28 0,-7 20 0,-3 1 429,13 15-429,-3 4 0,2 11 0,0 0 0,4 17 0,15 16 0,-12 14 0,10 24 0,-23-18 0,-2-2 0,-12-18 0,-5-15 0,0-3 0,-9 2 0,2-11 0,-20 2 0,7-19 0,1 0 0,8-2 0,11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5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24575,'0'8'0,"1"-1"0,14 7 0,6-9 0,12 14 0,9-16 0,14 20 0,9-11 0,9 11 0,-16 0 0,1 3 0,-13-4 0,0 2-863,15 10 0,-2 2 863,-21-5 0,3 4 0,16 9 0,10 7 0,-9-6 0,-13-9 0,-1 0 0,12 7 0,6 4 0,-16-11 0,-19-10 0,-5-7 0,-22-11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0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92 24575,'4'6'0,"-3"-6"0,4-6 0,-5-3 0,0-1 0,-6-3 0,0-1 0,-5 0 0,0 4 0,0-2 0,1 10 0,0-6 0,-4 8 0,-44 44 0,23-12 0,-20 46 0,42 16 0,22-21 0,-4-22 0,7-1 0,25 0 0,11-7 0,-5-15 0,4-3 0,16 12 0,3-15 0,-7-39 0,-6-9 0,1 13 0,-11-40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24575,'0'26'0,"5"-1"0,-3 0 0,10 17 0,-10-12 0,11 10 0,17-26 0,-5-22 0,-2-34 0,-5-10 0,-2-10 0,-10-1 0,-3 8 0,-3 36 0,13 19 0,5 41 0,33 43 0,-18-22 0,-1-1 0,13 18 0,-3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3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24575,'28'-48'0,"4"-25"0,3-18 0,-9 7 0,2-8-693,7 0 1,0 0 692,-1-3 0,-2 6 0,-5 25 0,-4 10 0,-2 10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3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556 149 24575,'-13'0'0,"3"4"0,-8 3 0,-7 22 0,-13 13 0,-22 35-422,24-29 0,-3 5 422,-21 25 0,0 2-520,17-22 0,1-2 520,-10 11 0,10-12 0,24-31 0,33-35 0,35-38 0,17-24 0,-30 30 0,6-8 0,4-6 0,8-12 0,0 0 0,-7 9 0,2 2 0,-1 0 0,10-17 0,6-7 0,-15 28 0,-23 40 596,-13 10-596,16 24 0,-10 24 0,-2 10 0,4-9 0,0 3 96,6 29 1,0 1-97,-6-25 0,-1-6 0,6 12 0,-5-22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3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1069 24575,'6'-15'0,"15"-7"0,-7-26 0,16-12 0,-7-21-845,-16 28 1,-1-4 844,8-3 0,0-2 0,-12-13 0,0-1 0,13 3 0,-1 1 0,-12 5 0,-1 4 0,24-33 102,-17 40 0,7 32 0,-10 16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3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24575,'-7'18'0,"-12"9"0,7 8 0,-16 9 0,2 12 0,-4-5 0,5-2 0,10-19 0,3-14 0,22-23 0,-4-11 0,20-14 0,-2-9 0,5-4 0,7-7 0,-5 7 0,2 6 0,-13 14 0,-3 13 0,-8 7 0,2 13 0,17 17 0,-4 6 0,22 32 0,-18-7 0,-3 1 0,0 2 0,0 10 0,-3-16 0,-2-6 0,-8-19 0,0-5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24575,'-6'5'0,"2"4"0,4 19 0,0 28 0,0 40-1457,8-30 1,2 4 1456,1 13 0,1 9 0,0-19 0,3 7 0,-1 2 0,-1-4 0,-3 4 0,-3-3 0,2 10 0,-2-11 0,2 11 0,0 5 0,0-1 0,-1-4 0,-1-11 0,1 8 0,-1-9 0,1 7 0,-2-4 0,1 11 0,0 1 0,0-6 0,0-15 0,3 4 0,0-6-144,0 2 1,1 4 0,-3-11 143,-4 14 0,19 13 0,-22-74 0,5-9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383 985 24575,'86'-29'0,"-36"11"0,5-1 0,21-4 0,5-1-4184,10-3 0,4 0 4184,-21 8 0,3 1 0,1 0 0,1-1 0,1 0 0,1 0 0,7 0 0,1 0 0,2 1 0,1-1 0,0 0 0,2 0 0,1 0 0,1 0 0,7-1-735,-20 5 0,5-2 1,2 0-1,-1 0 1,-4 1 734,-1-1 0,-4 2 0,0-1 0,3 0 0,-1 0 0,5-1 0,0-1 0,-2 2 0,-7 0 469,14-1 0,-7 1 1,8-1-470,-9 1 0,7 0 0,3-1 0,-2 1 0,-9 1 0,9 0 0,-7 1 0,10 0 0,-10 2 0,13 0 0,5-1 0,0 1 0,-8 1 0,-14 0 0,-4 1 0,-11 0 0,8 2 0,7 2 0,13 2 0,2 0 0,-6 1 0,-15-1 0,3-2 0,-7 0 0,-2 5 0,4 2 0,-14-1 0,-3 0 0,-21 12 0,-18-4 2957,-7 28-2957,-10 24 0,0-13 0,0 6 0,0 35 0,0 4 0,0-18 0,0 9 0,-2-6 0,0 15 0,-2 6 0,2 0 0,0-8 290,0-7 0,1-6 0,1 1 1,0 5-291,0 6 0,0 6 0,1 2 0,1-3 0,1-8 0,1 13 0,2-8 0,7 3 0,5-4 0,7 4 0,2-2 0,-2-7 149,-4-11 1,0-6 0,3 8-150,2 4 0,4 10 0,2 3 0,-1-6 0,-4-15 0,4 1 0,-1-7 0,14 31 0,-5-13 0,-16-43 0,-8-9 0,-14-17 0,-39 14 0,-18-20 0,-15 5 0,-26 7 0,-8 1 0,12-4 0,18-8 0,6-2 0,-15 1-150,11 0 0,-13 2 0,-10 1 1,-4 1-1,-1 0 0,3-1 1,7-2-1,11-2 150,-9-2 0,11-2 0,2 0 0,-9 0 0,0 2 0,-8 1 0,-3 1 0,0-1 0,4-1 0,8-2-239,3-2 0,8-2 0,0 0 0,-8 2 239,-7 3 0,-8 2 0,-6 1 0,-1 1 0,4-1 0,7-1-507,-7-1 0,8-2 0,-1 0 0,-9 3 507,12 0 0,-10 1 0,-4 1 0,-2 0 0,4 1 0,6-1 0,12-1-1010,-22 3 0,14-1 1,-4 0 1009,8 0 0,-4-1 0,0 1 0,4 2 0,-13 3 0,4 3 0,-1 0 302,21-1 0,0 0 0,-1 1 0,2 0-302,-21 5 0,2 0 0,-4 3-206,7 1 1,-4 3 0,2-1-1,13-4 206,-2 0 0,6-1 501,-2 0 1,-4 1 0,19-5-502,18-3 3824,12-6-3824,38-7 0,1-4 0,-2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24575,'31'81'0,"0"0"0,1-2 0,-10-29 0,-21-49 0,-10-16 0,-9-26 0,-14-20 0,-2-12 0,15 28 0,4 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24575,'26'0'0,"13"0"0,3 0 0,23 0 0,1 0 0,6 0 0,-7 0 0,-8 0 0,-15 5 0,-14-4 0,-14 9 0,-9-17 0,-1-6 0,-24-29 0,0-4 0,-2-4 0,-28-30 0,18 23 0,3 4 0,4 10 0,11 12 0,23 22 0,-3 7 0,2-3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5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24575,'3'0'0,"-1"0"0,12 0 0,-5 0 0,1 0 0,2 15 0,-1-7 0,3 16 0,2-7 0,18 13 0,6-6 0,20 11 0,-16-12 0,1 1 0,36 26 0,-17-4 0,3 7 0,-1 5 0,-4 0 0,-17-15 0,-3-1 0,3 5 0,-13-9 0,-27-28 0,-5-2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10 200 24575,'-5'-10'0,"1"9"0,4 2 0,11 16 0,-8-2 0,25 11 0,-18-7 0,14 4 0,-13-9 0,3-5 0,4 7 0,1-13 0,2 8 0,12-11 0,-12 0 0,12 0 0,-14-4 0,-9-2 0,2-11 0,-11-22 0,4 11 0,-22-29 0,-4 26 0,-13-8 0,-5 1 0,-11 1 0,-3-9 0,43 45 0,16 7 0,2-1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24575,'24'22'0,"4"1"0,9 27 0,6 4 0,0 2 0,1 5 0,-7-10 0,-7-6 0,-7-5 0,-14-13 0,-2-6 0,-7-12 0,0-5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24575,'-10'8'0,"2"12"0,22 29 0,-1 9 0,18 7 0,-4-8 0,3-1 0,0-6 0,-5-1 0,-5 1 0,-9-23 0,-6-4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4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85 375 24575,'-45'-79'0,"11"6"0,29 46 0,12-7 0,2 1 0,18-3 0,29 2 0,7 4 0,10 1 0,18 31 0,-6 17 0,-41 19 0,-5 7 0,-8 3 0,-29-6 0,-5 10 0,-5-23 0,-17 8 0,7-19 0,3-4 0,-3-5 0,16 0 0,-6-4 0,23 0 0,6 13 0,49-15 0,-4 10 0,4-12 0,-1-2 0,-14 1 0,24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24575,'47'68'0,"0"0"0,-2-6 0,-2-8 0,10-3 0,1-15 0,-22-21 0,-4-8 0,-10-28 0,-10-49 0,-8-8 0,-4-4 0,-1 27 0,-1 1 0,-4-19 0,1 16 0,6 46 0,12 13 0,-3 3 0,2 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24575,'0'-13'0,"0"-2"0,0 41 0,0 18 0,0 52 0,5-41 0,1 2-348,-5 0 0,1-1 348,9 42 0,-2-19 172,-7-37-172,11-18 0,-12-12 0,3-15 0,-4-16 0,0-33 0,0-44-577,1 32 1,-2-2 576,-4-6 0,-1-1 0,4 3 0,1 3-346,-5 13 1,0 3 345,6-21 0,0 36 0,15 20 0,-3 11 0,22 18 1615,2 10-1615,7 19 753,11 13-753,-23-10 0,-2 1 0,20 29 0,-19-20 0,-5 0 0,-6-1 0,-2-6 0,-17-33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37 320 24575,'-29'-13'0,"22"-5"0,92-21 0,-35 15 0,1-1 0,9 0 0,1-2 0,8-12 0,-6 2 0,2 5 0,-4-8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24575,'5'-10'0,"4"2"0,1 12 0,4 5 0,-8 13 0,12 11 0,-14 16 0,0 17 0,1 17 0,-1-12 0,0 5-328,-9 35 0,11-26 328,13-84 0,-7 3 0,20-12 0,8-3 0,20-20 0,15-29 0,2-4 0,-11 15 0,-10-5 0,1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24575,'5'4'0,"0"5"0,-5 19 0,0 7 0,0 21 0,0-5 0,0 5 0,0-7 0,7-6 0,6 16 0,5-35 0,-5 14 0,3-37 0,-9 3 0,10-4 0,0-11 0,2 8 0,5-19 0,-5 19 0,10-14 0,1 3 0,3-3 0,-8-2 0,-6 5 0,-10 5 0,-3-4 0,-2 2 0,-4-2 0,-6 0 0,5 6 0,-4-1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24575,'-5'22'0,"1"5"0,4 36 0,10 3 0,-7 15 0,7 6 0,-5-15 0,-1-3 0,-2-3 0,6 28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53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24575,'4'10'0,"2"-1"0,4 5 0,3 7 0,7 8 0,4 8 0,4-4 0,-1-2 0,-6-2 0,0 1 0,-3 10 0,0 2 0,2 8 0,-9-23 0,-3-5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2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10 196 24575,'-4'-5'0,"3"-7"0,-3 6 0,4-12 0,4 8 0,9-9 0,9 5 0,16-6 0,11 1 0,9-2 0,7 9 0,-12-11 0,-12 20 0,-21-10 0,-12 13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24575,'-7'18'0,"-4"0"0,10 7 0,-4 2 0,5 6 0,0 1 0,5-7 0,7 1 0,40-1 0,-1-11 0,2-5 0,2-5 0,24-16 0,-13-5 0,-1-3 0,2-7 0,5-11 0,-56 24 0,-16 2 0,-1 5 0,-3 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5:5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24575,'15'5'0,"10"-10"0,39-7 0,25-11 0,-35 10 0,6 1 0,38-8 0,-3 1 0,-8 2 0,-26 5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24575,'-4'-5'0,"3"9"0,-3 20 0,14 25 0,3 24 0,21 17-897,4 0 897,9-7 220,-3-20-220,12-12 0,-27-29 0,16-15 0,-38-14 0,5-12 677,-12 1-677,0 3 0,0 5 0,5 11 0,3 20 0,11 8 0,5 9 0,6 10 0,12 19 0,-9-13 0,-4 0 0,-1-3 0,-3-11 0,4 24 0,-25-54 0,-8-1 0,-3 4 0,-39 14 0,16-5 0,-31 6 0,42-20 0,3-8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35 369 24575,'0'49'0,"0"14"0,0 4 0,-10 13 0,8 8 0,-14-33 0,15-1 0,-5-59 0,6-13 0,0-45 0,11-19 0,-9 30 0,-1-1-761,5-3 1,-1 0 760,-4 3 0,-2 1 0,1 0 0,0 1 0,0-39 0,9 17 0,-7 27 0,15 23 0,-10 27 0,15 16 0,26 57 1521,3 8-1521,-15-23 0,1 4 0,-3 0 0,-3-3 0,13 26 0,-19-36 0,-5-4 0,-8-11 0,-3-1 0,-10-28 0,-4-4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10 239 24575,'-10'-5'0,"17"4"0,12-10 0,28-1 0,11-8 0,1-1 0,5-2 0,-14 6 0,0-1-821,20-5 1,-1 0 820,20-12 0,-37 21 0,-17-1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 24575,'-24'-7'0,"10"10"0,-5 10 0,8 12 0,-2 19 0,-10 14 0,20 22 0,-5-15 0,0 2 0,7-13 0,2-1-635,-3 14 0,4-2 635,19 17 0,-2-28 0,6-3 0,23 8-24,7-19 0,-1-7 1,-20-18-1,31-6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129 402 24575,'-16'-15'0,"12"13"0,-13-11 0,12 8 0,4-5 0,-5-4 0,6 1 0,0-8 0,-7-6 0,5-6 0,-14-30 0,0 15 0,4-24 0,-5 40 0,16 4 0,-8 23 0,14 9 0,-8 2 0,16 8 0,-6 0 0,12 5 0,-6 0 0,15 15 0,-8-10 0,20 30 0,-10-13 0,11 41 0,-15-28 0,7 28 0,-21-38 0,6 9 0,-17-30 0,5 2 0,-15-7 0,3-2 0,-4-3 0,6-8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3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240 119 24575,'6'-9'0,"-2"-1"0,-4-3 0,0-1 0,0-4 0,-22-9 0,8 9 0,-32 8 0,14 20 0,-3 24 0,3 10 0,4 15 0,4 5 0,8-2 0,21-13 0,16-3 0,10-6 0,31-24 0,21 17 0,-16-46 0,-2-52 0,-38 15 0,-7-19 0,-9-1 0,-21 15 0,0-25 0,-6 64 0,14 7 0,3 74 0,10-25 0,9 22 0,5 2 0,12 2 0,-5-25 0,5-3 0,33 7 0,14-21 0,-31-8 0,-10-16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3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24575,'58'0'0,"-9"0"0,-9 0 0,-6 0 0,-1 0 0,-6 0 0,-2 0 0,-11 0 0,-5 0 0,-5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56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24575,'4'10'0,"2"3"0,0-3 0,7 5 0,-7-6 0,8 2 0,-5-2 0,6 9 0,-3-3 0,10 10 0,12 5 0,-1-7 0,29 11 0,-17-23 0,36 10 0,-10-11 0,-2 6 0,17-7 0,-29-4 0,25-5 0,-28-5 0,-13-2 0,-15 0 0,2-11 0,-1 7 0,9-12 0,2 3 0,-14 10 0,2-10 0,-7 10 0,-1-8 0,4 0 0,-7 8 0,4-6 0,-4 8 0,8-7 0,-5 4 0,-4 5 0,4-4 0,-8 9 0,3-5 0,-3 2 0,3-1 0,-2-1 0,2-2 0,37-1 0,-18-2 0,21 2 0,-32 4 0,-16 0 0,4 4 0,0-3 0,12 4 0,-1-5 0,1 3 0,-4-3 0,-7 5 0,15-4 0,-12 3 0,12-3 0,-14-1 0,10 4 0,-1-7 0,4 1 0,5 2 0,12-8 0,-3 11 0,7-11 0,-23 12 0,-4-9 0,-5 4 0,-3 0 0,4-3 0,-1 8 0,1-9 0,4 9 0,1-9 0,6 1 0,-5 3 0,11-9 0,-4 13 0,7-5 0,-12 3 0,-10 3 0,-13-4 0,-8 1 0,-1 3 0,1-3 0,-5 4 0,0 0 0,-4 0 0,4 0 0,-8 0 0,10 0 0,-10 0 0,11 0 0,-2 0 0,37 0 0,1 0 0,32 0 0,36 0 0,-40-8 0,33 7 0,-60-7 0,-3 8 0,-10 4 0,-3 5 0,-4 2 0,4 6 0,-9 2 0,3-4 0,-4 3 0,-4-5 0,-2-6 0,-3 5 0,3-11 0,2 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32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24575,'14'6'0,"10"0"0,13-16 0,21 8 0,6-14 0,1-1 0,-6 12 0,32-18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3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10 24575,'-4'-5'0,"7"1"0,5 15 0,17 5 0,8 11 0,6 3 0,-13-10 0,-3-1 0,-18-10 0,-1 4 0,-9 1 0,-21 16 0,-29 10 0,-23 2 0,-6-10 0,34-16 0,21-16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3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24575,'5'-4'0,"3"3"0,-7-8 0,4 8 0,-5-3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2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41 583 24575,'-8'-20'0,"6"-17"0,-5-21 0,-3-16 0,7-13 0,-7-2 0,15-2 0,-4 35 0,14 10 0,3 40 0,32-3 0,7 1 0,-3 6 0,6 3 0,-5 3 0,-32 3 0,1 66 0,-18-19 0,-12 8 0,-2 1 0,3 2 0,-2 12 0,32-51 0,14-8 0,18-11 0,23-30 0,-39 18 0,10-18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2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24575,'24'74'0,"-3"6"0,12 1-938,-4 1 938,12 0 308,12-10-308,-16-34 156,25-56-156,-28-54 0,-8-17 0,-6 34 0,-2-2 0,8-34 0,-7 11 0,-19 43 0,0 21 0,0 12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1185 24575,'7'-54'0,"-7"7"0,-1 33 0,-13-1 0,8 10 0,-7-5 0,3 9 0,1-3 0,-8 15 0,-3 9 0,-15 27 0,1 13 0,0 16 0,16 5 0,18-20 0,18-13 0,11-30 0,13-10 0,-13-14 0,1-18 0,-11-16 0,-12-33 0,-1 21 0,-2 0 0,-4-11 0,0 1 0,0 74 0,0 18 0,21 27 0,-11-18 0,28 5 0,-21-35 0,34-44 0,6-21 0,2-19 0,-26 7 0,2-20 0,-2-4 0,-7 11-611,-5-3 1,-7-2 610,-3 5 0,-2-12 0,-2 1 0,-4 16 0,-7 13 0,-2 7 0,5-12 0,-5 10 0,-12 26 0,1 56 0,-10 34 0,15 15 0,5 20 0,0-5 0,-4-4 0,2 4-793,7-9 0,2 12 0,3-1 0,1-14 793,3-5 0,5-7-218,12 26 1,5-11 217,9-32 0,21-16 0,-30-56 0,-3-25 0,-3-7 2137,-19-1 0,3 10-2137,9 37 554,-8-14-554,-8 106 0,0 14 0,13-25 0,6-9 0,43-79 0,-13-31 0,6-26 0,-32 17 0,-17 29 0,-6 28 0,0 21 0,0 15 0,0 0 0,7 4 0,0-19 0,17 4 0,7-14 0,18-3 0,9-7 0,8-25 0,1-2 0,-3-29 0,-8 5 0,-17-2 0,-18 8 0,-4 5 0,-21-10 0,10 23 0,-15-5 0,3 28 0,-18 32 0,5 15 0,2 12 0,2 5 0,2 31 0,19-12 0,13-7 0,25-20 0,5-15 0,3-10 0,-2-27 0,6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1888 24575,'39'-40'0,"9"-19"0,-16 17 0,3-3-1707,6-11 1,2-3 1706,6-2 0,2-4-2038,3-14 1,0-4 2037,-16 24 0,-1-1 0,5-9 0,1-2 0,6-10 0,1-3 0,0 1 0,-4 10 0,4-5 0,-3 7 0,3-4 0,4-9 0,5-8 0,-2 4 0,-8 19 647,-5 20 1,-7 10-648,14-18 0,-34 40 0,-20 20 0,-11 11 0,3-3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 24575,'-38'0'0,"5"3"0,-6 58 0,15-20 0,-7 48 0,22-16 0,27-6 0,1-8 0,54-30 0,-33-75 0,-2-16 0,26 4 0,-57-32 0,-24 1 0,-19 41 0,-34-10 0,49 57 0,6 13 0,3 32 0,-1-2 0,4 15 0,20-20 0,14-11 0,27-12 0,22-6 0,-28-8 0,-3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26 24575,'-18'-10'0,"0"17"0,0 12 0,0 21 0,8 2 0,63-38 0,11-8 0,-33 11 0,39-27 0,-14 6 0,-56 27 0,0 10 0,0 33 0,0-5 0,0 6 0,8-24 0,14-9 0,8-36 0,34-50 0,-28 9 0,6-24 0,-34 47 0,-8 29 0,0 15 0,8 20 0,-6-1 0,18 3 0,-11-9 0,28-2 0,-4-15 0,24-5 0,1-19 0,-12-20 0,-4-8 0,0-19 0,-9 6 0,-8 1 0,-23 13 0,-7 39 0,3 41 0,-25 55 0,20-40 0,-2 6-1113,-5 13 0,-5 9 1,2-2 1112,0 16 0,3 4 0,5-16 0,0 10 0,1-2 0,1-13 0,-1-2 0,3-6 0,5 28 0,0-39 0,0-83 0,0-51 0,11 17 0,2-7-919,-2-14 1,2-3 918,12-7 0,2-1 0,-2-6 0,-1-1 0,-1 10 0,1 3 0,0 5 0,-2 5 0,-7 19 0,1 3 0,20-33 2980,-18 48-2980,12 5 0,-12 72 0,-3 18 0,3-2 0,-6 29 0,-9 0 0,-14-31 2195,-7 8-2195,4-59 0,2-27 0,6 3 0,-2-7 0,8 12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93 24575,'2'-49'0,"-3"14"0,-27 27 0,-3 17 0,-26 7 0,9 36 0,3 10 0,0 0 0,21 8 0,17-5 0,30-36 0,60-26 0,-37-33 0,20-30 0,-26-23 0,-17 37 0,-5 8 0,-14 46 0,7 20 0,-4-13 0,10 1 0,-8-11 0,1 4 0,-5-8 0,-1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6:0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24575,'18'6'0,"0"0"0,-3-6 0,-2 0 0,-4 0 0,1 0 0,-1 0 0,4 0 0,2 0 0,19-6 0,-12 5 0,12-5 0,-16 6 0,15 0 0,-14 0 0,18 0 0,-25-4 0,25 3 0,-22-3 0,18 4 0,-27 0 0,2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24575,'3'-6'0,"16"5"0,51-22 0,-16 15 0,6 0-1122,12-7 1,10-2 1121,-8 6 0,11 1 0,0 0 0,-13 1 0,-4 0 0,-4 0 0,9 1 0,0-1 0,0 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10 24575,'-4'-5'0,"-5"1"0,-6 4 0,-10 0 0,-8 9 0,-5 6 0,0 8 0,13 9 0,12-13 0,8 3 0,21-13 0,3-4 0,53-8 0,-21 1 0,14-5 0,-32 7 0,-15 8 0,-8 2 0,8 44 0,-29 4 0,5 7 0,-43-10 0,22-55 0,-8 9 0,27-24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24575,'0'10'0,"0"11"0,0 28 0,0 23 0,0 24-1001,0-37 1,0 3 1000,0 5 0,0 2 0,0-2 0,0 2 0,0 14 0,0-2 0,0-26 0,0-3 240,0 5 1,0-7-241,0-9 0,0-24 0,0-9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24575,'0'-25'0,"0"-8"0,0-10 0,8 1 0,-1 9 0,42-20 0,3 20 0,0 3 0,3 4 0,18 6 0,-12 17 0,-3 7 0,-15 6 0,24 32 0,-51-22 0,-4 10 0,-7-13 0,-5-2 0,-8 5 0,-2-10 0,-15 7 0,-2-15 0,-6 5 0,-1-7 0,11 0 0,7-8 0,12 6 0,4-6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129 994 24575,'5'-4'0,"4"3"0,-8-11 0,8 2 0,-7-5 0,3 2 0,-5 4 0,0-5 0,0 0 0,-5-4 0,3 4 0,-11 5 0,3 4 0,-35 45 0,19-2 0,0 26 0,5 5 0,9 3 0,13-15 0,6-5 0,9-15 0,28-11 0,-19-19 0,28-51 0,-38-2 0,5-8 0,-3-5 0,-15-21 0,8 5 0,-10 32 0,0 42 0,0 43 0,0 5 0,0 26 0,7-2 0,1-32 0,8 5 0,7-35 0,3-3 0,10-19 0,22-39 0,-16-9-486,-14 10 0,-3-5 486,-9 7 0,-3-7 0,-1-32 0,-2-18 0,0 10 0,4 11 0,-1 0 0,-7 10 0,-1-9 0,0 2 0,0 18 0,6-17 0,-15 18 0,-12 106 0,-1 28 0,5 28-773,-2-35 0,-3 9 0,5-3 773,9 9 0,3 2 0,-4-1 0,-2 7 0,4-8 0,6-8 0,1-3 0,-2 25 0,6-17 0,6-52 856,26-55-856,-21-1 0,6-21 0,-2-4 0,-11 4 0,9-25 0,-20 76 0,3 27 2435,-5 32-2435,0-6 0,0 1 0,0 14 0,11 14 0,-4-63 0,29-17 0,-13-20 0,27-53 0,-21 12 0,-8 9 0,-3 0 0,-5 6 0,5 0 0,-17 74 0,-6-1 0,3 53 0,2-41 0,6 1 0,11-31 0,26-23 0,0-14 0,8-17 0,1-6 0,-20 11 0,-2-2 0,13-23 0,-5 3 0,-8 15 0,-17 10 0,-10 60 0,-7 22 0,4 22 0,-10 6 0,8 6 0,-1 9 0,5-35 0,10-2 0,-11-47 0,3-4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38 24575,'0'-14'0,"-4"5"0,3 0 0,-4 8 0,5-3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3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24575,'43'0'0,"-3"-7"0,1 5 0,8-20 0,8 18 0,8-25 0,0 26 0,-1-26 0,-13 26 0,-18-12 0,-19 15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24575,'25'0'0,"15"0"0,25 0 0,24-17-984,-37 15 1,1 0 983,3-12 0,0 0 0,42 11 0,-18-8 634,-31 11-634,-25-4 0,-16 3 0,-8-3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24575,'0'-5'0,"0"1"0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24575,'25'7'0,"-6"0"0,10 13 0,-13-4 0,-4 6 0,-1-4 0,-10 6 0,-13 6 0,-16 8 0,-15-3 0,-6-1 0,-35 18 0,6 1 0,35-32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6:1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24575,'-5'4'0,"5"-3"0,9 3 0,19-4 0,7 0 0,21 0 0,2 0 0,5 0 0,3 0 0,15 0-318,-13 0 1,0 0 317,5 0 0,5 0 0,3 0 0,-31 0 0,0 0 0,46 0 0,-4 0 0,-18 0 0,12 0 0,-60 0 0,-10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24575,'4'-1'0,"15"11"0,18 12 0,32 22 0,-25-20 0,3 2-1970,12 11 0,4 2 1970,6 4 0,3 2 0,9 5 0,1 3 0,1 1 0,-1 1 0,1-1 0,-2 1 0,-10-5 0,-1 1-132,-13-10 0,1 2 0,-7-5 132,27 19 0,-28-19 0,-12-12 0,-34-26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22 24575,'-5'15'0,"-9"18"0,12 31 0,-8 33-1204,9-42 0,2 3 1204,0 5 0,-2 2 0,-4 14 0,-1-2 0,3 23 384,-3-39 1,1-19-385,5-39 397,0-25-397,0-56 0,-4 4 0,-3-7 0,-3-14 0,0-2-1171,2 7 1,0 2 1170,-1 10 0,1 12 0,8 20 1090,0 28-1090,43 58 0,0 7 0,15 9 0,6 4 0,-22-22 0,3-1 0,32 25 0,1-4 0,0-6 0,-30-22 0,-4-4 0,-15-11 0,-16-10 0,-8-5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24575,'-5'17'0,"10"13"0,-3 42 0,19 10 0,-19-33 0,-2 5 0,6 37 0,-1 1 0,-5-36 0,0-1 0,4 27 0,1-7 0,-3-26 0,12-11 0,-5-20 0,11-2 0,-9-15 0,1 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24575,'-21'94'0,"5"0"0,16-27 0,0 4 0,0-13 0,0-9 0,0-8 0,0-19 0,17 8 0,-5-17 0,57 12 0,-20-18 0,11-9 0,3-8 0,11-20 0,4-6 0,-48-5 0,-25 14 0,-5 9 0,0 3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24575,'-5'25'0,"0"15"0,21 25 0,-1 24-1184,1-34 1,-2 2 1183,-6 3 0,-2 1 0,9 6 0,-1 0 0,-11-2 0,-2 0 0,8-1 0,0 0 0,-8-7 0,-2-2 80,1 34-80,0-18 0,0-36 0,0-14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88 238 24575,'0'-10'0,"0"1"0,-8 4 0,6-8 0,-10 11 0,7-10 0,-5 11 0,5 1 0,-5 9 0,9 12 0,-17 13 0,14 8 0,-9 14 0,13 2 0,0-1 0,8-8 0,13-12 0,-1-14 0,38-19 0,-24-14 0,34-41 0,-35-30 0,-4-1 0,-20-12 0,-17 36 0,-28-9 0,4 36 0,-29-10 0,33 39 0,-2 3 0,16 9 0,16 23 0,7 3 0,41 23 0,2-15 0,-7-21 0,1-5 0,3-1 0,2-14 0,-42-9 0,1-22 0,4 1 0,2-19 0,2-2 0,15 1 0,-3-27 0,-9 61 0,-15 9 0,7 4 0,-3 4 0,-1-3 0,2 11 0,-6-6 0,5 3 0,-9-13 0,3-6 0,-8 0 0,3-2 0,-11 11 0,5-3 0,-6 4 0,2 8 0,-46 73 0,29-24 0,-2-1 0,6 3 0,23 20 0,20-22 0,40 19 0,-15-51 0,21 2 0,-7-44 0,-16-5 0,16-28 0,-34-17 0,-6-6 0,10-6 0,-15 6 0,-3 5 0,-1 28 0,-5 11 0,-3 42 0,3 18 0,-4 38 0,0 4 0,0 0 0,0-15 0,10-17 0,0-25 0,10-8 0,11-21 0,6-27 0,-1-9 0,11-14 0,-9-2 0,-5 1 0,-16 13 0,-7 19 0,-14 44 0,2 23 0,-7 16 0,17-19 0,13-3 0,73-58 0,-54 25 0,41-31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153 352 24575,'-16'49'0,"1"1"0,9-22 0,-10 27 0,-7 25 0,-2 7 0,6-14-1198,7 2 1,4-8 1197,1-6 0,3-1 0,2 0 0,4-1 0,2-6 0,2-1 0,6 37 766,6-31-766,15-100 0,-10-24 0,-3-14 0,1 1 0,0-5-569,-3 11 1,0-3 0,-1 5 568,-1 0 0,1 4 0,5-9 0,1 1 0,3 2 0,1 2 0,2 0 0,1 4-331,1 6 0,2 5 331,-3 9 0,-1 7 0,12-2 1058,-11 23-1058,-17 19 0,4 11 0,6 64 0,3-3 0,-16-10 0,-3 12 0,-5-5 0,-7-6 0,-3-3 1074,5 15 0,-5-8-1074,-25-10 790,22-48-790,-3-5 0,4-8 0,1-1 0,4-5 0,0 1 0,5 3 0,0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7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285 224 24575,'0'-14'0,"0"0"0,0 5 0,0-1 0,0 1 0,0-1 0,0-3 0,0-1 0,0-4 0,0 3 0,-5 2 0,-11 8 0,-7 1 0,-17 4 0,-2 8 0,-1 2 0,-3 23 0,18-5 0,10 19 0,4 5 0,4 3 0,22 1 0,11-5 0,18-22 0,27-14 0,-14-42 0,-28-15 0,-5-7 0,15-28 0,-20 7 0,-4 1 0,6 0 0,-16 15 0,5 51 0,6 37 0,9 12 0,4-12 0,3-2 0,-19-26 0,-2-2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4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24575,'52'24'0,"-1"3"0,6-24 0,7 5 0,3 2 0,3-8 0,-35 8 0,-8-10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24575,'0'20'0,"8"10"0,-5 26 0,5 3 0,-8 13 0,0-1 0,10 25 0,-8-18 0,22 16 0,-20-58 0,10-8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1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19 24575,'-5'-9'0,"4"-1"0,-3 20 0,18 18 0,-2 34 0,-2 19 0,0-10 0,1 7 0,-1 1-1512,-2 4 0,-1 2 1,-2 2 1511,1 6 0,-1 1 0,-3-4 0,-4-21 0,-3-4 0,-1 6-31,-1 6 0,-3 7 0,0 0 1,2-9 30,-2 18 0,-1-4 0,-1-9 0,-1 1 0,5-20 0,8-24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261 206 24575,'5'4'0,"4"-3"0,-4 4 0,0-13 0,-1 1 0,-4-10 0,0-4 0,-13-47 0,6 35 0,-23-24 0,7 53 0,-25 27 0,-3 13 0,3 11 0,8 18 0,12 5 0,37 4 0,16-14 0,13-13 0,57-50 0,-20 5 0,-21-49 0,-10-12 0,-24 6 0,2-2 0,-6 5 0,-14 31 0,28 31 0,-24 32 0,14 14 0,0 3 0,-16-1 0,24 20 0,-25-62 0,8-7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24575,'0'13'0,"9"10"0,-7 23 0,14 11 0,-1-6 0,-4 0 0,15-8 0,-23-9 0,16-5 0,-18 3 0,10-12 0,-10-4 0,4-8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4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24575,'-5'-10'0,"1"20"0,4 11 0,0 35 0,10 11 0,-8 13 0,18-6 0,-18 22 0,-2 0 0,10-30 0,-10 8 0,0 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175 904 24575,'10'-4'0,"0"-5"0,-4-6 0,3 5 0,-8-2 0,4 7 0,-13-6 0,1 5 0,-10 1 0,-5 5 0,2 0 0,-14 11 0,9 9 0,-8 17 0,8 8 0,15 6 0,5 4 0,-4 15 0,22-4 0,10-4 0,15-13 0,31-30 0,8-16 0,15-25-686,-16-5 0,-3-7 686,-27 1 0,-6-8 0,0-12 0,0-9 0,-5 3 0,-5 0 0,-5-3 0,1-14 0,-1-9 0,-10 3 0,-16-14 0,-10 4 0,3 9 0,-2 2 0,0-8 0,-3 12 0,-8 18 0,12 16 0,-3 47 0,11 40 0,-18 29 0,16-21 0,3 8 0,2 21 0,1 12 0,4-3 0,4-18 0,3-3 0,0 3-111,2 14 1,0 3 0,4-10 110,4-10 0,8-14-265,9-22 1,1-10 264,-2-1 0,29-7 0,-55-20 0,9-46 0,-15 13 1655,6-35-1655,-14 60 577,7 9-577,-5 31 0,11-3 0,-12-9 0,17-1 0,-3-4 0,5-8 0,7-15 0,-19-12 0,11-11 0,-18 1 0,5 0 0,-12 8 0,5 6 0,-9 12 0,5 5 0,-8 4 0,2 4 0,-3 5 0,3 5 0,4 4 0,-12 9 0,16 1 0,-10 8 0,13-3 0,0 1 0,5-7 0,1-6 0,5-12 0,-2-5 0,0-4 0,1 0 0,3-15 0,-2-12 0,11-15 0,-14-31 0,6 19 0,-14-8 0,-5 37 0,4 42 0,-3 12 0,17 27 0,4 1 0,18-16 0,-5-23 0,-2-24 0,-5-35 0,-4-30 0,-8 15 0,-1-30 0,-10 52 0,0 11 0,11 32 0,5 20 0,17 10 0,9 4 0,-1-11 0,2-1 0,25 7 0,13-1 0,-37-17 0,-30-17 0,-9 8 0,-14-37 0,4 5 0,0-24 0,5 11 0,8 1 0,-6-1 0,18-2 0,-16 9 0,13 3 0,-16 11 0,7 7 0,1 7 0,-3 5 0,14 12 0,-7 4 0,8 9 0,5 6 0,15 42 0,-15-39 0,13 35 0,-32-59 0,1 2 0,-25 5 0,4-9 0,-20 13 0,18-20 0,0 1 0,11-8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24575,'16'49'0,"7"14"0,-20 4 0,18 20 0,-19-5 0,9-8 0,-11-25 0,0-21 0,4-19 0,-3-9 0,8-5 0,5-23 0,4 6 0,36-26 0,-25 31 0,19-5 0,-32 30 0,-2 17 0,3 46 0,-13-9 0,-1 7 0,3 0 0,-2 1 0,-4-7 0,0-3 0,7 25 0,-1-60 0,10 14 0,-10-31 0,2 7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24575,'5'7'0,"-3"7"0,12 23 0,-12 6 0,7 6 0,-9-7 0,0-4 0,0-20 0,0-6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7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24575,'11'5'0,"-3"0"0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20 751 24575,'-5'5'0,"0"4"0,0-23 0,0-1 0,5-32 0,0 3 0,0-5 0,5 19 0,0 14 0,9 12 0,0 9 0,15 23 0,-8 5 0,13 57 0,-22-41 0,1 5 0,-13-73 0,0-32 0,8-30 0,-6 30 0,20 6 0,-14 37 0,12 6 0,-11-2 0,8 15 0,7 5 0,24 45 0,2-8 0,-1 11 0,-5-24 0,-20-27 0,4-26 0,-8-22 0,2-37 0,-10-24 0,-1 45 0,-1-5 0,-6-31 0,-5-1-435,2 31 1,-1 2 434,0-17 0,-2 6 0,-9 13 0,11 56 0,11 42 0,-3 4 0,-1 7 0,-1 9 0,2 6 0,6-3 0,3 4 0,-2-3-747,-6 8 1,2-1 746,12 15 0,1-7 0,-1-3 0,-4-25 0,-8-26 0,-4-14 0,-7-12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6 196 24575,'-5'-4'0,"22"3"0,24-18 0,40-2 0,-31 4 0,5-2 0,31-9 0,-2 1 0,0 2 0,-31 8 0,0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264 230 24575,'10'-5'0,"-5"0"0,-1-8 0,-4-8 0,0-6 0,0-7 0,-13-2 0,-4-1 0,-7 10 0,5 8 0,2 14 0,-15 18 0,0 8 0,-2 16 0,2 9 0,6 31 0,6-24 0,4 0 0,16 19 0,30-8 0,0-25 0,20-32 0,5-12 0,10-20 0,-11-45 0,-8-11 0,-14 5 0,-16 8 0,-7 8 0,-9 32 0,0 34 0,0 22 0,22 31 0,-10 20 0,2 2 0,12-14 0,-15-6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1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24575,'20'0'0,"-8"0"0,12 0 0,-3 0 0,13 0 0,22-10 0,17 7 0,4-8 0,6 0 0,-13 9 0,2 1-1268,-5-1 0,5-2 0,-2-1 1268,14-4 0,7 0 0,-4 4 0,13 2 0,1 0 0,-8-3 0,-10-5 0,-5-1 0,8 1 0,5 6 0,13 3 0,4 0 0,-5 0 0,-13-2 0,-9-4 0,-10-1 0,8 1 0,6 4 0,11 1 0,3 1 0,-3-1 0,-11 0 0,-3-1 0,-9-1 0,11-1 0,-7 1 0,13-2 0,4 0 0,1 0 0,-6 1 0,-12 2 0,6 1 0,-10 3 0,5-3 0,9-5 0,8-3 0,0 0 0,-12 4 0,9 6 0,0-1-353,-7-5 1,10-2-1,3-2 1,-10 3 352,-9 2 0,-6 1 0,4-1 0,-1 1 0,5-2 0,-2 0 0,-10 0 0,4-2 0,-11-1-110,14-1 110,7 0 0,-13 2 0,-3 0 0,-2-1 0,1 5 0,-7-1 0,-27-2 3457,36 8-3457,-29 0 1719,2 0-1719,-13 0 148,-19-4-148,1 3 0,3-3 0,8 4 0,33-8 0,5-3 0,-11 1 0,9 1 0,-7-1 0,-37 0 0,-3 9 0,3-9 0,1 9 0,0-4 0,4 5 0,-4 0 0,0 0 0,-5 4 0,-1-3 0,-7 7 0,4 1 0,-5 2 0,0 14 0,0-2 0,0 33 0,0 33 0,5-22 0,0 4 0,-4-3 0,1 7 0,7-6 0,6 10 0,0 1 0,-5-10 0,-5 8 0,0 1 0,8 3 0,6 14 0,1 2 0,-6-7-1170,-6-3 0,-3-6 0,0 0 1170,5 0 0,2-1 0,-3-4 0,-2 19 0,-3-18 0,-4-36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24575,'0'25'0,"0"2"0,0 6 0,0-6 0,0 5 0,9 1 0,-7 3 0,7 4 0,-4-13 0,-3-2 0,3-15 0,-5-2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1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24575,'0'-5'0,"0"1"0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81 909 24575,'-20'-13'0,"6"-1"0,-2 1 0,-1-8 0,15 6 0,-10-6 0,12-5 0,5 9 0,19 4 0,3 27 0,8 33 0,5 23 0,-6-10 0,8 4 0,4 33 0,-10-32 0,-32-85 0,-4-43 0,0-7 0,0-11 0,0 32 0,8 20 0,-1 19 0,6 5 0,4 5 0,2 11 0,13 9 0,1 13 0,7 8 0,3 1 0,11-1 0,-6-3 0,0-6 0,-4-21 0,27-57 0,-47-4 0,-17-15 0,-8-27 0,-3-5 0,-2 13 0,-6-4 0,-4 0-606,2 4 0,-2-13 1,1 4-1,2 16 606,2 17 0,1 13 0,-1 0 0,11 79 0,17 52 0,-7-22 0,2 3-545,6 0 1,2 0 544,-1-1 0,0 0 0,-1-8 0,1-1-277,4 9 1,0-3 276,8 20 550,-4-3 1,-18-54 0,-9-16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24575,'41'14'0,"15"-2"0,24-29-1372,-25 8 1,2-3 1371,6-9 0,4-3 0,-3 5 0,4-1 0,-7 2 0,31-14 0,-35 15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24575,'-6'22'0,"2"33"0,4 36 0,-1-33 0,2 5 0,5 4 0,4 7 0,-2-11 0,2 23 0,1-14 0,3-26 0,3-76 0,-8 1 0,10 1 0,-5 14 0,7 8 0,-5 1 0,32 33 0,-22-3 0,10 24 0,-1 7 0,-6 10 0,9 22 0,-38-42 0,-15-21 0,-11 1 0,-21-11 0,3-16 0,-16-20 0,32 7 0,4-5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155 131 24575,'-8'-5'0,"6"-7"0,-14 10 0,14-14 0,-10 10 0,11 18 0,-4 11 0,5 33 0,0 2 0,0 14 0,5-10 0,-1 0 0,-2 10 0,2-15 0,1-8 0,-1-26 0,-3-10 0,3-25 0,-12-18 0,6-12 0,-28-16 0,25 0 0,-28-24 0,20 20 0,3-2 0,-8-24 0,-1-8 0,19 67 0,5 16 0,1 7 0,8-2 0,-3 8 0,11 22 0,-7-2 0,7 35 0,18 29 0,-4-7 0,-12-30 0,0-3 0,8 9 0,-10-12 0,-5-8 0,-2-6 0,-7-2 0,9 0 0,-10-9 0,5 1 0,-8-13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24575,'25'-7'0,"1"2"0,8-3 0,-1 6 0,8-5 0,16-5 0,0 1 0,-11 5 0,48-17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24575,'41'0'0,"16"-22"0,24 0-512,-27 2 1,6-3 511,30-4 0,6-1 0,-30 8 0,2 0 0,-2 0-900,31-10 1,-4 1 899,-13 5 0,-7 0 667,16-7-667,-40 17 0,-27 1 0,-43 22 475,-28 3-475,-6 3 0,-5 2 0,12-2 0,-4 2 560,-19 4 0,-10 4 0,13-4-560,-8 6 0,6-4 0,27-5 0,71-18 0,14 0 0,23-15 0,8 1 0,14-20-498,-39 18 0,1 1 498,3-3 0,0-1 0,-2 3 0,-2 1 0,40-4 0,-45 9 0,-15 10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282 262 24575,'6'8'0,"2"-2"0,-3-1 0,1-6 0,-2-13 0,-4-7 0,0-6 0,0-6 0,0-8 0,-6-9 0,0 12 0,-5 2 0,0 27 0,-22 0 0,8 7 0,-36 12 0,23 1 0,-27 49 0,42-20 0,-9 31 0,32-22 0,29 44 0,-7-47 0,32 21 0,3-59 0,-7-27 0,-1-4 0,10 4 0,-14-11 0,-9-3 0,-28 12 0,3-45 0,-11 25 0,-4-29 0,3 40 0,-4 24 0,18 23 0,-1 24 0,17 4 0,-8 4 0,3 0 0,-5 0 0,1 1 0,-2-8 0,8 13 0,-15-32 0,4 6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24575,'-5'0'0,"1"0"0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5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85 24575,'0'-14'0,"0"1"0,0 3 0,0 1 0,0-1 0,0 0 0,-4 1 0,3-1 0,-3 13 0,4 17 0,-11 43 0,9-14 0,1 7-900,-10 25 1,-2 11 899,8-17 0,1 7 0,1 3 0,0-4 0,-2 8 0,0-2 0,-1 5 0,0 2 0,0 7 0,-1-2 0,1-14 0,0 3 0,0-9 0,-2 5 0,-3-14 0,-4-37 0,10-10 0,-3-21 0,-7-46 1799,8 4-1799,-6-51 0,22 32 0,17-17 0,0 35 0,23-4 0,-24 32 0,30 34 0,-29 58 0,-3-29 0,-2 3-975,-12 14 1,-6 2 974,-2-9 0,-2-1 0,2-3 0,-4-1 0,-12-3 0,-3 1 0,5 20 0,-1 0 0,-4-19 0,-1-1-315,0 13 1,3 0 314,3 28 0,2-31 0,1-1 0,8 36 0,7-30 0,4 8 0,0-10 0,7 15 0,10-6 0,1-12 0,-15-44 0,6-6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24575,'5'27'0,"5"12"0,8 10 0,4 31 0,-15-29 0,-1 3-1197,6 15 0,-1 4 1197,-9 6 0,-1 3-895,5 12 0,0 3 895,-5-1 0,-2 0 0,1 1 0,0-3 0,0-14 0,0 1-573,0 18 0,0-6 573,0 4 0,0-39 0,0-12 0,0-31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5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325 179 24575,'10'-4'0,"-5"-2"0,-1-3 0,-4-5 0,0 0 0,0-4 0,0-7 0,-11 2 0,-2-3 0,-6 5 0,4 11 0,1 2 0,-37 15 0,16 3 0,-44 30 0,42 26 0,-7 0 0,27 13 0,9-30 0,8-7 0,49 22 0,-14-31 0,42 7 0,-28-31 0,21-27 0,-26 2 0,-9-36 0,-7-10 0,-13 5 0,-4-13 0,-5 4 0,-11 26 0,3-3 0,-7 34 0,8 13 0,-4 20 0,15 40 0,14 14 0,4 1 0,11-14 0,-12-32 0,-6-4 0,4-7 0,-2-4 0,-7-6 0,-1-5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24575,'18'0'0,"0"5"0,7 4 0,9 7 0,8 6 0,7 3 0,2 11 0,-10-1 0,-13-3 0,-15-5 0,-13-9 0,-31 13 0,-23 14 0,-10-17 0,5 5 0,35-33 0,16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319 308 24575,'6'-9'0,"2"-1"0,-7-3 0,11-8 0,-10-6 0,5-6 0,-7-1 0,-5-8 0,-2 14 0,-11-9 0,-1 15 0,-33 3 0,16 6 0,-41 43 0,41-4 0,-3 43 0,7 9 0,11-11 0,9 19 0,12 0 0,30-23 0,9-16 0,7-5 0,22-10 0,4-24 0,0-15 0,-1-38 0,-26 16 0,-6-3 0,-8-37 0,-33-10 0,9 61 0,-11-1 0,4 61 0,0 15 0,26 11 0,-8-17 0,19-3 0,-24-36 0,-5-6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24575,'11'-11'0,"-3"3"0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6:5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45 24575,'10'-11'0,"2"4"0,-11-5 0,7 10 0,-6-10 0,2 25 0,-4 9 0,0 34 0,-12 31 0,11-34 0,0 8 0,-8 28 0,-3 14 0,3-10 0,6-16 0,1-1 0,-4 12 0,-1 8 0,2-22 0,5-21 0,0-10 0,8-40 0,0-8 0,12-14 0,-6 1 0,2 0 0,-1 5 0,-1 7 0,33 2 0,-7 4 0,12 13 0,3 5 0,1 2 0,-6 11 0,-5 5 0,-13 7 0,-16 15 0,-5 8 0,-2 28 0,-8-36 0,-2-2 0,1 6 0,-9-33 0,2-10 0,-41-5 0,25-6 0,-25-4 0,30-3 0,-10-10 0,8-9 0,-8-20 0,18 17 0,1-1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388 160 24575,'5'-8'0,"3"1"0,-7-10 0,3 7 0,-4-7 0,-11-1 0,3-1 0,-16-5 0,-7 6 0,-1-3 0,-46 25 0,32 5 0,1 18 0,2 8 0,8 18 0,9 18 0,8 5 0,13 13 0,2-29 0,5-3 0,19-5 0,47-27 0,-27-12 0,15-27 0,-2-13 0,-17-14 0,-10-2 0,-4-5 0,-2-32 0,-19 24 0,-2 1 0,11-19 0,-11 2 0,0 60 0,0 30 0,13 14 0,8 39 0,18 5 0,1-4 0,4-11 0,8-32 0,-13-7 0,-5-13 0,-19-1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24575,'3'0'0,"-1"0"0,16 22 0,-7-9 0,7 26 0,-3-13 0,-6 8 0,11 6 0,-16 3 0,9 6 0,-13 0 0,-13-4 0,-4-2 0,-18 3 0,-9 3 0,-11 4 0,22-22 0,3-8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24575,'4'-5'0,"-12"23"0,10 9 0,-11 29 0,9 2 0,0 6 0,0 1 0,0 0 0,9-8 0,-7 6 0,20-12 0,-19 5 0,18-6 0,-19-18 0,5-8 0,-7-20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24575,'4'-10'0,"5"20"0,-3-3 0,1 25 0,-7-5 0,9 13 0,-7 2 0,7 8 0,0-1 0,-7 0 0,15 0 0,-14-7 0,11-8 0,-13 12 0,12-15 0,-11 17 0,5-14 0,-7-8 0,0-9 0,0-9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24575,'13'0'0,"15"-9"0,14 7 0,23-22 0,15 9 0,-11-5 0,1 1 0,-15 10 0,-1 1 0,14-8 0,-4 1 0,1 13 0,-29-8 0,-20 10 0,-12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24575,'0'-9'0,"4"3"0,-3 24 0,16 5 0,-13 39 0,20 14 0,-21-16 0,-4 6-476,7 7 1,-1 8 475,0 10 0,0 11 0,-2-6-1101,-2-22 1,-1-4 0,2 4 1100,5 24 0,3 6 0,-3-10 0,-6-7 0,1-4-536,11-9 0,4 4 0,-4-8 536,-9-11 0,0-2-7,15 27 1,-2-12 6,-15-38 0,3-4 0,-5-25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32 114 24575,'-14'4'0,"-3"-3"0,26 4 0,1-5 0,31-9 0,8 7 0,8-17 0,15 17 0,8-18 0,10 17 0,-1-18 0,-36 16 0,-3 0 0,4-15 0,-1 10 0,-48 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2:5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24575,'6'-15'0,"11"-6"0,-6-13 0,4-10 0,1 2 0,-14-14 0,7 5 0,-1-5 0,-5 7 0,5 13 0,-3 8 0,-4 15 0,3 16 0,-4 2 0,7 20 0,5 59 0,-3-22 0,-3-8 0,-2 1 0,-4 9 0,9-6 0,-7-2 0,7-14 0,-9-8 0,0-13 0,0-4 0,4-11 0,-3 2 0,3-8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0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24575,'13'0'0,"15"0"0,15-9 0,14 6 0,8-16 0,0 17 0,6-8 0,-17 4 0,1 2 0,28 1 0,-27-2 0,-4 0 0,-11 5 0,-16-8 0,-30 1 0,-3-3 0,0 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5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 24575,'-4'-5'0,"-5"1"0,-2 4 0,2 15 0,-8 6 0,13 34 0,-20 21 0,21-7 0,3 3 0,-6-14 0,1-1 0,9 15 0,2-5 0,4 0 0,38-29 0,14-16 0,-10-31 0,3-10 0,23 8 0,-2-8 0,-14-23 0,-12-11 0,-19 0 0,-7 0 0,5-27 0,-31 26 0,-9 4 0,-16-2 0,-20 21 0,-6 11 0,-9 17 0,0 10 0,3 7 0,8 19 0,40 40 0,52-27 0,8 3 0,1-27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54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42 24575,'-18'-22'0,"-7"8"0,-2 17 0,-9 11 0,-18 57 0,18-7 0,38 16 0,18-1 0,20-21 0,8-7 0,8-11 0,32-40 0,-13-19 0,-2-7 0,9-7 0,-19-46 0,-20-8 0,-48 19 0,-1-2 0,-8 10 0,-23 39 0,-15 19 0,-2 8 0,0 15 0,0-9 0,10 10 0,50 68 0,23-37 0,5 21 0,-4-54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5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127 299 24575,'-13'-6'0,"-2"2"0,-12 17 0,1 8 0,-4 25 0,17 34 0,10 8 0,13 0 0,5-21 0,9 9 0,11-23 0,37-40 0,9-18 0,-12 12 0,-1-8 0,16-25 0,-10-23 0,-38-10 0,-12-13 0,-3 4 0,3 6 0,-7-3 0,-7-16 0,-7-9 0,-6 15 0,-21-7 0,-18 31 0,-9 12 0,-18 24 0,-4 17 0,-1 7 0,-4 16 0,27 15 0,9 11 0,22-3 0,12 3 0,10 6 0,14-1 0,31 7 0,8-9 0,0-11 0,-8-21 0,0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5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53 24575,'-7'14'0,"5"22"0,-6 28 0,8 9 0,13 16 0,-4-41 0,21 6 0,-5-45 0,9-3 0,-2-28 0,-1-1 0,-6-25 0,-9-4 0,-8 1 0,-8-12 0,0 12 0,-8-5 0,0 21 0,-10 5 0,-4 21 0,-55 4 0,3 5 0,-1 0 0,33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3:5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1596 24575,'-18'6'0,"12"-9"0,7 7 0,70-28 0,10 8-1414,-9-3 0,6-2 1414,3 1 0,4 0-755,-23 2 0,2 0 0,2-1 755,9-2 0,2 0 0,1-1 0,-1-1 0,0-2 0,15-3 0,-20 6 0,11-4 0,7-1 0,4-2 0,3-1 0,-3 2 0,-4 0 0,-9 4-575,7-3 0,-9 3 0,-2 1 0,6-2 0,11-3 575,-14 5 0,9-3 0,7-2 0,6-2 0,4 0 0,0-1 0,-1 1 0,-3 1 0,-6 2 0,-7 2 0,-10 3-829,13-2 0,-11 2 0,-6 3 0,1 0 0,8-3 829,-3 1 0,5-1 0,3-2 0,1 1 0,-1 0 0,-5 1 0,-6 2 0,18-5 0,-6 3 0,-5 0 0,-3 2-426,2-1 1,-4 1 0,1-1 425,10-2 0,2-1 0,-1 0-136,-5 1 1,-2 0 0,-8 2 135,-7 1 0,-3 1 720,26-6 0,-13 3-720,-36 12 1006,-43 10 0,-1 0 0,-15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1 891 24575,'40'0'0,"17"0"0,37 0-1979,-35-7 0,5-4 1979,17 1 0,11-2 0,-21 1 0,7-1 0,2-1 0,-4 1 0,8 0 0,-3 0 0,12-1 0,-9 2 0,13-3 0,7 1 0,-1-1 0,-8 1 0,-14 1 0,-2 0 0,-12 1 0,3 1 408,47-6 1,5 1 0,-66 10-409,-93 11 0,-27 5 0,0 5 0,-7 1 72,7-4 1,-5-1 0,-7 1-73,-7-1 0,-9 2 0,0-1 0,8-1-1100,8-1 0,6 0 0,-5 0 1100,-12 2 0,-9 1 0,2-1 0,12-2 0,-2-3 0,7-1 831,-13 8 0,15-2-831,36-9 0,14 12 0,63-13 0,32-6 0,11-3 0,13-4 0,-7 2 0,-2 6 0,4-2 0,0-3 0,15-4 0,-3 1 0,-18 3-159,-18 5 1,-7 1 158,40-9 0,-33 9 3602,-70 10-3602,-16-6 0,-56 17 0,13-14 0,-13-3 0,1 2 0,-21 7 0,-1 1-978,15-4 1,-3-1 0,8 0 977,2-2 0,15 1 0,15 4 736,45-11-736,31-10 0,49-9 0,-19 0 0,15-5 0,8-4 0,1 0-1154,0 1 0,5-2 0,2 0 1,2-1-1,-3 1 1154,-1 0 0,0 0 0,-1 1 0,1-1 0,0 1 0,3-1 0,4-1 0,-2 1 0,-5 2 0,-12 3-780,23-6 0,-14 6 780,-7 2 0,-22 15 1774,-45 20-1774,-55 17 0,-25-1 0,-16 2-662,10-2 1,-6 1 0,3-1 661,-16 2 0,-2 0 0,24-5 0,-8 3 0,2-1 0,10-5 0,-4 1 0,5-4 0,-19 8 0,33-13 4893,76-29-4893,43-22 0,32-14 0,-1 1 0,-21 14 0,0 2 0,9-5-561,-9 3 0,11-4 0,5-3 0,0 1 0,-4 2 0,-10 5 561,14-4 0,-11 5 0,7 1 0,5 1 0,8 0 0,-3 2 0,-17 6 0,-12 3 0,-10 5 0,11 0 0,-27 12 2291,-60 16-2291,-49 19 0,-34 13 0,6-3 0,14-7 0,-3 2-632,2-1 1,-13 7 0,0 0 0,11-6 631,-7 3 0,7-5 0,-4 3 0,3-1 1827,12-3 1,4-2-1828,11-3 0,4-3 0,-13 7 0,61-12 0,47-43 0,6 6 0,14-5-978,14-8 0,18-9 1,3-1-1,-8 5 978,-10 5 0,-5 4 0,8-2 0,4-2 0,13-4 0,2 0 0,-4 3 0,-15 8 622,15 3 1,-11 4-623,14-11 0,-17 8 1541,-44 24-1541,-116 26 0,23-13 0,-10 4-659,-1 0 0,-10 5 1,-4 0-1,7-2 659,4-3 0,4-1 0,-6 2 0,-13 4 0,-8 3 0,1-1 0,10-4 1982,-8 2 1,10-3-1983,1 7 0,22-15 1510,46-27-1510,80-11 0,-21 1 0,3-2-619,9 2 0,3 2 619,7 1 0,0 1 1821,-2-1 1,1 2-1822,3 2 0,-7 2 0,0-2 0,-26 17 0,-102 16 0,10-1 0,-12 3-669,-17 2 1,-14 1-1,-1-2 669,-3-4 0,-1-1 0,3 0 0,12 1 0,3 0 0,4-4 0,-5-5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1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80 24575,'6'4'0,"-2"12"0,-14 21 0,8 28 0,-24 17-999,11 14 999,0-48 0,-4 0 0,-4 15 0,0-1 0,-9 21 122,11-28 1,4-6-123,11-21 0,14 4 0,14-31 0,52-7 0,-2-8-516,-18 3 0,3-1 516,-3-3 0,9-1 0,21 0 0,20 0 0,3 0 0,-11 1 0,-20 0 0,-6 2 0,8-1-508,1 3 1,12 0 0,1 0-1,-5 1 1,-14 2 507,7 1 0,-7 2-554,-3 4 0,5 1 0,-7 1 554,-6 4 0,0 0 0,8-3 0,5-3 0,-11 3 0,11 8 0,15-4 0,-66-20 800,-19 1-800,-7-21 3078,-18-17-3078,-4-20 0,-8 5 2107,8-9-2107,11 26 0,3 0 0,13-28 0,-12-8 0,19 47 0,-9 30 0,-1 7 0,-1-4 0,-4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24575,'5'8'0,"7"-1"0,-2 17 0,0 21 0,14 29 0,-21-24 0,-2 5 0,7 6 0,1 5 0,-4 2 0,-1 7 0,-2-4 0,0 15 0,-1 5 0,2-8 0,0 11 0,0 0 0,0-12 0,3 3 0,-1-2 0,-4 4 0,-2 5 0,4-18 0,7-11 0,-10-6 0,0-48 0,0-5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3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24575,'0'-9'0,"0"8"0,0 12 0,0 19 0,9 12 0,-7 7 0,14-6 0,-14-3 0,6-6 0,0 6 0,-6 2 0,7 7 0,-9-6 0,0-10 0,0-8 0,0-11 0,0-5 0,0-4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3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12 256 24575,'-5'-13'0,"4"-1"0,-5-4 0,6 0 0,0-7 0,0 5 0,0-21 0,17 5 0,-1-2 0,8 14 0,-6 15 0,11 9 0,1 17 0,11-3 0,-14 13 0,-9-8 0,-8-4 0,-4-2 0,-2-3 0,-4-1 0,-4 5 0,3-4 0,-19 7 0,12-11 0,-21 14 0,17-17 0,-3 1 0,10-6 0,5-6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3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3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53 224 24575,'0'-13'0,"0"3"0,0-7 0,-4 6 0,3-6 0,-11-4 0,10 1 0,-13-12 0,13 12 0,-9 3 0,10 5 0,-4 15 0,5 2 0,8 1 0,-1 2 0,10-8 0,-3 0 0,4-5 0,22-12 0,-17 8 0,17-10 0,-25 18 0,-2-3 0,-7 8 0,2-3 0,-7 11 0,7-1 0,-7 3 0,8 4 0,-4-8 0,16 11 0,-13-14 0,7 4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3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24575,'5'-1'0,"0"2"0,5 12 0,1 1 0,3 11 0,1 2 0,3 13 0,-3-12 0,-1 1 0,1-16 0,-4-8 0,2-1 0,-2-12 0,0-2 0,8-17 0,16-30 0,-2 7 0,5-21 0,-23 29 0,-1 4 0,-12 20 0,3 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36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224 888 24575,'0'-14'0,"0"0"0,0 1 0,0 2 0,0-2 0,0 4 0,-4 3 0,-1-2 0,-8 7 0,-9-3 0,6 4 0,-8 0 0,-10 25 0,-3 3 0,-3 11 0,17 1 0,17-24 0,6 5 0,9-11 0,1 0 0,16-4 0,2-11 0,16-32 0,-22 2 0,7-23 0,-27 34 0,3-2 0,-5 17 0,0 8 0,0 6 0,0 9 0,5 20 0,2-12 0,0 8 0,13-21 0,-12-1 0,16-7 0,-3 4 0,8-19 0,8-2 0,24-55 0,-19 15 0,-13 9 0,-5-3 0,-7-24 0,-3 17 0,-2-2 0,-8-30 0,4 15 0,-1 3 0,-7-3 0,-3 22 0,-3 4 0,-4 13 0,-9 0 0,-10 54 0,7 6 0,-8 28 0,19-4 0,1 12 0,2 6 0,6 22-526,-3-12 1,0 0 525,5 19 0,20-12 0,-5-5 0,14-36 0,8-10 0,24-13 0,5-4 0,-14-54 0,-37 2 0,0-13 1051,-13 12-1051,5-13 0,-7 27 0,0 35 0,0 19 0,10 34 0,-8-7 0,15-9 0,-15-16 0,23-3 0,-17-19 0,15 3 0,-9-14 0,-1-15 0,5-4 0,0-22 0,-1-24 0,-6 28 0,-4-13 0,-7 49 0,0 5 0,0 11 0,0 3 0,6 0 0,18 0 0,2-1 0,16-6 0,-8-4 0,33-55 0,-27 14 0,-5-12 0,-2-5 0,-2-22 0,-11 11 0,-6 3 0,-14 43 0,-5-1 0,4 4 0,-7 11 0,2-6 0,-12 30 0,11 12 0,-7 31 0,14 9 0,3-20 0,3 2 0,14 35 0,-7-8 0,12-36 0,-23-33 0,6-8 0,-8-2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25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24575,'5'3'0,"0"-6"0,13 23 0,-3-18 0,17 21 0,15 3 0,-4-1 0,3 1 0,-18-7 0,-13-17 0,5 32 0,-14-24 0,2 14 0,-8-19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24575,'-8'0'0,"-5"8"0,-3 8 0,-2 5 0,4 4 0,-1 2 0,-2 6 0,0 1 0,2-7 0,1-3 0,7-6 0,-2-3 0,8 2 0,-3-11 0,4 2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26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24575,'10'0'0,"-5"4"0,3 1 0,-7 5 0,9 3 0,-9 1 0,16 7 0,3 11 0,3 0 0,4 6 0,-13-20 0,-1-5 0,-8-17 0,7-12 0,-10-14 0,15-19 0,-15-2 0,15-6 0,-10 21 0,2 3 0,1 23 0,-9-2 0,7 11 0,-7-8 0,8 8 0,-4-3 0,0 4 0,-1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2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120 772 24575,'5'-9'0,"5"-5"0,-9 0 0,4 0 0,-5 1 0,0 3 0,0 0 0,-4 5 0,-5-7 0,3 6 0,-10-3 0,9 4 0,-6 5 0,4 0 0,3 5 0,-6 1 0,5 7 0,-8 3 0,3 10 0,0-6 0,5 6 0,2-12 0,17 0 0,-1-3 0,19-6 0,-10 1 0,10-27 0,-15 12 0,-1-21 0,-10 16 0,1-23 0,-4 18 0,5-14 0,-6 50 0,0-1 0,8 31 0,6 0 0,-3-11 0,15 0 0,-13-26 0,23-14 0,-11-10 0,4-37 0,-1-20 0,-17 19 0,-2-3 0,8-39 0,-11 33 0,-2 0 0,-4-18 0,-9 5 0,0 2 0,5 9 0,-14-27 0,14 80 0,-2 2 0,-7 13 0,7 5 0,-8 5 0,4 47 0,3 16 0,2-28 0,1 2 0,4 43 0,6-44 0,2-2 0,5 16 0,2-11 0,4-1 0,7-3 0,14 14 0,-18-42 0,6-1 0,-17-24 0,4-7 0,-10-5 0,8-14 0,-11 2 0,13-6 0,-13 6 0,5 2 0,-2 7 0,-3 0 0,3 3 0,-5 11 0,0 8 0,0 11 0,0 9 0,0 3 0,0 0 0,8 5 0,-7-13 0,15 4 0,-10-14 0,7 0 0,-3-8 0,10-4 0,-8-11 0,11-11 0,-17-14 0,7-2 0,-11 20 0,7 7 0,-8 28 0,9 3 0,-5-6 0,14 11 0,-8-16 0,7 3 0,-9-9 0,12-16 0,9-23 0,-9 7 0,6-22 0,-26 34 0,4-22 0,-5 24 0,-4-16 0,-1 28 0,-5-2 0,0 16 0,-3 8 0,5 4 0,1 12 0,7-5 0,0 6 0,0 8 0,7-6 0,-5 5 0,19-3 0,-11-3 0,13 2 0,-8-10 0,-2-4 0,1-5 0,-7-11 0,1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24575,'0'51'0,"0"1"0,6 10 0,0 2 0,-5 0 0,1 3-2744,10 11 0,0 1 2744,-11-3 0,1 1 0,9 2 0,1 1-34,-10-4 0,-1 0 34,11-4 0,-1-1 0,-9 1 0,-1-2 0,5-8 0,-1-1 431,-4-5 1,-2-1-432,1 40-10,0 0 0,0-47 1,0 3-1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7:51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157 818 24575,'-14'0'0,"5"5"0,0-4 0,46-19 0,19-15 0,-2-1 0,8-3-595,13-4 0,11-6 595,-8 1 0,11-7 0,1-2 0,-7 7-346,-8 6 1,-5 3 0,6-2 345,-6 3 0,8-5 0,0 0 0,-4 4 0,-13 7 0,1 2 0,-8 6 0,9-4 0,-18 15 0,-38 23 0,-36 15 0,-26 10 0,-10 4 0,11-6 0,-3 1-989,-25 13 1,-4 0 988,13-4 0,0 0 0,-3 0 0,-2 1 0,-4 3 0,-5 1 249,1-1 0,-7 2 1,12-6-250,23-9 0,3-4 0,-34 16 0,34-18 0,124-59 0,41-22 0,-45 17 0,5-3-553,3 0 0,12-5 0,1-1 0,-10 5 553,8-6 0,-4 2 0,-13 7 0,4 0 0,-8 4 0,-8 6 0,-4 4 0,34-12 1799,-65 31-1799,-30 19 0,-71 37 0,29-18 0,-5 3-183,-11 6 1,-11 7 182,9-5 0,-12 9 0,-6 3 0,2-1 0,8-6-23,11-7 0,5-4 1,1 0-1,-4 3 1,-4 2-1,-5 5 0,-1 0 1,7-4-1,12-9 1,8-5-1,1 0 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16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6 210 24575,'-5'4'0,"5"-3"0,5 3 0,8-4 0,9 0 0,-3 0 0,13 0 0,10 0 0,-5 0 0,40 0 0,-29 0 0,7 1 0,3-2 0,9-9 0,-15 9 0,3 0 0,-4-4 0,1 0 0,6 5 0,1 0 0,-8 0 0,1 0 0,18 1 0,-4-2 0,1-8 0,2 7 0,7 1 0,-9-4 0,-1 1 0,-8 3 0,0 2 0,1-1 0,-5 0 0,2 0 0,2 0 0,7 0 0,28 0 0,-14-10 0,-18 8 0,1 1 0,24-9 0,9 10 0,-23 0 0,11-5 0,6 0 0,-22 3 0,0 1-1105,29-3 0,-2-2 1105,-35 0 0,-2 2-516,12 2 0,-1 1 516,-18-4 0,2 0 0,42-1 0,0 1 0,-40 4 0,-1-1 0,41-8 0,1-1 0,-42 9 0,2 1 0,20-6 0,12-1 0,-3 1 0,-15 6 0,-1 1 0,1-2 0,4-4 0,0-3 0,-2 3-395,21 5 0,-9-1 395,4-8 0,-14 10 0,-1 0 1989,15 0-1989,-31 0 1104,10-5-1104,-44 4 0,-8-3 0,-10 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46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24575,'13'5'0,"15"5"0,14 12 0,15 4 0,8 4 0,-11-4 0,2 2-536,23 10 1,6 4 535,-22-9 0,1 2 0,-2-3-748,10 2 1,0-1 747,17 14 0,-6-3 0,7-3 0,-30-12 0,-39-15 0,-10-10 0,-15-4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4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10 363 24575,'-5'-5'0,"1"19"0,4 7 0,14 29 0,-10 7 0,24 37 0,-14-23 0,2 9 0,-6-43 0,-6-21 0,-3-20 0,13-27 0,-12-20 0,8-23 0,-10 1 0,14 1 0,-2 14 0,18 7 0,-10 19 0,7 13 0,-11 14 0,2 13 0,-7 2 0,16 38 0,-3-14 0,4 7 0,-9-20 0,-10-20 0,5 3 0,3-23 0,-6-8 0,10-33 0,-18-7 0,2 16 0,0 0 0,-5-7 0,0 2 0,13 82 0,3 3 0,8 23 0,-1-16 0,12 18 0,-17-26 0,14 7 0,-23-30 0,2-13 0,-6-16 0,1-18 0,-6-16 0,0-7 0,0 0 0,0 14 0,0 11 0,4 23 0,6 31 0,13 35 0,-2-1 0,6 14 0,-9-22 0,9-2 0,-14-12 0,4-8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4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30 24575,'-20'8'0,"6"2"0,-9 14 0,7 10 0,6 15 0,-9 16 0,16 8 0,-7 0 0,19-8 0,-7-16 0,24-10 0,-6-14 0,23-10 0,-1-7 0,29-17 0,-21-6 0,11-15 0,-40-9 0,-16-33 0,-12-8 0,-12 29 0,-4 0 0,4-30 0,-4 7 0,-27 23 0,18 38 0,21 17 0,1 35 0,16-17 0,2 25 0,10-25 0,49 5 0,-41-12 0,32 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48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24575,'-26'93'0,"0"0"0,1-6 0,8-9 0,17 3 0,9-15 0,-7-10 0,73-10 0,-31-91 0,-1-18 0,1 35 0,-3-5 0,3-53 0,-18-11 0,-25 30 0,-7 8 0,5-5 0,-14 19 0,13 82 0,-6 37 0,8 15 0,10 0 0,2-9 0,0-37 0,-2-14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29 303 24575,'-14'0'0,"0"0"0,13 4 0,2-3 0,9 3 0,-1-4 0,1 0 0,0-8 0,1-2 0,3-15 0,1-16 0,2 3 0,-8-25 0,-9 25 0,-6-15 0,-3 29 0,5 13 0,4 17 0,0 12 0,0-4 0,0-1 0,5 1 0,2 0 0,17 9 0,3 1 0,28 13 0,-8-19 0,-9 3 0,-16-21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24575,'0'14'0,"0"7"0,11 26 0,8 34 0,-1-27 0,2 6-927,2 18 1,3 8 926,4-2 0,5 6 0,0 0 0,-3-1 0,0-1 0,0 0 149,2-4 0,-1-1 0,-1-5-149,5 18 0,-7-20 0,-11-40 0,-10-33 0,-21-67 0,-15-36 0,12 25 0,-2-7-1046,-4-1 0,-6-12 0,0-2 0,3 9 1046,3 13 0,2 6 0,0-4 0,-7-21 0,-1-4 0,4 9 528,2 10 0,4 6-528,6 2 0,3 6 0,-2-12 0,26 16 0,-3 52 0,41 22 0,-11 11 2240,2 5 1,2 5-2241,-10 3 0,-4 1 0,24 34 53,-15 1-53,-65 19 0,15-42 0,-35 26 0,14-63 0,-4-26 0,15 8 0,4-16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1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140 123 24575,'0'-56'0,"-8"11"0,2 36 0,-11-2 0,-6 10 0,3 1 0,-21 79 0,28 11 0,5-37 0,4-1 0,15 22 0,10-62 0,4-6 0,2-14 0,9-7 0,-4-18 0,-2-7 0,-15-9 0,2 0 0,-15-1 0,7 8 0,-9 12 0,-4 14 0,25 21 0,-5-3 0,33 26 0,1-24 0,3 16 0,3-20 0,-14 0 0,-16 0 0,-11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4 140 24575,'-2'-5'0,"0"4"0,24-22 0,8 5 0,24-18 0,4 21 0,0 2 0,-1-5 0,29 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24575,'0'18'0,"0"14"0,0 24 0,12 40-1806,-11-36 1,1 3 1805,10 17 0,-1 4 0,-8 3 0,-3 3-861,4-20 1,0 1 0,1 2 860,-1-1 0,0 2 0,0 4 0,-3 0 0,0 5 0,-1 0 0,1-5 0,3 0 0,1-6 0,-1 3 0,-3 13 0,-2 2 0,1-10 673,-1-14 0,2-6-673,2-2 0,1-4 0,-2 1 0,5-3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0 24575,'-13'0'0,"-2"0"0,-3 6 0,-9 8 0,-5 19 0,-11 16 0,16 22 0,5 2 0,0-10 0,6 1 0,12-15 0,17-44 0,11-18 0,-1-2 0,9-12 0,-13 5 0,6 0 0,-8 12 0,13 2 0,0 21 0,8 3 0,1 18 0,-4 1 0,-9-5 0,-12-7 0,-8-6 0,-6-6 0,-5 2 0,0-4 0,-8-3 0,-10-8 0,4-14 0,1 7 0,10-6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24575,'20'75'0,"0"1"0,0-1 0,-2-4 0,-5-17 0,-2-3-701,2 5 1,-1 0 700,0-4 0,1 1 228,6 13 0,1 0-228,-2-9 0,-1-3 0,13 30 0,-11-33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2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12 210 24575,'-7'-25'0,"2"-9"0,15-15 0,1-2 0,44 31 0,28 8 0,-11 4 0,9-2-286,-8 9 1,13 5 0,-23 8 285,-30 20 210,-13-3-210,-13-4 0,-7-7 0,-32 13 0,2-18 0,-37 7 0,38-20 0,0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1083 24575,'-15'-17'0,"0"-5"0,-14 1 0,0-1 0,6 9 0,2 6 0,8 7 0,-4 19 0,-3 8 0,-4 41 0,0-14 0,20 32 0,3-47 0,32 5 0,-5-27 0,55-36 0,-30-26 0,9-22 0,-37-15 0,-36-5 0,9 38 0,-13-8 0,16 52 0,-3 32 0,11-1 0,22 39 0,-7-36 0,51 3 0,-46-26 0,35-51 0,-50-9 0,-17-32 0,-10-11 0,-1 23 0,-7-5-1240,-1 8 1,-6-10 0,-2 0 0,3 10 1239,-6-9 0,1 5 0,-10-20 0,4 15 0,13 41 0,21 50 0,2 79 0,26 8-709,-9-22 1,3 4 708,11-11 0,4-2 0,-3-2 0,3 1 0,2 3 0,5-1 0,9 0 0,1-6 0,-14-18 0,3-7 0,9-7 0,-3-15 0,-5-31 4505,-9-41-4505,-20-16 0,-24-25 0,8 42 1869,-9 8-1869,12 64 0,13 21 0,3 14 0,10 13 0,-3-13 0,-2-10 0,0-19 0,-2-13 0,-1-3 0,17-29 0,-8-12 0,2-31 0,4 0 0,-26-18 0,12 60 0,-15 8 0,7 52 0,-5 4 0,17-10 0,-8-4 0,6-13 0,-3-4 0,-1-15 0,8-34 0,-1-11 0,7-6 0,-7-3 0,-3 1 0,-8 10 0,-13 19 0,3 29 0,4 16 0,7 18 0,15 5 0,-2-7 0,5-4 0,-11-14 0,-8-8 0,-5-5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20 24575,'-21'-11'0,"4"3"0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24575,'27'-20'0,"3"-6"0,14-5 0,16-11 0,14 2 0,-31 18 0,5 2 0,19 0 0,-2 3 0,-3-1 0,16 7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5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24575,'51'10'0,"0"0"0,36 22 0,-43-14 0,-17 10 0,-8-4 0,-14 0 0,-19 39 0,-11-9 0,-3 1 0,2 16 0,-23 10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1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24575,'3'5'0,"-1"-4"0,15 3 0,-2-4 0,3 0 0,0 0 0,16 0 0,-5 0 0,43 0 0,-24 0 0,31 0 0,-14 0 0,19-5 0,5 0 0,10 2 0,-11-2 0,3 0 0,-30 4 0,1 2 0,32 0 0,4-2 0,-15-5 0,3 1 0,2 4 0,6 2 0,-14-4 0,-28-7 0,-4 0 0,22 9 0,-8 0 0,-29-8 0,-11 5 0,-4 3 0,1-3 0,-5 4 0,3 0 0,-3 0 0,26 0 0,-17 0 0,17 0 0,-22 0 0,16 0 0,-12 0 0,28-6 0,-28 5 0,56-4 0,-22 5 0,12 0 0,-7 5 0,-39-4 0,12 10 0,-9-10 0,32 5 0,-23-6 0,17 0 0,-50 0 0,1 0 0,-10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6 24575,'-5'-6'0,"4"10"0,-3 20 0,4 18 0,0 23 0,16 15 0,-12 2 0,8-13 0,3 0 0,2 16 0,-4-14 0,1-5 0,4-12 0,-5 21 0,-13-54 0,0 7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24575,'9'58'0,"-7"4"0,7-4 0,-9 7 0,0-1 0,0 8 0,0-12 0,0 3 0,0-21 0,0-2 0,4-9 0,-3-13 0,3-6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1 606 24575,'4'-5'0,"3"-7"0,3 2 0,16-24 0,16-12 0,24-19-798,-26 25 1,1 0 797,2 0 0,1-1 193,-1 0 1,1 0-194,8-6 0,-1 2 0,5-3 0,0 2 0,-52 42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24575,'32'0'0,"25"-11"0,25-3 0,-27 2 0,2-1 0,1 0 0,-3 1 0,15-2 0,-21 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3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24575,'20'8'0,"-4"-6"0,16 5 0,2-7 0,1 0 0,12 0 0,-2-19 0,-3 7 0,-6-15 0,-11 13 0,-11 3 0,3-10 0,-11 8 0,-7-12 0,-5 14 0,-27-11 0,10 20 0,-13-3 0,-3 69 0,25-22 0,-1 13 0,5-1 0,15-13 0,2 14 0,22-32 0,-3-12 0,39 2 0,-33-13 0,13-8 0,-28-17 0,-10-11 0,1-21 0,-8-1 0,7-8 0,-5 22 0,14 3 0,-10 31 0,11 17 0,-4 11 0,6 59 0,1-12 0,-13-2 0,-2-4 0,6-25 0,-11 4 0,0-86 0,8-33 0,3 33 0,3-12 0,3 54 0,1 21 0,1 4 0,-6 21 0,8 2 0,-14-2 0,12-15 0,-7-28 0,15-53 0,-7 13 0,7-22 0,-18 44 0,4 12 0,-3 5 0,8 19 0,0 10 0,5 46 0,-11-21 0,14 21 0,-22-51 0,9-3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3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24575,'0'25'0,"0"15"0,10 18 0,-8 29 0,19 4 0,-14-28 0,-2-1 0,9 19 0,-5 11 0,-9-64 0,0-5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24575,'0'-34'0,"0"0"0,0-6 0,18 2 0,-3 0 0,39 10 0,14 18 0,-5 53 0,1 7 0,-4-47 0,-4 3 0,0 53 0,-31-5 0,-50-53 0,-2 5 0,1-6 0,4 0 0,13-8 0,5 6 0,4-6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4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51 263 24575,'-5'13'0,"-12"11"0,13-4 0,-9 8 0,13-3 0,0 1 0,0 8 0,0-8 0,22 9 0,-13-19 0,18 2 0,-13-13 0,5-31 0,-8-17 0,-8-14 0,-4-6 0,-4 13 0,-3 0 0,-12-26 0,-1 5 0,4 11 0,-18 23 0,33 59 0,-5 27 0,26 4 0,-1-1 0,12-19 0,0-14 0,12-13 0,-5-6 0,12 0 0,-23-6 0,-5 5 0,-12 17 0,-4 12 0,-5 14 0,0-2 0,0-6 0,13 2 0,7-4 0,13-4 0,-12-13 0,-6-7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5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176 504 24575,'-28'-31'0,"17"20"0,-26-14 0,18 42 0,-5 5 0,0 15 0,1-1 0,14 35 0,39-34 0,5 1 0,31-78 0,-27-10 0,-7-14 0,-17 26 0,-7 35 0,-13 16 0,3 29 0,-6 7 0,15-6 0,-5-14 0,13-13 0,-8-11 0,10-5 0,15-40 0,-8-5 0,-8-2 0,-3-5 0,-1 2 0,-3-5 0,-5-37 0,-5-1 0,1-5 0,1 23 0,-9 25 0,-13 69 0,15 3 0,8 31 0,5-29 0,35 2 0,-8-12 0,38-7 0,-33 8 0,4-10 0,-34 29 0,-18-6 0,6 18 0,-16-16 0,18-9 0,-4-8 0,5-4 0,4-3 0,-3-2 0,3-4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24575,'0'13'0,"0"8"0,0 12 0,0 10 0,0 6 0,29 18 0,-17-35 0,33 16 0,-21-68 0,9 1 0,-4-37 0,-5-24 0,-12 31 0,-3-8 0,-9 77 0,-15 18 0,-5 43 0,5-34 0,-1 2-439,1 6 1,0 2 438,1-1 0,3 1 0,4 4 0,0-3 0,-7-8 0,1-2 0,10 47 0,-23-15 0,23-7 0,-7-15 0,6-21 0,3-21 0,-3-12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94 714 24575,'-14'0'0,"-1"8"0,-1 5 0,2 6 0,2 9 0,-1-2 0,11 8 0,-6 0 0,42 16 0,-17-21 0,27 4 0,-26-22 0,28-42 0,-20-16 0,22-25 0,-37-7 0,-14 3 0,-6 30 0,-21-1 0,12 32 0,-16 9 0,11 11 0,0 25 0,11 4 0,44 18 0,-1-31 0,40-1 0,15-44 0,-12-7 0,-20-13 0,-7-9 0,-24 10 0,-7-6 0,11-42 0,-7-3 0,-17 33 0,-3 3 0,6-18 0,-1 8 0,-9 19 0,-7 59 0,4 34 0,-3 44 0,10 8-1055,0-41 1,0 2 1054,-1-2 0,2 3-521,4 28 0,0-3 521,-2 14 0,6-33 0,0-9 0,-7-25 0,16-30 0,-8-15 0,8-13 1989,-5 7-1989,-2 8 1162,-2 8-1162,4 0 0,-2 5 0,-2 5 0,12 9 0,-9 8 0,8 10 0,0 4 0,-17-2 0,10 2 0,-13-9 0,0-6 0,-8-7 0,2-8 0,-11-1 0,-5-10 0,4-5 0,1-9 0,12 8 0,5-2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7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6 24575,'-5'-6'0,"4"24"0,-3 2 0,4 21 0,0-1 0,0 9 0,0 9 0,0 7 0,0-8 0,-7-7 0,5-17 0,-14-11 0,10-12 0,-7-1 0,7-8 0,2 4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7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24575,'15'-5'0,"-3"1"0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1 727 24575,'9'0'0,"0"-4"0,8-8 0,14-14 0,12-16 0,-3-2 0,10-10 0,-4 4 0,-2 4 0,2-3 0,2-6 0,7-10 0,-1 1 0,-10 14 0,16-15 0,-17 15 0,0-1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24575,'0'20'0,"5"-8"0,-4 12 0,18-10 0,-11-4 0,12 1 0,-11-10 0,1 4 0,-1-5 0,2-9 0,-2 3 0,3-11 0,-2-1 0,-34-15 0,16 19 0,-29 1 0,24 34 0,-12 42 0,13-14 0,-7 29 0,47 17 0,-3-39 0,22 23 0,-11-59 0,4-13 0,-19-7 0,1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1180 24575,'-44'-4'0,"25"13"0,-35 24 0,44 25 0,11 4 0,-2-15 0,3 13 0,7-14 0,9-44 0,7-4 0,30-39 0,-3-14 0,-13 15 0,-1-12 0,-1-31 0,-4-20 0,-3 7-963,-1 5 1,-2-5 962,-10 22 0,1-11 0,0-3 0,-2 4 0,-5 12 0,-1-15 0,-5 9 0,2-18 0,-2 11 0,-5 29 0,-5 32 0,4 20 0,-10 20 0,9 35 0,-2 14 0,0 9 0,4-6 0,0 5-372,-3 14 1,-2 10 0,1-8 371,3-3 0,0-2 0,-3-2 0,-1 4 0,2-11 0,3-22 0,0-6 0,-5 50 0,4-80 0,-3-9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2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24575,'93'35'0,"1"-1"0,-6-7 0,-13-4 0,-17-5 0,-24-16 0,-12 7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28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105 556 24575,'0'13'0,"4"-7"0,-3 6 0,7-11 0,-7-5 0,3-6 0,-4-15 0,0-8 0,0-16 0,-10-16 0,-3-16 0,-11-8 0,8 32 0,0 3 0,1-8 0,-9 4 0,23 68 0,-3 2 0,9 13 0,1-11 0,12 0 0,1 2 0,35-9 0,-25 4 0,24-11 0,-38 0 0,2 4 0,-3-3 0,-4 24 0,-1-5 0,-5 62 0,-4-37 0,0 32 0,0-50 0,6 5 0,-1-15 0,18 5 0,0-16 0,18-1 0,-5-5 0,-7 0 0,-13-4 0,-12 3 0,-4-4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226 475 24575,'-13'-6'0,"3"5"0,-5-13 0,5 12 0,4-14 0,-6 14 0,10-14 0,-14 9 0,14-7 0,-12 0 0,13 0 0,-18-14 0,16 1 0,-18-32 0,20 19 0,-7-10 0,8 25 0,0 7 0,0-8 0,4 2 0,10-5 0,-2 7 0,18 10 0,-16 4 0,8 8 0,-5 11 0,-10 9 0,4-1 0,-11 7 0,0-15 0,-9 11 0,3-6 0,-4 3 0,2-6 0,3 1 0,-1-4 0,-3 12 0,-1-5 0,-8 8 0,-10 15 0,2 5 0,-5 0 0,17-7 0,-2-17 0,14 6 0,-3-11 0,5 10 0,0-16 0,4 3 0,1-8 0,13 4 0,-7-8 0,15-1 0,-8-12 0,9-5 0,-1-8 0,13-16 0,12-11 0,-14 10 0,-3 4 0,-22 24 0,-6 8 0,-4 13 0,0-3 0,-9 10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1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24575,'2'0'0,"4"-5"0,19 3 0,2-11 0,6 12 0,8-20 0,1 18 0,14-25 0,-12 25 0,-8-12 0,-20 15 0,-11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72 24575,'-51'30'0,"18"-6"0,80-33 0,11-4 0,15-14 0,1 9 0,-3 1 0,-10-4 0,-11 11 0,1-1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24575,'0'-10'0,"8"0"0,-6-4 0,6-1 0,-3-3 0,-3-7 0,0-29 0,1-4 0,-3 14 0,-2-16 0,0 19 0,1 52 0,-4 1 0,5 19 0,-7-4 0,5 14 0,-5 1 0,7 14 0,0 1 0,0-6 0,0-3 0,0-15 0,7 1 0,-5-8 0,5-5 0,-7-11 0,0-6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2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29 286 24575,'-5'7'0,"3"0"0,-3 15 0,-2 3 0,5 1 0,-6 8 0,8-1 0,15 16 0,-4-12 0,11 5 0,3-20 0,-7-7 0,29-9 0,-14-13 0,28-15 0,-26-7 0,9-23 0,-22 18 0,-8-16 0,-3-6 0,-1-5 0,-7-4 0,-7-1 0,-25-5 0,8 13 0,-11 24 0,22 33 0,1-3 0,-5 4 0,-11 11 0,4-3 0,-9 13 0,9 2 0,10-3 0,-12 9 0,13 12 0,-3 8 0,5 4 0,8-4 0,13-13 0,-9-17 0,9-1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3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24575,'4'5'0,"3"7"0,2-10 0,3 14 0,-6-10 0,7 9 0,-11-6 0,10 2 0,-11-2 0,3 5 0,-20 11 0,4-7 0,-15 3 0,13-12 0,5-8 0,4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0 979 24575,'43'-62'0,"5"-2"0,-17 26 0,3-1 0,1-2 0,5-4 0,6-5 0,6-4 0,-1 2-576,7-7 1,2-1 575,3-5 0,5-5 0,-7 8-811,-13 15 1,-5 3 810,6-5 0,-9 6 0,-20 17 0,-14 18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3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24575,'0'13'0,"0"1"0,0-4 0,0-2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2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 24575,'-4'-10'0,"3"13"0,-3 9 0,4 29 0,0 17 0,0 23 0,0-19 0,8 7 0,-6-34 0,7-1 0,-9-9 0,0-11 0,0-5 0,0-5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2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24575,'5'0'0,"-1"0"0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25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24575,'0'13'0,"0"-6"0,0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2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1244 24575,'-10'0'0,"5"-4"0,-3-1 0,-5-12 0,2 6 0,-7-9 0,8 5 0,3-10 0,-12-4 0,16 2 0,-10-1 0,18 2 0,2 6 0,5-6 0,3 10 0,16 2 0,-9 7 0,36 40 0,-20 20 0,8 18 0,-14 1 0,-17-40 0,-7-23 0,-9-16 0,0-25 0,-5 5 0,6-7 0,0-6 0,9-3 0,-7-6 0,26-2 0,-10 0 0,8 17 0,-4 10 0,0 20 0,-5 12 0,7 9 0,5 34 0,-9-12 0,28 33 0,-26-44 0,28 25 0,-28-41 0,7 11 0,-19-38 0,8-17 0,-4-26 0,7-27 0,2-10 0,-9 24 0,-1-1-532,3-24 0,-2 3 532,-8 36 0,-2 7 0,-4-15 0,-10-28 0,2 42 0,-1 1 0,-11-41 0,3 37 0,10 51 0,7 37 1064,0 8-1064,9 7 0,-7 14 0,22 4 0,-10 13 0,14 8-718,-4 1 718,0 7 0,-8-34 0,2 1 0,3-7 0,1-1 0,-2-2 0,0-5 0,16 15 0,-17-35 0,-13-18 0,-2-1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8:2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24575,'9'0'0,"5"0"0,21-10 0,16 8 0,29-24 0,-14 13 0,12 1 0,-11-1 0,17-12 0,-2 8 0,0-1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4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24575,'0'14'0,"0"14"0,0 28 0,0 26 0,3-22 0,1 10 0,1 4-2663,0 17 0,0 5 0,0 1 2663,0-2 0,0 1 0,0 10 0,-1-24 0,0 10 0,0 4 0,1 0 0,-1-7 0,0-11 0,1 5 0,-1-11 0,1 6 0,-2 21 0,0 14 0,1-8 0,1-28 559,6-11 1,-11 1-1,0-75 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4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0 792 24575,'8'-5'0,"16"1"0,25-11 0,25 11 0,-28-14 0,4-2-1554,8 11 1,3 1 1553,6-10 0,2-1 0,10 5 0,1 2 0,3-3 0,2 3 0,9 5 0,1-1-962,1-10 0,1-1 962,-27 13 0,2 1 0,-1-2 0,-1-5 0,0-2 0,5 0 0,6 3 0,7 1 0,1 0 0,-5 1 0,4-2 0,-4 1 0,4-1-777,-3 1 1,6 0 0,0 0 0,-7 0 776,-7 0 0,-4 1 0,8 0 0,-2 2 0,11 0 0,2 1 0,-1-1 0,-10 0 0,8-5 0,-8 0 0,9 1 0,-2 3 0,10 1 0,4 1 0,-4-1 0,-11 0-140,0-4 0,-8-1 0,4 2 140,4 2 0,6 2 0,0 0 0,-8 0 0,-7 1 0,-5 1 0,5-1 0,4-1 0,7 0 0,-2 0 0,-12 2 0,-1 2 0,-5 1 0,23-4 0,-7-1 0,-7-2 1566,-8-3-1566,-15-9 1158,-1 10 1,0 0-1159,7-10 3975,11 9-3975,-21-3 0,-3 1 0,0 9 698,45-13-698,-38 9 0,-28 6 0,8-5 0,-30 11 0,-1 5 0,-4 12 0,0 13 0,0 8 0,-14 14 0,10 2 0,-10 20 0,8-14 0,1 4 0,-2-7 0,0 1 0,0 17 0,0 5 0,1 10 0,1-3 0,5-30 0,0 5 0,0 5 0,0 13 0,0-1 0,0-11 0,0-6 0,0-1 0,0 26 0,0 12 0,0-16-418,0-31 1,0-5 417,0 12 0,0-1 0,4 37 0,-3-54 0,4 9 0,-5-44 0,0-1 0,-5-4 835,-4-1-835,-12-4 0,-13-8 0,-8 6 0,-21-17 0,-25 16-338,35-3 1,-7 2 337,-19 9 0,-11 5 0,2-1-753,16-3 1,2 0 0,-10 1 752,-6 2 0,-12 1 0,-5 2 0,3-1 0,7 0-813,13-1 1,6-1 0,-1 0 0,-9 1 812,-4-1 0,-7 0 0,-5 0 0,-3 0 0,0 1 0,2 0 0,15-1 0,-1 2 0,0-1 0,1 1 0,-1 0 0,3-2 0,0 0 0,-2-2 0,3-1 0,1 0 0,0-1 0,-3 1 0,-4 0 0,5 1 0,-6 1 0,-3 0 0,-1 1 0,2-1 0,3-1 0,6-1 0,8-2 0,-9-1 0,10-3 0,4 0 0,-4 0 0,-13 3 0,-3 1 0,3 0 0,11-2 0,-4-2 0,16 0 0,8 0 0,26 0 488,10 0-488,19 0 1901,2 0-1901,4 4 0,-1-3 0,-4 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09:5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24575,'0'9'0,"0"0"0,0 5 0,0 7 0,-7 5 0,5 15 0,-19-3 0,-8 34 0,10-39 0,-11 18 0,29-38 0,37 4 0,10-6 0,47 0 0,-21-17 0,2-4 0,-13 3 0,2-2-660,8 0 0,7-3 0,-7 3 660,-6 1 0,-3 2 0,10-1 0,-5 3 0,-11 4 0,-28 0 0,-19-5 0,-5-4 0,-4-12 0,0 1 1980,0-13-1980,4 17 0,-3-1 0,3 13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75 534 24575,'-10'-4'0,"-13"-5"0,19-5 0,-24-39 0,25 5 0,-4-15 0,10-4 0,26 22 0,4 3 0,-15-9 0,3 6 0,65 5 0,-45 68 0,-3 15 0,15 26 0,-22 6 0,-2 18 0,-6-12 0,-1 16 0,-8 2 0,-6-35 0,-8-70 0,0-86 0,-1 44 0,2-6 0,3-21 0,4-11 0,0 10 0,-1 17 0,4 5 0,10-24 0,5 18 0,2 46 0,25 87 0,-29-20 0,-8 0 0,-2 0 0,4 3 0,-15 12 0,5-40 0,1-10 0,-7-64 0,13-8 0,1-2 0,-7-4 0,27-25 0,-21 80 0,52 62 0,-46-13 0,16 29 0,-6 1 0,-27-26 0,11 31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24575,'13'-13'0,"-2"-2"0,40-21 0,10-2 0,-19 12 0,2-1-781,7-4 0,3-1 781,3 0 0,1-1 0,0-2 0,0 0 189,-3 6 1,-1 1-190,-9 1 0,-4 3 0,3-2 0,-18 9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22 24575,'-8'-5'0,"2"1"0,-8 4 0,1-5 0,-1 3 0,-4-3 0,0 5 0,3 0 0,2 0 0,-18 17 0,8 5 0,-33 50 0,25-6 0,19 10 0,7 2 0,16-1 0,34-11 0,14-11 0,15-32 0,7-35 0,-3-15 0,-16-18 0,-30-18 0,-14-7 0,-26-4 0,-34 18 0,-14 10 0,-36 19 0,34 15 0,1 9 0,-23 29 0,48 14 0,35-8 0,26 10 0,36-15 0,-3-12 0,-1-3 0,-4 1 0,29-2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0 295 24575,'0'20'0,"15"11"0,-1 38 0,17-2 0,9 15 0,-7-39 0,1-3 0,6-98 0,0-30 0,-3 1-535,-8 20 1,3-11 0,-5 11 534,3-24 0,-11 19 0,-5 35 0,-13 36 0,3 22 0,-4 0 0,0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1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280 264 24575,'14'6'0,"3"-6"0,-4-16 0,-3 3 0,-2-11 0,-8 9 0,0-10 0,-15-31 0,-2 12 0,-43-24 0,19 59 0,-16 52 0,5 19 0,18 9 0,9-9 0,-1 9 0,12-11 0,24-4 0,21 26 0,9-67 0,24-1 0,16-42 0,-24-24 0,-2-10 0,-19 25 0,-3-2 0,13-30 0,-14 7 0,-29 39 0,6 13 0,-8 31 0,0 6 0,0 13 0,13 2 0,5 22 0,-1-34 0,-1 6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2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24575,'18'-5'0,"0"4"0,-4-5 0,3 6 0,-3 0 0,4 0 0,7 8 0,-5-1 0,5 7 0,-4 4 0,8 16 0,-13 0 0,-3 4 0,-25-9 0,-23-11 0,16-5 0,-8-5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2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24575,'0'-10'0,"14"27"0,-11 6 0,19 26 0,-20-7 0,14-1 0,-14-8 0,18 3 0,-16-1 0,22 3 0,-10 14 0,8 10 0,-9-16 0,-8-8 0,-7-34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24575,'5'-4'0,"3"2"0,-2-6 0,7 12 0,-7 1 0,2 25 0,2 40 0,-5-21 0,2 3 0,3 20 0,0 2 0,0-5 0,0-4 0,0 29 0,-2-37 0,-13-48 0,4-4 0,-3-5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24575,'8'-6'0,"23"2"0,13-10 0,20 10 0,0-10 0,8-2 0,10 7 0,10 2 0,-18 3 0,9-1 0,1 0 0,-10 1 0,17-3 0,-7 2 0,25 4 0,-30 2 0,-71-1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3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24575,'7'0'0,"14"0"0,18 0 0,10 0 0,7 0 0,9 0 0,15 0 0,-15-4 0,2-2 0,-14 0 0,1-2 0,29-3 0,-5-1 0,-19-1 0,5 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24575,'9'0'0,"14"-13"0,7 1 0,11-16 0,2 3 0,-3-9 0,-1-1 0,0-5 0,-4-3 0,2-39 0,-20 41 0,-1 3 0,-16 68 0,0 42 0,0 3 0,0 20 0,0-6 0,0-30 0,0 0 0,0 28 0,0-12 0,0-5 0,0-15 0,-5 29 0,3-74 0,-3-2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1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24575,'66'0'0,"0"0"0,4 0 0,-1 0 0,-8 0 0,-1 0 0,7 0 0,2 0 0,18-5 0,-1-2 0,-24 1 0,-2-1 0,6-1 0,-11-2 0,-27-1 0,-34 20 0,-12-6 0,-3 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24575,'8'-15'0,"-1"1"0,6 3 0,0 1 0,1-1 0,11-3 0,16-3 0,9-8 0,-14 12 0,-7-1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4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43 243 24575,'-13'0'0,"2"4"0,-2-3 0,8 7 0,5-7 0,5 4 0,4-5 0,5 0 0,0 0 0,11 0 0,30-9 0,-7-2 0,30 0 0,-14-8 0,31 17 0,-23-17 0,25 13 0,5-1 0,-43-7 0,2-1-1037,28 6 0,14 2 0,-9-3 1037,-10-9 0,0 0 0,9 12 0,8 4 0,-8-3 0,-9-9 0,0 1 0,-9 8 0,8 4 0,0-1 0,-10 0 0,2-4 0,-3-1 0,1 4 0,4 0 0,-10 1 0,22 3 0,-37 0 0,-2 0 0,22 0 0,-12 0 0,-44 0 0,-14 0 0,-10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4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24575,'46'-11'0,"42"-3"0,-17 2 0,10-1-3277,-11 1 0,4 0 0,4 2 3209,14-1 0,4 1 1,1 1 67,-18 0 0,1 0 0,1 0 0,0 0-58,2 2 0,0 0 1,3 1-1,3-3 58,2 0 0,6-3 0,2 1 0,-3-1 0,-5 2 0,-5 0 0,-5 2 0,-1-1 0,4 1-90,-3-1 1,5 1 0,0-1 0,-4 1 0,-9 0 89,2-1 0,-8 0 0,-1 3 0,5 4 0,-1 2 0,-9-1 0,36-11 0,-47 27 3910,-111 6-3910,2-8 0,-22 1 0,-11 0 0,1 0 0,11-1 0,-4 2 0,7-2 0,-13 1-376,8-3 0,-13 0 0,-9 1 1,-3-1-1,3 1 0,9-2 1,13-1 375,-10 3 0,14-2 0,-8-1 0,0-3 0,-11 0 0,-1-1 0,7 1 0,19-2 1349,7 3 0,10-2-1349,-29-5 0,31-4 0,53 3 0,37-13 0,51-1 0,-16 0 0,8-1-897,-10 4 0,5 0 0,2 0 897,11-2 0,3-1 0,2 2 326,-16 3 1,2 0-1,1 2 1,1-1-327,0-1 0,1 1 0,0 0 0,0 1 0,1 3 0,1 1 0,-1 1 0,0-1 0,-5 1 0,0-1 0,-1 1 0,-1 0-185,24 3 1,-3 0 0,-8 0-1,-7 0 1,-9 0 0,-17 0-1,1 0 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4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24575,'0'56'0,"0"-5"0,0 5 0,0-7 0,0 0 0,0-6 0,5-10 0,-4-12 0,9-12 0,-9-5 0,3-4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24575,'0'-5'0,"0"1"0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1038 24575,'0'9'0,"-4"-3"0,3 2 0,-7-7 0,7-1 0,-4-9 0,-2-12 0,5-13 0,-6-8 0,17-7 0,-7 6 0,40 29 0,-25 24 0,28 35 0,-34 13 0,8 6 0,-16-6 0,6-16 0,-5-14 0,-3-15 0,4-22 0,-5-13 0,10-34 0,-8-4 0,24-18 0,-14 18 0,11 11 0,-9 21 0,-3 19 0,9 4 0,-2 34 0,12 0 0,-9 25 0,-1 6 0,7-4 0,8 35 0,-15-63 0,26-17 0,-10 0 0,39-64 0,-40-17-269,-20 0 1,-3-18-1,-3-4 269,-4 15 0,-2-3 0,-1-1 0,-1 4 0,0-10 0,-1 4 0,-1 1 0,1-9 0,0 2 0,0 49 0,0 53 0,0 39 0,-1-2 0,2 5-867,7 12 1,2 3 866,-3 9 0,2 8 0,4 0 0,2 8 0,1-8 0,5 1 0,-2-3 0,-5 19 0,1-16 0,7-43 0,-22-41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24575,'2'0'0,"18"0"0,36 0 0,-7-7 0,5-3-607,9-1 1,6 0 606,2-4 0,6-1 0,-9 1 0,-15 3 0,-4 1 0,15-1 0,0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789 1019 24575,'-30'-11'0,"-2"0"0,2-9 0,-11-3 0,-3-7 0,-15-13 0,20 7 0,2-3 0,-20-35 0,15-5 0,7-7 0,22 27 0,4-1 0,-9-38 0,8 3 0,23-1 0,3 6 0,9 64 0,23 0 0,-17 22 0,21-9 0,-25 13 0,-1 59 0,-16-9 0,-18 24 0,-13 12 0,-1-22 0,-6 0 0,-3 4-1776,-10 16 1,-5 4 0,0-3 1775,4-10 0,0-2 0,1-1 0,0 3 0,0-1 0,7-12 0,-8 14 0,27-7 0,34-61 0,57-8 0,-22-16 0,7-5 0,27-4 0,2-4 2393,-12-6 1,-1-6-2394,-17 5 0,2-3 0,-11 5 0,9-8 0,3-15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2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204 897 24575,'-13'-5'0,"3"4"0,-7-20 0,6 9 0,-4-13 0,1 1 0,-2-10 0,-4-22 0,9-18 0,1-15-457,9 38 0,2-1 457,-2-1 0,2 1 0,14-46 0,2 17 0,19 22 0,21 11 0,-8 25 0,11-6 0,-20 27 0,-13-5 0,-2 7 914,-15 4-914,9 8 0,-16 10 0,8 21 0,-24 12 0,-7 5 0,6-10 0,-2 2-733,-13 24 1,-3 2 732,6-19 0,-4 2 0,-8 15 0,-5 8 0,7-6 0,10-7 0,1-2 0,-8-4 0,-2 4 0,15-16 0,28-14 0,2-30 0,37-16 0,-1-4 0,14-19 0,5-7 0,-11 9 0,-1-1 129,18-16 1,-1 1-130,-15 14 0,-4 2 0,32-23 0,-33 25 0,-24 7 0,-23 19 0,-7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0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84 24575,'-6'-4'0,"2"-1"0,4-9 0,0 4 0,11-10 0,-4 13 0,13-10 0,-5 16 0,3-5 0,7 6 0,1 8 0,19 12 0,-13 8 0,2 11 0,-22 12 0,-18-16 0,-43 36 0,4-38 0,-24 12 0,38-31 0,8-18 0,17 2 0,1-6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243 418 24575,'5'-8'0,"11"-5"0,-6-13 0,3-4 0,3-10 0,-14-38 0,-3 13 0,-9-15 0,-12 36 0,3 27 0,-2 0 0,-21 33 0,0 9 0,-17 29 0,13 15-475,21 13 475,10 8 0,12-31 0,6-1 0,14 19 0,27 5 0,5-53 0,48-39 0,-36-13 0,-13-33 0,-7-9 0,-8-4 0,-15 13 0,-6 10 0,-12 37 0,9 34 0,-6 33 0,16-8 0,2 3 0,-4 28 0,5-31 0,3-5 118,12 9 1,-18-28 0,5-6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5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1455 24575,'17'-12'0,"2"-17"0,18-38-1499,-16 18 0,0-5 1499,4-12 0,1-5-1958,4-15 0,2-3 1958,-8 25 0,1 0 0,0-1 0,-2 0 0,0 0 0,1 2 21,13-27 1,0 3-22,-4 12 0,0 5 0,-5 13 0,0 5 0,17-18 0,-26 37 0,-13 22 0,-11 11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0 297 24575,'14'0'0,"3"0"0,4 0 0,13-13 0,8 1 0,21-19 0,5-3 0,15-8-486,-1 0 486,-7 2 0,-10 12 0,-13-1 0,-26 17 0,-9-1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24575,'15'5'0,"4"7"0,21-10 0,9 5 0,9-7 0,7 0 0,-1 0 0,-13-7 0,-19 5 0,-17-6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3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64 24575,'-50'14'0,"36"-5"0,68-5 0,42-16 0,-33 6 0,2-2-119,2-8 0,-3 0 0,21 0 0,-28-1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1 699 24575,'43'-90'0,"0"0"0,-3 6 0,-4 4 0,-16 24 0,-3 2 0,-1 3 0,-1 2 0,4-33 0,-8 31 0,-11 39 0,0 31 0,-10 19 0,8 27 0,-18 9 0,18 6 0,-4-19 0,1 1 0,5 22 0,0-32 0,0-3 0,0-2 0,0-28 0,0-4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44 189 24575,'-8'20'0,"7"24"0,-23 22 0,20 24 0,-1-10 0,4 0 0,10 5 0,-3-22 0,4-11 0,7-36 0,25-21 0,6-17 0,22-23 0,-11-20-898,-34 21 0,-3-2 898,-3-3 0,-1-2 0,-2-5 0,-2 0 0,-6 4 0,-2-1 0,2 0 0,-5 2 0,-21-16 0,10 16 0,-19 37 0,13 10 0,-11 4 1796,-9 13-1796,-4 3 0,-9 33 0,25-6 0,-8 23 0,27-1 0,-6 15 0,9-33 0,0-4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6 24575,'4'-5'0,"1"5"0,9 6 0,9 13 0,14 8 0,5 15 0,0 1 0,-12 0 0,-15-14 0,-8-4 0,-12-7 0,-14 5 0,-55-2 0,4 5 0,-3-14 0,37-2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24575,'10'-13'0,"2"7"0,-11-2 0,3 8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24575,'7'18'0,"7"14"0,-12 10 0,17 23 0,-17 22-945,19 4 945,-14-40 0,-1 1 0,0 0 0,2-1 0,6-2 0,-1 0 0,-12 15 0,2-3 0,21 20-15,-22 19 0,7-71 1,-9 1-1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24575,'16'50'0,"14"18"0,-26 21-1260,4-31 0,0 3 1260,-7 0 0,-2 0 0,1 3 0,0 0 0,-1-4 0,2-1 803,9 39-803,-8-39 0,-2-2 0,3 8 103,-12 11 1,-1-57 0,3-4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24575,'87'14'0,"1"1"0,-1 0 0,-6 2 0,-3 1 0,-8-6 0,-7-10 0,-7-2 0,42 12 0,-11-12 0,-35-18 0,-5-2 0,-4 7 0,13-33 0,-64 34 0,1 3 0,-10 3 0,-34 14 0,16 4 0,-25 10 0,36-1 0,11 7 0,8 14 0,42 26 0,-20-21 0,61 8 0,-46-55 0,42-15 0,-40-9 0,9-15 0,-17-8 0,-8-21 0,14 11 0,-8 4 0,25 60 0,-30 15 0,-1 42 0,-8 7 0,-16-14 0,6 12 0,-1-23 0,-4-59 0,5-10 0,14-33 0,14-38 0,13 18 0,-9 26 0,0 5 0,1 9 0,9 18 0,-36 28 0,10 41 0,-14 0 0,-2 3 0,7 26 0,-7 14 0,11-89 0,5-21 0,19-30 0,5-17 0,7-14-1507,6-8 1507,1 13 0,-4 11 0,-12 31 0,-18 8 0,-12 25 0,-8 9 0,0 18 0,0 34 0,0-3 0,13 12 1507,-5-31-1507,11-14 0,-4-19 0,52-66 0,-16-2 0,16-13 0,-39 27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0:5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0 24575,'-24'91'0,"1"0"0,-1 0 0,0-1 0,1 1 0,-1 0 0,0-1 0,-2 6 0,-3 9 0,1-3 0,2-11 0,8-22 0,8-32 0,9-30 0,-3-31 0,25-27 0,2-37-1330,-2 27 0,5-9 0,0 1 1330,2-16 0,3-2 0,0 4 0,4-5 0,-4 12 0,-10 24 0,-2 7 0,24-34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2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24575,'17'-16'0,"14"-11"0,23-10 0,17-9-991,-24 21 0,3 1 991,-1-1 0,1 1 0,6 2 0,0 0 0,-3 0 0,-1 2 0,-3 1 0,-2 2 638,27-16-638,-29 10 0,-22 9 0,-19 9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08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93 24575,'-10'0'0,"-3"0"0,7-5 0,-10 4 0,29-3 0,32 4 0,53-12-902,-24 11 0,11-1 902,-12-2 0,9-3 0,3 0 0,-5 1 0,4 0 0,-4 1 0,10 0 0,-3 2 0,12 0 0,2 0 0,-5 0 0,-15 0 0,16-5 0,-13 3 0,8 9 0,-38 2 0,-150 8 0,16-7 0,-7-1-1073,-11 7 0,1-2 1073,12-10 0,2 1 0,-8 10 0,0 0 0,9-11 0,1 1 0,1 9 0,2 1 0,13-11 0,3 1 0,6 9 0,9-1 1597,18-8-1597,32 8 0,76-10 0,-8-7 0,15-2 0,-6 1 0,0 5 0,3 0-421,-6-2 0,10-2 0,-1 0 0,-13 3 421,-6 3 0,-8 2 0,11-1 0,-18 0 0,-44 0 0,-34 0 0,-39 0 0,-12 0 0,17 0 0,-1 0-486,-4 3 1,-5 2 0,4-1 485,-5-2 0,4-1 0,0 0 0,6-1 0,-6-3 0,24-7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11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10 299 24575,'-9'0'0,"25"0"0,14 0 0,42-16 0,17 0-1020,-31 0 1,3-4 1019,1 2 0,5-2 0,0-1 0,5-1 0,-3 1 0,7-5 0,0 1 0,19 2 0,-6 1 0,7-4 490,-41 23-490,-34-1 0,-69 23 0,-7 1 0,-11 3 0,3-3 0,-6 0 0,-2 1-861,-10 2 1,-2 1 0,2-1 860,-17 4 0,5-2 0,9-5 0,15-4 1338,34-4-1338,29-16 0,62-14 0,-10 1 0,4-2-711,13-3 0,4-1 711,8-4 0,2 1 0,0-1 0,-2 1 0,-5 5 0,-3 2 0,-13 4 0,-4 4 0,15 0 0,-38 11 0,-38 13 0,-30 9 0,-13 2 0,5-1 0,-6 1 0,-27 11 0,-14 3 0,8-5 0,12-9 0,4-1 1283,-25 11 1,15-5-1284,45-19 0,43-6 0,26-17 1647,10 0-1647,10-5 0,4 0 0,21 3 0,-10-3 0,-5 2 0,-22 13 0,3-10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0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24575,'0'-15'0,"0"2"0,0 30 0,10 13 0,-8 41 0,8 18 0,-10-37 0,0 1-585,0 6 1,0 1 584,0-3 0,0 0 0,0 3 0,0-1 0,0 39 0,7-3 0,-5-42 286,14-14-286,-10-31 0,3-8 0,-5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0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24575,'11'76'0,"13"5"0,-10-8 0,14 8 0,-15-1 0,0 6 0,-1 2 0,-9 1-313,5-5 1,-2-11-1,-6-46 1,0-5-1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24575,'10'0'0,"25"-10"0,38 8 0,-19-3 0,4-1-2740,12-3 1,4 0 2739,4 8 0,5-2 202,-5-9 1,4-3 0,-9 4 0,-15 8 0,-4 1-1,14-9 1,0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1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1 322 24575,'16'-9'0,"7"-2"0,40-15 0,9 0 0,25-8 0,3 0 0,-19 6 0,-23 6 0,-1 1 0,23-7 0,-1 1 0,1-1 0,0 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1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1 776 24575,'6'-91'0,"0"1"0,-1-1 0,1 0 0,5-2 0,-4 12 0,-1-26 0,1 15 0,-2 52 0,0 96 0,-5 27 0,-5 12 0,-1 7 0,5-34 0,-1-1-696,-4 34 0,1-5 696,15-6 339,6-11-339,2-43 0,-3-6 0,-11-30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7 296 24575,'-5'2'0,"3"11"0,13 50 0,10 33 0,1-16 0,7-8-388,-4 6 0,4 14 0,2-36 388,11-56 381,16-20-381,4-17 0,4-36-843,-37 32 0,-3-4 843,-3-5 0,-3-4-632,0-27 0,-5 0 632,-7 24 0,-1 2 0,4-17 0,-5 6 0,-14 10 497,-2 25-497,-7 9 0,-37 16 0,-31 27 0,36-7 0,0 5 899,-6 10 1,3 8-900,8 9 0,7 2 0,-12 21 0,12 17 0,28-58 0,9-7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7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24575,'9'10'0,"14"8"0,9 9 0,29 17 0,4-1 0,6 3 0,-11-5 0,2 1-874,-5-6 1,3 1 0,-2-2 873,6 6 0,-4-4 0,-8-7 0,-4-4 621,18 11-621,-31-21 0,-26-10 0,-5-6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 24575,'-10'7'0,"-5"13"0,-19 29 0,-4 11 0,-13 9 0,-19-4 0,-3-1 0,1 2 0,-11-8 0,25-7 0,64-35 0,-19-1 0,42-15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3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24575,'44'-25'0,"9"-10"0,6 6 0,7-9 0,13 4 0,3 1 0,3-1 0,-29 13 0,-1-1 0,32-13 0,-8 3 0,-36 13 0,-15 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8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24575,'33'82'0,"0"-1"0,0 1 0,0 0 0,-7 7 0,-2-5 0,8-38 0,30-64 0,-4-31 0,-33 4 0,-5-10 0,9-12 0,4-10 0,-4 5 0,0-4 0,-5 10 0,3-12 0,-1 17 0,-22 73 0,-4-5 0,0 8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1:2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1299 24575,'9'-71'0,"-1"8"0,-8 29 0,-13-2 0,-2 5 0,-18-2 0,9 19 0,-7-5 0,-4 34 0,4 1 0,-5 33 0,2 10 0,1 8 0,7 6 0,6-2 0,18-14 0,15 8 0,63-38 0,-1-40 0,-11-25 0,-2-12 0,-24 10 0,-6-4 0,-3-21 0,-7 1 0,-5 6 0,-15 21 0,6 17 0,-13 15 0,-7 12 0,5 17 0,-4 22 0,11 5 0,0 5 0,26 15 0,-15-34 0,24 13 0,1-45 0,1-13 0,7-19 0,0-12 0,-11-1 0,-2-7-1079,14-24 1,-1-7 1078,-9-1 0,-3-3-1823,2-9 1,0-3 1822,-3 2 0,0-1 0,-2 1 0,-4 2-408,-10 15 0,-2 5 408,2 11 0,-3 6 0,-9-24 0,2 44 1632,-10 14-1632,-12 30 0,-38 66 0,21 5 0,3 15-134,6-6 0,1 8 1,3-1 133,3-3 0,2 0 0,5 0 0,4 2 0,4 0 0,1-7 0,0 6 0,4-8-260,4-16 0,3-6 260,0-11 0,5-6 0,28 6 0,11-28 0,-2-14 0,12-23 0,-3-18 0,2-18 0,-4-25-333,-17-5 333,-7-6 0,-21 22 4009,1 17-4009,-26 48 1763,13 25-1763,-24 28 0,21 1 0,-8-20 468,18-15-468,-1-20 0,10-4 0,4 0 0,7-33 0,3-14 0,3 0 0,-1-2 0,-1-5 0,-2 5 0,11 1 0,-37 73 0,-4 38 0,0 23 0,9-21 0,11 16 0,22-46 0,21-25 0,22-12 0,-3-9 0,-18-9 0,-2-9 0,3 0-925,28 2 1,7 0 0,-12-8 924,-28-7 0,-9-5 0,-6-3-373,3-21 1,-11 4 372,5-6 0,-12-13 0,-34 77 0,-27 5 0,-5 23 0,-10 8 0,0 7 0,-8 35 1010,16-20 0,6 3-1010,14 35 0,15-22 0,4 10 0,2-5 0,5-7 0,3 0 277,0 11 1,3 7 0,3-16-278,22-5 0,8-5 0,-5-48 0,-21-8 0,2-1 0,-23-7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0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11 131 24575,'-10'0'0,"9"0"0,6 0 0,5 0 0,4 0 0,-5 0 0,4 0 0,2 0 0,3-5 0,0 3 0,0-7 0,-4 8 0,0-4 0,-1 5 0,8 0 0,-5 0 0,8-4 0,-13 3 0,15-3 0,-14 4 0,10 0 0,-13 0 0,25-5 0,-15 3 0,19-9 0,-20 10 0,0-4 0,0 5 0,-4-5 0,19 4 0,-8-3 0,33-3 0,-21 5 0,27-13 0,-34 13 0,18-6 0,-32 8 0,21 0 0,-5 0 0,9 0 0,1 0 0,13 0 0,-16 0 0,18 0 0,0 0 0,-16 0 0,17 0 0,-25 0 0,1 0 0,-1 0 0,1 0 0,-1 0 0,-2-5 0,-9 4 0,0-5 0,-12 6 0,-23-8 0,12 5 0,-21-5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0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529 256 24575,'4'-10'0,"-3"-3"0,3-1 0,-4-4 0,0 0 0,0 3 0,0 2 0,-4-7 0,-1 8 0,-12-16 0,6 21 0,-7-12 0,5 17 0,-22-23 0,12 21 0,-18-18 0,21 21 0,2-9 0,-22 9 0,24-3 0,-25 8 0,30-3 0,-15 8 0,14-8 0,-10 7 0,9-7 0,-1 8 0,-1-4 0,2 0 0,8 7 0,-8-4 0,11 5 0,-10-2 0,6 2 0,0-3 0,-5 7 0,10-6 0,-4 2 0,-3 7 0,6 0 0,-11 6 0,8 5 0,-2-11 0,3 2 0,4-8 0,-4 3 0,3-5 0,-3 9 0,4-10 0,0 7 0,0-4 0,0 4 0,0 0 0,0-4 0,0 0 0,8 0 0,-6 1 0,18 4 0,-17-1 0,17 0 0,-10-8 0,8 6 0,-8-9 0,2 10 0,-7-7 0,1 3 0,6-7 0,-10 2 0,10-7 0,-7 3 0,9-4 0,1 4 0,3-3 0,0 4 0,0-5 0,-3 0 0,2 0 0,-6-5 0,2 4 0,-3-3 0,-1 0 0,1 3 0,3-9 0,-3 9 0,3-9 0,5 5 0,-2-5 0,7-3 0,-5-3 0,-4 1 0,-5 0 0,-5 1 0,-4 0 0,0-16 0,0 9 0,0-8 0,0 4 0,0-7 0,0 4 0,0 1 0,0 14 0,0 3 0,0 5 0,0 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4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137 780 24575,'4'5'0,"-3"3"0,8-7 0,-4 8 0,5-8 0,-5-5 0,3-2 0,-7-8 0,3 5 0,-4-5 0,-5 0 0,-2-4 0,1 4 0,-8-1 0,8 10 0,-11-5 0,6 9 0,-10 2 0,2 12 0,-7 6 0,5 10 0,8 15 0,-5 35 0,20-28 0,2 0 0,-5 36 0,38-8 0,-15-60 0,38-3 0,-27-33 0,22-21 0,-22-23 0,-11-31 0,-7 13 0,-8-11 0,-13 3 0,-8-7 0,3 4-1157,8 18 1,2 2 0,-3 1 1156,-7-11 0,-3-1 0,2 18 0,-5 6 0,16 29 0,-4 56 0,9 26 0,3 10 0,-5-1 0,-1 3-645,4 31 1,2-1 644,1-33 0,0-3 0,-7-2 0,2 1-319,15 8 1,1-2 318,-14 26 0,13-33 0,-1-2 0,-13 9 769,23 1 0,-24-30 0,10-6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5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62 210 24575,'-10'0'0,"-6"12"0,9-2 0,-12 18 0,17-8 0,-5 5 0,7 0 0,0-5 0,11 8 0,3-6 0,11 3 0,12-4 0,-12-8 0,8-5 0,-19-12 0,0-5 0,1-20 0,-8-6 0,11-14 0,-16 0 0,6-1 0,-8-14 0,-13 16 0,5-2 0,-18 20 0,1 14 0,6 18 0,-8 18 0,21 22 0,-3 29 0,22-16 0,8 11 0,14-26 0,38-12 0,-20-22 0,1-15 0,1-10 0,11-38 0,-26 14 0,-5-2 0,-1-10 0,-19 5 0,-19 49 0,3 6 0,-12 23 0,11 7 0,-7 14 0,25 17 0,4-35 0,7 2 0,13-74 0,-17 4 0,9-29 0,-21 16 0,11-14 0,-19 25 0,10 5 0,-13 55 0,0 26 0,0 27 0,0 6 0,0-6 0,10-3 0,10-17 0,16-21 0,-14-16 0,0-17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5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24575,'10'34'0,"-8"20"0,8 35-2155,-4-34 1,-1 2 2154,-3 6 0,-1 2 0,5-1 0,-1 1 275,-5 0 1,0-2-276,10 35 0,-8-27 869,12-34-869,-9-25 0,1-24 0,11-18 2206,-5-12-2206,14-12 683,-10 22-683,4-1 0,-6 27 0,4 6 0,13 43 0,-18-6 0,20 31 0,-30-25 0,11-3 0,-14-13 0,0-2 0,0-11 0,-5-5 0,4 3 0,-11-10 0,6 10 0,-8-11 0,5 3 0,-1-4 0,-12-13 0,13-5 0,-8 1 0,17 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6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1 859 24575,'8'-15'0,"-1"-2"0,15-8 0,1-16 0,9-20 0,-3-12 0,-1-15-877,-15-8 877,-7 44 0,-1-1 0,-4 1 0,-2-1 0,-3-5 0,0 5 0,2-7 0,-9 8 0,5 44 0,-3 7 0,-8 8 877,3 10-877,-10 34 0,13 17 0,3 19 0,1-5 0,-2-4 0,3 4-790,5-1 0,1 14 0,3 0 0,2-15 790,3-5 0,5-7 0,13 41 0,13-38 0,24-137 0,5-19 0,-12 76 0,-14-56 0,-2-29 0,-23 46 0,-47 95 0,21-5 0,8 42 0,11 5 0,19-18 632,-2-7 0,3-11 0,-3-40 0,-5-13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7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526 661 24575,'-10'0'0,"-3"-5"0,-1 3 0,-14-21 0,-6 6 0,-11-17 0,-6-2 0,-8-2 0,2-12 0,1-1 0,17-2 0,17 2 0,5-20 0,15 16 0,13-37 0,2 59 0,54-17 0,-33 56 0,36 15 0,-50 8 0,-6 36 0,-7 8 0,-18 12 0,-3-17 0,-5 19 0,-2 1 0,0-14 0,-2-12 0,-3-1 0,-10 25 0,-7 11 0,7-24 0,2-26 0,3 3 0,44-45 0,36-28 0,11-11 0,21 4 0,-8 2 0,12-7 0,-13 8 0,1 3 0,-12 9 0,0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8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311 818 24575,'-11'-13'0,"0"-1"0,5-11 0,-7-2 0,11-14 0,-15-8 0,14-9 0,-16-13 0,16-3 0,-23-13 0,22 4 0,-27 3 0,28 15 0,-12 7 0,20 31 0,27-6 0,-6 30 0,47-6 0,-45 9 0,9 89 0,-44-31 0,-4 4 0,-5 13 0,-2-7 0,-1-18 0,-4 0 0,-14 26 0,-8 11 0,6-13 0,-9 8 0,-4-4 0,19-12 0,46-47 0,35-27 0,24-20 0,-13-1 0,7 0 0,21 1 0,-2 4 0,9-6 0,-35 18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3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24575,'5'-9'0,"11"-4"0,13-2 0,26-5 0,18-5 0,-8 3 0,22-10 0,9 0 0,-14 4 0,-60 20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172 571 24575,'-13'-14'0,"7"-13"0,-14-16 0,7-14 0,-13-8 0,9 9 0,1-4 0,3 6 0,0 2 0,-14-39 0,19 40 0,13 66 0,51 47 0,-19-19 0,18-1 0,4-7 0,-12-18 0,36-2 0,-57-7 0,-5 31 0,-15-7 0,-6 60 0,0-43 0,43 37 0,-32-57 0,33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1021 24575,'1'-54'0,"0"13"0,-19 37 0,4 4 0,-4 0 0,-21 36 0,23-19 0,8 37 0,9 5 0,12-27 0,42 51 0,-22-89 0,52-42 0,-39-20 0,-10 22 0,-3-12 0,-16-9 0,-8-15 0,-3-4 0,0 6 0,-1-2 0,-1 4 0,0-3 0,1-20 0,-1-3 0,-2 13 0,-3 11 0,-7 36 0,-16 76 0,19 27 0,-11 0 0,0 8 0,12 17 0,6 3 0,-1-8 0,4 4 0,0-5 0,3 5 0,4-10 0,9-12 0,1-6 0,-9 12 0,0-9 0,8-21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24575,'27'6'0,"5"-5"0,1 4 0,16-5 0,9 0 0,7 0 0,-8 0 0,-14 0 0,-20 0 0,-15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3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24575,'64'4'0,"5"-14"0,-2 6 0,5-2-394,-9-6 0,-5-1 0,11-2 1,-19 4-1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4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24575,'8'-16'0,"5"-8"0,6 22 0,9-10 0,-1 5 0,21 12 0,20 28 0,-19-1 0,-20 60 0,-34-60 0,-19 24 0,19-50 0,10-2 0,9-4 0,35 18 0,8 22 0,-2 3 0,-14 4 0,-51-5 0,-2-23 0,-33 11 0,-10-34 0,17 6 0,-1-13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5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29 229 24575,'-10'0'0,"1"0"0,-1 0 0,27 0 0,20-11 0,43 9 0,8-22 0,7-3 0,-23 13 0,3 0-784,11-9 0,9-5 0,-12 5 784,-20 10 0,-5 2 0,16-9 0,-13 4 0,-36 14 0,-41 4 0,-42 11 0,-21 7 0,-23 6 0,9-3 0,18-4 0,-1-2-734,-16 3 0,-9 2 1,19-4 733,10 1 2066,48-18-2066,32 7 0,49-19 0,25 9 0,-27-9 0,2-1-734,0 11 0,-1 0 734,1-12 0,-2-2 0,-2 8 0,-2-1 2283,31-20-2283,-11 15 0,-4-10 0,-37 20 0,2-10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2:5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24575,'50'0'0,"13"-10"0,10 7 0,16-23-2766,7 22 2766,-6-22 0,-17 23 878,-24-7-878,-29 10 455,-28 7-455,-65 15 0,23-6 0,-2 1 0,-4 0 0,1 0 0,1-5 0,7-1 0,5 4 0,26-14 1433,39 4-1433,70-5 0,5-11 0,-31 10 0,0 0 0,-10-9 0,-6 1 0,0 7 0,-27 3 0,-90 13 0,30-3 0,-21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24575,'20'7'0,"-4"-5"0,16 6 0,1-8 0,9 8 0,8-6 0,-1 7 0,0-9 0,0 0 0,7 0 0,2 0 0,6 0 0,8 0 0,1 0 0,-12-5 0,2-1 0,35 4-514,-32-4 1,0 1 513,30 5 0,-34 0 0,1 0 0,26 0 0,-23 0 0,4 0 0,-3 0 0,2 0 0,24 0 0,2 0 0,-16 0 0,-2 0 0,-2 0 0,-5 0 0,9 0 0,-26 0 0,-3 0 0,0 0 0,2 0 1027,35 0-1027,-24 0 0,7-5 0,5 0 0,-22 3 0,1 1 0,45-4 0,-1 0 0,-2 5 0,-2 0 0,0 0 0,4 0 0,-23-1 0,11 1 0,-10 1 0,-20 4 0,-3 1-499,31-5 0,0 0 499,-35 4 0,3 1 0,21-2 0,10 0 0,-6-1 0,-8-2 0,1 1 0,7 1 0,7 2 0,-7-2 0,-5-3 0,2 0 0,20 0 0,12 0 0,-6 0 0,-30 0 0,-4 0 0,6 0 0,15 0 0,11 0 0,-3 0 0,-14 0 0,-10 0 0,0 0 0,11 0 0,15 0 0,1 0 0,-13 0 0,2 0 0,-2 0-596,-12 0 1,9 0 0,-1 0 0,-12 0 595,-5 0 0,-1 0 0,18 0 0,9 0 0,-5 0 0,-3 0 0,2 0 0,-10 0 0,9 0 0,3 0 0,-1 0 0,2 0 0,1 0 0,-2 0 0,-3 0 0,-1 0 0,-3-1 0,6 2 0,13 1 0,10 1 0,-3 0 0,-19 0 0,-20-3 0,-6 2-572,10 4 0,5 3 1,-11-3 571,10-4 787,15 7-787,-63-4 0,-6-4 0,-20 3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2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29 379 24575,'33'0'0,"15"-15"0,10 2 0,22-20-1467,9 2 1467,-41 13 0,0 0 0,42-12 0,-17 11 477,-14-4-477,-25 20 243,-10-10-243,-23 13 0,-21 8 0,-29 10 0,-17 9 0,-6 3 0,20-9 0,-1 1-671,-31 11 1,1-1 670,-8 3 0,36-15 0,8-5 0,22-10 0,8-3 0,60-22 0,27-7 0,16-6 0,-15 7 0,4-1 0,-2 6 0,-5 2 0,19-10 0,-26 14 0,-24 7 2088,-42 10-2088,-21 14 0,-46 12 0,-18 4 0,-2-1 0,-1-4 0,13 0 0,14-6 0,46-20 0,24 3 0,10-17 0,23 0 0,39-25 0,8-5 0,-35 23 0,0-1-338,40-21 1,-5 1 337,-19 13 0,-16 12 0,-15 2 0,-33 20 0,-25 0 0,-34 19 0,-22 10 0,-10 1-311,42-15 0,0 0 311,-34 8 0,17-10 653,28-5-653,29-13 0,28-10 0,36-11 0,19-18 0,-27 17 0,0-1-581,1-2 1,-1 0 580,34-17 607,-17 8-607,-29 17 0,-42 17 0,-24 16 0,-42 16 0,-10 8-730,34-16 1,0-1 729,-34 12 1108,24-12-1108,35-15 0,46-18 0,29-15 0,31-19 0,-35 16 0,3-3 0,8-5 0,-2 1 0,17-8 1549,-17 6-1549,-74 50 0,-31 12 0,-36 27 0,19-14 0,-2-1 0,19-13 0,3-1 0,-5 4 0,8-4 0,19-12 0,19-11 0,4 4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26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85 24575,'-4'5'0,"-2"3"0,16-6 0,18-8 0,37 4 0,24-19-578,-37 14 0,1 0 578,-1 1 0,1-2 44,12-5 0,-4 0-44,-2 5 0,1-1 0,-127 48 0,-6 7 0,10-8 0,-11 1 0,-6-6 0,-8-1 0,6-4-218,5 1 1,0-3 217,-5-2 0,-7 1 0,20-6 845,12-6-845,110-45 0,32-1 0,-21 7 0,15-6 0,2-2 0,-9 6 99,4-2 1,0 1-100,19-5 0,9-3 0,-25 13 0,-32 16 0,6 9 459,-117 30-459,-9 7 0,-16 4 0,17-15 0,4-1 0,7 2 0,-9-3 0,100-38 0,23-15 0,3-3 0,-12 4 0,0 0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5:3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24575,'33'-17'0,"14"-2"0,4-1 0,14 8 0,-7-10 0,-2 18 0,-7-18 0,0 20 0,-22-6 0,-5 8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2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58 24575,'0'-9'0,"0"-1"0,-4 1 0,-1 3 0,-5-2 0,1 7 0,-1-8 0,-3 8 0,-1-3 0,-5 4 0,1 0 0,-7 0 0,-1 0 0,-8 0 0,7 0 0,-1 11 0,9-8 0,-5 19 0,5-19 0,0 16 0,6-12 0,-4 18 0,10-9 0,-15 13 0,19-10 0,-14 2 0,16-3 0,-10 0 0,10-4 0,-5 3 0,6 4 0,-7 28 0,5-10 0,-5 16 0,7-21 0,0 51 0,7-31 0,-5 27 0,13-42 0,-8-3 0,7-7 0,1 7 0,-4-22 0,11 6 0,-7-8 0,15 4 0,-8-1 0,20-2 0,-19-4 0,55-4 0,-35-13 0,12 2 0,1-4 0,-7-19 0,16 6 0,-46 0 0,6-8 0,-9 6 0,15-35 0,-20 22 0,22-46 0,-27 43 0,14-26 0,-20 41 0,0-30 0,0 23 0,-7-33 0,-1 38 0,-28-31 0,20 43 0,-20-22 0,25 33 0,-2 0 0,4-4 0,3 8 0,2-3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3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24575,'5'3'0,"4"10"0,6 13 0,10 30 0,-13-24 0,9 14 0,-19-23 0,3-8 0,-9 6 0,-12-14 0,0 1 0,-9-8 0,15 0 0,2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3:3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24575,'0'-6'0,"0"2"0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6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24575,'0'18'0,"0"7"0,0 8 0,0 17 0,10 14 0,-9-9 0,1 6 0,8 25 0,-1-2 0,-7-29 0,-1-3 0,4 5 0,-1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24575,'5'0'0,"0"0"0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7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1429 24575,'-10'0'0,"5"-5"0,-10-7 0,12-17 0,-3-50 0,1-7 0,10 23 0,-5-23 0,6 23 0,4 63 0,2 16 0,9 20 0,5 22 0,2 15 0,0 1 0,-16-16 0,9-15 0,-18-21 0,12-10 0,-14-29 0,14-24 0,-13-26 0,24-14 0,-12 1 0,17 13 0,-3 19 0,-7 24 0,10 16 0,-10 30 0,12 12 0,-4 12 0,0 5 0,16 26 0,-12-26 0,0-3 0,5 6 0,8-10 0,-23-23 0,15-27 0,-21-28 0,-5-32 0,-3-27 0,-3-4 0,-5 16 0,-2-5 0,-2 0 0,0-1-377,2 2 1,0 0 0,-2 0 0,-1 1 376,-3-3 0,-1-2 0,-2 7 0,0 20 0,-10-6 0,7 18 0,13 76 0,9 37 0,5 20 0,-1-12 0,1 5 0,1 1-901,-1 2 1,1 1-1,0 0 901,1 4 0,2-1 0,-2-7 0,0-9 0,-1-5-199,0-5 0,1-2 199,19 32 315,-3-26 0,-14-28 0,-5-16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24575,'44'0'0,"18"-16"0,12-10-451,-21 2 1,0-1 0,11-5 0,-6 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259 158 24575,'5'-4'0,"-12"-8"0,-1-3 0,-17-16 0,3 1 0,-6-3 0,-8 8 0,4 17 0,-6 22 0,6 17 0,15 26 0,8 9 0,1 25 0,6-28 0,7-4 0,20-5 0,34-32 0,-12-13 0,31-24 0,-43 1 0,-11-49 0,-9-9 0,-7 22 0,-4-13 0,-3 6 0,-2 36 0,-3 34 0,17 10 0,5 33 0,11-6 0,2 6 0,3-11 0,5-5 0,13-10 0,13-15 0,1-5 0,-23-10 0,-14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8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24575,'23'0'0,"1"0"0,-10 0 0,11 0 0,8-9 0,25 0 0,-27-2 0,5 3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24575,'17'0'0,"6"0"0,40 0 0,3-15 0,8 1 0,4-19 0,-4 4-182,13-6 0,-41 16 0,-3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6:2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24575,'0'3'0,"0"23"0,0 32 0,0 32 0,0-17 0,0 8 0,0-11 0,0 5 0,0-3 0,0 18 0,0-2 0,0 10 0,0-8 0,0 6 0,0-38 0,0-7 0,0-33 0,-14-13 0,10-1 0,-11-4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0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60 793 24575,'7'-44'0,"-2"-18"0,-5-27-1446,-6 27 1,0-2 1445,6-1 0,-3-2 0,-11-5 0,-1 1-75,14 12 0,-2 4 75,-19-19 715,20 65-715,13 51 0,4 47-537,0-30 1,0 1 536,-7-3 0,-2 2 0,6 23 0,-1 4 0,-10-8 0,0-4 0,5-16 0,-1-4 0,-5 24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24575,'6'3'0,"4"17"0,12 29 0,7 24-860,-11-26 0,0 2 860,-1 3 0,-3 1 0,-4-1 0,-1 1 98,3 7 1,-4-2-99,-6 14 92,7 5 1,-9-58-1,0-3 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24575,'10'-5'0,"-2"0"0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1120 24575,'-5'-9'0,"-8"7"0,11-21 0,-17 9 0,16-19 0,-17-4 0,18-12 0,-7-2 0,9 9 0,8 12 0,-1 21 0,10 4 0,22 68 0,3 22 0,-2-26-477,2 28 0,-6-5 477,-23-48 0,-9-17 0,-3-38 0,3-15 0,7-50 0,-8-5 0,21 7 0,-15 21 0,9 39 0,-7 12 954,-1 11-954,-1 1 0,20 34 0,-3 14 0,10 4 0,3 1 0,10 11 0,-13-22 0,2-9 0,19-17 0,-20-8 0,3-8 0,-21-48 0,-9-18 0,-2 18 0,-3-3-446,3-15 1,-1-8 0,-3-3 445,-6-8 0,-6-4 0,0 1 0,1-2 0,-1 0 0,-1 8 0,-3-2 0,1 14 0,9 4 0,10 114 0,6 38 0,3-16 0,3 4 0,0-2 0,1 12 0,2 2-699,0-3 0,2 6 1,-1-11 698,-4-17 0,0-6 237,3 9 1,-3-10 0,-3-20 0,-10-15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1 145 24575,'13'0'0,"15"0"0,35 0 0,-16-10 0,4-3-1588,19 2 0,3-2 1588,3-12 0,-5-1 0,23 3 0,-30-1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24575,'0'3'0,"0"9"0,0 36 0,0 19 0,0 29 0,-1-23 0,2 1 0,6-22 0,1-2 0,-8 10 0,3-6 0,23-10 0,-19-22 0,9-14 0,-5-13 0,3-23 0,20-25 0,-8 10 0,19-4 0,7 47 0,4 18 0,19 26 0,-11 14-1088,-7 5 1088,-12 4 0,-21-7 0,-2 4 0,-20-27 0,-18 8 0,2-34 0,-28 15 0,8-23 1088,-53 2-1088,49-37 0,-26 17 0,64-15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24575,'33'0'0,"8"0"0,8 0 0,23-16 0,17 1-616,-37 0 1,1 0 615,1 2 0,-3 1 0,9-1 0,-17 2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24575,'65'-15'0,"0"0"0,1-2 0,-2-3 0,-9-2 0,-5 0 0,12-5 0,-12 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3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396 384 24575,'13'-76'0,"-1"0"0,1 6 0,-9 9 0,-28 17 0,4 12 0,-3 13 0,5 14 0,-7 5 0,-9 13 0,-17 16 0,3 12 0,1 8 0,14-11 0,4 3 0,-10 16 0,8 1 0,16 8 0,30-17 0,9-4 0,15-1 0,10-13 0,6-7 0,16-14 0,-3-38 0,-3-11 0,-10-6 0,-15-16 0,-10-3 0,-21 15 0,-9 4 0,10 68 0,-8 21 0,21 14 0,-11-2 0,12-7 0,-4 0 0,-9-22 0,-3-5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24575,'30'22'0,"-2"6"0,-12 6 0,-7 8 0,0 7 0,-15 1 0,-29-6 0,6-17 0,-9-10 0,23-17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5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24575,'-10'4'0,"1"-2"0,4 6 0,0-3 0,5 0 0,0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4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24575,'0'-13'0,"0"-1"0,4-1 0,-3 6 0,3 5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4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24575,'5'-11'0,"4"9"0,12 11 0,8 11 0,12 4 0,0 9 0,4 9 0,-10-1 0,-5 2 0,-15-14 0,-25 14 0,-16-16 0,-19 10 0,18-21 0,5-8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4:14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24575,'7'-51'0,"10"19"0,-1 17 0,0 30 0,-12-11 0,-4 10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5:36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6 303 24575,'-6'4'0,"17"-3"0,15 4 0,37-5 0,10 1 0,7-2 0,-10-8 0,3 0-1131,-3 7 0,4 2 0,-2-3 1131,18-11 0,2-2 0,3 8 0,8 2 0,-2-1 0,-18-2 0,-2-1 0,9-1 0,-4 2 0,10 0 0,4-1 0,0 1 0,-3-1 0,-10 1 0,-1 0 0,-1 0 0,1 1 0,0-1-926,3 0 1,2-1-1,-1 1 1,1 0-1,-1 1 926,-4 2 0,-1 0 0,1 0 0,1 1 0,4 0 0,-2-1 0,3 0 0,1 0 0,3 0 0,1 2 0,1 0-590,-5 1 0,4 2 1,0 1-1,1-1 1,1 2-1,-2-2 1,-2 1 589,-6-1 0,-2 0 0,0 0 0,-1 0 0,1 0 0,1 0 0,3 0 0,2 1 0,5 0 0,2 0 0,2 0 0,-4 0 0,-4 1 0,-7 0 0,-11 0-302,21 3 1,-14 1-1,7-1 302,-4-3 0,11-1 0,2 0 0,-7-1 0,-14 1 0,4 0 0,-8 0 0,15 0 0,-13 0 0,-37 0 0,-24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5:4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24575,'4'-5'0,"2"9"0,0 13 0,-1 45 0,-5 1 0,0 1 0,0 3 0,11 22 0,-12-36 0,4-3 0,25 8 0,-13-20 0,14-13 0,21-34 0,-12-24 0,4-18 0,-22-9 0,-20-4 0,0 28 0,-4-2 0,3 42 0,-3 6 0,11 15 0,-5 9 0,25 10 0,-14 6 0,23 9 0,3 5 0,-3 26 0,-5-31 0,-5-4 0,-12 0 0,-21-30 0,1-9 0,-7 4 0,0-9 0,-8 2 0,-6 2 0,-7-6 0,-10 12 0,15-18 0,-3 14 0,19-16 0,3 3 0,1-8 0,3-12 0,2 4 0,8-4 0,-3 12 0,3 4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3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1176 5 24575,'4'-5'0,"-12"13"0,10-1 0,-16 11 0,13-9 0,-8 1 0,8-1 0,-8 4 0,7 1 0,-8 4 0,8 0 0,-7-3 0,8 2 0,-12-5 0,11 2 0,-10-4 0,0 15 0,-1 4 0,-4-1 0,7 2 0,5-20 0,-4 4 0,8-5 0,-7 1 0,6 3 0,-6 2 0,2 3 0,0 0 0,1-4 0,-1 11 0,1-12 0,-10 20 0,8-20 0,-23 35 0,24-32 0,-25 28 0,29-32 0,-11 6 0,12-9 0,-13 16 0,12-7 0,-13 16 0,9-19 0,-11 19 0,10-21 0,-8 13 0,14-13 0,-29 24 0,16-8 0,-25 16 0,28-21 0,-15 9 0,22-12 0,-23 11 0,24-13 0,-30 25 0,27-25 0,-21 25 0,11 16 0,3-27 0,-14 54 0,19-63 0,-3 18 0,6-16 0,-2-6 0,0 2 0,-3 11 0,4-18 0,0 14 0,1-20 0,-3 13 0,-2 20 0,0-2 0,-3 6 0,12-21 0,-14 1 0,12-6 0,-10 7 0,6-9 0,2 0 0,-9-2 0,1 12 0,2-10 0,-8 13 0,9-15 0,-5 7 0,2-10 0,4 9 0,-2 1 0,0-3 0,4 7 0,-6-12 0,11-1 0,-6-3 0,4-2 0,3 1 0,-8 3 0,4 2 0,-5 0 0,0 2 0,4-3 0,-4-4 0,9 6 0,-16 4 0,14 0 0,-15 0 0,17-4 0,-12 6 0,2-1 0,-1 10 0,-1-21 0,12 2 0,-8-3 0,7 1 0,-3 4 0,1-1 0,-2-2 0,1 6 0,-3-6 0,7 6 0,-9-3 0,9 0 0,-9-1 0,9-3 0,-3 3 0,4-3 0,0-1 0,0-4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15 160 24575,'15'12'0,"-3"0"0,20-4 0,-6 5 0,15-11 0,1 6 0,36-27 0,-4-7 0,-3-30 0,-35 18 0,-86-23 0,8 47 0,-28 22 0,-2 15 0,5 22 0,9 20 0,8 7 0,18 5 0,34 2 0,15-1 0,25-9-343,2-17 0,7-5 343,26-13 0,-7-21 0,4-7 0,-20-7 0,1-4 0,21-4 0,-5-3 0,-10-8 0,-19 4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24575,'10'13'0,"9"11"0,9 12 0,13 7 0,9 5 0,8 0 0,3-15 0,-10 0 0,-17-23 0,-19-3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 24575,'-15'15'0,"-7"9"0,0 11 0,-9 16 0,-22 23 0,-1 1 0,17-12 0,-15 8 0,14-16 0,38-50 0,0-1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4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24575,'0'34'0,"0"13"0,0 34 0,11 15-2024,-10-41 0,1 2 2024,3-1 0,1 1 0,0 2 0,-1 1 0,-4 12 0,0-3 0,11 29 626,-8-42 0,0-4-626,-2-6 0,7-21 0,-9-13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39:5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 24575,'-10'-5'0,"5"-4"0,9 8 0,15 14 0,22 6 0,21 24 0,14-2 0,-1 0 0,-14-12 0,1-2 0,22 5 0,-14-10 0,-2 0 0,-2 3 0,-3-12 0,-39 0 0,-11-13 0,-8 5 0,7-4 0,-5 3 0,2-4 0,-5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30 399 24575,'-13'-37'0,"10"-4"0,-10-4 0,22-4 0,6 4 0,15 7 0,9 2 0,45-13 0,-31 20 0,2 5 0,44 18 0,-48 28 0,-5 8 0,7 10 0,-16 21 0,-11 9 0,-26 22 0,3-34 0,-12-1 0,-45 3 0,-7-11 0,22-16 0,-11-11 0,-1 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2551 0 24575,'-9'0'0,"-8"11"0,-7 5 0,-16 18 0,-14 9 0,-16 21-2011,22-23 0,-4 1 2011,-6 6 0,-3 2 0,-14 7 0,-5 0 0,24-17 0,-1-1 0,-2 0 0,-5 1 0,-1 0 0,-8 5 0,2 0 0,-10 5 0,-3 2 0,3-1 0,6-5 0,-5 3 0,5-5 0,-6 5 0,4-2 0,-11 6 0,-1 1 0,7-3 0,12-8 0,0 2 0,3-5-174,-6-4 1,-7-1 0,12-5 173,-9 11 0,18-22 0,11-5 0,39-8 0,5-6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0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329 121 24575,'5'-8'0,"7"1"0,-10-10 0,6 5 0,-8-1 0,-4 3 0,-1 1 0,-9-2 0,0 5 0,-13-12 0,-1 15 0,-38-3 0,23 21 0,-24 13 0,32 7 0,-3 52 0,28-16 0,5 15 0,30-39 0,22-36 0,7-9 0,11-4 0,-5-3 0,-4-6 0,-9-19 0,-15-46 0,-17 22 0,-11-45 0,-10 65 0,1 6 0,1 48 0,18 22 0,0 23 0,14 22-490,-16-39 1,0 2 489,0 3 0,1 6 0,2 15 0,3 9 0,-4-7 0,-3-9 0,-2 1-715,3 4 0,1 5 0,-4-10 715,-9 21 0,-9-22 0,-6-1 0,-18 11 0,10-28 0,-6-6 0,-32-13 0,-22-40 0,33 12 870,-12-24-870,52 1 563,16-61 1,-4 50-1,9-39 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1 780 24575,'10'-8'0,"1"-2"0,9-17 0,8-10 0,3-8 0,0-6 0,-7 1 0,-13-6 0,-3-8 0,-8-10 0,0-6 0,0 6 0,-19 7 0,7 17 0,-20 11 0,13 17 0,6 6 0,-4 11 0,11 0 0,-11 20 0,11 11 0,-11 23 0,15 16 0,-8 8 0,9-14 0,2 5 0,-2 1 0,2 4 0,7-6 0,4 3 0,1 3 0,4 8 0,1 3 0,3-6 0,10 9 0,4-4 0,-4-11 0,3 0 0,-3-15 0,9-9 0,21 14 0,-45-57 0,1 4 0,-13-5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0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24575,'11'6'0,"5"15"0,13 24 0,1 6 0,1 5 0,-6-7 0,-1 0 0,-8-14 0,2-5 0,-7-17 0,3-6 0,-5-3 0,1-4 0,0-8 0,3-9 0,14-60 0,-4 11 0,-7 3 0,-1 1 0,-3-1 0,1-4 0,-12 45 0,15 4 0,7 23 0,-6-7 0,2 13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2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1197 24575,'5'-20'0,"-8"-9"0,-3 17 0,-7-4 0,-3 0 0,1 13 0,-51 0 0,33 16 0,-38 42 0,56-25 0,0 25 0,27-34 0,-5-6 0,13 2 0,1-11 0,6-1 0,42-22 0,-36 4 0,32-53 0,-56 33 0,4-21 0,-17 36 0,-1 13 0,-1-4 0,2 23 0,4 36 0,0 0 0,8 21 0,-1-38 0,10-11 0,-2-12 0,3-5 0,22-5 0,-6-24 0,29-40 0,-40 22 0,-2-11 0,6-30 0,2-18 0,-6 8 0,-7 9 0,-3-4 0,2 5 0,4-13 0,-3 0 0,-8 14 0,-15 1 0,-4 8 0,12-7 0,-4 10 0,-29 9 0,14 65 0,-11 38 0,3 16 0,6 37 0,8-28 0,-3 16 0,3 4 0,7-7-1059,10-2 1,6-5 0,1 3 1058,-4 15 0,-1 2 0,6-8 0,11-1 0,6-13-52,2-26 0,2-9 52,11 2 0,28 0 0,-40-47 0,26-26 0,-31-15 0,-8 3 0,-3-3 0,-5-13 3156,-4-27-3156,-12 59 123,3 1-123,-13 60 0,12 17 0,2 5 0,3 2 0,6 7 0,14 13 0,-12-65 0,21-35 0,-13-3 0,2-16 0,-3-3 0,-6-3 0,3-18 0,-15 56 0,0 28 0,0 16 0,13 19 0,0-6 0,11-17 0,-3-6 0,11-19 0,0-10 0,30-26 0,-22-16 0,-7-10 0,-3-4 0,-2-1 0,-13 9 0,-3 6 0,-5 23 0,-19 3 0,3 7 0,-21 9 0,13 15 0,7 70 0,13 21 0,13-3 0,-2-23 0,3 9 0,5-17 0,23-10 0,17-15 0,-5-31 0,-27-8 0,6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24575,'-5'-4'0,"15"10"0,9-1 0,37 26 0,19 10-2269,-16-8 0,4 4 2269,7 6 0,9 8 0,-17-5 0,9 10 0,3 4 0,0-1 0,-7-5 0,8 5 0,-5-4 0,9 9 0,-16-11 0,7 8 0,6 5 0,1 2 0,-2-3 0,-6-4 0,-8-9 0,9 7 0,-9-9 0,8 4 0,3 4 0,10 7 0,2 1 0,-5-5 0,-12-12 0,2-3 0,-5-6 0,-1-1 0,4 1 0,-15-10 257,-14-14 1,-15-7 0,-19-9-1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65 878 24575,'4'5'0,"1"-1"0,5-4 0,-1 0 0,1-4 0,-5-5 0,9-26 0,-12-16 0,8-22 0,-10-22 0,-12 12 0,-5-15 0,0 11 0,5 18 0,-1 3 0,-2-13 0,-1-5 0,-2 34 0,4 46 0,14 46 0,19 10 0,3-7 0,24-4 0,-2-20 0,6 5 0,-1-23 0,0 10 0,0-13 0,-7 0 0,-8 0 0,-5 5 0,-18 4 0,1 1 0,-12 7 0,0 33 0,0 41 0,0 1 0,12-3 0,-4-57 0,5-22 0,-9-10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24575,'0'13'0,"8"8"0,-6 20 0,27 18 0,-14 15 0,19 8 0,-12-8 0,9 19 0,-11-44 0,4 4 0,-10-45 0,0-8 0,17-31 0,8-14 0,-4-14 0,0-7 0,-5 18 0,-1-1 0,6-15 0,-2 3 0,5 5 0,-10 18 0,-16 21 0,0 17 0,-10 12 0,6-2 0,-8 4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242 626 24575,'7'-30'0,"-2"-1"0,-5-3 0,0 8 0,0 1 0,-26-2 0,12 15 0,-37-4 0,20 33 0,-8-1 0,10 26 0,6 3 0,3 28 0,9-12 0,2 10 0,22-26 0,-6-15 0,12-11 0,-10-11 0,1-7 0,16-18 0,3-13 0,-1-16 0,0-7 0,14-25 0,-17 18 0,-3 5 0,-3 19 0,-15 26 0,-6 45 0,-7 30 0,20-22 0,-2 5 0,7-30 0,28-18 0,-4-24 0,13-17 0,4-10 0,-18 3 0,-1-7-264,7-18 0,3-11 0,-7 12 0,-15 25 0,-2 2 0,5-23 0,1-1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59 24575,'-13'-5'0,"2"1"0,2 12 0,-3-1 0,10 17 0,-14 0 0,14 17 0,-5 9 0,7-8 0,23-4 0,30-38 0,-1-11 0,12-50 0,-43 0 0,-16-8 0,-12 20 0,-10 32 0,-5 2 0,-37 33 0,15-3 0,5 21 0,5 5 0,12-3 0,14 24 0,12-52 0,9-2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0 24575,'-34'87'0,"19"-39"0,-1 2 0,-15 17 0,-2 2-1800,8 3 0,4 2 1800,-1 5 0,4 1 0,5-4 0,5 7-110,4-11 0,2 10 0,3 0 1,2-9 109,9 11 0,4-3 51,-3 2 0,2 5 0,3-23 0,16-24 1,-3-36-1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24575,'0'23'0,"0"9"0,0 32 0,0 1 0,0-7 0,9-2 0,12-3 0,7-17 0,17-8 0,-9-21 0,6-12 0,-21-36 0,-9-14 0,-5 0 0,-5-4 0,1-14 0,-4 1 0,-7 15 0,-5 6 0,-10 0 0,13 46 0,-2 11 0,12 43 0,18 31 0,-4-17 0,9-14 0,5-3 0,5 4 0,42 15 0,-19-42 0,41-14 0,-34-26 0,-9-20 0,-6-12 0,-23-1 0,-6-3 0,7-8 0,-4-2 0,-13 1 0,-8 1 0,-10-36 0,-5 30 0,-7 10 0,-11 40 0,6 35 0,-6 12 0,16 36 0,7 7 0,9 8 0,0-1 0,21 2 0,4-30 0,7-3 0,1-11 0,5-3 0,9 6 0,2-5 0,26-1 0,-9-20 0,-3-3 0,-12 0 0,35-2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18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1381 9 24575,'-5'-6'0,"4"3"0,-20 21 0,3 7 0,-22 17 0,-5 19 0,1 0 0,-11 14 0,-2 0 0,-1-2 0,-2 0 0,-3 3-1093,6-7 1,-2 3 0,-1 0 0,1-5 1092,-8 7 0,1-4 0,-1-3 0,-1-5 0,0-3 0,6-6-418,9-5 0,2-2 418,-16 11 0,10-7 0,32-21 0,8-12 0,10-8 0,3-5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1481 24575,'21'0'0,"0"-17"0,21-7 0,7-24 0,16-16-1357,-29 28 0,0-2 1357,2-7 0,0-4 0,0 0 0,-1-3-301,0-5 1,-2-2 300,-1 0 0,-4-4 0,-11-1 0,-5-5 0,-1 2 0,2-8 0,-4-3 0,-4-3 0,-3-6 0,-4 11 0,-4 24 0,-3 4 0,4-11 0,-5 11 0,-10 31 0,-15 17 0,9 15 1931,-22 18-1931,6 28 0,21-3 0,1 13 0,3-3 0,-2 3 0,6 7-707,8 11 1,6 17 0,2 1 0,3-16 706,5-2 0,7-4 0,0-14 0,4 8 0,4-3 0,4-15-857,21-3 1,4-14 856,-7-5 0,4-5-59,10-6 0,-4-11 59,-6-22 0,-6 11 0,-33-13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1 348 24575,'21'51'0,"-4"-10"0,-4-34 0,-2 5 0,-1-10 0,12 6 0,19-49 0,1-16 0,4-8 0,-6 7 0,-1 0 0,1-9 0,-5 7 0,-2 7 0,-29 48 0,-4 1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1205 24575,'0'-15'0,"5"-2"0,-3 3 0,3-4 0,-5 0 0,-11-3 0,8 2 0,-27-6 0,17 14 0,-25-6 0,18 15 0,-16 13 0,15 8 0,-12 44 0,27 1 0,7-2 0,38-21 0,-4-39 0,7-10 0,-14-12 0,-9-3 0,1-7 0,-11-10 0,12-10 0,-18 16 0,10-1 0,-17 29 0,-8 28 0,-4 7 0,3 24 0,4-4 0,9-7 0,17-3 0,-1-10 0,12-13 0,15 3 0,-12-25 0,20-1 0,-13-28 0,-3-27 0,4-24 0,-7 0 0,-12 14 0,-5 1 0,2-5-1133,7 0 1,5-5 0,-2-1-1,-8 7 1133,-10 2 0,-5 4 0,-2 4-619,2-18 1,-2 10 618,-3-1 0,-9-7 0,9 73 0,-21 29 0,8 16 0,-1 24 0,-2 22 0,0-5 0,-1-3 0,1 4 828,6-2 0,1 12 1,3 1-1,2-10-828,3 15 0,8-7 0,8 7 0,8-7 0,-3-35 0,5-10 1516,26-6-1516,37-55 0,-29-14-623,-8 0 1,-3-6 622,-1-32 0,-22 10 0,-4 1 0,0-10 0,-2-20 0,-18 67 878,-4 9-878,3 13 0,-26 76 0,21-25 652,-1 10 1,4 0-653,16-10 0,11-9 0,-5-30 0,41-43 0,-26 6 0,32-27 0,-41 8 0,10-27 0,-21 33 0,6 18 0,-20 51 0,0 34 0,0-7 0,13-7 0,-3-10 0,17-8 0,-2-8 0,11-12 0,7-6 0,34-30 0,-18-2 0,-7-10 0,-3-7 0,2-26 0,-14-12 0,-6-5 0,-10-7 0,-7 17 0,-8 6 0,-19 24 0,-2 8 0,-35 66 0,19 11 0,3 43 0,8 11 0,16-43 0,6 1 0,3 19 0,5 9 0,3-14 0,19 7 0,-2-19 0,-1-8 0,-7-24 0,3-1 0,-20-20 0,-1 3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24575,'6'15'0,"11"2"0,23 20 0,15 13-2056,16 16 2056,-31-21 0,2 4-1003,9 9 0,1 2 1003,5 7 0,1 2 0,-16-17 0,1 3 0,3 1 0,18 15 0,4 1 0,-3-1 0,-13-11 0,-3-1 0,3 1-581,13 8 1,3 2 0,-4-4 580,3 10 0,-4-3 0,-1-5 0,-3 0 0,-4 1 0,-2 2 0,-13-17 0,1 2 0,-4-4-702,2 5 1,-1-2 701,6 8 0,-3-6 721,-5-9-721,-14-17 1673,-6-19-1673,-15-4 2855,7-6-2855,-7 6 0,3-7 0,-4 3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5 24575,'-5'-4'0,"5"3"0,9 2 0,19 14 0,16 14 0,23 10 0,17 15-607,-38-27 1,1 1 606,4 6 0,-1 1 0,-7-4 0,0 0 0,3 5 0,-4-2 0,2 4 0,-8-3 0,-32-29 0,-4-2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419 1 24575,'-14'0'0,"0"4"0,5 1 0,-8 11 0,-3 9 0,-28 43 0,7-8 0,-1 2 0,12-13 0,-2 0 0,-17 20 0,5-8 0,20-31 0,-6 7 0,26-36 0,4 3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29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24575,'8'0'0,"-6"1"0,20 23 0,-11 6 0,5 22 0,13 8 0,-14 5 0,7-6 0,1-7 0,-20-11 0,22-9 0,-18-10 0,12-24 0,-4-20 0,10-34 0,4-25 0,-9 34 0,2-4 0,10-25 0,1-2 0,-6 22 0,-1 2 0,1-2 0,-2 6 0,-4 12 0,-17 34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7:47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24575,'11'13'0,"7"11"0,8 6 0,9 9 0,25 21 0,-29-29 0,8 8 0,-35-35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31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1413 24575,'-12'-21'0,"10"2"0,-21-6 0,16 10 0,-9 3 0,5 0 0,1 10 0,-9-6 0,4 23 0,-26 23 0,19 8 0,-16 38 0,27-22 0,3-2 0,13-21 0,12-23 0,8 1 0,10-16 0,-5-6 0,21-71 0,-32 5 0,3 6 0,-3 0 0,-16 2 0,7 6 0,-10 70 0,-9 10 0,7 26 0,2 22 0,7-30 0,9 12 0,-5-39 0,33-5 0,-9-13 0,12-23 0,2-11 0,14-38 0,-32 10 0,1-19 0,-2-6 0,-3 10-602,-6 12 1,-4 5 0,0-8 601,-2-2 0,-1-10 0,0-2 0,-3 3 0,-2 12 0,1-16 0,-8 8 0,-9-22 0,-5 11 0,2 26 0,-23 9 0,-1 87 0,-1 28 0,11-6 0,1 8-845,2 4 1,3 4 844,0 12 0,2 2-305,4 4 0,4 1 305,0 6 0,3 1 0,3-4 0,4 0 0,8-7 0,4-2-467,-2-10 1,3-3 466,6-11 0,2-6 0,21 23 0,-10-28 0,2-29 1536,-2-12-1536,4-31 2334,-1 1-2334,0-27 1166,-8-17-1166,-5 12 0,-13-16 0,-2 29 0,-9 8 0,-5 21 0,4 35 0,-3 25 0,3 4 0,2 1 0,7 6 0,10 13 0,20-82 0,2-7 0,3-26 0,0-22 0,-17 18 0,3-16 0,-21 74 0,-2 3 0,-6 43 0,0 1 0,7-13 0,18-5 0,10-14 0,20-28 0,5-10 0,14-10-744,-13-4 1,-3-7 743,-1-30 0,-21-3 0,-6-5 0,-1-12 0,-4 7 0,-7 3 0,-20 7 0,5 16 0,-8 28 0,-13 53 0,-6 53 0,4 6 0,8-12 0,4 0 0,8 12 743,0-34 1,0-2-744,0 19 0,0-26 0,0-7 0,0-31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59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24575,'-1'4'0,"6"2"0,12 11 0,5 2 0,10 13 0,8 8 0,4 4 0,21 16 0,-19-16 0,6 7 0,-3-6 0,-7-7 0,3-1 0,23 20 0,13 7 0,-1-3 0,-14-14 0,0-3 0,2 2-1293,-8-3 1,2 2 0,0 1 0,-1-4 1292,9 5 0,-1-4 0,5 4 0,2 2 0,5 2 0,1 1 0,-6-4 0,-3-3 0,-4-3 0,6 4 0,6 4 0,8 4 0,0 0 0,-10-5-299,-12-9 1,-6-3 0,6 5 298,-2 2 0,6 5 0,3 4 0,0 0 0,-3-3 0,5 3 0,-1-1 0,-1-1 0,2 3-632,-6-4 1,2 3-1,1 0 1,-3-2-1,-4-3 632,15 9 0,-6-3 0,-3-2 0,-6-5 0,-2-2 0,-7-5 0,-9-7 0,-3-1 0,23 11 0,-23-7 950,-51-22 0,6-8 1,-15 2-1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6:5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24575,'0'-18'0,"0"12"0,0 14 0,0 29 0,0 21 0,0 22 0,0 16-571,0-5 571,0 4 0,0-40 0,0-1 0,0 26 0,0 14 0,0-60 0,0-12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7:0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0 569 24575,'1'-88'0,"0"0"0,0 0 0,9 2 0,3 2 0,10 24 0,39 26 0,33 4 0,-14 20 0,-1 27 0,-1 9 0,-2 6 0,-4 22 0,-11 6 0,-31-4 0,-21-1 0,-5-3 0,2-17 0,-26 9 0,-1-23 0,-3-14 0,-20 11 0,0-16 0,6 6 0,10-8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7:0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133 379 24575,'0'-18'0,"0"0"0,0-7 0,-14-4 0,-14-49 0,-1 17 0,-7-27 0,24 50 0,-1 15 0,12 23 0,12 8 0,-2 6 0,18 7 0,11-3 0,3-5 0,9-5 0,-2-8 0,-6-9 0,0 7 0,-9-13 0,-11 14 0,-9-4 0,-8 9 0,-1 5 0,-4 12 0,0 6 0,0 6 0,0 16 0,0-12 0,13 14 0,-5-27 0,14-6 0,-16-14 0,2-4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7:00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24575,'4'-12'0,"5"16"0,6 25 0,4 20 0,2 16 0,-9 9 0,11-8 0,-6-2 0,7-32 0,-1-4 0,-9-23 0,2-15 0,3-16 0,14-37 0,-3-1 0,2-4 0,-6 18 0,1 1-299,5-17 0,-2 8 299,-2 18 0,-14 22 0,-10 14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7:0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1252 24575,'0'-15'0,"0"2"0,-12-4 0,5 10 0,-13-4 0,6 11 0,-4 0 0,-18 13 0,4 4 0,-15 16 0,12 2 0,13 11 0,5 3 0,-1 1 0,20 8 0,10-6 0,11-28 0,60-11 0,-43-40 0,0-15 0,-5-7 0,-16-17 0,13-29 0,-30 56 0,1 19 0,-4 25 0,-3 16 0,4 35 0,0-16 0,7 23 0,1-37 0,29 1 0,-10-17 0,40-35 0,-22-22 0,-9-20 0,3-23 0,-4 5 0,-3 0 0,-2-2-823,-5 15 1,2-8 0,-1 0-1,-4 8 823,4-19 0,-4 5-542,-5 15 1,1-2 0,-4 7 541,-1 5 0,-3 3 0,0-16 0,-5 12 0,-6 30 0,-32 8 0,19 25 0,-29 45 0,0 19 0,9 24 28,10-11 1,-2 15 0,5-6-29,5-5 0,6 5 0,6-1 0,3 13 0,1 1 0,2-12 0,-1 4 0,5-2 0,6 10 0,5 6 0,4-20 0,22-9 193,13-33 0,6-16-193,6-33 0,6-38 0,-5-15 0,-14-24-299,-17-1 0,-8 2 299,-17 25 0,-5-1 0,-13 56 2854,4 27-2854,-14 18 1423,12 14-1423,-6-9 763,13-11-763,9-15 0,2-9 0,13-26 0,7-26 0,-3-10 0,-3-10 0,-2-1 0,1 9 0,2-36 0,-22 85 0,0 51 0,-5-15 0,5 36 0,-8-45 0,18 9 0,4-10 0,21 9 0,2-9 0,12-10 0,-13-6 0,22-22 0,-25-8 0,13-27 0,1-10 0,-26 19 0,-1-4 0,11-14 0,5-7 0,-7 5-377,-11 9 0,-4 2 377,7-13 0,-2 4 0,-2-9 0,-14 23 0,-3 6 0,-12 26 0,3-6 0,-8 16 754,-6 26-754,-3 18 0,-9 30 0,4 8 0,8-14 0,2 3 0,6-11 0,1-1 0,-3 8 0,3-3 0,6 22 0,0-21 0,0-18 0,8 17 0,-6-38 0,5-1 0,-7-20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8:1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24575,'-9'0'0,"-1"4"0,9-3 0,6 3 0,16 4 0,13-6 0,65 5 0,-15-7 0,-16 0 0,10 0 0,-9-1 0,6 1 0,8 1 0,-5 4 0,10 2 0,3 2 0,-1-1 0,-5-2-1134,-2-3 1,-4-2-1,0 1 1,4 1 1133,1 2 0,6 3 0,1 0 0,-7 0 0,-12-2 0,10 1 0,-4-2-762,-8-4 1,8-1 0,2 0 0,-8 2 761,24 4 0,3-1-164,-14-4 1,10-1 0,3-1 0,-4 1 163,-15 2 0,-2 1 0,0 1 0,1-1 0,4 0 0,0 1 0,0-1 0,-1 2-697,-3 1 0,0 1 1,-3 0-1,-3-1 697,4-1 0,-5-1 0,-4 2 0,7 6 0,-4-1 950,-2-9 0,0-1-950,-1 4 0,1 2 0,-2-1 0,2-1 0,22-3 0,0-1 0,-17 4 0,1 2 0,12-1 0,-2-1 0,-26-5 0,3 2 747,20 8 1,13 3-1,-1-2-747,-3-5 0,0-1 0,2 1 0,-16 0 0,2 1 0,-1-1 0,-3 0-198,9-1 0,-4-1 0,-7-2 198,-6-1 0,-6-2 0,0 1 0,1 0 0,-4 0 0,6 0 0,13 0 0,8 0 0,-4 0 0,1 0 0,1 0 571,0 0 0,5 0 0,-5 0-571,0 0 0,1 0 0,10 0 0,9 0 0,-2 0 0,-11 1 0,-2-1 0,3-1 0,-12-1 0,4-1 0,-1-1 0,-6 1 0,2 3 0,-6-1 0,4-1 0,22-5 0,5-2 0,-7 2 0,2 6 0,6-1 0,-21-4 0,14-3 0,4-2 0,-3 2 0,-14 2 0,-8 4 0,-9 2 0,7-2 0,3-4 0,9-1 0,3-2 0,-3 0 0,-11 3 0,25-1 0,-3 1 0,-19 1 0,8-1 0,0 0 0,-9 0 0,18 0 0,-2-1 0,2 1 0,8-2 0,-4 2 0,-20 2 0,-2 1 0,0-2 0,-3-2 0,0-1 0,4 0 0,0 2 0,6 1 0,-2-1 0,-9 1 0,7-1 0,-2 0 0,16-1 0,8-1 0,-5 3 0,1 4 0,-5 1 0,-2-5 0,-2 1 0,2 4 0,-6 2 0,14-1 200,-46 0 1,-1 0-201,45 0 0,-27-1 0,1 2 0,-12 4 0,5 1 0,9-2 0,13-1 0,0 0 0,-14 1 0,-15 3 0,-2 0 0,17-3 0,0 0 0,0-1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8:3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24575,'14'0'0,"-4"0"0,7 0 0,-3 0 0,19 0 0,-4 0 0,12 0 0,1 0 0,-6 0 0,12 0 0,-6 0 0,36 0 0,-22 0 0,12-5 0,0 0 0,-5 3 0,-12-3 0,-2 0 0,-9 5 0,11 0 0,-13 0 0,41-9 0,-31 7 0,8-6 0,2-1 0,2-2 0,33 0 0,-44 2 0,44 0 0,-26-3 0,-9 8 0,0-3 0,11-12 0,-1 17 0,1 2 0,10-10 0,17 10 0,1 0 0,-7-10 0,0 9 0,0-1 0,7-8-416,-35 9 0,1 2 416,26-1 0,3 1 0,3-2 0,-38-4 0,5-1 0,23 1 0,20 0 0,2 0 0,-15 0 0,-6-3 0,1 0 0,4 1 0,14 0 0,1-1 0,-16 1 0,-5 0 0,-2 0 0,10 2 0,8 1 0,-8-2 0,-9-6 0,0 1 0,6 9 0,8 3 0,-8-3 0,-12-10 0,3 0 0,2 9 0,13 3 0,3 1 0,-7-1 0,2-4 0,-5-1 0,4 2-863,-10 2 1,3 1 0,0 1 0,-5-1 862,3 0 0,-4 0 0,0 0 0,0 0 0,1 0 0,-5 0-487,8-1 0,3 2 487,-14 1 0,7 0 0,1 2 0,-9 0 0,15 3 0,3 1 0,1-2 0,13 0 0,2 1 0,-13 0 0,-19 2 0,-8 1 0,8-2 0,0-2 0,8 0 0,4-1 0,-1 0 0,-3 0 0,5 2 0,-2-1 0,-2 1 0,-2 0 0,12 4 0,-4 1 0,3-2-658,10-5 1,3-2-1,-13 5 658,-17 10 0,-7-1 0,4-15 0,-1 0 0,-1 14 0,4 3 0,-5-11 0,5-1 0,-3-1 0,8 5 0,3 0 0,8-1 0,8 0 0,-8-1 0,-9-1 0,-3-1 0,-9-2 0,2-1 0,-3 1 0,6 0 0,2 2 0,11 2 0,9 2 0,-6-2 0,0-6 0,2 1 0,-14 4 0,9 3 0,-1 1 0,-9-3 0,5-1 0,0-1 0,-8-1 0,10 1 0,-1 0 0,-8-1 0,11 2 0,0-1 0,11-3 0,10-1 0,-13 1 0,-27 2 0,-1-1 0,5-4 0,7-1 0,-9 2 0,-13 3 0,-2 1-291,35-6 0,-5 0 291,-10 9 916,-4-9 1,-4 2-917,-19 6 928,30-2-928,-59-5 0,-8 4 0,-2-5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9T09:19:40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38 371 24575,'-13'0'0,"3"0"0,-4 0 0,13 0 0,6 5 0,16-3 0,41 3 0,2-5 0,12 5 0,7 1 0,-26-4 0,3-1-1086,21-1 1,12 0 0,-5-1 1085,3 0 0,4-1 0,-11-4 0,10-2 0,2 0 0,-8-1 0,-7 2 0,-4 0 0,10-2 0,-4 0 0,13-1 0,6-2 0,1 0 0,-5 0 0,-10 0 0,-6 0 0,-8 0 0,0 0 0,9-1 0,-4 2 0,9 0 0,6-2 0,1 1 0,-2 0 0,-5 1 0,-10 1 0,4-1 0,-9 1 0,-2 1 0,8 0 0,10-1 0,5-1 0,5 2 0,1-1 0,1 2-951,-8 2 0,3 1 0,2 0 0,-2 1 0,-3 0 1,-6 0 950,7 0 0,-7 0 0,-1 0 0,4 0 0,1 1 0,8-1 0,-1 1 0,-13 1 0,-22 2 0,-1 5 0,-17-3 0,-37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33B76D3C-739A-4E89-910F-4DF747FC0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3704" y="2798064"/>
            <a:ext cx="5916168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3704" y="4123943"/>
            <a:ext cx="5907024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C418BDD-50A7-49EE-BE38-1E2FA9491B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2598" y="2900170"/>
            <a:ext cx="713387" cy="9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35608"/>
            <a:ext cx="11585448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0890" y="6565990"/>
            <a:ext cx="4324081" cy="1811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68E917F-4C4F-4D78-BB75-6B03BEB2D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  <a:solidFill>
            <a:srgbClr val="EB1000"/>
          </a:solidFill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480A603-EAD6-4EF0-83FC-9CEC50D999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7700" y="2759988"/>
            <a:ext cx="973426" cy="13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6E4F79F1-D0B4-47D5-8949-FBE94111B9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3A27C8B7-98BC-4CD6-B3CF-51328C333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2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9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92212"/>
            <a:ext cx="11579384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B9ADD37C-2727-4A40-9CE0-0724FC52E6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914400"/>
            <a:ext cx="8010144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337" y="1920240"/>
            <a:ext cx="8010144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431924"/>
            <a:ext cx="11582479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0890" y="6565990"/>
            <a:ext cx="4324081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1879" y="6572445"/>
            <a:ext cx="565068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92212"/>
            <a:ext cx="11579384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>
                <a:solidFill>
                  <a:srgbClr val="808080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 userDrawn="1"/>
        </p:nvSpPr>
        <p:spPr>
          <a:xfrm>
            <a:off x="2966246" y="-552841"/>
            <a:ext cx="1635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 userDrawn="1"/>
        </p:nvSpPr>
        <p:spPr>
          <a:xfrm>
            <a:off x="6007572" y="-552841"/>
            <a:ext cx="1827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 userDrawn="1"/>
        </p:nvSpPr>
        <p:spPr>
          <a:xfrm>
            <a:off x="9045283" y="-552841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 userDrawn="1"/>
        </p:nvSpPr>
        <p:spPr>
          <a:xfrm>
            <a:off x="-497400" y="37378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 userDrawn="1"/>
        </p:nvCxnSpPr>
        <p:spPr>
          <a:xfrm>
            <a:off x="8125884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 userDrawn="1"/>
        </p:nvCxnSpPr>
        <p:spPr>
          <a:xfrm>
            <a:off x="4066279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 userDrawn="1"/>
        </p:nvSpPr>
        <p:spPr>
          <a:xfrm>
            <a:off x="8038861" y="-552841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 userDrawn="1"/>
        </p:nvSpPr>
        <p:spPr>
          <a:xfrm>
            <a:off x="3995130" y="-55284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 userDrawn="1"/>
        </p:nvCxnSpPr>
        <p:spPr>
          <a:xfrm>
            <a:off x="3047206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 userDrawn="1"/>
        </p:nvCxnSpPr>
        <p:spPr>
          <a:xfrm>
            <a:off x="6094412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 userDrawn="1"/>
        </p:nvCxnSpPr>
        <p:spPr>
          <a:xfrm>
            <a:off x="9141618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 userDrawn="1"/>
        </p:nvCxnSpPr>
        <p:spPr>
          <a:xfrm>
            <a:off x="-316728" y="3814763"/>
            <a:ext cx="22938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 userDrawn="1"/>
        </p:nvSpPr>
        <p:spPr>
          <a:xfrm>
            <a:off x="135890" y="-549443"/>
            <a:ext cx="23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 userDrawn="1"/>
        </p:nvSpPr>
        <p:spPr>
          <a:xfrm>
            <a:off x="12335461" y="1589"/>
            <a:ext cx="68541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 userDrawn="1"/>
        </p:nvSpPr>
        <p:spPr>
          <a:xfrm>
            <a:off x="12335461" y="6440488"/>
            <a:ext cx="68541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 userDrawn="1"/>
        </p:nvSpPr>
        <p:spPr>
          <a:xfrm>
            <a:off x="12335461" y="1193799"/>
            <a:ext cx="68541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 userDrawn="1"/>
        </p:nvSpPr>
        <p:spPr>
          <a:xfrm>
            <a:off x="12489352" y="443807"/>
            <a:ext cx="2468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 userDrawn="1"/>
        </p:nvSpPr>
        <p:spPr>
          <a:xfrm>
            <a:off x="12489352" y="6495356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 userDrawn="1"/>
        </p:nvSpPr>
        <p:spPr>
          <a:xfrm>
            <a:off x="12489352" y="3629867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6440488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1193799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2E2F7AF6-B706-4153-AF2C-F3C2817BCF8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211" y="6578475"/>
            <a:ext cx="566928" cy="147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87" r:id="rId3"/>
    <p:sldLayoutId id="2147483688" r:id="rId4"/>
    <p:sldLayoutId id="2147483689" r:id="rId5"/>
    <p:sldLayoutId id="2147483658" r:id="rId6"/>
    <p:sldLayoutId id="2147483676" r:id="rId7"/>
    <p:sldLayoutId id="2147483690" r:id="rId8"/>
    <p:sldLayoutId id="2147483691" r:id="rId9"/>
    <p:sldLayoutId id="2147483692" r:id="rId10"/>
    <p:sldLayoutId id="2147483685" r:id="rId11"/>
  </p:sldLayoutIdLst>
  <p:hf sldNum="0" hdr="0" ftr="0" dt="0"/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EB10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5ACBF0"/>
          </p15:clr>
        </p15:guide>
        <p15:guide id="2" pos="4032" userDrawn="1">
          <p15:clr>
            <a:srgbClr val="FDE53C"/>
          </p15:clr>
        </p15:guide>
        <p15:guide id="3" pos="3651" userDrawn="1">
          <p15:clr>
            <a:srgbClr val="FDE53C"/>
          </p15:clr>
        </p15:guide>
        <p15:guide id="4" pos="5758" userDrawn="1">
          <p15:clr>
            <a:srgbClr val="5ACBF0"/>
          </p15:clr>
        </p15:guide>
        <p15:guide id="5" pos="7488" userDrawn="1">
          <p15:clr>
            <a:srgbClr val="A4A3A4"/>
          </p15:clr>
        </p15:guide>
        <p15:guide id="6" pos="1919" userDrawn="1">
          <p15:clr>
            <a:srgbClr val="5ACBF0"/>
          </p15:clr>
        </p15:guide>
        <p15:guide id="7" pos="191" userDrawn="1">
          <p15:clr>
            <a:srgbClr val="A4A3A4"/>
          </p15:clr>
        </p15:guide>
        <p15:guide id="8" orient="horz" pos="2405" userDrawn="1">
          <p15:clr>
            <a:srgbClr val="5ACBF0"/>
          </p15:clr>
        </p15:guide>
        <p15:guide id="11" orient="horz" pos="751" userDrawn="1">
          <p15:clr>
            <a:srgbClr val="F26B43"/>
          </p15:clr>
        </p15:guide>
        <p15:guide id="14" orient="horz" pos="4057" userDrawn="1">
          <p15:clr>
            <a:srgbClr val="F26B43"/>
          </p15:clr>
        </p15:guide>
        <p15:guide id="15" orient="horz" pos="3924" userDrawn="1">
          <p15:clr>
            <a:srgbClr val="A4A3A4"/>
          </p15:clr>
        </p15:guide>
        <p15:guide id="17" pos="2560" userDrawn="1">
          <p15:clr>
            <a:srgbClr val="C35EA4"/>
          </p15:clr>
        </p15:guide>
        <p15:guide id="18" pos="5120" userDrawn="1">
          <p15:clr>
            <a:srgbClr val="C35EA4"/>
          </p15:clr>
        </p15:guide>
        <p15:guide id="19" pos="1728" userDrawn="1">
          <p15:clr>
            <a:srgbClr val="FDE53C"/>
          </p15:clr>
        </p15:guide>
        <p15:guide id="20" pos="2106" userDrawn="1">
          <p15:clr>
            <a:srgbClr val="FDE53C"/>
          </p15:clr>
        </p15:guide>
        <p15:guide id="21" pos="2369" userDrawn="1">
          <p15:clr>
            <a:srgbClr val="9FCC3B"/>
          </p15:clr>
        </p15:guide>
        <p15:guide id="22" pos="2749" userDrawn="1">
          <p15:clr>
            <a:srgbClr val="9FCC3B"/>
          </p15:clr>
        </p15:guide>
        <p15:guide id="23" pos="4925" userDrawn="1">
          <p15:clr>
            <a:srgbClr val="9FCC3B"/>
          </p15:clr>
        </p15:guide>
        <p15:guide id="24" pos="5309" userDrawn="1">
          <p15:clr>
            <a:srgbClr val="9FCC3B"/>
          </p15:clr>
        </p15:guide>
        <p15:guide id="25" pos="5565" userDrawn="1">
          <p15:clr>
            <a:srgbClr val="FDE53C"/>
          </p15:clr>
        </p15:guide>
        <p15:guide id="26" pos="5947" userDrawn="1">
          <p15:clr>
            <a:srgbClr val="FDE53C"/>
          </p15:clr>
        </p15:guide>
        <p15:guide id="27" orient="horz" pos="2594" userDrawn="1">
          <p15:clr>
            <a:srgbClr val="FDE53C"/>
          </p15:clr>
        </p15:guide>
        <p15:guide id="28" orient="horz" pos="2208" userDrawn="1">
          <p15:clr>
            <a:srgbClr val="FDE53C"/>
          </p15:clr>
        </p15:guide>
        <p15:guide id="35" orient="horz" pos="1053" userDrawn="1">
          <p15:clr>
            <a:srgbClr val="FDE53C"/>
          </p15:clr>
        </p15:guide>
        <p15:guide id="36" orient="horz" pos="89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5.png"/><Relationship Id="rId21" Type="http://schemas.openxmlformats.org/officeDocument/2006/relationships/customXml" Target="../ink/ink358.xml"/><Relationship Id="rId42" Type="http://schemas.openxmlformats.org/officeDocument/2006/relationships/image" Target="../media/image379.png"/><Relationship Id="rId63" Type="http://schemas.openxmlformats.org/officeDocument/2006/relationships/customXml" Target="../ink/ink379.xml"/><Relationship Id="rId84" Type="http://schemas.openxmlformats.org/officeDocument/2006/relationships/customXml" Target="../ink/ink390.xml"/><Relationship Id="rId138" Type="http://schemas.openxmlformats.org/officeDocument/2006/relationships/customXml" Target="../ink/ink417.xml"/><Relationship Id="rId107" Type="http://schemas.openxmlformats.org/officeDocument/2006/relationships/image" Target="../media/image410.png"/><Relationship Id="rId11" Type="http://schemas.openxmlformats.org/officeDocument/2006/relationships/image" Target="../media/image365.png"/><Relationship Id="rId32" Type="http://schemas.openxmlformats.org/officeDocument/2006/relationships/image" Target="../media/image374.png"/><Relationship Id="rId53" Type="http://schemas.openxmlformats.org/officeDocument/2006/relationships/customXml" Target="../ink/ink374.xml"/><Relationship Id="rId74" Type="http://schemas.openxmlformats.org/officeDocument/2006/relationships/customXml" Target="../ink/ink385.xml"/><Relationship Id="rId128" Type="http://schemas.openxmlformats.org/officeDocument/2006/relationships/customXml" Target="../ink/ink412.xml"/><Relationship Id="rId5" Type="http://schemas.openxmlformats.org/officeDocument/2006/relationships/image" Target="../media/image363.png"/><Relationship Id="rId90" Type="http://schemas.openxmlformats.org/officeDocument/2006/relationships/customXml" Target="../ink/ink393.xml"/><Relationship Id="rId95" Type="http://schemas.openxmlformats.org/officeDocument/2006/relationships/image" Target="../media/image404.png"/><Relationship Id="rId22" Type="http://schemas.openxmlformats.org/officeDocument/2006/relationships/image" Target="../media/image370.png"/><Relationship Id="rId27" Type="http://schemas.openxmlformats.org/officeDocument/2006/relationships/customXml" Target="../ink/ink361.xml"/><Relationship Id="rId43" Type="http://schemas.openxmlformats.org/officeDocument/2006/relationships/customXml" Target="../ink/ink369.xml"/><Relationship Id="rId48" Type="http://schemas.openxmlformats.org/officeDocument/2006/relationships/image" Target="../media/image382.png"/><Relationship Id="rId64" Type="http://schemas.openxmlformats.org/officeDocument/2006/relationships/image" Target="../media/image390.png"/><Relationship Id="rId69" Type="http://schemas.openxmlformats.org/officeDocument/2006/relationships/customXml" Target="../ink/ink382.xml"/><Relationship Id="rId113" Type="http://schemas.openxmlformats.org/officeDocument/2006/relationships/image" Target="../media/image413.png"/><Relationship Id="rId118" Type="http://schemas.openxmlformats.org/officeDocument/2006/relationships/customXml" Target="../ink/ink407.xml"/><Relationship Id="rId134" Type="http://schemas.openxmlformats.org/officeDocument/2006/relationships/customXml" Target="../ink/ink415.xml"/><Relationship Id="rId139" Type="http://schemas.openxmlformats.org/officeDocument/2006/relationships/image" Target="../media/image426.png"/><Relationship Id="rId80" Type="http://schemas.openxmlformats.org/officeDocument/2006/relationships/customXml" Target="../ink/ink388.xml"/><Relationship Id="rId85" Type="http://schemas.openxmlformats.org/officeDocument/2006/relationships/image" Target="../media/image400.png"/><Relationship Id="rId12" Type="http://schemas.openxmlformats.org/officeDocument/2006/relationships/customXml" Target="../ink/ink353.xml"/><Relationship Id="rId17" Type="http://schemas.openxmlformats.org/officeDocument/2006/relationships/customXml" Target="../ink/ink356.xml"/><Relationship Id="rId33" Type="http://schemas.openxmlformats.org/officeDocument/2006/relationships/customXml" Target="../ink/ink364.xml"/><Relationship Id="rId38" Type="http://schemas.openxmlformats.org/officeDocument/2006/relationships/image" Target="../media/image377.png"/><Relationship Id="rId59" Type="http://schemas.openxmlformats.org/officeDocument/2006/relationships/customXml" Target="../ink/ink377.xml"/><Relationship Id="rId103" Type="http://schemas.openxmlformats.org/officeDocument/2006/relationships/image" Target="../media/image408.png"/><Relationship Id="rId108" Type="http://schemas.openxmlformats.org/officeDocument/2006/relationships/customXml" Target="../ink/ink402.xml"/><Relationship Id="rId124" Type="http://schemas.openxmlformats.org/officeDocument/2006/relationships/customXml" Target="../ink/ink410.xml"/><Relationship Id="rId129" Type="http://schemas.openxmlformats.org/officeDocument/2006/relationships/image" Target="../media/image421.png"/><Relationship Id="rId54" Type="http://schemas.openxmlformats.org/officeDocument/2006/relationships/image" Target="../media/image385.png"/><Relationship Id="rId70" Type="http://schemas.openxmlformats.org/officeDocument/2006/relationships/image" Target="../media/image393.png"/><Relationship Id="rId75" Type="http://schemas.openxmlformats.org/officeDocument/2006/relationships/image" Target="../media/image395.png"/><Relationship Id="rId91" Type="http://schemas.openxmlformats.org/officeDocument/2006/relationships/image" Target="../media/image403.png"/><Relationship Id="rId96" Type="http://schemas.openxmlformats.org/officeDocument/2006/relationships/customXml" Target="../ink/ink396.xml"/><Relationship Id="rId140" Type="http://schemas.openxmlformats.org/officeDocument/2006/relationships/customXml" Target="../ink/ink418.xml"/><Relationship Id="rId145" Type="http://schemas.openxmlformats.org/officeDocument/2006/relationships/image" Target="../media/image429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50.xml"/><Relationship Id="rId23" Type="http://schemas.openxmlformats.org/officeDocument/2006/relationships/customXml" Target="../ink/ink359.xml"/><Relationship Id="rId28" Type="http://schemas.openxmlformats.org/officeDocument/2006/relationships/image" Target="../media/image373.png"/><Relationship Id="rId49" Type="http://schemas.openxmlformats.org/officeDocument/2006/relationships/customXml" Target="../ink/ink372.xml"/><Relationship Id="rId114" Type="http://schemas.openxmlformats.org/officeDocument/2006/relationships/customXml" Target="../ink/ink405.xml"/><Relationship Id="rId119" Type="http://schemas.openxmlformats.org/officeDocument/2006/relationships/image" Target="../media/image416.png"/><Relationship Id="rId44" Type="http://schemas.openxmlformats.org/officeDocument/2006/relationships/image" Target="../media/image380.png"/><Relationship Id="rId60" Type="http://schemas.openxmlformats.org/officeDocument/2006/relationships/image" Target="../media/image388.png"/><Relationship Id="rId65" Type="http://schemas.openxmlformats.org/officeDocument/2006/relationships/customXml" Target="../ink/ink380.xml"/><Relationship Id="rId81" Type="http://schemas.openxmlformats.org/officeDocument/2006/relationships/image" Target="../media/image398.png"/><Relationship Id="rId86" Type="http://schemas.openxmlformats.org/officeDocument/2006/relationships/customXml" Target="../ink/ink391.xml"/><Relationship Id="rId130" Type="http://schemas.openxmlformats.org/officeDocument/2006/relationships/customXml" Target="../ink/ink413.xml"/><Relationship Id="rId135" Type="http://schemas.openxmlformats.org/officeDocument/2006/relationships/image" Target="../media/image424.png"/><Relationship Id="rId13" Type="http://schemas.openxmlformats.org/officeDocument/2006/relationships/image" Target="../media/image366.png"/><Relationship Id="rId18" Type="http://schemas.openxmlformats.org/officeDocument/2006/relationships/image" Target="../media/image368.png"/><Relationship Id="rId39" Type="http://schemas.openxmlformats.org/officeDocument/2006/relationships/customXml" Target="../ink/ink367.xml"/><Relationship Id="rId109" Type="http://schemas.openxmlformats.org/officeDocument/2006/relationships/image" Target="../media/image411.png"/><Relationship Id="rId34" Type="http://schemas.openxmlformats.org/officeDocument/2006/relationships/image" Target="../media/image375.png"/><Relationship Id="rId50" Type="http://schemas.openxmlformats.org/officeDocument/2006/relationships/image" Target="../media/image383.png"/><Relationship Id="rId55" Type="http://schemas.openxmlformats.org/officeDocument/2006/relationships/customXml" Target="../ink/ink375.xml"/><Relationship Id="rId76" Type="http://schemas.openxmlformats.org/officeDocument/2006/relationships/customXml" Target="../ink/ink386.xml"/><Relationship Id="rId97" Type="http://schemas.openxmlformats.org/officeDocument/2006/relationships/image" Target="../media/image405.png"/><Relationship Id="rId104" Type="http://schemas.openxmlformats.org/officeDocument/2006/relationships/customXml" Target="../ink/ink400.xml"/><Relationship Id="rId120" Type="http://schemas.openxmlformats.org/officeDocument/2006/relationships/customXml" Target="../ink/ink408.xml"/><Relationship Id="rId125" Type="http://schemas.openxmlformats.org/officeDocument/2006/relationships/image" Target="../media/image419.png"/><Relationship Id="rId141" Type="http://schemas.openxmlformats.org/officeDocument/2006/relationships/image" Target="../media/image427.png"/><Relationship Id="rId146" Type="http://schemas.openxmlformats.org/officeDocument/2006/relationships/customXml" Target="../ink/ink421.xml"/><Relationship Id="rId7" Type="http://schemas.openxmlformats.org/officeDocument/2006/relationships/image" Target="../media/image110.png"/><Relationship Id="rId71" Type="http://schemas.openxmlformats.org/officeDocument/2006/relationships/customXml" Target="../ink/ink383.xml"/><Relationship Id="rId92" Type="http://schemas.openxmlformats.org/officeDocument/2006/relationships/customXml" Target="../ink/ink394.xml"/><Relationship Id="rId2" Type="http://schemas.openxmlformats.org/officeDocument/2006/relationships/customXml" Target="../ink/ink348.xml"/><Relationship Id="rId29" Type="http://schemas.openxmlformats.org/officeDocument/2006/relationships/customXml" Target="../ink/ink362.xml"/><Relationship Id="rId24" Type="http://schemas.openxmlformats.org/officeDocument/2006/relationships/image" Target="../media/image371.png"/><Relationship Id="rId40" Type="http://schemas.openxmlformats.org/officeDocument/2006/relationships/image" Target="../media/image378.png"/><Relationship Id="rId45" Type="http://schemas.openxmlformats.org/officeDocument/2006/relationships/customXml" Target="../ink/ink370.xml"/><Relationship Id="rId66" Type="http://schemas.openxmlformats.org/officeDocument/2006/relationships/image" Target="../media/image391.png"/><Relationship Id="rId87" Type="http://schemas.openxmlformats.org/officeDocument/2006/relationships/image" Target="../media/image401.png"/><Relationship Id="rId110" Type="http://schemas.openxmlformats.org/officeDocument/2006/relationships/customXml" Target="../ink/ink403.xml"/><Relationship Id="rId115" Type="http://schemas.openxmlformats.org/officeDocument/2006/relationships/image" Target="../media/image414.png"/><Relationship Id="rId131" Type="http://schemas.openxmlformats.org/officeDocument/2006/relationships/image" Target="../media/image422.png"/><Relationship Id="rId136" Type="http://schemas.openxmlformats.org/officeDocument/2006/relationships/customXml" Target="../ink/ink416.xml"/><Relationship Id="rId61" Type="http://schemas.openxmlformats.org/officeDocument/2006/relationships/customXml" Target="../ink/ink378.xml"/><Relationship Id="rId82" Type="http://schemas.openxmlformats.org/officeDocument/2006/relationships/customXml" Target="../ink/ink389.xml"/><Relationship Id="rId19" Type="http://schemas.openxmlformats.org/officeDocument/2006/relationships/customXml" Target="../ink/ink357.xml"/><Relationship Id="rId14" Type="http://schemas.openxmlformats.org/officeDocument/2006/relationships/customXml" Target="../ink/ink354.xml"/><Relationship Id="rId30" Type="http://schemas.openxmlformats.org/officeDocument/2006/relationships/image" Target="../media/image32.png"/><Relationship Id="rId35" Type="http://schemas.openxmlformats.org/officeDocument/2006/relationships/customXml" Target="../ink/ink365.xml"/><Relationship Id="rId56" Type="http://schemas.openxmlformats.org/officeDocument/2006/relationships/image" Target="../media/image386.png"/><Relationship Id="rId77" Type="http://schemas.openxmlformats.org/officeDocument/2006/relationships/image" Target="../media/image396.png"/><Relationship Id="rId100" Type="http://schemas.openxmlformats.org/officeDocument/2006/relationships/customXml" Target="../ink/ink398.xml"/><Relationship Id="rId105" Type="http://schemas.openxmlformats.org/officeDocument/2006/relationships/image" Target="../media/image409.png"/><Relationship Id="rId126" Type="http://schemas.openxmlformats.org/officeDocument/2006/relationships/customXml" Target="../ink/ink411.xml"/><Relationship Id="rId147" Type="http://schemas.openxmlformats.org/officeDocument/2006/relationships/image" Target="../media/image430.png"/><Relationship Id="rId8" Type="http://schemas.openxmlformats.org/officeDocument/2006/relationships/customXml" Target="../ink/ink351.xml"/><Relationship Id="rId51" Type="http://schemas.openxmlformats.org/officeDocument/2006/relationships/customXml" Target="../ink/ink373.xml"/><Relationship Id="rId72" Type="http://schemas.openxmlformats.org/officeDocument/2006/relationships/customXml" Target="../ink/ink384.xml"/><Relationship Id="rId93" Type="http://schemas.openxmlformats.org/officeDocument/2006/relationships/image" Target="../media/image29.png"/><Relationship Id="rId98" Type="http://schemas.openxmlformats.org/officeDocument/2006/relationships/customXml" Target="../ink/ink397.xml"/><Relationship Id="rId121" Type="http://schemas.openxmlformats.org/officeDocument/2006/relationships/image" Target="../media/image417.png"/><Relationship Id="rId142" Type="http://schemas.openxmlformats.org/officeDocument/2006/relationships/customXml" Target="../ink/ink419.xml"/><Relationship Id="rId3" Type="http://schemas.openxmlformats.org/officeDocument/2006/relationships/image" Target="../media/image362.png"/><Relationship Id="rId25" Type="http://schemas.openxmlformats.org/officeDocument/2006/relationships/customXml" Target="../ink/ink360.xml"/><Relationship Id="rId46" Type="http://schemas.openxmlformats.org/officeDocument/2006/relationships/image" Target="../media/image381.png"/><Relationship Id="rId67" Type="http://schemas.openxmlformats.org/officeDocument/2006/relationships/customXml" Target="../ink/ink381.xml"/><Relationship Id="rId116" Type="http://schemas.openxmlformats.org/officeDocument/2006/relationships/customXml" Target="../ink/ink406.xml"/><Relationship Id="rId137" Type="http://schemas.openxmlformats.org/officeDocument/2006/relationships/image" Target="../media/image425.png"/><Relationship Id="rId20" Type="http://schemas.openxmlformats.org/officeDocument/2006/relationships/image" Target="../media/image369.png"/><Relationship Id="rId41" Type="http://schemas.openxmlformats.org/officeDocument/2006/relationships/customXml" Target="../ink/ink368.xml"/><Relationship Id="rId62" Type="http://schemas.openxmlformats.org/officeDocument/2006/relationships/image" Target="../media/image389.png"/><Relationship Id="rId83" Type="http://schemas.openxmlformats.org/officeDocument/2006/relationships/image" Target="../media/image399.png"/><Relationship Id="rId88" Type="http://schemas.openxmlformats.org/officeDocument/2006/relationships/customXml" Target="../ink/ink392.xml"/><Relationship Id="rId111" Type="http://schemas.openxmlformats.org/officeDocument/2006/relationships/image" Target="../media/image412.png"/><Relationship Id="rId132" Type="http://schemas.openxmlformats.org/officeDocument/2006/relationships/customXml" Target="../ink/ink414.xml"/><Relationship Id="rId15" Type="http://schemas.openxmlformats.org/officeDocument/2006/relationships/customXml" Target="../ink/ink355.xml"/><Relationship Id="rId36" Type="http://schemas.openxmlformats.org/officeDocument/2006/relationships/image" Target="../media/image376.png"/><Relationship Id="rId57" Type="http://schemas.openxmlformats.org/officeDocument/2006/relationships/customXml" Target="../ink/ink376.xml"/><Relationship Id="rId106" Type="http://schemas.openxmlformats.org/officeDocument/2006/relationships/customXml" Target="../ink/ink401.xml"/><Relationship Id="rId127" Type="http://schemas.openxmlformats.org/officeDocument/2006/relationships/image" Target="../media/image420.png"/><Relationship Id="rId10" Type="http://schemas.openxmlformats.org/officeDocument/2006/relationships/customXml" Target="../ink/ink352.xml"/><Relationship Id="rId31" Type="http://schemas.openxmlformats.org/officeDocument/2006/relationships/customXml" Target="../ink/ink363.xml"/><Relationship Id="rId52" Type="http://schemas.openxmlformats.org/officeDocument/2006/relationships/image" Target="../media/image384.png"/><Relationship Id="rId73" Type="http://schemas.openxmlformats.org/officeDocument/2006/relationships/image" Target="../media/image394.png"/><Relationship Id="rId78" Type="http://schemas.openxmlformats.org/officeDocument/2006/relationships/customXml" Target="../ink/ink387.xml"/><Relationship Id="rId94" Type="http://schemas.openxmlformats.org/officeDocument/2006/relationships/customXml" Target="../ink/ink395.xml"/><Relationship Id="rId99" Type="http://schemas.openxmlformats.org/officeDocument/2006/relationships/image" Target="../media/image406.png"/><Relationship Id="rId101" Type="http://schemas.openxmlformats.org/officeDocument/2006/relationships/image" Target="../media/image407.png"/><Relationship Id="rId122" Type="http://schemas.openxmlformats.org/officeDocument/2006/relationships/customXml" Target="../ink/ink409.xml"/><Relationship Id="rId143" Type="http://schemas.openxmlformats.org/officeDocument/2006/relationships/image" Target="../media/image428.png"/><Relationship Id="rId4" Type="http://schemas.openxmlformats.org/officeDocument/2006/relationships/customXml" Target="../ink/ink349.xml"/><Relationship Id="rId9" Type="http://schemas.openxmlformats.org/officeDocument/2006/relationships/image" Target="../media/image364.png"/><Relationship Id="rId26" Type="http://schemas.openxmlformats.org/officeDocument/2006/relationships/image" Target="../media/image372.png"/><Relationship Id="rId47" Type="http://schemas.openxmlformats.org/officeDocument/2006/relationships/customXml" Target="../ink/ink371.xml"/><Relationship Id="rId68" Type="http://schemas.openxmlformats.org/officeDocument/2006/relationships/image" Target="../media/image392.png"/><Relationship Id="rId89" Type="http://schemas.openxmlformats.org/officeDocument/2006/relationships/image" Target="../media/image402.png"/><Relationship Id="rId112" Type="http://schemas.openxmlformats.org/officeDocument/2006/relationships/customXml" Target="../ink/ink404.xml"/><Relationship Id="rId133" Type="http://schemas.openxmlformats.org/officeDocument/2006/relationships/image" Target="../media/image423.png"/><Relationship Id="rId16" Type="http://schemas.openxmlformats.org/officeDocument/2006/relationships/image" Target="../media/image367.png"/><Relationship Id="rId37" Type="http://schemas.openxmlformats.org/officeDocument/2006/relationships/customXml" Target="../ink/ink366.xml"/><Relationship Id="rId58" Type="http://schemas.openxmlformats.org/officeDocument/2006/relationships/image" Target="../media/image387.png"/><Relationship Id="rId79" Type="http://schemas.openxmlformats.org/officeDocument/2006/relationships/image" Target="../media/image397.png"/><Relationship Id="rId102" Type="http://schemas.openxmlformats.org/officeDocument/2006/relationships/customXml" Target="../ink/ink399.xml"/><Relationship Id="rId123" Type="http://schemas.openxmlformats.org/officeDocument/2006/relationships/image" Target="../media/image418.png"/><Relationship Id="rId144" Type="http://schemas.openxmlformats.org/officeDocument/2006/relationships/customXml" Target="../ink/ink42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4.png"/><Relationship Id="rId117" Type="http://schemas.openxmlformats.org/officeDocument/2006/relationships/image" Target="../media/image485.png"/><Relationship Id="rId21" Type="http://schemas.openxmlformats.org/officeDocument/2006/relationships/customXml" Target="../ink/ink430.xml"/><Relationship Id="rId42" Type="http://schemas.openxmlformats.org/officeDocument/2006/relationships/customXml" Target="../ink/ink441.xml"/><Relationship Id="rId47" Type="http://schemas.openxmlformats.org/officeDocument/2006/relationships/image" Target="../media/image452.png"/><Relationship Id="rId63" Type="http://schemas.openxmlformats.org/officeDocument/2006/relationships/image" Target="../media/image460.png"/><Relationship Id="rId68" Type="http://schemas.openxmlformats.org/officeDocument/2006/relationships/customXml" Target="../ink/ink454.xml"/><Relationship Id="rId84" Type="http://schemas.openxmlformats.org/officeDocument/2006/relationships/customXml" Target="../ink/ink463.xml"/><Relationship Id="rId89" Type="http://schemas.openxmlformats.org/officeDocument/2006/relationships/image" Target="../media/image472.png"/><Relationship Id="rId112" Type="http://schemas.openxmlformats.org/officeDocument/2006/relationships/customXml" Target="../ink/ink477.xml"/><Relationship Id="rId16" Type="http://schemas.openxmlformats.org/officeDocument/2006/relationships/image" Target="../media/image439.png"/><Relationship Id="rId107" Type="http://schemas.openxmlformats.org/officeDocument/2006/relationships/image" Target="../media/image480.png"/><Relationship Id="rId11" Type="http://schemas.openxmlformats.org/officeDocument/2006/relationships/customXml" Target="../ink/ink425.xml"/><Relationship Id="rId32" Type="http://schemas.openxmlformats.org/officeDocument/2006/relationships/image" Target="../media/image446.png"/><Relationship Id="rId37" Type="http://schemas.openxmlformats.org/officeDocument/2006/relationships/customXml" Target="../ink/ink438.xml"/><Relationship Id="rId53" Type="http://schemas.openxmlformats.org/officeDocument/2006/relationships/image" Target="../media/image455.png"/><Relationship Id="rId58" Type="http://schemas.openxmlformats.org/officeDocument/2006/relationships/customXml" Target="../ink/ink449.xml"/><Relationship Id="rId74" Type="http://schemas.openxmlformats.org/officeDocument/2006/relationships/customXml" Target="../ink/ink457.xml"/><Relationship Id="rId79" Type="http://schemas.openxmlformats.org/officeDocument/2006/relationships/image" Target="../media/image467.png"/><Relationship Id="rId102" Type="http://schemas.openxmlformats.org/officeDocument/2006/relationships/customXml" Target="../ink/ink472.xml"/><Relationship Id="rId5" Type="http://schemas.openxmlformats.org/officeDocument/2006/relationships/customXml" Target="../ink/ink422.xml"/><Relationship Id="rId90" Type="http://schemas.openxmlformats.org/officeDocument/2006/relationships/customXml" Target="../ink/ink466.xml"/><Relationship Id="rId95" Type="http://schemas.openxmlformats.org/officeDocument/2006/relationships/image" Target="../media/image475.png"/><Relationship Id="rId22" Type="http://schemas.openxmlformats.org/officeDocument/2006/relationships/image" Target="../media/image442.png"/><Relationship Id="rId27" Type="http://schemas.openxmlformats.org/officeDocument/2006/relationships/customXml" Target="../ink/ink433.xml"/><Relationship Id="rId43" Type="http://schemas.openxmlformats.org/officeDocument/2006/relationships/image" Target="../media/image451.png"/><Relationship Id="rId48" Type="http://schemas.openxmlformats.org/officeDocument/2006/relationships/customXml" Target="../ink/ink444.xml"/><Relationship Id="rId64" Type="http://schemas.openxmlformats.org/officeDocument/2006/relationships/customXml" Target="../ink/ink452.xml"/><Relationship Id="rId69" Type="http://schemas.openxmlformats.org/officeDocument/2006/relationships/image" Target="../media/image463.png"/><Relationship Id="rId113" Type="http://schemas.openxmlformats.org/officeDocument/2006/relationships/image" Target="../media/image483.png"/><Relationship Id="rId80" Type="http://schemas.openxmlformats.org/officeDocument/2006/relationships/customXml" Target="../ink/ink461.xml"/><Relationship Id="rId85" Type="http://schemas.openxmlformats.org/officeDocument/2006/relationships/image" Target="../media/image470.png"/><Relationship Id="rId12" Type="http://schemas.openxmlformats.org/officeDocument/2006/relationships/image" Target="../media/image437.png"/><Relationship Id="rId17" Type="http://schemas.openxmlformats.org/officeDocument/2006/relationships/customXml" Target="../ink/ink428.xml"/><Relationship Id="rId33" Type="http://schemas.openxmlformats.org/officeDocument/2006/relationships/customXml" Target="../ink/ink436.xml"/><Relationship Id="rId38" Type="http://schemas.openxmlformats.org/officeDocument/2006/relationships/image" Target="../media/image449.png"/><Relationship Id="rId59" Type="http://schemas.openxmlformats.org/officeDocument/2006/relationships/image" Target="../media/image458.png"/><Relationship Id="rId103" Type="http://schemas.openxmlformats.org/officeDocument/2006/relationships/image" Target="../media/image110.png"/><Relationship Id="rId108" Type="http://schemas.openxmlformats.org/officeDocument/2006/relationships/customXml" Target="../ink/ink475.xml"/><Relationship Id="rId54" Type="http://schemas.openxmlformats.org/officeDocument/2006/relationships/customXml" Target="../ink/ink447.xml"/><Relationship Id="rId70" Type="http://schemas.openxmlformats.org/officeDocument/2006/relationships/customXml" Target="../ink/ink455.xml"/><Relationship Id="rId75" Type="http://schemas.openxmlformats.org/officeDocument/2006/relationships/image" Target="../media/image466.png"/><Relationship Id="rId91" Type="http://schemas.openxmlformats.org/officeDocument/2006/relationships/image" Target="../media/image473.png"/><Relationship Id="rId96" Type="http://schemas.openxmlformats.org/officeDocument/2006/relationships/customXml" Target="../ink/ink46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4.png"/><Relationship Id="rId23" Type="http://schemas.openxmlformats.org/officeDocument/2006/relationships/customXml" Target="../ink/ink431.xml"/><Relationship Id="rId28" Type="http://schemas.openxmlformats.org/officeDocument/2006/relationships/image" Target="../media/image29.png"/><Relationship Id="rId49" Type="http://schemas.openxmlformats.org/officeDocument/2006/relationships/image" Target="../media/image453.png"/><Relationship Id="rId114" Type="http://schemas.openxmlformats.org/officeDocument/2006/relationships/customXml" Target="../ink/ink478.xml"/><Relationship Id="rId10" Type="http://schemas.openxmlformats.org/officeDocument/2006/relationships/image" Target="../media/image436.png"/><Relationship Id="rId31" Type="http://schemas.openxmlformats.org/officeDocument/2006/relationships/customXml" Target="../ink/ink435.xml"/><Relationship Id="rId44" Type="http://schemas.openxmlformats.org/officeDocument/2006/relationships/customXml" Target="../ink/ink442.xml"/><Relationship Id="rId52" Type="http://schemas.openxmlformats.org/officeDocument/2006/relationships/customXml" Target="../ink/ink446.xml"/><Relationship Id="rId60" Type="http://schemas.openxmlformats.org/officeDocument/2006/relationships/customXml" Target="../ink/ink450.xml"/><Relationship Id="rId65" Type="http://schemas.openxmlformats.org/officeDocument/2006/relationships/image" Target="../media/image461.png"/><Relationship Id="rId73" Type="http://schemas.openxmlformats.org/officeDocument/2006/relationships/image" Target="../media/image465.png"/><Relationship Id="rId78" Type="http://schemas.openxmlformats.org/officeDocument/2006/relationships/customXml" Target="../ink/ink460.xml"/><Relationship Id="rId81" Type="http://schemas.openxmlformats.org/officeDocument/2006/relationships/image" Target="../media/image468.png"/><Relationship Id="rId86" Type="http://schemas.openxmlformats.org/officeDocument/2006/relationships/customXml" Target="../ink/ink464.xml"/><Relationship Id="rId94" Type="http://schemas.openxmlformats.org/officeDocument/2006/relationships/customXml" Target="../ink/ink468.xml"/><Relationship Id="rId99" Type="http://schemas.openxmlformats.org/officeDocument/2006/relationships/image" Target="../media/image477.png"/><Relationship Id="rId101" Type="http://schemas.openxmlformats.org/officeDocument/2006/relationships/image" Target="../media/image478.png"/><Relationship Id="rId4" Type="http://schemas.openxmlformats.org/officeDocument/2006/relationships/image" Target="../media/image433.png"/><Relationship Id="rId9" Type="http://schemas.openxmlformats.org/officeDocument/2006/relationships/customXml" Target="../ink/ink424.xml"/><Relationship Id="rId13" Type="http://schemas.openxmlformats.org/officeDocument/2006/relationships/customXml" Target="../ink/ink426.xml"/><Relationship Id="rId18" Type="http://schemas.openxmlformats.org/officeDocument/2006/relationships/image" Target="../media/image440.png"/><Relationship Id="rId39" Type="http://schemas.openxmlformats.org/officeDocument/2006/relationships/customXml" Target="../ink/ink439.xml"/><Relationship Id="rId109" Type="http://schemas.openxmlformats.org/officeDocument/2006/relationships/image" Target="../media/image481.png"/><Relationship Id="rId34" Type="http://schemas.openxmlformats.org/officeDocument/2006/relationships/image" Target="../media/image447.png"/><Relationship Id="rId50" Type="http://schemas.openxmlformats.org/officeDocument/2006/relationships/customXml" Target="../ink/ink445.xml"/><Relationship Id="rId55" Type="http://schemas.openxmlformats.org/officeDocument/2006/relationships/image" Target="../media/image456.png"/><Relationship Id="rId76" Type="http://schemas.openxmlformats.org/officeDocument/2006/relationships/customXml" Target="../ink/ink458.xml"/><Relationship Id="rId97" Type="http://schemas.openxmlformats.org/officeDocument/2006/relationships/image" Target="../media/image476.png"/><Relationship Id="rId104" Type="http://schemas.openxmlformats.org/officeDocument/2006/relationships/customXml" Target="../ink/ink473.xml"/><Relationship Id="rId7" Type="http://schemas.openxmlformats.org/officeDocument/2006/relationships/customXml" Target="../ink/ink423.xml"/><Relationship Id="rId71" Type="http://schemas.openxmlformats.org/officeDocument/2006/relationships/image" Target="../media/image464.png"/><Relationship Id="rId92" Type="http://schemas.openxmlformats.org/officeDocument/2006/relationships/customXml" Target="../ink/ink467.xml"/><Relationship Id="rId2" Type="http://schemas.openxmlformats.org/officeDocument/2006/relationships/image" Target="../media/image431.png"/><Relationship Id="rId29" Type="http://schemas.openxmlformats.org/officeDocument/2006/relationships/customXml" Target="../ink/ink434.xml"/><Relationship Id="rId24" Type="http://schemas.openxmlformats.org/officeDocument/2006/relationships/image" Target="../media/image443.png"/><Relationship Id="rId40" Type="http://schemas.openxmlformats.org/officeDocument/2006/relationships/image" Target="../media/image450.png"/><Relationship Id="rId45" Type="http://schemas.openxmlformats.org/officeDocument/2006/relationships/image" Target="../media/image32.png"/><Relationship Id="rId66" Type="http://schemas.openxmlformats.org/officeDocument/2006/relationships/customXml" Target="../ink/ink453.xml"/><Relationship Id="rId87" Type="http://schemas.openxmlformats.org/officeDocument/2006/relationships/image" Target="../media/image471.png"/><Relationship Id="rId110" Type="http://schemas.openxmlformats.org/officeDocument/2006/relationships/customXml" Target="../ink/ink476.xml"/><Relationship Id="rId115" Type="http://schemas.openxmlformats.org/officeDocument/2006/relationships/image" Target="../media/image484.png"/><Relationship Id="rId61" Type="http://schemas.openxmlformats.org/officeDocument/2006/relationships/image" Target="../media/image459.png"/><Relationship Id="rId82" Type="http://schemas.openxmlformats.org/officeDocument/2006/relationships/customXml" Target="../ink/ink462.xml"/><Relationship Id="rId19" Type="http://schemas.openxmlformats.org/officeDocument/2006/relationships/customXml" Target="../ink/ink429.xml"/><Relationship Id="rId14" Type="http://schemas.openxmlformats.org/officeDocument/2006/relationships/image" Target="../media/image438.png"/><Relationship Id="rId30" Type="http://schemas.openxmlformats.org/officeDocument/2006/relationships/image" Target="../media/image445.png"/><Relationship Id="rId35" Type="http://schemas.openxmlformats.org/officeDocument/2006/relationships/customXml" Target="../ink/ink437.xml"/><Relationship Id="rId56" Type="http://schemas.openxmlformats.org/officeDocument/2006/relationships/customXml" Target="../ink/ink448.xml"/><Relationship Id="rId77" Type="http://schemas.openxmlformats.org/officeDocument/2006/relationships/customXml" Target="../ink/ink459.xml"/><Relationship Id="rId100" Type="http://schemas.openxmlformats.org/officeDocument/2006/relationships/customXml" Target="../ink/ink471.xml"/><Relationship Id="rId105" Type="http://schemas.openxmlformats.org/officeDocument/2006/relationships/image" Target="../media/image479.png"/><Relationship Id="rId8" Type="http://schemas.openxmlformats.org/officeDocument/2006/relationships/image" Target="../media/image435.png"/><Relationship Id="rId51" Type="http://schemas.openxmlformats.org/officeDocument/2006/relationships/image" Target="../media/image454.png"/><Relationship Id="rId72" Type="http://schemas.openxmlformats.org/officeDocument/2006/relationships/customXml" Target="../ink/ink456.xml"/><Relationship Id="rId93" Type="http://schemas.openxmlformats.org/officeDocument/2006/relationships/image" Target="../media/image474.png"/><Relationship Id="rId98" Type="http://schemas.openxmlformats.org/officeDocument/2006/relationships/customXml" Target="../ink/ink470.xml"/><Relationship Id="rId3" Type="http://schemas.openxmlformats.org/officeDocument/2006/relationships/image" Target="../media/image432.png"/><Relationship Id="rId25" Type="http://schemas.openxmlformats.org/officeDocument/2006/relationships/customXml" Target="../ink/ink432.xml"/><Relationship Id="rId46" Type="http://schemas.openxmlformats.org/officeDocument/2006/relationships/customXml" Target="../ink/ink443.xml"/><Relationship Id="rId67" Type="http://schemas.openxmlformats.org/officeDocument/2006/relationships/image" Target="../media/image462.png"/><Relationship Id="rId116" Type="http://schemas.openxmlformats.org/officeDocument/2006/relationships/customXml" Target="../ink/ink479.xml"/><Relationship Id="rId20" Type="http://schemas.openxmlformats.org/officeDocument/2006/relationships/image" Target="../media/image441.png"/><Relationship Id="rId41" Type="http://schemas.openxmlformats.org/officeDocument/2006/relationships/customXml" Target="../ink/ink440.xml"/><Relationship Id="rId62" Type="http://schemas.openxmlformats.org/officeDocument/2006/relationships/customXml" Target="../ink/ink451.xml"/><Relationship Id="rId83" Type="http://schemas.openxmlformats.org/officeDocument/2006/relationships/image" Target="../media/image469.png"/><Relationship Id="rId88" Type="http://schemas.openxmlformats.org/officeDocument/2006/relationships/customXml" Target="../ink/ink465.xml"/><Relationship Id="rId111" Type="http://schemas.openxmlformats.org/officeDocument/2006/relationships/image" Target="../media/image482.png"/><Relationship Id="rId15" Type="http://schemas.openxmlformats.org/officeDocument/2006/relationships/customXml" Target="../ink/ink427.xml"/><Relationship Id="rId36" Type="http://schemas.openxmlformats.org/officeDocument/2006/relationships/image" Target="../media/image448.png"/><Relationship Id="rId57" Type="http://schemas.openxmlformats.org/officeDocument/2006/relationships/image" Target="../media/image457.png"/><Relationship Id="rId106" Type="http://schemas.openxmlformats.org/officeDocument/2006/relationships/customXml" Target="../ink/ink47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2.png"/><Relationship Id="rId18" Type="http://schemas.openxmlformats.org/officeDocument/2006/relationships/customXml" Target="../ink/ink487.xml"/><Relationship Id="rId26" Type="http://schemas.openxmlformats.org/officeDocument/2006/relationships/customXml" Target="../ink/ink491.xml"/><Relationship Id="rId39" Type="http://schemas.openxmlformats.org/officeDocument/2006/relationships/image" Target="../media/image505.png"/><Relationship Id="rId21" Type="http://schemas.openxmlformats.org/officeDocument/2006/relationships/image" Target="../media/image496.png"/><Relationship Id="rId34" Type="http://schemas.openxmlformats.org/officeDocument/2006/relationships/customXml" Target="../ink/ink495.xml"/><Relationship Id="rId42" Type="http://schemas.openxmlformats.org/officeDocument/2006/relationships/customXml" Target="../ink/ink499.xml"/><Relationship Id="rId7" Type="http://schemas.openxmlformats.org/officeDocument/2006/relationships/image" Target="../media/image489.png"/><Relationship Id="rId2" Type="http://schemas.openxmlformats.org/officeDocument/2006/relationships/image" Target="../media/image486.png"/><Relationship Id="rId16" Type="http://schemas.openxmlformats.org/officeDocument/2006/relationships/customXml" Target="../ink/ink486.xml"/><Relationship Id="rId29" Type="http://schemas.openxmlformats.org/officeDocument/2006/relationships/image" Target="../media/image50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81.xml"/><Relationship Id="rId11" Type="http://schemas.openxmlformats.org/officeDocument/2006/relationships/image" Target="../media/image491.png"/><Relationship Id="rId24" Type="http://schemas.openxmlformats.org/officeDocument/2006/relationships/customXml" Target="../ink/ink490.xml"/><Relationship Id="rId32" Type="http://schemas.openxmlformats.org/officeDocument/2006/relationships/customXml" Target="../ink/ink494.xml"/><Relationship Id="rId37" Type="http://schemas.openxmlformats.org/officeDocument/2006/relationships/image" Target="../media/image504.png"/><Relationship Id="rId40" Type="http://schemas.openxmlformats.org/officeDocument/2006/relationships/customXml" Target="../ink/ink498.xml"/><Relationship Id="rId45" Type="http://schemas.openxmlformats.org/officeDocument/2006/relationships/image" Target="../media/image508.png"/><Relationship Id="rId5" Type="http://schemas.openxmlformats.org/officeDocument/2006/relationships/image" Target="../media/image488.png"/><Relationship Id="rId15" Type="http://schemas.openxmlformats.org/officeDocument/2006/relationships/image" Target="../media/image493.png"/><Relationship Id="rId23" Type="http://schemas.openxmlformats.org/officeDocument/2006/relationships/image" Target="../media/image497.png"/><Relationship Id="rId28" Type="http://schemas.openxmlformats.org/officeDocument/2006/relationships/customXml" Target="../ink/ink492.xml"/><Relationship Id="rId36" Type="http://schemas.openxmlformats.org/officeDocument/2006/relationships/customXml" Target="../ink/ink496.xml"/><Relationship Id="rId10" Type="http://schemas.openxmlformats.org/officeDocument/2006/relationships/customXml" Target="../ink/ink483.xml"/><Relationship Id="rId19" Type="http://schemas.openxmlformats.org/officeDocument/2006/relationships/image" Target="../media/image495.png"/><Relationship Id="rId31" Type="http://schemas.openxmlformats.org/officeDocument/2006/relationships/image" Target="../media/image501.png"/><Relationship Id="rId44" Type="http://schemas.openxmlformats.org/officeDocument/2006/relationships/customXml" Target="../ink/ink500.xml"/><Relationship Id="rId4" Type="http://schemas.openxmlformats.org/officeDocument/2006/relationships/customXml" Target="../ink/ink480.xml"/><Relationship Id="rId9" Type="http://schemas.openxmlformats.org/officeDocument/2006/relationships/image" Target="../media/image490.png"/><Relationship Id="rId14" Type="http://schemas.openxmlformats.org/officeDocument/2006/relationships/customXml" Target="../ink/ink485.xml"/><Relationship Id="rId22" Type="http://schemas.openxmlformats.org/officeDocument/2006/relationships/customXml" Target="../ink/ink489.xml"/><Relationship Id="rId27" Type="http://schemas.openxmlformats.org/officeDocument/2006/relationships/image" Target="../media/image499.png"/><Relationship Id="rId30" Type="http://schemas.openxmlformats.org/officeDocument/2006/relationships/customXml" Target="../ink/ink493.xml"/><Relationship Id="rId35" Type="http://schemas.openxmlformats.org/officeDocument/2006/relationships/image" Target="../media/image503.png"/><Relationship Id="rId43" Type="http://schemas.openxmlformats.org/officeDocument/2006/relationships/image" Target="../media/image507.png"/><Relationship Id="rId8" Type="http://schemas.openxmlformats.org/officeDocument/2006/relationships/customXml" Target="../ink/ink482.xml"/><Relationship Id="rId3" Type="http://schemas.openxmlformats.org/officeDocument/2006/relationships/image" Target="../media/image487.png"/><Relationship Id="rId12" Type="http://schemas.openxmlformats.org/officeDocument/2006/relationships/customXml" Target="../ink/ink484.xml"/><Relationship Id="rId17" Type="http://schemas.openxmlformats.org/officeDocument/2006/relationships/image" Target="../media/image494.png"/><Relationship Id="rId25" Type="http://schemas.openxmlformats.org/officeDocument/2006/relationships/image" Target="../media/image498.png"/><Relationship Id="rId33" Type="http://schemas.openxmlformats.org/officeDocument/2006/relationships/image" Target="../media/image502.png"/><Relationship Id="rId38" Type="http://schemas.openxmlformats.org/officeDocument/2006/relationships/customXml" Target="../ink/ink497.xml"/><Relationship Id="rId20" Type="http://schemas.openxmlformats.org/officeDocument/2006/relationships/customXml" Target="../ink/ink488.xml"/><Relationship Id="rId41" Type="http://schemas.openxmlformats.org/officeDocument/2006/relationships/image" Target="../media/image50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3.xml"/><Relationship Id="rId21" Type="http://schemas.openxmlformats.org/officeDocument/2006/relationships/image" Target="../media/image518.png"/><Relationship Id="rId42" Type="http://schemas.openxmlformats.org/officeDocument/2006/relationships/customXml" Target="../ink/ink521.xml"/><Relationship Id="rId47" Type="http://schemas.openxmlformats.org/officeDocument/2006/relationships/image" Target="../media/image530.png"/><Relationship Id="rId63" Type="http://schemas.openxmlformats.org/officeDocument/2006/relationships/image" Target="../media/image538.png"/><Relationship Id="rId68" Type="http://schemas.openxmlformats.org/officeDocument/2006/relationships/customXml" Target="../ink/ink534.xml"/><Relationship Id="rId2" Type="http://schemas.openxmlformats.org/officeDocument/2006/relationships/customXml" Target="../ink/ink501.xml"/><Relationship Id="rId16" Type="http://schemas.openxmlformats.org/officeDocument/2006/relationships/customXml" Target="../ink/ink508.xml"/><Relationship Id="rId29" Type="http://schemas.openxmlformats.org/officeDocument/2006/relationships/image" Target="../media/image521.png"/><Relationship Id="rId11" Type="http://schemas.openxmlformats.org/officeDocument/2006/relationships/image" Target="../media/image513.png"/><Relationship Id="rId24" Type="http://schemas.openxmlformats.org/officeDocument/2006/relationships/customXml" Target="../ink/ink512.xml"/><Relationship Id="rId32" Type="http://schemas.openxmlformats.org/officeDocument/2006/relationships/customXml" Target="../ink/ink516.xml"/><Relationship Id="rId37" Type="http://schemas.openxmlformats.org/officeDocument/2006/relationships/image" Target="../media/image525.png"/><Relationship Id="rId40" Type="http://schemas.openxmlformats.org/officeDocument/2006/relationships/customXml" Target="../ink/ink520.xml"/><Relationship Id="rId45" Type="http://schemas.openxmlformats.org/officeDocument/2006/relationships/image" Target="../media/image529.png"/><Relationship Id="rId53" Type="http://schemas.openxmlformats.org/officeDocument/2006/relationships/image" Target="../media/image533.png"/><Relationship Id="rId58" Type="http://schemas.openxmlformats.org/officeDocument/2006/relationships/customXml" Target="../ink/ink529.xml"/><Relationship Id="rId66" Type="http://schemas.openxmlformats.org/officeDocument/2006/relationships/customXml" Target="../ink/ink533.xml"/><Relationship Id="rId74" Type="http://schemas.openxmlformats.org/officeDocument/2006/relationships/customXml" Target="../ink/ink537.xml"/><Relationship Id="rId5" Type="http://schemas.openxmlformats.org/officeDocument/2006/relationships/image" Target="../media/image510.png"/><Relationship Id="rId61" Type="http://schemas.openxmlformats.org/officeDocument/2006/relationships/image" Target="../media/image537.png"/><Relationship Id="rId19" Type="http://schemas.openxmlformats.org/officeDocument/2006/relationships/image" Target="../media/image517.png"/><Relationship Id="rId14" Type="http://schemas.openxmlformats.org/officeDocument/2006/relationships/customXml" Target="../ink/ink507.xml"/><Relationship Id="rId22" Type="http://schemas.openxmlformats.org/officeDocument/2006/relationships/customXml" Target="../ink/ink511.xml"/><Relationship Id="rId27" Type="http://schemas.openxmlformats.org/officeDocument/2006/relationships/image" Target="../media/image520.png"/><Relationship Id="rId30" Type="http://schemas.openxmlformats.org/officeDocument/2006/relationships/customXml" Target="../ink/ink515.xml"/><Relationship Id="rId35" Type="http://schemas.openxmlformats.org/officeDocument/2006/relationships/image" Target="../media/image524.png"/><Relationship Id="rId43" Type="http://schemas.openxmlformats.org/officeDocument/2006/relationships/image" Target="../media/image528.png"/><Relationship Id="rId48" Type="http://schemas.openxmlformats.org/officeDocument/2006/relationships/customXml" Target="../ink/ink524.xml"/><Relationship Id="rId56" Type="http://schemas.openxmlformats.org/officeDocument/2006/relationships/customXml" Target="../ink/ink528.xml"/><Relationship Id="rId64" Type="http://schemas.openxmlformats.org/officeDocument/2006/relationships/customXml" Target="../ink/ink532.xml"/><Relationship Id="rId69" Type="http://schemas.openxmlformats.org/officeDocument/2006/relationships/image" Target="../media/image541.png"/><Relationship Id="rId8" Type="http://schemas.openxmlformats.org/officeDocument/2006/relationships/customXml" Target="../ink/ink504.xml"/><Relationship Id="rId51" Type="http://schemas.openxmlformats.org/officeDocument/2006/relationships/image" Target="../media/image532.png"/><Relationship Id="rId72" Type="http://schemas.openxmlformats.org/officeDocument/2006/relationships/customXml" Target="../ink/ink536.xml"/><Relationship Id="rId3" Type="http://schemas.openxmlformats.org/officeDocument/2006/relationships/image" Target="../media/image509.png"/><Relationship Id="rId12" Type="http://schemas.openxmlformats.org/officeDocument/2006/relationships/customXml" Target="../ink/ink506.xml"/><Relationship Id="rId17" Type="http://schemas.openxmlformats.org/officeDocument/2006/relationships/image" Target="../media/image516.png"/><Relationship Id="rId25" Type="http://schemas.openxmlformats.org/officeDocument/2006/relationships/image" Target="../media/image29.png"/><Relationship Id="rId33" Type="http://schemas.openxmlformats.org/officeDocument/2006/relationships/image" Target="../media/image523.png"/><Relationship Id="rId38" Type="http://schemas.openxmlformats.org/officeDocument/2006/relationships/customXml" Target="../ink/ink519.xml"/><Relationship Id="rId46" Type="http://schemas.openxmlformats.org/officeDocument/2006/relationships/customXml" Target="../ink/ink523.xml"/><Relationship Id="rId59" Type="http://schemas.openxmlformats.org/officeDocument/2006/relationships/image" Target="../media/image536.png"/><Relationship Id="rId67" Type="http://schemas.openxmlformats.org/officeDocument/2006/relationships/image" Target="../media/image540.png"/><Relationship Id="rId20" Type="http://schemas.openxmlformats.org/officeDocument/2006/relationships/customXml" Target="../ink/ink510.xml"/><Relationship Id="rId41" Type="http://schemas.openxmlformats.org/officeDocument/2006/relationships/image" Target="../media/image527.png"/><Relationship Id="rId54" Type="http://schemas.openxmlformats.org/officeDocument/2006/relationships/customXml" Target="../ink/ink527.xml"/><Relationship Id="rId62" Type="http://schemas.openxmlformats.org/officeDocument/2006/relationships/customXml" Target="../ink/ink531.xml"/><Relationship Id="rId70" Type="http://schemas.openxmlformats.org/officeDocument/2006/relationships/customXml" Target="../ink/ink535.xml"/><Relationship Id="rId75" Type="http://schemas.openxmlformats.org/officeDocument/2006/relationships/image" Target="../media/image544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03.xml"/><Relationship Id="rId15" Type="http://schemas.openxmlformats.org/officeDocument/2006/relationships/image" Target="../media/image515.png"/><Relationship Id="rId23" Type="http://schemas.openxmlformats.org/officeDocument/2006/relationships/image" Target="../media/image519.png"/><Relationship Id="rId28" Type="http://schemas.openxmlformats.org/officeDocument/2006/relationships/customXml" Target="../ink/ink514.xml"/><Relationship Id="rId36" Type="http://schemas.openxmlformats.org/officeDocument/2006/relationships/customXml" Target="../ink/ink518.xml"/><Relationship Id="rId49" Type="http://schemas.openxmlformats.org/officeDocument/2006/relationships/image" Target="../media/image531.png"/><Relationship Id="rId57" Type="http://schemas.openxmlformats.org/officeDocument/2006/relationships/image" Target="../media/image535.png"/><Relationship Id="rId10" Type="http://schemas.openxmlformats.org/officeDocument/2006/relationships/customXml" Target="../ink/ink505.xml"/><Relationship Id="rId31" Type="http://schemas.openxmlformats.org/officeDocument/2006/relationships/image" Target="../media/image522.png"/><Relationship Id="rId44" Type="http://schemas.openxmlformats.org/officeDocument/2006/relationships/customXml" Target="../ink/ink522.xml"/><Relationship Id="rId52" Type="http://schemas.openxmlformats.org/officeDocument/2006/relationships/customXml" Target="../ink/ink526.xml"/><Relationship Id="rId60" Type="http://schemas.openxmlformats.org/officeDocument/2006/relationships/customXml" Target="../ink/ink530.xml"/><Relationship Id="rId65" Type="http://schemas.openxmlformats.org/officeDocument/2006/relationships/image" Target="../media/image539.png"/><Relationship Id="rId73" Type="http://schemas.openxmlformats.org/officeDocument/2006/relationships/image" Target="../media/image543.png"/><Relationship Id="rId4" Type="http://schemas.openxmlformats.org/officeDocument/2006/relationships/customXml" Target="../ink/ink502.xml"/><Relationship Id="rId9" Type="http://schemas.openxmlformats.org/officeDocument/2006/relationships/image" Target="../media/image512.png"/><Relationship Id="rId13" Type="http://schemas.openxmlformats.org/officeDocument/2006/relationships/image" Target="../media/image514.png"/><Relationship Id="rId18" Type="http://schemas.openxmlformats.org/officeDocument/2006/relationships/customXml" Target="../ink/ink509.xml"/><Relationship Id="rId39" Type="http://schemas.openxmlformats.org/officeDocument/2006/relationships/image" Target="../media/image526.png"/><Relationship Id="rId34" Type="http://schemas.openxmlformats.org/officeDocument/2006/relationships/customXml" Target="../ink/ink517.xml"/><Relationship Id="rId50" Type="http://schemas.openxmlformats.org/officeDocument/2006/relationships/customXml" Target="../ink/ink525.xml"/><Relationship Id="rId55" Type="http://schemas.openxmlformats.org/officeDocument/2006/relationships/image" Target="../media/image534.png"/><Relationship Id="rId7" Type="http://schemas.openxmlformats.org/officeDocument/2006/relationships/image" Target="../media/image511.png"/><Relationship Id="rId71" Type="http://schemas.openxmlformats.org/officeDocument/2006/relationships/image" Target="../media/image54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2.xml"/><Relationship Id="rId18" Type="http://schemas.openxmlformats.org/officeDocument/2006/relationships/image" Target="../media/image554.png"/><Relationship Id="rId26" Type="http://schemas.openxmlformats.org/officeDocument/2006/relationships/image" Target="../media/image558.png"/><Relationship Id="rId39" Type="http://schemas.openxmlformats.org/officeDocument/2006/relationships/customXml" Target="../ink/ink555.xml"/><Relationship Id="rId21" Type="http://schemas.openxmlformats.org/officeDocument/2006/relationships/customXml" Target="../ink/ink546.xml"/><Relationship Id="rId34" Type="http://schemas.openxmlformats.org/officeDocument/2006/relationships/image" Target="../media/image562.png"/><Relationship Id="rId42" Type="http://schemas.openxmlformats.org/officeDocument/2006/relationships/image" Target="../media/image566.png"/><Relationship Id="rId7" Type="http://schemas.openxmlformats.org/officeDocument/2006/relationships/customXml" Target="../ink/ink539.xml"/><Relationship Id="rId2" Type="http://schemas.openxmlformats.org/officeDocument/2006/relationships/image" Target="../media/image545.png"/><Relationship Id="rId16" Type="http://schemas.openxmlformats.org/officeDocument/2006/relationships/image" Target="../media/image553.png"/><Relationship Id="rId20" Type="http://schemas.openxmlformats.org/officeDocument/2006/relationships/image" Target="../media/image555.png"/><Relationship Id="rId29" Type="http://schemas.openxmlformats.org/officeDocument/2006/relationships/customXml" Target="../ink/ink550.xml"/><Relationship Id="rId41" Type="http://schemas.openxmlformats.org/officeDocument/2006/relationships/customXml" Target="../ink/ink55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8.png"/><Relationship Id="rId11" Type="http://schemas.openxmlformats.org/officeDocument/2006/relationships/customXml" Target="../ink/ink541.xml"/><Relationship Id="rId24" Type="http://schemas.openxmlformats.org/officeDocument/2006/relationships/image" Target="../media/image557.png"/><Relationship Id="rId32" Type="http://schemas.openxmlformats.org/officeDocument/2006/relationships/image" Target="../media/image561.png"/><Relationship Id="rId37" Type="http://schemas.openxmlformats.org/officeDocument/2006/relationships/customXml" Target="../ink/ink554.xml"/><Relationship Id="rId40" Type="http://schemas.openxmlformats.org/officeDocument/2006/relationships/image" Target="../media/image565.png"/><Relationship Id="rId5" Type="http://schemas.openxmlformats.org/officeDocument/2006/relationships/customXml" Target="../ink/ink538.xml"/><Relationship Id="rId15" Type="http://schemas.openxmlformats.org/officeDocument/2006/relationships/customXml" Target="../ink/ink543.xml"/><Relationship Id="rId23" Type="http://schemas.openxmlformats.org/officeDocument/2006/relationships/customXml" Target="../ink/ink547.xml"/><Relationship Id="rId28" Type="http://schemas.openxmlformats.org/officeDocument/2006/relationships/image" Target="../media/image559.png"/><Relationship Id="rId36" Type="http://schemas.openxmlformats.org/officeDocument/2006/relationships/image" Target="../media/image563.png"/><Relationship Id="rId10" Type="http://schemas.openxmlformats.org/officeDocument/2006/relationships/image" Target="../media/image550.png"/><Relationship Id="rId19" Type="http://schemas.openxmlformats.org/officeDocument/2006/relationships/customXml" Target="../ink/ink545.xml"/><Relationship Id="rId31" Type="http://schemas.openxmlformats.org/officeDocument/2006/relationships/customXml" Target="../ink/ink551.xml"/><Relationship Id="rId4" Type="http://schemas.openxmlformats.org/officeDocument/2006/relationships/image" Target="../media/image547.png"/><Relationship Id="rId9" Type="http://schemas.openxmlformats.org/officeDocument/2006/relationships/customXml" Target="../ink/ink540.xml"/><Relationship Id="rId14" Type="http://schemas.openxmlformats.org/officeDocument/2006/relationships/image" Target="../media/image552.png"/><Relationship Id="rId22" Type="http://schemas.openxmlformats.org/officeDocument/2006/relationships/image" Target="../media/image556.png"/><Relationship Id="rId27" Type="http://schemas.openxmlformats.org/officeDocument/2006/relationships/customXml" Target="../ink/ink549.xml"/><Relationship Id="rId30" Type="http://schemas.openxmlformats.org/officeDocument/2006/relationships/image" Target="../media/image560.png"/><Relationship Id="rId35" Type="http://schemas.openxmlformats.org/officeDocument/2006/relationships/customXml" Target="../ink/ink553.xml"/><Relationship Id="rId8" Type="http://schemas.openxmlformats.org/officeDocument/2006/relationships/image" Target="../media/image549.png"/><Relationship Id="rId3" Type="http://schemas.openxmlformats.org/officeDocument/2006/relationships/image" Target="../media/image546.png"/><Relationship Id="rId12" Type="http://schemas.openxmlformats.org/officeDocument/2006/relationships/image" Target="../media/image551.png"/><Relationship Id="rId17" Type="http://schemas.openxmlformats.org/officeDocument/2006/relationships/customXml" Target="../ink/ink544.xml"/><Relationship Id="rId25" Type="http://schemas.openxmlformats.org/officeDocument/2006/relationships/customXml" Target="../ink/ink548.xml"/><Relationship Id="rId33" Type="http://schemas.openxmlformats.org/officeDocument/2006/relationships/customXml" Target="../ink/ink552.xml"/><Relationship Id="rId38" Type="http://schemas.openxmlformats.org/officeDocument/2006/relationships/image" Target="../media/image5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9.xml"/><Relationship Id="rId13" Type="http://schemas.openxmlformats.org/officeDocument/2006/relationships/image" Target="../media/image573.png"/><Relationship Id="rId18" Type="http://schemas.openxmlformats.org/officeDocument/2006/relationships/customXml" Target="../ink/ink564.xml"/><Relationship Id="rId3" Type="http://schemas.openxmlformats.org/officeDocument/2006/relationships/image" Target="../media/image568.png"/><Relationship Id="rId21" Type="http://schemas.openxmlformats.org/officeDocument/2006/relationships/image" Target="../media/image577.png"/><Relationship Id="rId7" Type="http://schemas.openxmlformats.org/officeDocument/2006/relationships/image" Target="../media/image570.png"/><Relationship Id="rId12" Type="http://schemas.openxmlformats.org/officeDocument/2006/relationships/customXml" Target="../ink/ink561.xml"/><Relationship Id="rId17" Type="http://schemas.openxmlformats.org/officeDocument/2006/relationships/image" Target="../media/image575.png"/><Relationship Id="rId2" Type="http://schemas.openxmlformats.org/officeDocument/2006/relationships/image" Target="../media/image567.png"/><Relationship Id="rId16" Type="http://schemas.openxmlformats.org/officeDocument/2006/relationships/customXml" Target="../ink/ink563.xml"/><Relationship Id="rId20" Type="http://schemas.openxmlformats.org/officeDocument/2006/relationships/customXml" Target="../ink/ink56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58.xml"/><Relationship Id="rId11" Type="http://schemas.openxmlformats.org/officeDocument/2006/relationships/image" Target="../media/image572.png"/><Relationship Id="rId5" Type="http://schemas.openxmlformats.org/officeDocument/2006/relationships/image" Target="../media/image569.png"/><Relationship Id="rId15" Type="http://schemas.openxmlformats.org/officeDocument/2006/relationships/image" Target="../media/image574.png"/><Relationship Id="rId23" Type="http://schemas.openxmlformats.org/officeDocument/2006/relationships/image" Target="../media/image578.png"/><Relationship Id="rId10" Type="http://schemas.openxmlformats.org/officeDocument/2006/relationships/customXml" Target="../ink/ink560.xml"/><Relationship Id="rId19" Type="http://schemas.openxmlformats.org/officeDocument/2006/relationships/image" Target="../media/image576.png"/><Relationship Id="rId4" Type="http://schemas.openxmlformats.org/officeDocument/2006/relationships/customXml" Target="../ink/ink557.xml"/><Relationship Id="rId9" Type="http://schemas.openxmlformats.org/officeDocument/2006/relationships/image" Target="../media/image571.png"/><Relationship Id="rId14" Type="http://schemas.openxmlformats.org/officeDocument/2006/relationships/customXml" Target="../ink/ink562.xml"/><Relationship Id="rId22" Type="http://schemas.openxmlformats.org/officeDocument/2006/relationships/customXml" Target="../ink/ink5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6.png"/><Relationship Id="rId21" Type="http://schemas.openxmlformats.org/officeDocument/2006/relationships/image" Target="../media/image588.png"/><Relationship Id="rId42" Type="http://schemas.openxmlformats.org/officeDocument/2006/relationships/customXml" Target="../ink/ink587.xml"/><Relationship Id="rId47" Type="http://schemas.openxmlformats.org/officeDocument/2006/relationships/image" Target="../media/image601.png"/><Relationship Id="rId63" Type="http://schemas.openxmlformats.org/officeDocument/2006/relationships/image" Target="../media/image609.png"/><Relationship Id="rId68" Type="http://schemas.openxmlformats.org/officeDocument/2006/relationships/customXml" Target="../ink/ink600.xml"/><Relationship Id="rId84" Type="http://schemas.openxmlformats.org/officeDocument/2006/relationships/customXml" Target="../ink/ink608.xml"/><Relationship Id="rId89" Type="http://schemas.openxmlformats.org/officeDocument/2006/relationships/image" Target="../media/image622.png"/><Relationship Id="rId112" Type="http://schemas.openxmlformats.org/officeDocument/2006/relationships/customXml" Target="../ink/ink622.xml"/><Relationship Id="rId16" Type="http://schemas.openxmlformats.org/officeDocument/2006/relationships/customXml" Target="../ink/ink574.xml"/><Relationship Id="rId107" Type="http://schemas.openxmlformats.org/officeDocument/2006/relationships/image" Target="../media/image631.png"/><Relationship Id="rId11" Type="http://schemas.openxmlformats.org/officeDocument/2006/relationships/image" Target="../media/image583.png"/><Relationship Id="rId32" Type="http://schemas.openxmlformats.org/officeDocument/2006/relationships/customXml" Target="../ink/ink582.xml"/><Relationship Id="rId37" Type="http://schemas.openxmlformats.org/officeDocument/2006/relationships/image" Target="../media/image596.png"/><Relationship Id="rId53" Type="http://schemas.openxmlformats.org/officeDocument/2006/relationships/image" Target="../media/image604.png"/><Relationship Id="rId58" Type="http://schemas.openxmlformats.org/officeDocument/2006/relationships/customXml" Target="../ink/ink595.xml"/><Relationship Id="rId74" Type="http://schemas.openxmlformats.org/officeDocument/2006/relationships/customXml" Target="../ink/ink603.xml"/><Relationship Id="rId79" Type="http://schemas.openxmlformats.org/officeDocument/2006/relationships/image" Target="../media/image617.png"/><Relationship Id="rId102" Type="http://schemas.openxmlformats.org/officeDocument/2006/relationships/customXml" Target="../ink/ink617.xml"/><Relationship Id="rId123" Type="http://schemas.openxmlformats.org/officeDocument/2006/relationships/image" Target="../media/image639.png"/><Relationship Id="rId128" Type="http://schemas.openxmlformats.org/officeDocument/2006/relationships/customXml" Target="../ink/ink630.xml"/><Relationship Id="rId5" Type="http://schemas.openxmlformats.org/officeDocument/2006/relationships/image" Target="../media/image580.png"/><Relationship Id="rId90" Type="http://schemas.openxmlformats.org/officeDocument/2006/relationships/customXml" Target="../ink/ink611.xml"/><Relationship Id="rId95" Type="http://schemas.openxmlformats.org/officeDocument/2006/relationships/image" Target="../media/image625.png"/><Relationship Id="rId22" Type="http://schemas.openxmlformats.org/officeDocument/2006/relationships/customXml" Target="../ink/ink577.xml"/><Relationship Id="rId27" Type="http://schemas.openxmlformats.org/officeDocument/2006/relationships/image" Target="../media/image591.png"/><Relationship Id="rId43" Type="http://schemas.openxmlformats.org/officeDocument/2006/relationships/image" Target="../media/image599.png"/><Relationship Id="rId48" Type="http://schemas.openxmlformats.org/officeDocument/2006/relationships/customXml" Target="../ink/ink590.xml"/><Relationship Id="rId64" Type="http://schemas.openxmlformats.org/officeDocument/2006/relationships/customXml" Target="../ink/ink598.xml"/><Relationship Id="rId69" Type="http://schemas.openxmlformats.org/officeDocument/2006/relationships/image" Target="../media/image612.png"/><Relationship Id="rId113" Type="http://schemas.openxmlformats.org/officeDocument/2006/relationships/image" Target="../media/image634.png"/><Relationship Id="rId118" Type="http://schemas.openxmlformats.org/officeDocument/2006/relationships/customXml" Target="../ink/ink625.xml"/><Relationship Id="rId80" Type="http://schemas.openxmlformats.org/officeDocument/2006/relationships/customXml" Target="../ink/ink606.xml"/><Relationship Id="rId85" Type="http://schemas.openxmlformats.org/officeDocument/2006/relationships/image" Target="../media/image620.png"/><Relationship Id="rId12" Type="http://schemas.openxmlformats.org/officeDocument/2006/relationships/customXml" Target="../ink/ink572.xml"/><Relationship Id="rId17" Type="http://schemas.openxmlformats.org/officeDocument/2006/relationships/image" Target="../media/image586.png"/><Relationship Id="rId33" Type="http://schemas.openxmlformats.org/officeDocument/2006/relationships/image" Target="../media/image594.png"/><Relationship Id="rId38" Type="http://schemas.openxmlformats.org/officeDocument/2006/relationships/customXml" Target="../ink/ink585.xml"/><Relationship Id="rId59" Type="http://schemas.openxmlformats.org/officeDocument/2006/relationships/image" Target="../media/image607.png"/><Relationship Id="rId103" Type="http://schemas.openxmlformats.org/officeDocument/2006/relationships/image" Target="../media/image629.png"/><Relationship Id="rId108" Type="http://schemas.openxmlformats.org/officeDocument/2006/relationships/customXml" Target="../ink/ink620.xml"/><Relationship Id="rId124" Type="http://schemas.openxmlformats.org/officeDocument/2006/relationships/customXml" Target="../ink/ink628.xml"/><Relationship Id="rId129" Type="http://schemas.openxmlformats.org/officeDocument/2006/relationships/image" Target="../media/image642.png"/><Relationship Id="rId54" Type="http://schemas.openxmlformats.org/officeDocument/2006/relationships/customXml" Target="../ink/ink593.xml"/><Relationship Id="rId70" Type="http://schemas.openxmlformats.org/officeDocument/2006/relationships/customXml" Target="../ink/ink601.xml"/><Relationship Id="rId75" Type="http://schemas.openxmlformats.org/officeDocument/2006/relationships/image" Target="../media/image615.png"/><Relationship Id="rId91" Type="http://schemas.openxmlformats.org/officeDocument/2006/relationships/image" Target="../media/image623.png"/><Relationship Id="rId96" Type="http://schemas.openxmlformats.org/officeDocument/2006/relationships/customXml" Target="../ink/ink61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569.xml"/><Relationship Id="rId23" Type="http://schemas.openxmlformats.org/officeDocument/2006/relationships/image" Target="../media/image589.png"/><Relationship Id="rId28" Type="http://schemas.openxmlformats.org/officeDocument/2006/relationships/customXml" Target="../ink/ink580.xml"/><Relationship Id="rId49" Type="http://schemas.openxmlformats.org/officeDocument/2006/relationships/image" Target="../media/image602.png"/><Relationship Id="rId114" Type="http://schemas.openxmlformats.org/officeDocument/2006/relationships/customXml" Target="../ink/ink623.xml"/><Relationship Id="rId119" Type="http://schemas.openxmlformats.org/officeDocument/2006/relationships/image" Target="../media/image637.png"/><Relationship Id="rId44" Type="http://schemas.openxmlformats.org/officeDocument/2006/relationships/customXml" Target="../ink/ink588.xml"/><Relationship Id="rId60" Type="http://schemas.openxmlformats.org/officeDocument/2006/relationships/customXml" Target="../ink/ink596.xml"/><Relationship Id="rId65" Type="http://schemas.openxmlformats.org/officeDocument/2006/relationships/image" Target="../media/image610.png"/><Relationship Id="rId81" Type="http://schemas.openxmlformats.org/officeDocument/2006/relationships/image" Target="../media/image618.png"/><Relationship Id="rId86" Type="http://schemas.openxmlformats.org/officeDocument/2006/relationships/customXml" Target="../ink/ink609.xml"/><Relationship Id="rId130" Type="http://schemas.openxmlformats.org/officeDocument/2006/relationships/customXml" Target="../ink/ink631.xml"/><Relationship Id="rId13" Type="http://schemas.openxmlformats.org/officeDocument/2006/relationships/image" Target="../media/image584.png"/><Relationship Id="rId18" Type="http://schemas.openxmlformats.org/officeDocument/2006/relationships/customXml" Target="../ink/ink575.xml"/><Relationship Id="rId39" Type="http://schemas.openxmlformats.org/officeDocument/2006/relationships/image" Target="../media/image597.png"/><Relationship Id="rId109" Type="http://schemas.openxmlformats.org/officeDocument/2006/relationships/image" Target="../media/image632.png"/><Relationship Id="rId34" Type="http://schemas.openxmlformats.org/officeDocument/2006/relationships/customXml" Target="../ink/ink583.xml"/><Relationship Id="rId50" Type="http://schemas.openxmlformats.org/officeDocument/2006/relationships/customXml" Target="../ink/ink591.xml"/><Relationship Id="rId55" Type="http://schemas.openxmlformats.org/officeDocument/2006/relationships/image" Target="../media/image605.png"/><Relationship Id="rId76" Type="http://schemas.openxmlformats.org/officeDocument/2006/relationships/customXml" Target="../ink/ink604.xml"/><Relationship Id="rId97" Type="http://schemas.openxmlformats.org/officeDocument/2006/relationships/image" Target="../media/image626.png"/><Relationship Id="rId104" Type="http://schemas.openxmlformats.org/officeDocument/2006/relationships/customXml" Target="../ink/ink618.xml"/><Relationship Id="rId120" Type="http://schemas.openxmlformats.org/officeDocument/2006/relationships/customXml" Target="../ink/ink626.xml"/><Relationship Id="rId125" Type="http://schemas.openxmlformats.org/officeDocument/2006/relationships/image" Target="../media/image640.png"/><Relationship Id="rId7" Type="http://schemas.openxmlformats.org/officeDocument/2006/relationships/image" Target="../media/image581.png"/><Relationship Id="rId71" Type="http://schemas.openxmlformats.org/officeDocument/2006/relationships/image" Target="../media/image613.png"/><Relationship Id="rId92" Type="http://schemas.openxmlformats.org/officeDocument/2006/relationships/customXml" Target="../ink/ink612.xml"/><Relationship Id="rId2" Type="http://schemas.openxmlformats.org/officeDocument/2006/relationships/customXml" Target="../ink/ink567.xml"/><Relationship Id="rId29" Type="http://schemas.openxmlformats.org/officeDocument/2006/relationships/image" Target="../media/image592.png"/><Relationship Id="rId24" Type="http://schemas.openxmlformats.org/officeDocument/2006/relationships/customXml" Target="../ink/ink578.xml"/><Relationship Id="rId40" Type="http://schemas.openxmlformats.org/officeDocument/2006/relationships/customXml" Target="../ink/ink586.xml"/><Relationship Id="rId45" Type="http://schemas.openxmlformats.org/officeDocument/2006/relationships/image" Target="../media/image600.png"/><Relationship Id="rId66" Type="http://schemas.openxmlformats.org/officeDocument/2006/relationships/customXml" Target="../ink/ink599.xml"/><Relationship Id="rId87" Type="http://schemas.openxmlformats.org/officeDocument/2006/relationships/image" Target="../media/image621.png"/><Relationship Id="rId110" Type="http://schemas.openxmlformats.org/officeDocument/2006/relationships/customXml" Target="../ink/ink621.xml"/><Relationship Id="rId115" Type="http://schemas.openxmlformats.org/officeDocument/2006/relationships/image" Target="../media/image635.png"/><Relationship Id="rId131" Type="http://schemas.openxmlformats.org/officeDocument/2006/relationships/image" Target="../media/image643.png"/><Relationship Id="rId61" Type="http://schemas.openxmlformats.org/officeDocument/2006/relationships/image" Target="../media/image608.png"/><Relationship Id="rId82" Type="http://schemas.openxmlformats.org/officeDocument/2006/relationships/customXml" Target="../ink/ink607.xml"/><Relationship Id="rId19" Type="http://schemas.openxmlformats.org/officeDocument/2006/relationships/image" Target="../media/image587.png"/><Relationship Id="rId14" Type="http://schemas.openxmlformats.org/officeDocument/2006/relationships/customXml" Target="../ink/ink573.xml"/><Relationship Id="rId30" Type="http://schemas.openxmlformats.org/officeDocument/2006/relationships/customXml" Target="../ink/ink581.xml"/><Relationship Id="rId35" Type="http://schemas.openxmlformats.org/officeDocument/2006/relationships/image" Target="../media/image595.png"/><Relationship Id="rId56" Type="http://schemas.openxmlformats.org/officeDocument/2006/relationships/customXml" Target="../ink/ink594.xml"/><Relationship Id="rId77" Type="http://schemas.openxmlformats.org/officeDocument/2006/relationships/image" Target="../media/image616.png"/><Relationship Id="rId100" Type="http://schemas.openxmlformats.org/officeDocument/2006/relationships/customXml" Target="../ink/ink616.xml"/><Relationship Id="rId105" Type="http://schemas.openxmlformats.org/officeDocument/2006/relationships/image" Target="../media/image630.png"/><Relationship Id="rId126" Type="http://schemas.openxmlformats.org/officeDocument/2006/relationships/customXml" Target="../ink/ink629.xml"/><Relationship Id="rId8" Type="http://schemas.openxmlformats.org/officeDocument/2006/relationships/customXml" Target="../ink/ink570.xml"/><Relationship Id="rId51" Type="http://schemas.openxmlformats.org/officeDocument/2006/relationships/image" Target="../media/image603.png"/><Relationship Id="rId72" Type="http://schemas.openxmlformats.org/officeDocument/2006/relationships/customXml" Target="../ink/ink602.xml"/><Relationship Id="rId93" Type="http://schemas.openxmlformats.org/officeDocument/2006/relationships/image" Target="../media/image624.png"/><Relationship Id="rId98" Type="http://schemas.openxmlformats.org/officeDocument/2006/relationships/customXml" Target="../ink/ink615.xml"/><Relationship Id="rId121" Type="http://schemas.openxmlformats.org/officeDocument/2006/relationships/image" Target="../media/image638.png"/><Relationship Id="rId3" Type="http://schemas.openxmlformats.org/officeDocument/2006/relationships/image" Target="../media/image579.png"/><Relationship Id="rId25" Type="http://schemas.openxmlformats.org/officeDocument/2006/relationships/image" Target="../media/image590.png"/><Relationship Id="rId46" Type="http://schemas.openxmlformats.org/officeDocument/2006/relationships/customXml" Target="../ink/ink589.xml"/><Relationship Id="rId67" Type="http://schemas.openxmlformats.org/officeDocument/2006/relationships/image" Target="../media/image611.png"/><Relationship Id="rId116" Type="http://schemas.openxmlformats.org/officeDocument/2006/relationships/customXml" Target="../ink/ink624.xml"/><Relationship Id="rId20" Type="http://schemas.openxmlformats.org/officeDocument/2006/relationships/customXml" Target="../ink/ink576.xml"/><Relationship Id="rId41" Type="http://schemas.openxmlformats.org/officeDocument/2006/relationships/image" Target="../media/image598.png"/><Relationship Id="rId62" Type="http://schemas.openxmlformats.org/officeDocument/2006/relationships/customXml" Target="../ink/ink597.xml"/><Relationship Id="rId83" Type="http://schemas.openxmlformats.org/officeDocument/2006/relationships/image" Target="../media/image619.png"/><Relationship Id="rId88" Type="http://schemas.openxmlformats.org/officeDocument/2006/relationships/customXml" Target="../ink/ink610.xml"/><Relationship Id="rId111" Type="http://schemas.openxmlformats.org/officeDocument/2006/relationships/image" Target="../media/image633.png"/><Relationship Id="rId15" Type="http://schemas.openxmlformats.org/officeDocument/2006/relationships/image" Target="../media/image585.png"/><Relationship Id="rId36" Type="http://schemas.openxmlformats.org/officeDocument/2006/relationships/customXml" Target="../ink/ink584.xml"/><Relationship Id="rId57" Type="http://schemas.openxmlformats.org/officeDocument/2006/relationships/image" Target="../media/image606.png"/><Relationship Id="rId106" Type="http://schemas.openxmlformats.org/officeDocument/2006/relationships/customXml" Target="../ink/ink619.xml"/><Relationship Id="rId127" Type="http://schemas.openxmlformats.org/officeDocument/2006/relationships/image" Target="../media/image641.png"/><Relationship Id="rId10" Type="http://schemas.openxmlformats.org/officeDocument/2006/relationships/customXml" Target="../ink/ink571.xml"/><Relationship Id="rId31" Type="http://schemas.openxmlformats.org/officeDocument/2006/relationships/image" Target="../media/image593.png"/><Relationship Id="rId52" Type="http://schemas.openxmlformats.org/officeDocument/2006/relationships/customXml" Target="../ink/ink592.xml"/><Relationship Id="rId73" Type="http://schemas.openxmlformats.org/officeDocument/2006/relationships/image" Target="../media/image614.png"/><Relationship Id="rId78" Type="http://schemas.openxmlformats.org/officeDocument/2006/relationships/customXml" Target="../ink/ink605.xml"/><Relationship Id="rId94" Type="http://schemas.openxmlformats.org/officeDocument/2006/relationships/customXml" Target="../ink/ink613.xml"/><Relationship Id="rId99" Type="http://schemas.openxmlformats.org/officeDocument/2006/relationships/image" Target="../media/image627.png"/><Relationship Id="rId101" Type="http://schemas.openxmlformats.org/officeDocument/2006/relationships/image" Target="../media/image628.png"/><Relationship Id="rId122" Type="http://schemas.openxmlformats.org/officeDocument/2006/relationships/customXml" Target="../ink/ink627.xml"/><Relationship Id="rId4" Type="http://schemas.openxmlformats.org/officeDocument/2006/relationships/customXml" Target="../ink/ink568.xml"/><Relationship Id="rId9" Type="http://schemas.openxmlformats.org/officeDocument/2006/relationships/image" Target="../media/image582.png"/><Relationship Id="rId26" Type="http://schemas.openxmlformats.org/officeDocument/2006/relationships/customXml" Target="../ink/ink5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6.png"/><Relationship Id="rId21" Type="http://schemas.openxmlformats.org/officeDocument/2006/relationships/customXml" Target="../ink/ink641.xml"/><Relationship Id="rId42" Type="http://schemas.openxmlformats.org/officeDocument/2006/relationships/image" Target="../media/image664.png"/><Relationship Id="rId47" Type="http://schemas.openxmlformats.org/officeDocument/2006/relationships/customXml" Target="../ink/ink654.xml"/><Relationship Id="rId63" Type="http://schemas.openxmlformats.org/officeDocument/2006/relationships/customXml" Target="../ink/ink662.xml"/><Relationship Id="rId68" Type="http://schemas.openxmlformats.org/officeDocument/2006/relationships/image" Target="../media/image677.png"/><Relationship Id="rId84" Type="http://schemas.openxmlformats.org/officeDocument/2006/relationships/image" Target="../media/image685.png"/><Relationship Id="rId89" Type="http://schemas.openxmlformats.org/officeDocument/2006/relationships/customXml" Target="../ink/ink675.xml"/><Relationship Id="rId16" Type="http://schemas.openxmlformats.org/officeDocument/2006/relationships/image" Target="../media/image651.png"/><Relationship Id="rId11" Type="http://schemas.openxmlformats.org/officeDocument/2006/relationships/customXml" Target="../ink/ink636.xml"/><Relationship Id="rId32" Type="http://schemas.openxmlformats.org/officeDocument/2006/relationships/image" Target="../media/image659.png"/><Relationship Id="rId37" Type="http://schemas.openxmlformats.org/officeDocument/2006/relationships/customXml" Target="../ink/ink649.xml"/><Relationship Id="rId53" Type="http://schemas.openxmlformats.org/officeDocument/2006/relationships/customXml" Target="../ink/ink657.xml"/><Relationship Id="rId58" Type="http://schemas.openxmlformats.org/officeDocument/2006/relationships/image" Target="../media/image672.png"/><Relationship Id="rId74" Type="http://schemas.openxmlformats.org/officeDocument/2006/relationships/image" Target="../media/image680.png"/><Relationship Id="rId79" Type="http://schemas.openxmlformats.org/officeDocument/2006/relationships/customXml" Target="../ink/ink670.xml"/><Relationship Id="rId102" Type="http://schemas.openxmlformats.org/officeDocument/2006/relationships/image" Target="../media/image693.png"/><Relationship Id="rId5" Type="http://schemas.openxmlformats.org/officeDocument/2006/relationships/customXml" Target="../ink/ink633.xml"/><Relationship Id="rId90" Type="http://schemas.openxmlformats.org/officeDocument/2006/relationships/image" Target="../media/image687.png"/><Relationship Id="rId95" Type="http://schemas.openxmlformats.org/officeDocument/2006/relationships/customXml" Target="../ink/ink678.xml"/><Relationship Id="rId22" Type="http://schemas.openxmlformats.org/officeDocument/2006/relationships/image" Target="../media/image654.png"/><Relationship Id="rId27" Type="http://schemas.openxmlformats.org/officeDocument/2006/relationships/customXml" Target="../ink/ink644.xml"/><Relationship Id="rId43" Type="http://schemas.openxmlformats.org/officeDocument/2006/relationships/customXml" Target="../ink/ink652.xml"/><Relationship Id="rId48" Type="http://schemas.openxmlformats.org/officeDocument/2006/relationships/image" Target="../media/image667.png"/><Relationship Id="rId64" Type="http://schemas.openxmlformats.org/officeDocument/2006/relationships/image" Target="../media/image675.png"/><Relationship Id="rId69" Type="http://schemas.openxmlformats.org/officeDocument/2006/relationships/customXml" Target="../ink/ink665.xml"/><Relationship Id="rId80" Type="http://schemas.openxmlformats.org/officeDocument/2006/relationships/image" Target="../media/image683.png"/><Relationship Id="rId85" Type="http://schemas.openxmlformats.org/officeDocument/2006/relationships/customXml" Target="../ink/ink673.xml"/><Relationship Id="rId12" Type="http://schemas.openxmlformats.org/officeDocument/2006/relationships/image" Target="../media/image649.png"/><Relationship Id="rId17" Type="http://schemas.openxmlformats.org/officeDocument/2006/relationships/customXml" Target="../ink/ink639.xml"/><Relationship Id="rId25" Type="http://schemas.openxmlformats.org/officeDocument/2006/relationships/customXml" Target="../ink/ink643.xml"/><Relationship Id="rId33" Type="http://schemas.openxmlformats.org/officeDocument/2006/relationships/customXml" Target="../ink/ink647.xml"/><Relationship Id="rId38" Type="http://schemas.openxmlformats.org/officeDocument/2006/relationships/image" Target="../media/image662.png"/><Relationship Id="rId46" Type="http://schemas.openxmlformats.org/officeDocument/2006/relationships/image" Target="../media/image666.png"/><Relationship Id="rId59" Type="http://schemas.openxmlformats.org/officeDocument/2006/relationships/customXml" Target="../ink/ink660.xml"/><Relationship Id="rId67" Type="http://schemas.openxmlformats.org/officeDocument/2006/relationships/customXml" Target="../ink/ink664.xml"/><Relationship Id="rId20" Type="http://schemas.openxmlformats.org/officeDocument/2006/relationships/image" Target="../media/image653.png"/><Relationship Id="rId41" Type="http://schemas.openxmlformats.org/officeDocument/2006/relationships/customXml" Target="../ink/ink651.xml"/><Relationship Id="rId54" Type="http://schemas.openxmlformats.org/officeDocument/2006/relationships/image" Target="../media/image670.png"/><Relationship Id="rId62" Type="http://schemas.openxmlformats.org/officeDocument/2006/relationships/image" Target="../media/image674.png"/><Relationship Id="rId70" Type="http://schemas.openxmlformats.org/officeDocument/2006/relationships/image" Target="../media/image678.png"/><Relationship Id="rId75" Type="http://schemas.openxmlformats.org/officeDocument/2006/relationships/customXml" Target="../ink/ink668.xml"/><Relationship Id="rId83" Type="http://schemas.openxmlformats.org/officeDocument/2006/relationships/customXml" Target="../ink/ink672.xml"/><Relationship Id="rId88" Type="http://schemas.openxmlformats.org/officeDocument/2006/relationships/image" Target="../media/image686.png"/><Relationship Id="rId91" Type="http://schemas.openxmlformats.org/officeDocument/2006/relationships/customXml" Target="../ink/ink676.xml"/><Relationship Id="rId96" Type="http://schemas.openxmlformats.org/officeDocument/2006/relationships/image" Target="../media/image69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6.png"/><Relationship Id="rId15" Type="http://schemas.openxmlformats.org/officeDocument/2006/relationships/customXml" Target="../ink/ink638.xml"/><Relationship Id="rId23" Type="http://schemas.openxmlformats.org/officeDocument/2006/relationships/customXml" Target="../ink/ink642.xml"/><Relationship Id="rId28" Type="http://schemas.openxmlformats.org/officeDocument/2006/relationships/image" Target="../media/image657.png"/><Relationship Id="rId36" Type="http://schemas.openxmlformats.org/officeDocument/2006/relationships/image" Target="../media/image661.png"/><Relationship Id="rId49" Type="http://schemas.openxmlformats.org/officeDocument/2006/relationships/customXml" Target="../ink/ink655.xml"/><Relationship Id="rId57" Type="http://schemas.openxmlformats.org/officeDocument/2006/relationships/customXml" Target="../ink/ink659.xml"/><Relationship Id="rId10" Type="http://schemas.openxmlformats.org/officeDocument/2006/relationships/image" Target="../media/image648.png"/><Relationship Id="rId31" Type="http://schemas.openxmlformats.org/officeDocument/2006/relationships/customXml" Target="../ink/ink646.xml"/><Relationship Id="rId44" Type="http://schemas.openxmlformats.org/officeDocument/2006/relationships/image" Target="../media/image665.png"/><Relationship Id="rId52" Type="http://schemas.openxmlformats.org/officeDocument/2006/relationships/image" Target="../media/image669.png"/><Relationship Id="rId60" Type="http://schemas.openxmlformats.org/officeDocument/2006/relationships/image" Target="../media/image673.png"/><Relationship Id="rId65" Type="http://schemas.openxmlformats.org/officeDocument/2006/relationships/customXml" Target="../ink/ink663.xml"/><Relationship Id="rId73" Type="http://schemas.openxmlformats.org/officeDocument/2006/relationships/customXml" Target="../ink/ink667.xml"/><Relationship Id="rId78" Type="http://schemas.openxmlformats.org/officeDocument/2006/relationships/image" Target="../media/image682.png"/><Relationship Id="rId81" Type="http://schemas.openxmlformats.org/officeDocument/2006/relationships/customXml" Target="../ink/ink671.xml"/><Relationship Id="rId86" Type="http://schemas.openxmlformats.org/officeDocument/2006/relationships/image" Target="../media/image29.png"/><Relationship Id="rId94" Type="http://schemas.openxmlformats.org/officeDocument/2006/relationships/image" Target="../media/image689.png"/><Relationship Id="rId99" Type="http://schemas.openxmlformats.org/officeDocument/2006/relationships/customXml" Target="../ink/ink680.xml"/><Relationship Id="rId101" Type="http://schemas.openxmlformats.org/officeDocument/2006/relationships/customXml" Target="../ink/ink681.xml"/><Relationship Id="rId4" Type="http://schemas.openxmlformats.org/officeDocument/2006/relationships/image" Target="../media/image645.png"/><Relationship Id="rId9" Type="http://schemas.openxmlformats.org/officeDocument/2006/relationships/customXml" Target="../ink/ink635.xml"/><Relationship Id="rId13" Type="http://schemas.openxmlformats.org/officeDocument/2006/relationships/customXml" Target="../ink/ink637.xml"/><Relationship Id="rId18" Type="http://schemas.openxmlformats.org/officeDocument/2006/relationships/image" Target="../media/image652.png"/><Relationship Id="rId39" Type="http://schemas.openxmlformats.org/officeDocument/2006/relationships/customXml" Target="../ink/ink650.xml"/><Relationship Id="rId34" Type="http://schemas.openxmlformats.org/officeDocument/2006/relationships/image" Target="../media/image660.png"/><Relationship Id="rId50" Type="http://schemas.openxmlformats.org/officeDocument/2006/relationships/image" Target="../media/image668.png"/><Relationship Id="rId55" Type="http://schemas.openxmlformats.org/officeDocument/2006/relationships/customXml" Target="../ink/ink658.xml"/><Relationship Id="rId76" Type="http://schemas.openxmlformats.org/officeDocument/2006/relationships/image" Target="../media/image681.png"/><Relationship Id="rId97" Type="http://schemas.openxmlformats.org/officeDocument/2006/relationships/customXml" Target="../ink/ink679.xml"/><Relationship Id="rId7" Type="http://schemas.openxmlformats.org/officeDocument/2006/relationships/customXml" Target="../ink/ink634.xml"/><Relationship Id="rId71" Type="http://schemas.openxmlformats.org/officeDocument/2006/relationships/customXml" Target="../ink/ink666.xml"/><Relationship Id="rId92" Type="http://schemas.openxmlformats.org/officeDocument/2006/relationships/image" Target="../media/image688.png"/><Relationship Id="rId2" Type="http://schemas.openxmlformats.org/officeDocument/2006/relationships/image" Target="../media/image644.png"/><Relationship Id="rId29" Type="http://schemas.openxmlformats.org/officeDocument/2006/relationships/customXml" Target="../ink/ink645.xml"/><Relationship Id="rId24" Type="http://schemas.openxmlformats.org/officeDocument/2006/relationships/image" Target="../media/image655.png"/><Relationship Id="rId40" Type="http://schemas.openxmlformats.org/officeDocument/2006/relationships/image" Target="../media/image663.png"/><Relationship Id="rId45" Type="http://schemas.openxmlformats.org/officeDocument/2006/relationships/customXml" Target="../ink/ink653.xml"/><Relationship Id="rId66" Type="http://schemas.openxmlformats.org/officeDocument/2006/relationships/image" Target="../media/image676.png"/><Relationship Id="rId87" Type="http://schemas.openxmlformats.org/officeDocument/2006/relationships/customXml" Target="../ink/ink674.xml"/><Relationship Id="rId61" Type="http://schemas.openxmlformats.org/officeDocument/2006/relationships/customXml" Target="../ink/ink661.xml"/><Relationship Id="rId82" Type="http://schemas.openxmlformats.org/officeDocument/2006/relationships/image" Target="../media/image684.png"/><Relationship Id="rId19" Type="http://schemas.openxmlformats.org/officeDocument/2006/relationships/customXml" Target="../ink/ink640.xml"/><Relationship Id="rId14" Type="http://schemas.openxmlformats.org/officeDocument/2006/relationships/image" Target="../media/image650.png"/><Relationship Id="rId30" Type="http://schemas.openxmlformats.org/officeDocument/2006/relationships/image" Target="../media/image658.png"/><Relationship Id="rId35" Type="http://schemas.openxmlformats.org/officeDocument/2006/relationships/customXml" Target="../ink/ink648.xml"/><Relationship Id="rId56" Type="http://schemas.openxmlformats.org/officeDocument/2006/relationships/image" Target="../media/image671.png"/><Relationship Id="rId77" Type="http://schemas.openxmlformats.org/officeDocument/2006/relationships/customXml" Target="../ink/ink669.xml"/><Relationship Id="rId100" Type="http://schemas.openxmlformats.org/officeDocument/2006/relationships/image" Target="../media/image692.png"/><Relationship Id="rId8" Type="http://schemas.openxmlformats.org/officeDocument/2006/relationships/image" Target="../media/image647.png"/><Relationship Id="rId51" Type="http://schemas.openxmlformats.org/officeDocument/2006/relationships/customXml" Target="../ink/ink656.xml"/><Relationship Id="rId72" Type="http://schemas.openxmlformats.org/officeDocument/2006/relationships/image" Target="../media/image679.png"/><Relationship Id="rId93" Type="http://schemas.openxmlformats.org/officeDocument/2006/relationships/customXml" Target="../ink/ink677.xml"/><Relationship Id="rId98" Type="http://schemas.openxmlformats.org/officeDocument/2006/relationships/image" Target="../media/image691.png"/><Relationship Id="rId3" Type="http://schemas.openxmlformats.org/officeDocument/2006/relationships/customXml" Target="../ink/ink63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9.png"/><Relationship Id="rId299" Type="http://schemas.openxmlformats.org/officeDocument/2006/relationships/customXml" Target="../ink/ink833.xml"/><Relationship Id="rId21" Type="http://schemas.openxmlformats.org/officeDocument/2006/relationships/image" Target="../media/image702.png"/><Relationship Id="rId63" Type="http://schemas.openxmlformats.org/officeDocument/2006/relationships/image" Target="../media/image110.png"/><Relationship Id="rId159" Type="http://schemas.openxmlformats.org/officeDocument/2006/relationships/customXml" Target="../ink/ink761.xml"/><Relationship Id="rId324" Type="http://schemas.openxmlformats.org/officeDocument/2006/relationships/image" Target="../media/image849.png"/><Relationship Id="rId366" Type="http://schemas.openxmlformats.org/officeDocument/2006/relationships/image" Target="../media/image870.png"/><Relationship Id="rId170" Type="http://schemas.openxmlformats.org/officeDocument/2006/relationships/image" Target="../media/image775.png"/><Relationship Id="rId226" Type="http://schemas.openxmlformats.org/officeDocument/2006/relationships/image" Target="../media/image801.png"/><Relationship Id="rId268" Type="http://schemas.openxmlformats.org/officeDocument/2006/relationships/image" Target="../media/image821.png"/><Relationship Id="rId32" Type="http://schemas.openxmlformats.org/officeDocument/2006/relationships/customXml" Target="../ink/ink697.xml"/><Relationship Id="rId74" Type="http://schemas.openxmlformats.org/officeDocument/2006/relationships/customXml" Target="../ink/ink718.xml"/><Relationship Id="rId128" Type="http://schemas.openxmlformats.org/officeDocument/2006/relationships/customXml" Target="../ink/ink745.xml"/><Relationship Id="rId335" Type="http://schemas.openxmlformats.org/officeDocument/2006/relationships/customXml" Target="../ink/ink851.xml"/><Relationship Id="rId377" Type="http://schemas.openxmlformats.org/officeDocument/2006/relationships/customXml" Target="../ink/ink872.xml"/><Relationship Id="rId5" Type="http://schemas.openxmlformats.org/officeDocument/2006/relationships/image" Target="../media/image695.png"/><Relationship Id="rId181" Type="http://schemas.openxmlformats.org/officeDocument/2006/relationships/image" Target="../media/image780.png"/><Relationship Id="rId237" Type="http://schemas.openxmlformats.org/officeDocument/2006/relationships/image" Target="../media/image806.png"/><Relationship Id="rId279" Type="http://schemas.openxmlformats.org/officeDocument/2006/relationships/customXml" Target="../ink/ink823.xml"/><Relationship Id="rId43" Type="http://schemas.openxmlformats.org/officeDocument/2006/relationships/image" Target="../media/image713.png"/><Relationship Id="rId139" Type="http://schemas.openxmlformats.org/officeDocument/2006/relationships/image" Target="../media/image760.png"/><Relationship Id="rId290" Type="http://schemas.openxmlformats.org/officeDocument/2006/relationships/image" Target="../media/image832.png"/><Relationship Id="rId304" Type="http://schemas.openxmlformats.org/officeDocument/2006/relationships/image" Target="../media/image839.png"/><Relationship Id="rId346" Type="http://schemas.openxmlformats.org/officeDocument/2006/relationships/image" Target="../media/image860.png"/><Relationship Id="rId388" Type="http://schemas.openxmlformats.org/officeDocument/2006/relationships/customXml" Target="../ink/ink878.xml"/><Relationship Id="rId85" Type="http://schemas.openxmlformats.org/officeDocument/2006/relationships/image" Target="../media/image733.png"/><Relationship Id="rId150" Type="http://schemas.openxmlformats.org/officeDocument/2006/relationships/image" Target="../media/image765.png"/><Relationship Id="rId192" Type="http://schemas.openxmlformats.org/officeDocument/2006/relationships/customXml" Target="../ink/ink778.xml"/><Relationship Id="rId206" Type="http://schemas.openxmlformats.org/officeDocument/2006/relationships/customXml" Target="../ink/ink785.xml"/><Relationship Id="rId248" Type="http://schemas.openxmlformats.org/officeDocument/2006/relationships/image" Target="../media/image811.png"/><Relationship Id="rId12" Type="http://schemas.openxmlformats.org/officeDocument/2006/relationships/customXml" Target="../ink/ink687.xml"/><Relationship Id="rId108" Type="http://schemas.openxmlformats.org/officeDocument/2006/relationships/customXml" Target="../ink/ink735.xml"/><Relationship Id="rId315" Type="http://schemas.openxmlformats.org/officeDocument/2006/relationships/customXml" Target="../ink/ink841.xml"/><Relationship Id="rId357" Type="http://schemas.openxmlformats.org/officeDocument/2006/relationships/customXml" Target="../ink/ink862.xml"/><Relationship Id="rId54" Type="http://schemas.openxmlformats.org/officeDocument/2006/relationships/customXml" Target="../ink/ink708.xml"/><Relationship Id="rId96" Type="http://schemas.openxmlformats.org/officeDocument/2006/relationships/customXml" Target="../ink/ink729.xml"/><Relationship Id="rId161" Type="http://schemas.openxmlformats.org/officeDocument/2006/relationships/customXml" Target="../ink/ink762.xml"/><Relationship Id="rId217" Type="http://schemas.openxmlformats.org/officeDocument/2006/relationships/image" Target="../media/image797.png"/><Relationship Id="rId259" Type="http://schemas.openxmlformats.org/officeDocument/2006/relationships/customXml" Target="../ink/ink813.xml"/><Relationship Id="rId23" Type="http://schemas.openxmlformats.org/officeDocument/2006/relationships/image" Target="../media/image703.png"/><Relationship Id="rId119" Type="http://schemas.openxmlformats.org/officeDocument/2006/relationships/image" Target="../media/image750.png"/><Relationship Id="rId270" Type="http://schemas.openxmlformats.org/officeDocument/2006/relationships/image" Target="../media/image822.png"/><Relationship Id="rId326" Type="http://schemas.openxmlformats.org/officeDocument/2006/relationships/image" Target="../media/image850.png"/><Relationship Id="rId65" Type="http://schemas.openxmlformats.org/officeDocument/2006/relationships/image" Target="../media/image723.png"/><Relationship Id="rId130" Type="http://schemas.openxmlformats.org/officeDocument/2006/relationships/customXml" Target="../ink/ink746.xml"/><Relationship Id="rId368" Type="http://schemas.openxmlformats.org/officeDocument/2006/relationships/image" Target="../media/image871.png"/><Relationship Id="rId172" Type="http://schemas.openxmlformats.org/officeDocument/2006/relationships/image" Target="../media/image776.png"/><Relationship Id="rId228" Type="http://schemas.openxmlformats.org/officeDocument/2006/relationships/image" Target="../media/image802.png"/><Relationship Id="rId281" Type="http://schemas.openxmlformats.org/officeDocument/2006/relationships/customXml" Target="../ink/ink824.xml"/><Relationship Id="rId337" Type="http://schemas.openxmlformats.org/officeDocument/2006/relationships/customXml" Target="../ink/ink852.xml"/><Relationship Id="rId34" Type="http://schemas.openxmlformats.org/officeDocument/2006/relationships/customXml" Target="../ink/ink698.xml"/><Relationship Id="rId76" Type="http://schemas.openxmlformats.org/officeDocument/2006/relationships/customXml" Target="../ink/ink719.xml"/><Relationship Id="rId141" Type="http://schemas.openxmlformats.org/officeDocument/2006/relationships/image" Target="../media/image761.png"/><Relationship Id="rId379" Type="http://schemas.openxmlformats.org/officeDocument/2006/relationships/image" Target="../media/image876.png"/><Relationship Id="rId7" Type="http://schemas.openxmlformats.org/officeDocument/2006/relationships/image" Target="../media/image696.png"/><Relationship Id="rId183" Type="http://schemas.openxmlformats.org/officeDocument/2006/relationships/image" Target="../media/image781.png"/><Relationship Id="rId239" Type="http://schemas.openxmlformats.org/officeDocument/2006/relationships/image" Target="../media/image807.png"/><Relationship Id="rId250" Type="http://schemas.openxmlformats.org/officeDocument/2006/relationships/image" Target="../media/image812.png"/><Relationship Id="rId292" Type="http://schemas.openxmlformats.org/officeDocument/2006/relationships/image" Target="../media/image833.png"/><Relationship Id="rId306" Type="http://schemas.openxmlformats.org/officeDocument/2006/relationships/image" Target="../media/image840.png"/><Relationship Id="rId45" Type="http://schemas.openxmlformats.org/officeDocument/2006/relationships/image" Target="../media/image714.png"/><Relationship Id="rId87" Type="http://schemas.openxmlformats.org/officeDocument/2006/relationships/image" Target="../media/image734.png"/><Relationship Id="rId110" Type="http://schemas.openxmlformats.org/officeDocument/2006/relationships/customXml" Target="../ink/ink736.xml"/><Relationship Id="rId348" Type="http://schemas.openxmlformats.org/officeDocument/2006/relationships/image" Target="../media/image861.png"/><Relationship Id="rId152" Type="http://schemas.openxmlformats.org/officeDocument/2006/relationships/image" Target="../media/image766.png"/><Relationship Id="rId194" Type="http://schemas.openxmlformats.org/officeDocument/2006/relationships/customXml" Target="../ink/ink779.xml"/><Relationship Id="rId208" Type="http://schemas.openxmlformats.org/officeDocument/2006/relationships/customXml" Target="../ink/ink786.xml"/><Relationship Id="rId261" Type="http://schemas.openxmlformats.org/officeDocument/2006/relationships/customXml" Target="../ink/ink814.xml"/><Relationship Id="rId14" Type="http://schemas.openxmlformats.org/officeDocument/2006/relationships/customXml" Target="../ink/ink688.xml"/><Relationship Id="rId56" Type="http://schemas.openxmlformats.org/officeDocument/2006/relationships/customXml" Target="../ink/ink709.xml"/><Relationship Id="rId317" Type="http://schemas.openxmlformats.org/officeDocument/2006/relationships/customXml" Target="../ink/ink842.xml"/><Relationship Id="rId359" Type="http://schemas.openxmlformats.org/officeDocument/2006/relationships/customXml" Target="../ink/ink863.xml"/><Relationship Id="rId98" Type="http://schemas.openxmlformats.org/officeDocument/2006/relationships/customXml" Target="../ink/ink730.xml"/><Relationship Id="rId121" Type="http://schemas.openxmlformats.org/officeDocument/2006/relationships/image" Target="../media/image751.png"/><Relationship Id="rId163" Type="http://schemas.openxmlformats.org/officeDocument/2006/relationships/customXml" Target="../ink/ink763.xml"/><Relationship Id="rId219" Type="http://schemas.openxmlformats.org/officeDocument/2006/relationships/customXml" Target="../ink/ink792.xml"/><Relationship Id="rId370" Type="http://schemas.openxmlformats.org/officeDocument/2006/relationships/image" Target="../media/image872.png"/><Relationship Id="rId230" Type="http://schemas.openxmlformats.org/officeDocument/2006/relationships/image" Target="../media/image803.png"/><Relationship Id="rId25" Type="http://schemas.openxmlformats.org/officeDocument/2006/relationships/image" Target="../media/image704.png"/><Relationship Id="rId67" Type="http://schemas.openxmlformats.org/officeDocument/2006/relationships/image" Target="../media/image724.png"/><Relationship Id="rId272" Type="http://schemas.openxmlformats.org/officeDocument/2006/relationships/image" Target="../media/image823.png"/><Relationship Id="rId328" Type="http://schemas.openxmlformats.org/officeDocument/2006/relationships/image" Target="../media/image851.png"/><Relationship Id="rId132" Type="http://schemas.openxmlformats.org/officeDocument/2006/relationships/customXml" Target="../ink/ink747.xml"/><Relationship Id="rId174" Type="http://schemas.openxmlformats.org/officeDocument/2006/relationships/customXml" Target="../ink/ink769.xml"/><Relationship Id="rId381" Type="http://schemas.openxmlformats.org/officeDocument/2006/relationships/image" Target="../media/image877.png"/><Relationship Id="rId241" Type="http://schemas.openxmlformats.org/officeDocument/2006/relationships/customXml" Target="../ink/ink804.xml"/><Relationship Id="rId36" Type="http://schemas.openxmlformats.org/officeDocument/2006/relationships/customXml" Target="../ink/ink699.xml"/><Relationship Id="rId283" Type="http://schemas.openxmlformats.org/officeDocument/2006/relationships/customXml" Target="../ink/ink825.xml"/><Relationship Id="rId339" Type="http://schemas.openxmlformats.org/officeDocument/2006/relationships/customXml" Target="../ink/ink853.xml"/><Relationship Id="rId78" Type="http://schemas.openxmlformats.org/officeDocument/2006/relationships/customXml" Target="../ink/ink720.xml"/><Relationship Id="rId101" Type="http://schemas.openxmlformats.org/officeDocument/2006/relationships/image" Target="../media/image741.png"/><Relationship Id="rId143" Type="http://schemas.openxmlformats.org/officeDocument/2006/relationships/customXml" Target="../ink/ink753.xml"/><Relationship Id="rId185" Type="http://schemas.openxmlformats.org/officeDocument/2006/relationships/image" Target="../media/image782.png"/><Relationship Id="rId350" Type="http://schemas.openxmlformats.org/officeDocument/2006/relationships/image" Target="../media/image862.png"/><Relationship Id="rId9" Type="http://schemas.openxmlformats.org/officeDocument/2006/relationships/image" Target="../media/image697.png"/><Relationship Id="rId210" Type="http://schemas.openxmlformats.org/officeDocument/2006/relationships/customXml" Target="../ink/ink787.xml"/><Relationship Id="rId252" Type="http://schemas.openxmlformats.org/officeDocument/2006/relationships/image" Target="../media/image813.png"/><Relationship Id="rId294" Type="http://schemas.openxmlformats.org/officeDocument/2006/relationships/image" Target="../media/image834.png"/><Relationship Id="rId308" Type="http://schemas.openxmlformats.org/officeDocument/2006/relationships/image" Target="../media/image841.png"/><Relationship Id="rId47" Type="http://schemas.openxmlformats.org/officeDocument/2006/relationships/image" Target="../media/image715.png"/><Relationship Id="rId89" Type="http://schemas.openxmlformats.org/officeDocument/2006/relationships/image" Target="../media/image735.png"/><Relationship Id="rId112" Type="http://schemas.openxmlformats.org/officeDocument/2006/relationships/customXml" Target="../ink/ink737.xml"/><Relationship Id="rId154" Type="http://schemas.openxmlformats.org/officeDocument/2006/relationships/image" Target="../media/image767.png"/><Relationship Id="rId361" Type="http://schemas.openxmlformats.org/officeDocument/2006/relationships/customXml" Target="../ink/ink864.xml"/><Relationship Id="rId196" Type="http://schemas.openxmlformats.org/officeDocument/2006/relationships/customXml" Target="../ink/ink780.xml"/><Relationship Id="rId200" Type="http://schemas.openxmlformats.org/officeDocument/2006/relationships/customXml" Target="../ink/ink782.xml"/><Relationship Id="rId382" Type="http://schemas.openxmlformats.org/officeDocument/2006/relationships/customXml" Target="../ink/ink875.xml"/><Relationship Id="rId16" Type="http://schemas.openxmlformats.org/officeDocument/2006/relationships/customXml" Target="../ink/ink689.xml"/><Relationship Id="rId221" Type="http://schemas.openxmlformats.org/officeDocument/2006/relationships/customXml" Target="../ink/ink793.xml"/><Relationship Id="rId242" Type="http://schemas.openxmlformats.org/officeDocument/2006/relationships/image" Target="../media/image808.png"/><Relationship Id="rId263" Type="http://schemas.openxmlformats.org/officeDocument/2006/relationships/customXml" Target="../ink/ink815.xml"/><Relationship Id="rId284" Type="http://schemas.openxmlformats.org/officeDocument/2006/relationships/image" Target="../media/image829.png"/><Relationship Id="rId319" Type="http://schemas.openxmlformats.org/officeDocument/2006/relationships/customXml" Target="../ink/ink843.xml"/><Relationship Id="rId37" Type="http://schemas.openxmlformats.org/officeDocument/2006/relationships/image" Target="../media/image710.png"/><Relationship Id="rId58" Type="http://schemas.openxmlformats.org/officeDocument/2006/relationships/customXml" Target="../ink/ink710.xml"/><Relationship Id="rId79" Type="http://schemas.openxmlformats.org/officeDocument/2006/relationships/image" Target="../media/image730.png"/><Relationship Id="rId102" Type="http://schemas.openxmlformats.org/officeDocument/2006/relationships/customXml" Target="../ink/ink732.xml"/><Relationship Id="rId123" Type="http://schemas.openxmlformats.org/officeDocument/2006/relationships/image" Target="../media/image752.png"/><Relationship Id="rId144" Type="http://schemas.openxmlformats.org/officeDocument/2006/relationships/image" Target="../media/image762.png"/><Relationship Id="rId330" Type="http://schemas.openxmlformats.org/officeDocument/2006/relationships/image" Target="../media/image852.png"/><Relationship Id="rId90" Type="http://schemas.openxmlformats.org/officeDocument/2006/relationships/customXml" Target="../ink/ink726.xml"/><Relationship Id="rId165" Type="http://schemas.openxmlformats.org/officeDocument/2006/relationships/customXml" Target="../ink/ink764.xml"/><Relationship Id="rId186" Type="http://schemas.openxmlformats.org/officeDocument/2006/relationships/customXml" Target="../ink/ink775.xml"/><Relationship Id="rId351" Type="http://schemas.openxmlformats.org/officeDocument/2006/relationships/customXml" Target="../ink/ink859.xml"/><Relationship Id="rId372" Type="http://schemas.openxmlformats.org/officeDocument/2006/relationships/image" Target="../media/image873.png"/><Relationship Id="rId211" Type="http://schemas.openxmlformats.org/officeDocument/2006/relationships/image" Target="../media/image794.png"/><Relationship Id="rId232" Type="http://schemas.openxmlformats.org/officeDocument/2006/relationships/image" Target="../media/image804.png"/><Relationship Id="rId253" Type="http://schemas.openxmlformats.org/officeDocument/2006/relationships/customXml" Target="../ink/ink810.xml"/><Relationship Id="rId274" Type="http://schemas.openxmlformats.org/officeDocument/2006/relationships/image" Target="../media/image824.png"/><Relationship Id="rId295" Type="http://schemas.openxmlformats.org/officeDocument/2006/relationships/customXml" Target="../ink/ink831.xml"/><Relationship Id="rId309" Type="http://schemas.openxmlformats.org/officeDocument/2006/relationships/customXml" Target="../ink/ink838.xml"/><Relationship Id="rId27" Type="http://schemas.openxmlformats.org/officeDocument/2006/relationships/image" Target="../media/image705.png"/><Relationship Id="rId48" Type="http://schemas.openxmlformats.org/officeDocument/2006/relationships/customXml" Target="../ink/ink705.xml"/><Relationship Id="rId69" Type="http://schemas.openxmlformats.org/officeDocument/2006/relationships/image" Target="../media/image725.png"/><Relationship Id="rId113" Type="http://schemas.openxmlformats.org/officeDocument/2006/relationships/image" Target="../media/image747.png"/><Relationship Id="rId134" Type="http://schemas.openxmlformats.org/officeDocument/2006/relationships/customXml" Target="../ink/ink748.xml"/><Relationship Id="rId320" Type="http://schemas.openxmlformats.org/officeDocument/2006/relationships/image" Target="../media/image847.png"/><Relationship Id="rId80" Type="http://schemas.openxmlformats.org/officeDocument/2006/relationships/customXml" Target="../ink/ink721.xml"/><Relationship Id="rId155" Type="http://schemas.openxmlformats.org/officeDocument/2006/relationships/customXml" Target="../ink/ink759.xml"/><Relationship Id="rId176" Type="http://schemas.openxmlformats.org/officeDocument/2006/relationships/customXml" Target="../ink/ink770.xml"/><Relationship Id="rId197" Type="http://schemas.openxmlformats.org/officeDocument/2006/relationships/image" Target="../media/image788.png"/><Relationship Id="rId341" Type="http://schemas.openxmlformats.org/officeDocument/2006/relationships/customXml" Target="../ink/ink854.xml"/><Relationship Id="rId362" Type="http://schemas.openxmlformats.org/officeDocument/2006/relationships/image" Target="../media/image868.png"/><Relationship Id="rId383" Type="http://schemas.openxmlformats.org/officeDocument/2006/relationships/image" Target="../media/image878.png"/><Relationship Id="rId201" Type="http://schemas.openxmlformats.org/officeDocument/2006/relationships/image" Target="../media/image790.png"/><Relationship Id="rId222" Type="http://schemas.openxmlformats.org/officeDocument/2006/relationships/image" Target="../media/image799.png"/><Relationship Id="rId243" Type="http://schemas.openxmlformats.org/officeDocument/2006/relationships/customXml" Target="../ink/ink805.xml"/><Relationship Id="rId264" Type="http://schemas.openxmlformats.org/officeDocument/2006/relationships/image" Target="../media/image819.png"/><Relationship Id="rId285" Type="http://schemas.openxmlformats.org/officeDocument/2006/relationships/customXml" Target="../ink/ink826.xml"/><Relationship Id="rId17" Type="http://schemas.openxmlformats.org/officeDocument/2006/relationships/image" Target="../media/image700.png"/><Relationship Id="rId38" Type="http://schemas.openxmlformats.org/officeDocument/2006/relationships/customXml" Target="../ink/ink700.xml"/><Relationship Id="rId59" Type="http://schemas.openxmlformats.org/officeDocument/2006/relationships/image" Target="../media/image721.png"/><Relationship Id="rId103" Type="http://schemas.openxmlformats.org/officeDocument/2006/relationships/image" Target="../media/image742.png"/><Relationship Id="rId124" Type="http://schemas.openxmlformats.org/officeDocument/2006/relationships/customXml" Target="../ink/ink743.xml"/><Relationship Id="rId310" Type="http://schemas.openxmlformats.org/officeDocument/2006/relationships/image" Target="../media/image842.png"/><Relationship Id="rId70" Type="http://schemas.openxmlformats.org/officeDocument/2006/relationships/customXml" Target="../ink/ink716.xml"/><Relationship Id="rId91" Type="http://schemas.openxmlformats.org/officeDocument/2006/relationships/image" Target="../media/image736.png"/><Relationship Id="rId145" Type="http://schemas.openxmlformats.org/officeDocument/2006/relationships/customXml" Target="../ink/ink754.xml"/><Relationship Id="rId166" Type="http://schemas.openxmlformats.org/officeDocument/2006/relationships/image" Target="../media/image773.png"/><Relationship Id="rId187" Type="http://schemas.openxmlformats.org/officeDocument/2006/relationships/image" Target="../media/image783.png"/><Relationship Id="rId331" Type="http://schemas.openxmlformats.org/officeDocument/2006/relationships/customXml" Target="../ink/ink849.xml"/><Relationship Id="rId352" Type="http://schemas.openxmlformats.org/officeDocument/2006/relationships/image" Target="../media/image863.png"/><Relationship Id="rId373" Type="http://schemas.openxmlformats.org/officeDocument/2006/relationships/customXml" Target="../ink/ink870.xml"/><Relationship Id="rId1" Type="http://schemas.openxmlformats.org/officeDocument/2006/relationships/slideLayout" Target="../slideLayouts/slideLayout9.xml"/><Relationship Id="rId212" Type="http://schemas.openxmlformats.org/officeDocument/2006/relationships/customXml" Target="../ink/ink788.xml"/><Relationship Id="rId233" Type="http://schemas.openxmlformats.org/officeDocument/2006/relationships/customXml" Target="../ink/ink799.xml"/><Relationship Id="rId254" Type="http://schemas.openxmlformats.org/officeDocument/2006/relationships/image" Target="../media/image814.png"/><Relationship Id="rId28" Type="http://schemas.openxmlformats.org/officeDocument/2006/relationships/customXml" Target="../ink/ink695.xml"/><Relationship Id="rId49" Type="http://schemas.openxmlformats.org/officeDocument/2006/relationships/image" Target="../media/image716.png"/><Relationship Id="rId114" Type="http://schemas.openxmlformats.org/officeDocument/2006/relationships/customXml" Target="../ink/ink738.xml"/><Relationship Id="rId275" Type="http://schemas.openxmlformats.org/officeDocument/2006/relationships/customXml" Target="../ink/ink821.xml"/><Relationship Id="rId296" Type="http://schemas.openxmlformats.org/officeDocument/2006/relationships/image" Target="../media/image835.png"/><Relationship Id="rId300" Type="http://schemas.openxmlformats.org/officeDocument/2006/relationships/image" Target="../media/image837.png"/><Relationship Id="rId60" Type="http://schemas.openxmlformats.org/officeDocument/2006/relationships/customXml" Target="../ink/ink711.xml"/><Relationship Id="rId81" Type="http://schemas.openxmlformats.org/officeDocument/2006/relationships/image" Target="../media/image731.png"/><Relationship Id="rId135" Type="http://schemas.openxmlformats.org/officeDocument/2006/relationships/image" Target="../media/image758.png"/><Relationship Id="rId156" Type="http://schemas.openxmlformats.org/officeDocument/2006/relationships/image" Target="../media/image768.png"/><Relationship Id="rId177" Type="http://schemas.openxmlformats.org/officeDocument/2006/relationships/image" Target="../media/image778.png"/><Relationship Id="rId198" Type="http://schemas.openxmlformats.org/officeDocument/2006/relationships/customXml" Target="../ink/ink781.xml"/><Relationship Id="rId321" Type="http://schemas.openxmlformats.org/officeDocument/2006/relationships/customXml" Target="../ink/ink844.xml"/><Relationship Id="rId342" Type="http://schemas.openxmlformats.org/officeDocument/2006/relationships/image" Target="../media/image858.png"/><Relationship Id="rId363" Type="http://schemas.openxmlformats.org/officeDocument/2006/relationships/customXml" Target="../ink/ink865.xml"/><Relationship Id="rId384" Type="http://schemas.openxmlformats.org/officeDocument/2006/relationships/customXml" Target="../ink/ink876.xml"/><Relationship Id="rId202" Type="http://schemas.openxmlformats.org/officeDocument/2006/relationships/customXml" Target="../ink/ink783.xml"/><Relationship Id="rId223" Type="http://schemas.openxmlformats.org/officeDocument/2006/relationships/customXml" Target="../ink/ink794.xml"/><Relationship Id="rId244" Type="http://schemas.openxmlformats.org/officeDocument/2006/relationships/image" Target="../media/image809.png"/><Relationship Id="rId18" Type="http://schemas.openxmlformats.org/officeDocument/2006/relationships/customXml" Target="../ink/ink690.xml"/><Relationship Id="rId39" Type="http://schemas.openxmlformats.org/officeDocument/2006/relationships/image" Target="../media/image711.png"/><Relationship Id="rId265" Type="http://schemas.openxmlformats.org/officeDocument/2006/relationships/customXml" Target="../ink/ink816.xml"/><Relationship Id="rId286" Type="http://schemas.openxmlformats.org/officeDocument/2006/relationships/image" Target="../media/image830.png"/><Relationship Id="rId50" Type="http://schemas.openxmlformats.org/officeDocument/2006/relationships/customXml" Target="../ink/ink706.xml"/><Relationship Id="rId104" Type="http://schemas.openxmlformats.org/officeDocument/2006/relationships/customXml" Target="../ink/ink733.xml"/><Relationship Id="rId125" Type="http://schemas.openxmlformats.org/officeDocument/2006/relationships/image" Target="../media/image753.png"/><Relationship Id="rId146" Type="http://schemas.openxmlformats.org/officeDocument/2006/relationships/image" Target="../media/image763.png"/><Relationship Id="rId167" Type="http://schemas.openxmlformats.org/officeDocument/2006/relationships/customXml" Target="../ink/ink765.xml"/><Relationship Id="rId188" Type="http://schemas.openxmlformats.org/officeDocument/2006/relationships/customXml" Target="../ink/ink776.xml"/><Relationship Id="rId311" Type="http://schemas.openxmlformats.org/officeDocument/2006/relationships/customXml" Target="../ink/ink839.xml"/><Relationship Id="rId332" Type="http://schemas.openxmlformats.org/officeDocument/2006/relationships/image" Target="../media/image853.png"/><Relationship Id="rId353" Type="http://schemas.openxmlformats.org/officeDocument/2006/relationships/customXml" Target="../ink/ink860.xml"/><Relationship Id="rId374" Type="http://schemas.openxmlformats.org/officeDocument/2006/relationships/image" Target="../media/image874.png"/><Relationship Id="rId71" Type="http://schemas.openxmlformats.org/officeDocument/2006/relationships/image" Target="../media/image726.png"/><Relationship Id="rId92" Type="http://schemas.openxmlformats.org/officeDocument/2006/relationships/customXml" Target="../ink/ink727.xml"/><Relationship Id="rId213" Type="http://schemas.openxmlformats.org/officeDocument/2006/relationships/image" Target="../media/image795.png"/><Relationship Id="rId234" Type="http://schemas.openxmlformats.org/officeDocument/2006/relationships/customXml" Target="../ink/ink800.xml"/><Relationship Id="rId2" Type="http://schemas.openxmlformats.org/officeDocument/2006/relationships/customXml" Target="../ink/ink682.xml"/><Relationship Id="rId29" Type="http://schemas.openxmlformats.org/officeDocument/2006/relationships/image" Target="../media/image706.png"/><Relationship Id="rId255" Type="http://schemas.openxmlformats.org/officeDocument/2006/relationships/customXml" Target="../ink/ink811.xml"/><Relationship Id="rId276" Type="http://schemas.openxmlformats.org/officeDocument/2006/relationships/image" Target="../media/image825.png"/><Relationship Id="rId297" Type="http://schemas.openxmlformats.org/officeDocument/2006/relationships/customXml" Target="../ink/ink832.xml"/><Relationship Id="rId40" Type="http://schemas.openxmlformats.org/officeDocument/2006/relationships/customXml" Target="../ink/ink701.xml"/><Relationship Id="rId115" Type="http://schemas.openxmlformats.org/officeDocument/2006/relationships/image" Target="../media/image748.png"/><Relationship Id="rId136" Type="http://schemas.openxmlformats.org/officeDocument/2006/relationships/customXml" Target="../ink/ink749.xml"/><Relationship Id="rId157" Type="http://schemas.openxmlformats.org/officeDocument/2006/relationships/customXml" Target="../ink/ink760.xml"/><Relationship Id="rId178" Type="http://schemas.openxmlformats.org/officeDocument/2006/relationships/customXml" Target="../ink/ink771.xml"/><Relationship Id="rId301" Type="http://schemas.openxmlformats.org/officeDocument/2006/relationships/customXml" Target="../ink/ink834.xml"/><Relationship Id="rId322" Type="http://schemas.openxmlformats.org/officeDocument/2006/relationships/image" Target="../media/image848.png"/><Relationship Id="rId343" Type="http://schemas.openxmlformats.org/officeDocument/2006/relationships/customXml" Target="../ink/ink855.xml"/><Relationship Id="rId364" Type="http://schemas.openxmlformats.org/officeDocument/2006/relationships/image" Target="../media/image869.png"/><Relationship Id="rId61" Type="http://schemas.openxmlformats.org/officeDocument/2006/relationships/image" Target="../media/image722.png"/><Relationship Id="rId82" Type="http://schemas.openxmlformats.org/officeDocument/2006/relationships/customXml" Target="../ink/ink722.xml"/><Relationship Id="rId199" Type="http://schemas.openxmlformats.org/officeDocument/2006/relationships/image" Target="../media/image789.png"/><Relationship Id="rId203" Type="http://schemas.openxmlformats.org/officeDocument/2006/relationships/image" Target="../media/image791.png"/><Relationship Id="rId385" Type="http://schemas.openxmlformats.org/officeDocument/2006/relationships/image" Target="../media/image879.png"/><Relationship Id="rId19" Type="http://schemas.openxmlformats.org/officeDocument/2006/relationships/image" Target="../media/image701.png"/><Relationship Id="rId224" Type="http://schemas.openxmlformats.org/officeDocument/2006/relationships/image" Target="../media/image800.png"/><Relationship Id="rId245" Type="http://schemas.openxmlformats.org/officeDocument/2006/relationships/customXml" Target="../ink/ink806.xml"/><Relationship Id="rId266" Type="http://schemas.openxmlformats.org/officeDocument/2006/relationships/image" Target="../media/image820.png"/><Relationship Id="rId287" Type="http://schemas.openxmlformats.org/officeDocument/2006/relationships/customXml" Target="../ink/ink827.xml"/><Relationship Id="rId30" Type="http://schemas.openxmlformats.org/officeDocument/2006/relationships/customXml" Target="../ink/ink696.xml"/><Relationship Id="rId105" Type="http://schemas.openxmlformats.org/officeDocument/2006/relationships/image" Target="../media/image743.png"/><Relationship Id="rId126" Type="http://schemas.openxmlformats.org/officeDocument/2006/relationships/customXml" Target="../ink/ink744.xml"/><Relationship Id="rId147" Type="http://schemas.openxmlformats.org/officeDocument/2006/relationships/customXml" Target="../ink/ink755.xml"/><Relationship Id="rId168" Type="http://schemas.openxmlformats.org/officeDocument/2006/relationships/image" Target="../media/image774.png"/><Relationship Id="rId312" Type="http://schemas.openxmlformats.org/officeDocument/2006/relationships/image" Target="../media/image843.png"/><Relationship Id="rId333" Type="http://schemas.openxmlformats.org/officeDocument/2006/relationships/customXml" Target="../ink/ink850.xml"/><Relationship Id="rId354" Type="http://schemas.openxmlformats.org/officeDocument/2006/relationships/image" Target="../media/image864.png"/><Relationship Id="rId51" Type="http://schemas.openxmlformats.org/officeDocument/2006/relationships/image" Target="../media/image717.png"/><Relationship Id="rId72" Type="http://schemas.openxmlformats.org/officeDocument/2006/relationships/customXml" Target="../ink/ink717.xml"/><Relationship Id="rId93" Type="http://schemas.openxmlformats.org/officeDocument/2006/relationships/image" Target="../media/image737.png"/><Relationship Id="rId189" Type="http://schemas.openxmlformats.org/officeDocument/2006/relationships/image" Target="../media/image784.png"/><Relationship Id="rId375" Type="http://schemas.openxmlformats.org/officeDocument/2006/relationships/customXml" Target="../ink/ink871.xml"/><Relationship Id="rId3" Type="http://schemas.openxmlformats.org/officeDocument/2006/relationships/image" Target="../media/image694.png"/><Relationship Id="rId214" Type="http://schemas.openxmlformats.org/officeDocument/2006/relationships/customXml" Target="../ink/ink789.xml"/><Relationship Id="rId235" Type="http://schemas.openxmlformats.org/officeDocument/2006/relationships/image" Target="../media/image805.png"/><Relationship Id="rId256" Type="http://schemas.openxmlformats.org/officeDocument/2006/relationships/image" Target="../media/image815.png"/><Relationship Id="rId277" Type="http://schemas.openxmlformats.org/officeDocument/2006/relationships/customXml" Target="../ink/ink822.xml"/><Relationship Id="rId298" Type="http://schemas.openxmlformats.org/officeDocument/2006/relationships/image" Target="../media/image836.png"/><Relationship Id="rId116" Type="http://schemas.openxmlformats.org/officeDocument/2006/relationships/customXml" Target="../ink/ink739.xml"/><Relationship Id="rId137" Type="http://schemas.openxmlformats.org/officeDocument/2006/relationships/image" Target="../media/image759.png"/><Relationship Id="rId158" Type="http://schemas.openxmlformats.org/officeDocument/2006/relationships/image" Target="../media/image769.png"/><Relationship Id="rId302" Type="http://schemas.openxmlformats.org/officeDocument/2006/relationships/image" Target="../media/image838.png"/><Relationship Id="rId323" Type="http://schemas.openxmlformats.org/officeDocument/2006/relationships/customXml" Target="../ink/ink845.xml"/><Relationship Id="rId344" Type="http://schemas.openxmlformats.org/officeDocument/2006/relationships/image" Target="../media/image859.png"/><Relationship Id="rId20" Type="http://schemas.openxmlformats.org/officeDocument/2006/relationships/customXml" Target="../ink/ink691.xml"/><Relationship Id="rId41" Type="http://schemas.openxmlformats.org/officeDocument/2006/relationships/image" Target="../media/image712.png"/><Relationship Id="rId62" Type="http://schemas.openxmlformats.org/officeDocument/2006/relationships/customXml" Target="../ink/ink712.xml"/><Relationship Id="rId83" Type="http://schemas.openxmlformats.org/officeDocument/2006/relationships/image" Target="../media/image732.png"/><Relationship Id="rId179" Type="http://schemas.openxmlformats.org/officeDocument/2006/relationships/image" Target="../media/image779.png"/><Relationship Id="rId365" Type="http://schemas.openxmlformats.org/officeDocument/2006/relationships/customXml" Target="../ink/ink866.xml"/><Relationship Id="rId386" Type="http://schemas.openxmlformats.org/officeDocument/2006/relationships/customXml" Target="../ink/ink877.xml"/><Relationship Id="rId190" Type="http://schemas.openxmlformats.org/officeDocument/2006/relationships/customXml" Target="../ink/ink777.xml"/><Relationship Id="rId204" Type="http://schemas.openxmlformats.org/officeDocument/2006/relationships/customXml" Target="../ink/ink784.xml"/><Relationship Id="rId225" Type="http://schemas.openxmlformats.org/officeDocument/2006/relationships/customXml" Target="../ink/ink795.xml"/><Relationship Id="rId246" Type="http://schemas.openxmlformats.org/officeDocument/2006/relationships/image" Target="../media/image810.png"/><Relationship Id="rId267" Type="http://schemas.openxmlformats.org/officeDocument/2006/relationships/customXml" Target="../ink/ink817.xml"/><Relationship Id="rId288" Type="http://schemas.openxmlformats.org/officeDocument/2006/relationships/image" Target="../media/image831.png"/><Relationship Id="rId106" Type="http://schemas.openxmlformats.org/officeDocument/2006/relationships/customXml" Target="../ink/ink734.xml"/><Relationship Id="rId127" Type="http://schemas.openxmlformats.org/officeDocument/2006/relationships/image" Target="../media/image754.png"/><Relationship Id="rId313" Type="http://schemas.openxmlformats.org/officeDocument/2006/relationships/customXml" Target="../ink/ink840.xml"/><Relationship Id="rId10" Type="http://schemas.openxmlformats.org/officeDocument/2006/relationships/customXml" Target="../ink/ink686.xml"/><Relationship Id="rId31" Type="http://schemas.openxmlformats.org/officeDocument/2006/relationships/image" Target="../media/image707.png"/><Relationship Id="rId52" Type="http://schemas.openxmlformats.org/officeDocument/2006/relationships/customXml" Target="../ink/ink707.xml"/><Relationship Id="rId73" Type="http://schemas.openxmlformats.org/officeDocument/2006/relationships/image" Target="../media/image727.png"/><Relationship Id="rId94" Type="http://schemas.openxmlformats.org/officeDocument/2006/relationships/customXml" Target="../ink/ink728.xml"/><Relationship Id="rId148" Type="http://schemas.openxmlformats.org/officeDocument/2006/relationships/image" Target="../media/image764.png"/><Relationship Id="rId169" Type="http://schemas.openxmlformats.org/officeDocument/2006/relationships/customXml" Target="../ink/ink766.xml"/><Relationship Id="rId334" Type="http://schemas.openxmlformats.org/officeDocument/2006/relationships/image" Target="../media/image854.png"/><Relationship Id="rId355" Type="http://schemas.openxmlformats.org/officeDocument/2006/relationships/customXml" Target="../ink/ink861.xml"/><Relationship Id="rId376" Type="http://schemas.openxmlformats.org/officeDocument/2006/relationships/image" Target="../media/image875.png"/><Relationship Id="rId4" Type="http://schemas.openxmlformats.org/officeDocument/2006/relationships/customXml" Target="../ink/ink683.xml"/><Relationship Id="rId180" Type="http://schemas.openxmlformats.org/officeDocument/2006/relationships/customXml" Target="../ink/ink772.xml"/><Relationship Id="rId215" Type="http://schemas.openxmlformats.org/officeDocument/2006/relationships/image" Target="../media/image796.png"/><Relationship Id="rId236" Type="http://schemas.openxmlformats.org/officeDocument/2006/relationships/customXml" Target="../ink/ink801.xml"/><Relationship Id="rId257" Type="http://schemas.openxmlformats.org/officeDocument/2006/relationships/customXml" Target="../ink/ink812.xml"/><Relationship Id="rId278" Type="http://schemas.openxmlformats.org/officeDocument/2006/relationships/image" Target="../media/image826.png"/><Relationship Id="rId303" Type="http://schemas.openxmlformats.org/officeDocument/2006/relationships/customXml" Target="../ink/ink835.xml"/><Relationship Id="rId42" Type="http://schemas.openxmlformats.org/officeDocument/2006/relationships/customXml" Target="../ink/ink702.xml"/><Relationship Id="rId84" Type="http://schemas.openxmlformats.org/officeDocument/2006/relationships/customXml" Target="../ink/ink723.xml"/><Relationship Id="rId138" Type="http://schemas.openxmlformats.org/officeDocument/2006/relationships/customXml" Target="../ink/ink750.xml"/><Relationship Id="rId345" Type="http://schemas.openxmlformats.org/officeDocument/2006/relationships/customXml" Target="../ink/ink856.xml"/><Relationship Id="rId387" Type="http://schemas.openxmlformats.org/officeDocument/2006/relationships/image" Target="../media/image880.png"/><Relationship Id="rId191" Type="http://schemas.openxmlformats.org/officeDocument/2006/relationships/image" Target="../media/image785.png"/><Relationship Id="rId205" Type="http://schemas.openxmlformats.org/officeDocument/2006/relationships/image" Target="../media/image792.png"/><Relationship Id="rId247" Type="http://schemas.openxmlformats.org/officeDocument/2006/relationships/customXml" Target="../ink/ink807.xml"/><Relationship Id="rId107" Type="http://schemas.openxmlformats.org/officeDocument/2006/relationships/image" Target="../media/image744.png"/><Relationship Id="rId289" Type="http://schemas.openxmlformats.org/officeDocument/2006/relationships/customXml" Target="../ink/ink828.xml"/><Relationship Id="rId11" Type="http://schemas.openxmlformats.org/officeDocument/2006/relationships/image" Target="../media/image698.png"/><Relationship Id="rId53" Type="http://schemas.openxmlformats.org/officeDocument/2006/relationships/image" Target="../media/image718.png"/><Relationship Id="rId149" Type="http://schemas.openxmlformats.org/officeDocument/2006/relationships/customXml" Target="../ink/ink756.xml"/><Relationship Id="rId314" Type="http://schemas.openxmlformats.org/officeDocument/2006/relationships/image" Target="../media/image844.png"/><Relationship Id="rId356" Type="http://schemas.openxmlformats.org/officeDocument/2006/relationships/image" Target="../media/image865.png"/><Relationship Id="rId95" Type="http://schemas.openxmlformats.org/officeDocument/2006/relationships/image" Target="../media/image738.png"/><Relationship Id="rId160" Type="http://schemas.openxmlformats.org/officeDocument/2006/relationships/image" Target="../media/image770.png"/><Relationship Id="rId216" Type="http://schemas.openxmlformats.org/officeDocument/2006/relationships/customXml" Target="../ink/ink790.xml"/><Relationship Id="rId258" Type="http://schemas.openxmlformats.org/officeDocument/2006/relationships/image" Target="../media/image816.png"/><Relationship Id="rId22" Type="http://schemas.openxmlformats.org/officeDocument/2006/relationships/customXml" Target="../ink/ink692.xml"/><Relationship Id="rId64" Type="http://schemas.openxmlformats.org/officeDocument/2006/relationships/customXml" Target="../ink/ink713.xml"/><Relationship Id="rId118" Type="http://schemas.openxmlformats.org/officeDocument/2006/relationships/customXml" Target="../ink/ink740.xml"/><Relationship Id="rId325" Type="http://schemas.openxmlformats.org/officeDocument/2006/relationships/customXml" Target="../ink/ink846.xml"/><Relationship Id="rId367" Type="http://schemas.openxmlformats.org/officeDocument/2006/relationships/customXml" Target="../ink/ink867.xml"/><Relationship Id="rId171" Type="http://schemas.openxmlformats.org/officeDocument/2006/relationships/customXml" Target="../ink/ink767.xml"/><Relationship Id="rId227" Type="http://schemas.openxmlformats.org/officeDocument/2006/relationships/customXml" Target="../ink/ink796.xml"/><Relationship Id="rId269" Type="http://schemas.openxmlformats.org/officeDocument/2006/relationships/customXml" Target="../ink/ink818.xml"/><Relationship Id="rId33" Type="http://schemas.openxmlformats.org/officeDocument/2006/relationships/image" Target="../media/image708.png"/><Relationship Id="rId129" Type="http://schemas.openxmlformats.org/officeDocument/2006/relationships/image" Target="../media/image755.png"/><Relationship Id="rId280" Type="http://schemas.openxmlformats.org/officeDocument/2006/relationships/image" Target="../media/image827.png"/><Relationship Id="rId336" Type="http://schemas.openxmlformats.org/officeDocument/2006/relationships/image" Target="../media/image855.png"/><Relationship Id="rId75" Type="http://schemas.openxmlformats.org/officeDocument/2006/relationships/image" Target="../media/image728.png"/><Relationship Id="rId140" Type="http://schemas.openxmlformats.org/officeDocument/2006/relationships/customXml" Target="../ink/ink751.xml"/><Relationship Id="rId182" Type="http://schemas.openxmlformats.org/officeDocument/2006/relationships/customXml" Target="../ink/ink773.xml"/><Relationship Id="rId378" Type="http://schemas.openxmlformats.org/officeDocument/2006/relationships/customXml" Target="../ink/ink873.xml"/><Relationship Id="rId6" Type="http://schemas.openxmlformats.org/officeDocument/2006/relationships/customXml" Target="../ink/ink684.xml"/><Relationship Id="rId238" Type="http://schemas.openxmlformats.org/officeDocument/2006/relationships/customXml" Target="../ink/ink802.xml"/><Relationship Id="rId291" Type="http://schemas.openxmlformats.org/officeDocument/2006/relationships/customXml" Target="../ink/ink829.xml"/><Relationship Id="rId305" Type="http://schemas.openxmlformats.org/officeDocument/2006/relationships/customXml" Target="../ink/ink836.xml"/><Relationship Id="rId347" Type="http://schemas.openxmlformats.org/officeDocument/2006/relationships/customXml" Target="../ink/ink857.xml"/><Relationship Id="rId44" Type="http://schemas.openxmlformats.org/officeDocument/2006/relationships/customXml" Target="../ink/ink703.xml"/><Relationship Id="rId86" Type="http://schemas.openxmlformats.org/officeDocument/2006/relationships/customXml" Target="../ink/ink724.xml"/><Relationship Id="rId151" Type="http://schemas.openxmlformats.org/officeDocument/2006/relationships/customXml" Target="../ink/ink757.xml"/><Relationship Id="rId389" Type="http://schemas.openxmlformats.org/officeDocument/2006/relationships/image" Target="../media/image881.png"/><Relationship Id="rId193" Type="http://schemas.openxmlformats.org/officeDocument/2006/relationships/image" Target="../media/image786.png"/><Relationship Id="rId207" Type="http://schemas.openxmlformats.org/officeDocument/2006/relationships/image" Target="../media/image793.png"/><Relationship Id="rId249" Type="http://schemas.openxmlformats.org/officeDocument/2006/relationships/customXml" Target="../ink/ink808.xml"/><Relationship Id="rId13" Type="http://schemas.openxmlformats.org/officeDocument/2006/relationships/image" Target="../media/image32.png"/><Relationship Id="rId109" Type="http://schemas.openxmlformats.org/officeDocument/2006/relationships/image" Target="../media/image745.png"/><Relationship Id="rId260" Type="http://schemas.openxmlformats.org/officeDocument/2006/relationships/image" Target="../media/image817.png"/><Relationship Id="rId316" Type="http://schemas.openxmlformats.org/officeDocument/2006/relationships/image" Target="../media/image845.png"/><Relationship Id="rId55" Type="http://schemas.openxmlformats.org/officeDocument/2006/relationships/image" Target="../media/image719.png"/><Relationship Id="rId97" Type="http://schemas.openxmlformats.org/officeDocument/2006/relationships/image" Target="../media/image739.png"/><Relationship Id="rId120" Type="http://schemas.openxmlformats.org/officeDocument/2006/relationships/customXml" Target="../ink/ink741.xml"/><Relationship Id="rId358" Type="http://schemas.openxmlformats.org/officeDocument/2006/relationships/image" Target="../media/image866.png"/><Relationship Id="rId162" Type="http://schemas.openxmlformats.org/officeDocument/2006/relationships/image" Target="../media/image771.png"/><Relationship Id="rId218" Type="http://schemas.openxmlformats.org/officeDocument/2006/relationships/customXml" Target="../ink/ink791.xml"/><Relationship Id="rId271" Type="http://schemas.openxmlformats.org/officeDocument/2006/relationships/customXml" Target="../ink/ink819.xml"/><Relationship Id="rId24" Type="http://schemas.openxmlformats.org/officeDocument/2006/relationships/customXml" Target="../ink/ink693.xml"/><Relationship Id="rId66" Type="http://schemas.openxmlformats.org/officeDocument/2006/relationships/customXml" Target="../ink/ink714.xml"/><Relationship Id="rId131" Type="http://schemas.openxmlformats.org/officeDocument/2006/relationships/image" Target="../media/image756.png"/><Relationship Id="rId327" Type="http://schemas.openxmlformats.org/officeDocument/2006/relationships/customXml" Target="../ink/ink847.xml"/><Relationship Id="rId369" Type="http://schemas.openxmlformats.org/officeDocument/2006/relationships/customXml" Target="../ink/ink868.xml"/><Relationship Id="rId173" Type="http://schemas.openxmlformats.org/officeDocument/2006/relationships/customXml" Target="../ink/ink768.xml"/><Relationship Id="rId229" Type="http://schemas.openxmlformats.org/officeDocument/2006/relationships/customXml" Target="../ink/ink797.xml"/><Relationship Id="rId380" Type="http://schemas.openxmlformats.org/officeDocument/2006/relationships/customXml" Target="../ink/ink874.xml"/><Relationship Id="rId240" Type="http://schemas.openxmlformats.org/officeDocument/2006/relationships/customXml" Target="../ink/ink803.xml"/><Relationship Id="rId35" Type="http://schemas.openxmlformats.org/officeDocument/2006/relationships/image" Target="../media/image709.png"/><Relationship Id="rId77" Type="http://schemas.openxmlformats.org/officeDocument/2006/relationships/image" Target="../media/image729.png"/><Relationship Id="rId100" Type="http://schemas.openxmlformats.org/officeDocument/2006/relationships/customXml" Target="../ink/ink731.xml"/><Relationship Id="rId282" Type="http://schemas.openxmlformats.org/officeDocument/2006/relationships/image" Target="../media/image828.png"/><Relationship Id="rId338" Type="http://schemas.openxmlformats.org/officeDocument/2006/relationships/image" Target="../media/image856.png"/><Relationship Id="rId8" Type="http://schemas.openxmlformats.org/officeDocument/2006/relationships/customXml" Target="../ink/ink685.xml"/><Relationship Id="rId142" Type="http://schemas.openxmlformats.org/officeDocument/2006/relationships/customXml" Target="../ink/ink752.xml"/><Relationship Id="rId184" Type="http://schemas.openxmlformats.org/officeDocument/2006/relationships/customXml" Target="../ink/ink774.xml"/><Relationship Id="rId251" Type="http://schemas.openxmlformats.org/officeDocument/2006/relationships/customXml" Target="../ink/ink809.xml"/><Relationship Id="rId46" Type="http://schemas.openxmlformats.org/officeDocument/2006/relationships/customXml" Target="../ink/ink704.xml"/><Relationship Id="rId293" Type="http://schemas.openxmlformats.org/officeDocument/2006/relationships/customXml" Target="../ink/ink830.xml"/><Relationship Id="rId307" Type="http://schemas.openxmlformats.org/officeDocument/2006/relationships/customXml" Target="../ink/ink837.xml"/><Relationship Id="rId349" Type="http://schemas.openxmlformats.org/officeDocument/2006/relationships/customXml" Target="../ink/ink858.xml"/><Relationship Id="rId88" Type="http://schemas.openxmlformats.org/officeDocument/2006/relationships/customXml" Target="../ink/ink725.xml"/><Relationship Id="rId111" Type="http://schemas.openxmlformats.org/officeDocument/2006/relationships/image" Target="../media/image746.png"/><Relationship Id="rId153" Type="http://schemas.openxmlformats.org/officeDocument/2006/relationships/customXml" Target="../ink/ink758.xml"/><Relationship Id="rId195" Type="http://schemas.openxmlformats.org/officeDocument/2006/relationships/image" Target="../media/image787.png"/><Relationship Id="rId209" Type="http://schemas.openxmlformats.org/officeDocument/2006/relationships/image" Target="../media/image29.png"/><Relationship Id="rId360" Type="http://schemas.openxmlformats.org/officeDocument/2006/relationships/image" Target="../media/image867.png"/><Relationship Id="rId220" Type="http://schemas.openxmlformats.org/officeDocument/2006/relationships/image" Target="../media/image798.png"/><Relationship Id="rId15" Type="http://schemas.openxmlformats.org/officeDocument/2006/relationships/image" Target="../media/image699.png"/><Relationship Id="rId57" Type="http://schemas.openxmlformats.org/officeDocument/2006/relationships/image" Target="../media/image720.png"/><Relationship Id="rId262" Type="http://schemas.openxmlformats.org/officeDocument/2006/relationships/image" Target="../media/image818.png"/><Relationship Id="rId318" Type="http://schemas.openxmlformats.org/officeDocument/2006/relationships/image" Target="../media/image846.png"/><Relationship Id="rId99" Type="http://schemas.openxmlformats.org/officeDocument/2006/relationships/image" Target="../media/image740.png"/><Relationship Id="rId122" Type="http://schemas.openxmlformats.org/officeDocument/2006/relationships/customXml" Target="../ink/ink742.xml"/><Relationship Id="rId164" Type="http://schemas.openxmlformats.org/officeDocument/2006/relationships/image" Target="../media/image772.png"/><Relationship Id="rId371" Type="http://schemas.openxmlformats.org/officeDocument/2006/relationships/customXml" Target="../ink/ink869.xml"/><Relationship Id="rId26" Type="http://schemas.openxmlformats.org/officeDocument/2006/relationships/customXml" Target="../ink/ink694.xml"/><Relationship Id="rId231" Type="http://schemas.openxmlformats.org/officeDocument/2006/relationships/customXml" Target="../ink/ink798.xml"/><Relationship Id="rId273" Type="http://schemas.openxmlformats.org/officeDocument/2006/relationships/customXml" Target="../ink/ink820.xml"/><Relationship Id="rId329" Type="http://schemas.openxmlformats.org/officeDocument/2006/relationships/customXml" Target="../ink/ink848.xml"/><Relationship Id="rId68" Type="http://schemas.openxmlformats.org/officeDocument/2006/relationships/customXml" Target="../ink/ink715.xml"/><Relationship Id="rId133" Type="http://schemas.openxmlformats.org/officeDocument/2006/relationships/image" Target="../media/image757.png"/><Relationship Id="rId175" Type="http://schemas.openxmlformats.org/officeDocument/2006/relationships/image" Target="../media/image777.png"/><Relationship Id="rId340" Type="http://schemas.openxmlformats.org/officeDocument/2006/relationships/image" Target="../media/image857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1.xml"/><Relationship Id="rId21" Type="http://schemas.openxmlformats.org/officeDocument/2006/relationships/image" Target="../media/image891.png"/><Relationship Id="rId42" Type="http://schemas.openxmlformats.org/officeDocument/2006/relationships/customXml" Target="../ink/ink899.xml"/><Relationship Id="rId47" Type="http://schemas.openxmlformats.org/officeDocument/2006/relationships/image" Target="../media/image903.png"/><Relationship Id="rId63" Type="http://schemas.openxmlformats.org/officeDocument/2006/relationships/image" Target="../media/image911.png"/><Relationship Id="rId68" Type="http://schemas.openxmlformats.org/officeDocument/2006/relationships/customXml" Target="../ink/ink912.xml"/><Relationship Id="rId84" Type="http://schemas.openxmlformats.org/officeDocument/2006/relationships/customXml" Target="../ink/ink920.xml"/><Relationship Id="rId16" Type="http://schemas.openxmlformats.org/officeDocument/2006/relationships/customXml" Target="../ink/ink886.xml"/><Relationship Id="rId11" Type="http://schemas.openxmlformats.org/officeDocument/2006/relationships/image" Target="../media/image886.png"/><Relationship Id="rId32" Type="http://schemas.openxmlformats.org/officeDocument/2006/relationships/customXml" Target="../ink/ink894.xml"/><Relationship Id="rId37" Type="http://schemas.openxmlformats.org/officeDocument/2006/relationships/image" Target="../media/image898.png"/><Relationship Id="rId53" Type="http://schemas.openxmlformats.org/officeDocument/2006/relationships/image" Target="../media/image906.png"/><Relationship Id="rId58" Type="http://schemas.openxmlformats.org/officeDocument/2006/relationships/customXml" Target="../ink/ink907.xml"/><Relationship Id="rId74" Type="http://schemas.openxmlformats.org/officeDocument/2006/relationships/customXml" Target="../ink/ink915.xml"/><Relationship Id="rId79" Type="http://schemas.openxmlformats.org/officeDocument/2006/relationships/image" Target="../media/image919.png"/><Relationship Id="rId5" Type="http://schemas.openxmlformats.org/officeDocument/2006/relationships/image" Target="../media/image883.png"/><Relationship Id="rId19" Type="http://schemas.openxmlformats.org/officeDocument/2006/relationships/image" Target="../media/image890.png"/><Relationship Id="rId14" Type="http://schemas.openxmlformats.org/officeDocument/2006/relationships/customXml" Target="../ink/ink885.xml"/><Relationship Id="rId22" Type="http://schemas.openxmlformats.org/officeDocument/2006/relationships/customXml" Target="../ink/ink889.xml"/><Relationship Id="rId27" Type="http://schemas.openxmlformats.org/officeDocument/2006/relationships/image" Target="../media/image894.png"/><Relationship Id="rId30" Type="http://schemas.openxmlformats.org/officeDocument/2006/relationships/customXml" Target="../ink/ink893.xml"/><Relationship Id="rId35" Type="http://schemas.openxmlformats.org/officeDocument/2006/relationships/image" Target="../media/image897.png"/><Relationship Id="rId43" Type="http://schemas.openxmlformats.org/officeDocument/2006/relationships/image" Target="../media/image901.png"/><Relationship Id="rId48" Type="http://schemas.openxmlformats.org/officeDocument/2006/relationships/customXml" Target="../ink/ink902.xml"/><Relationship Id="rId56" Type="http://schemas.openxmlformats.org/officeDocument/2006/relationships/customXml" Target="../ink/ink906.xml"/><Relationship Id="rId64" Type="http://schemas.openxmlformats.org/officeDocument/2006/relationships/customXml" Target="../ink/ink910.xml"/><Relationship Id="rId69" Type="http://schemas.openxmlformats.org/officeDocument/2006/relationships/image" Target="../media/image914.png"/><Relationship Id="rId77" Type="http://schemas.openxmlformats.org/officeDocument/2006/relationships/image" Target="../media/image918.png"/><Relationship Id="rId8" Type="http://schemas.openxmlformats.org/officeDocument/2006/relationships/customXml" Target="../ink/ink882.xml"/><Relationship Id="rId51" Type="http://schemas.openxmlformats.org/officeDocument/2006/relationships/image" Target="../media/image905.png"/><Relationship Id="rId72" Type="http://schemas.openxmlformats.org/officeDocument/2006/relationships/customXml" Target="../ink/ink914.xml"/><Relationship Id="rId80" Type="http://schemas.openxmlformats.org/officeDocument/2006/relationships/customXml" Target="../ink/ink918.xml"/><Relationship Id="rId85" Type="http://schemas.openxmlformats.org/officeDocument/2006/relationships/image" Target="../media/image922.png"/><Relationship Id="rId3" Type="http://schemas.openxmlformats.org/officeDocument/2006/relationships/image" Target="../media/image882.png"/><Relationship Id="rId12" Type="http://schemas.openxmlformats.org/officeDocument/2006/relationships/customXml" Target="../ink/ink884.xml"/><Relationship Id="rId17" Type="http://schemas.openxmlformats.org/officeDocument/2006/relationships/image" Target="../media/image889.png"/><Relationship Id="rId25" Type="http://schemas.openxmlformats.org/officeDocument/2006/relationships/image" Target="../media/image893.png"/><Relationship Id="rId33" Type="http://schemas.openxmlformats.org/officeDocument/2006/relationships/image" Target="../media/image896.png"/><Relationship Id="rId38" Type="http://schemas.openxmlformats.org/officeDocument/2006/relationships/customXml" Target="../ink/ink897.xml"/><Relationship Id="rId46" Type="http://schemas.openxmlformats.org/officeDocument/2006/relationships/customXml" Target="../ink/ink901.xml"/><Relationship Id="rId59" Type="http://schemas.openxmlformats.org/officeDocument/2006/relationships/image" Target="../media/image909.png"/><Relationship Id="rId67" Type="http://schemas.openxmlformats.org/officeDocument/2006/relationships/image" Target="../media/image913.png"/><Relationship Id="rId20" Type="http://schemas.openxmlformats.org/officeDocument/2006/relationships/customXml" Target="../ink/ink888.xml"/><Relationship Id="rId41" Type="http://schemas.openxmlformats.org/officeDocument/2006/relationships/image" Target="../media/image900.png"/><Relationship Id="rId54" Type="http://schemas.openxmlformats.org/officeDocument/2006/relationships/customXml" Target="../ink/ink905.xml"/><Relationship Id="rId62" Type="http://schemas.openxmlformats.org/officeDocument/2006/relationships/customXml" Target="../ink/ink909.xml"/><Relationship Id="rId70" Type="http://schemas.openxmlformats.org/officeDocument/2006/relationships/customXml" Target="../ink/ink913.xml"/><Relationship Id="rId75" Type="http://schemas.openxmlformats.org/officeDocument/2006/relationships/image" Target="../media/image917.png"/><Relationship Id="rId83" Type="http://schemas.openxmlformats.org/officeDocument/2006/relationships/image" Target="../media/image921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881.xml"/><Relationship Id="rId15" Type="http://schemas.openxmlformats.org/officeDocument/2006/relationships/image" Target="../media/image888.png"/><Relationship Id="rId23" Type="http://schemas.openxmlformats.org/officeDocument/2006/relationships/image" Target="../media/image892.png"/><Relationship Id="rId28" Type="http://schemas.openxmlformats.org/officeDocument/2006/relationships/customXml" Target="../ink/ink892.xml"/><Relationship Id="rId36" Type="http://schemas.openxmlformats.org/officeDocument/2006/relationships/customXml" Target="../ink/ink896.xml"/><Relationship Id="rId49" Type="http://schemas.openxmlformats.org/officeDocument/2006/relationships/image" Target="../media/image904.png"/><Relationship Id="rId57" Type="http://schemas.openxmlformats.org/officeDocument/2006/relationships/image" Target="../media/image908.png"/><Relationship Id="rId10" Type="http://schemas.openxmlformats.org/officeDocument/2006/relationships/customXml" Target="../ink/ink883.xml"/><Relationship Id="rId31" Type="http://schemas.openxmlformats.org/officeDocument/2006/relationships/image" Target="../media/image826.png"/><Relationship Id="rId44" Type="http://schemas.openxmlformats.org/officeDocument/2006/relationships/customXml" Target="../ink/ink900.xml"/><Relationship Id="rId52" Type="http://schemas.openxmlformats.org/officeDocument/2006/relationships/customXml" Target="../ink/ink904.xml"/><Relationship Id="rId60" Type="http://schemas.openxmlformats.org/officeDocument/2006/relationships/customXml" Target="../ink/ink908.xml"/><Relationship Id="rId65" Type="http://schemas.openxmlformats.org/officeDocument/2006/relationships/image" Target="../media/image912.png"/><Relationship Id="rId73" Type="http://schemas.openxmlformats.org/officeDocument/2006/relationships/image" Target="../media/image916.png"/><Relationship Id="rId78" Type="http://schemas.openxmlformats.org/officeDocument/2006/relationships/customXml" Target="../ink/ink917.xml"/><Relationship Id="rId81" Type="http://schemas.openxmlformats.org/officeDocument/2006/relationships/image" Target="../media/image920.png"/><Relationship Id="rId86" Type="http://schemas.openxmlformats.org/officeDocument/2006/relationships/customXml" Target="../ink/ink921.xml"/><Relationship Id="rId4" Type="http://schemas.openxmlformats.org/officeDocument/2006/relationships/customXml" Target="../ink/ink880.xml"/><Relationship Id="rId9" Type="http://schemas.openxmlformats.org/officeDocument/2006/relationships/image" Target="../media/image885.png"/><Relationship Id="rId13" Type="http://schemas.openxmlformats.org/officeDocument/2006/relationships/image" Target="../media/image887.png"/><Relationship Id="rId18" Type="http://schemas.openxmlformats.org/officeDocument/2006/relationships/customXml" Target="../ink/ink887.xml"/><Relationship Id="rId39" Type="http://schemas.openxmlformats.org/officeDocument/2006/relationships/image" Target="../media/image899.png"/><Relationship Id="rId34" Type="http://schemas.openxmlformats.org/officeDocument/2006/relationships/customXml" Target="../ink/ink895.xml"/><Relationship Id="rId50" Type="http://schemas.openxmlformats.org/officeDocument/2006/relationships/customXml" Target="../ink/ink903.xml"/><Relationship Id="rId55" Type="http://schemas.openxmlformats.org/officeDocument/2006/relationships/image" Target="../media/image907.png"/><Relationship Id="rId76" Type="http://schemas.openxmlformats.org/officeDocument/2006/relationships/customXml" Target="../ink/ink916.xml"/><Relationship Id="rId7" Type="http://schemas.openxmlformats.org/officeDocument/2006/relationships/image" Target="../media/image884.png"/><Relationship Id="rId71" Type="http://schemas.openxmlformats.org/officeDocument/2006/relationships/image" Target="../media/image915.png"/><Relationship Id="rId2" Type="http://schemas.openxmlformats.org/officeDocument/2006/relationships/customXml" Target="../ink/ink879.xml"/><Relationship Id="rId29" Type="http://schemas.openxmlformats.org/officeDocument/2006/relationships/image" Target="../media/image895.png"/><Relationship Id="rId24" Type="http://schemas.openxmlformats.org/officeDocument/2006/relationships/customXml" Target="../ink/ink890.xml"/><Relationship Id="rId40" Type="http://schemas.openxmlformats.org/officeDocument/2006/relationships/customXml" Target="../ink/ink898.xml"/><Relationship Id="rId45" Type="http://schemas.openxmlformats.org/officeDocument/2006/relationships/image" Target="../media/image902.png"/><Relationship Id="rId66" Type="http://schemas.openxmlformats.org/officeDocument/2006/relationships/customXml" Target="../ink/ink911.xml"/><Relationship Id="rId87" Type="http://schemas.openxmlformats.org/officeDocument/2006/relationships/image" Target="../media/image923.png"/><Relationship Id="rId61" Type="http://schemas.openxmlformats.org/officeDocument/2006/relationships/image" Target="../media/image910.png"/><Relationship Id="rId82" Type="http://schemas.openxmlformats.org/officeDocument/2006/relationships/customXml" Target="../ink/ink9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9.png"/><Relationship Id="rId18" Type="http://schemas.openxmlformats.org/officeDocument/2006/relationships/customXml" Target="../ink/ink930.xml"/><Relationship Id="rId26" Type="http://schemas.openxmlformats.org/officeDocument/2006/relationships/customXml" Target="../ink/ink934.xml"/><Relationship Id="rId39" Type="http://schemas.openxmlformats.org/officeDocument/2006/relationships/image" Target="../media/image942.png"/><Relationship Id="rId21" Type="http://schemas.openxmlformats.org/officeDocument/2006/relationships/image" Target="../media/image933.png"/><Relationship Id="rId34" Type="http://schemas.openxmlformats.org/officeDocument/2006/relationships/customXml" Target="../ink/ink938.xml"/><Relationship Id="rId42" Type="http://schemas.openxmlformats.org/officeDocument/2006/relationships/customXml" Target="../ink/ink942.xml"/><Relationship Id="rId7" Type="http://schemas.openxmlformats.org/officeDocument/2006/relationships/image" Target="../media/image926.png"/><Relationship Id="rId2" Type="http://schemas.openxmlformats.org/officeDocument/2006/relationships/customXml" Target="../ink/ink922.xml"/><Relationship Id="rId16" Type="http://schemas.openxmlformats.org/officeDocument/2006/relationships/customXml" Target="../ink/ink929.xml"/><Relationship Id="rId20" Type="http://schemas.openxmlformats.org/officeDocument/2006/relationships/customXml" Target="../ink/ink931.xml"/><Relationship Id="rId29" Type="http://schemas.openxmlformats.org/officeDocument/2006/relationships/image" Target="../media/image937.png"/><Relationship Id="rId41" Type="http://schemas.openxmlformats.org/officeDocument/2006/relationships/image" Target="../media/image943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24.xml"/><Relationship Id="rId11" Type="http://schemas.openxmlformats.org/officeDocument/2006/relationships/image" Target="../media/image928.png"/><Relationship Id="rId24" Type="http://schemas.openxmlformats.org/officeDocument/2006/relationships/customXml" Target="../ink/ink933.xml"/><Relationship Id="rId32" Type="http://schemas.openxmlformats.org/officeDocument/2006/relationships/customXml" Target="../ink/ink937.xml"/><Relationship Id="rId37" Type="http://schemas.openxmlformats.org/officeDocument/2006/relationships/image" Target="../media/image941.png"/><Relationship Id="rId40" Type="http://schemas.openxmlformats.org/officeDocument/2006/relationships/customXml" Target="../ink/ink941.xml"/><Relationship Id="rId5" Type="http://schemas.openxmlformats.org/officeDocument/2006/relationships/image" Target="../media/image925.png"/><Relationship Id="rId15" Type="http://schemas.openxmlformats.org/officeDocument/2006/relationships/image" Target="../media/image930.png"/><Relationship Id="rId23" Type="http://schemas.openxmlformats.org/officeDocument/2006/relationships/image" Target="../media/image934.png"/><Relationship Id="rId28" Type="http://schemas.openxmlformats.org/officeDocument/2006/relationships/customXml" Target="../ink/ink935.xml"/><Relationship Id="rId36" Type="http://schemas.openxmlformats.org/officeDocument/2006/relationships/customXml" Target="../ink/ink939.xml"/><Relationship Id="rId10" Type="http://schemas.openxmlformats.org/officeDocument/2006/relationships/customXml" Target="../ink/ink926.xml"/><Relationship Id="rId19" Type="http://schemas.openxmlformats.org/officeDocument/2006/relationships/image" Target="../media/image932.png"/><Relationship Id="rId31" Type="http://schemas.openxmlformats.org/officeDocument/2006/relationships/image" Target="../media/image938.png"/><Relationship Id="rId4" Type="http://schemas.openxmlformats.org/officeDocument/2006/relationships/customXml" Target="../ink/ink923.xml"/><Relationship Id="rId9" Type="http://schemas.openxmlformats.org/officeDocument/2006/relationships/image" Target="../media/image927.png"/><Relationship Id="rId14" Type="http://schemas.openxmlformats.org/officeDocument/2006/relationships/customXml" Target="../ink/ink928.xml"/><Relationship Id="rId22" Type="http://schemas.openxmlformats.org/officeDocument/2006/relationships/customXml" Target="../ink/ink932.xml"/><Relationship Id="rId27" Type="http://schemas.openxmlformats.org/officeDocument/2006/relationships/image" Target="../media/image936.png"/><Relationship Id="rId30" Type="http://schemas.openxmlformats.org/officeDocument/2006/relationships/customXml" Target="../ink/ink936.xml"/><Relationship Id="rId35" Type="http://schemas.openxmlformats.org/officeDocument/2006/relationships/image" Target="../media/image940.png"/><Relationship Id="rId43" Type="http://schemas.openxmlformats.org/officeDocument/2006/relationships/image" Target="../media/image826.png"/><Relationship Id="rId8" Type="http://schemas.openxmlformats.org/officeDocument/2006/relationships/customXml" Target="../ink/ink925.xml"/><Relationship Id="rId3" Type="http://schemas.openxmlformats.org/officeDocument/2006/relationships/image" Target="../media/image924.png"/><Relationship Id="rId12" Type="http://schemas.openxmlformats.org/officeDocument/2006/relationships/customXml" Target="../ink/ink927.xml"/><Relationship Id="rId17" Type="http://schemas.openxmlformats.org/officeDocument/2006/relationships/image" Target="../media/image931.png"/><Relationship Id="rId25" Type="http://schemas.openxmlformats.org/officeDocument/2006/relationships/image" Target="../media/image935.png"/><Relationship Id="rId33" Type="http://schemas.openxmlformats.org/officeDocument/2006/relationships/image" Target="../media/image939.png"/><Relationship Id="rId38" Type="http://schemas.openxmlformats.org/officeDocument/2006/relationships/customXml" Target="../ink/ink940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8.png"/><Relationship Id="rId18" Type="http://schemas.openxmlformats.org/officeDocument/2006/relationships/customXml" Target="../ink/ink951.xml"/><Relationship Id="rId26" Type="http://schemas.openxmlformats.org/officeDocument/2006/relationships/customXml" Target="../ink/ink955.xml"/><Relationship Id="rId39" Type="http://schemas.openxmlformats.org/officeDocument/2006/relationships/image" Target="../media/image960.png"/><Relationship Id="rId21" Type="http://schemas.openxmlformats.org/officeDocument/2006/relationships/image" Target="../media/image863.png"/><Relationship Id="rId34" Type="http://schemas.openxmlformats.org/officeDocument/2006/relationships/customXml" Target="../ink/ink959.xml"/><Relationship Id="rId42" Type="http://schemas.openxmlformats.org/officeDocument/2006/relationships/customXml" Target="../ink/ink963.xml"/><Relationship Id="rId7" Type="http://schemas.openxmlformats.org/officeDocument/2006/relationships/image" Target="../media/image945.png"/><Relationship Id="rId2" Type="http://schemas.openxmlformats.org/officeDocument/2006/relationships/customXml" Target="../ink/ink943.xml"/><Relationship Id="rId16" Type="http://schemas.openxmlformats.org/officeDocument/2006/relationships/customXml" Target="../ink/ink950.xml"/><Relationship Id="rId29" Type="http://schemas.openxmlformats.org/officeDocument/2006/relationships/image" Target="../media/image955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45.xml"/><Relationship Id="rId11" Type="http://schemas.openxmlformats.org/officeDocument/2006/relationships/image" Target="../media/image947.png"/><Relationship Id="rId24" Type="http://schemas.openxmlformats.org/officeDocument/2006/relationships/customXml" Target="../ink/ink954.xml"/><Relationship Id="rId32" Type="http://schemas.openxmlformats.org/officeDocument/2006/relationships/customXml" Target="../ink/ink958.xml"/><Relationship Id="rId37" Type="http://schemas.openxmlformats.org/officeDocument/2006/relationships/image" Target="../media/image959.png"/><Relationship Id="rId40" Type="http://schemas.openxmlformats.org/officeDocument/2006/relationships/customXml" Target="../ink/ink962.xml"/><Relationship Id="rId45" Type="http://schemas.openxmlformats.org/officeDocument/2006/relationships/image" Target="../media/image963.png"/><Relationship Id="rId5" Type="http://schemas.openxmlformats.org/officeDocument/2006/relationships/image" Target="../media/image826.png"/><Relationship Id="rId15" Type="http://schemas.openxmlformats.org/officeDocument/2006/relationships/image" Target="../media/image949.png"/><Relationship Id="rId23" Type="http://schemas.openxmlformats.org/officeDocument/2006/relationships/image" Target="../media/image952.png"/><Relationship Id="rId28" Type="http://schemas.openxmlformats.org/officeDocument/2006/relationships/customXml" Target="../ink/ink956.xml"/><Relationship Id="rId36" Type="http://schemas.openxmlformats.org/officeDocument/2006/relationships/customXml" Target="../ink/ink960.xml"/><Relationship Id="rId10" Type="http://schemas.openxmlformats.org/officeDocument/2006/relationships/customXml" Target="../ink/ink947.xml"/><Relationship Id="rId19" Type="http://schemas.openxmlformats.org/officeDocument/2006/relationships/image" Target="../media/image951.png"/><Relationship Id="rId31" Type="http://schemas.openxmlformats.org/officeDocument/2006/relationships/image" Target="../media/image956.png"/><Relationship Id="rId44" Type="http://schemas.openxmlformats.org/officeDocument/2006/relationships/customXml" Target="../ink/ink964.xml"/><Relationship Id="rId4" Type="http://schemas.openxmlformats.org/officeDocument/2006/relationships/customXml" Target="../ink/ink944.xml"/><Relationship Id="rId9" Type="http://schemas.openxmlformats.org/officeDocument/2006/relationships/image" Target="../media/image946.png"/><Relationship Id="rId14" Type="http://schemas.openxmlformats.org/officeDocument/2006/relationships/customXml" Target="../ink/ink949.xml"/><Relationship Id="rId22" Type="http://schemas.openxmlformats.org/officeDocument/2006/relationships/customXml" Target="../ink/ink953.xml"/><Relationship Id="rId27" Type="http://schemas.openxmlformats.org/officeDocument/2006/relationships/image" Target="../media/image954.png"/><Relationship Id="rId30" Type="http://schemas.openxmlformats.org/officeDocument/2006/relationships/customXml" Target="../ink/ink957.xml"/><Relationship Id="rId35" Type="http://schemas.openxmlformats.org/officeDocument/2006/relationships/image" Target="../media/image958.png"/><Relationship Id="rId43" Type="http://schemas.openxmlformats.org/officeDocument/2006/relationships/image" Target="../media/image962.png"/><Relationship Id="rId8" Type="http://schemas.openxmlformats.org/officeDocument/2006/relationships/customXml" Target="../ink/ink946.xml"/><Relationship Id="rId3" Type="http://schemas.openxmlformats.org/officeDocument/2006/relationships/image" Target="../media/image944.png"/><Relationship Id="rId12" Type="http://schemas.openxmlformats.org/officeDocument/2006/relationships/customXml" Target="../ink/ink948.xml"/><Relationship Id="rId17" Type="http://schemas.openxmlformats.org/officeDocument/2006/relationships/image" Target="../media/image950.png"/><Relationship Id="rId25" Type="http://schemas.openxmlformats.org/officeDocument/2006/relationships/image" Target="../media/image953.png"/><Relationship Id="rId33" Type="http://schemas.openxmlformats.org/officeDocument/2006/relationships/image" Target="../media/image957.png"/><Relationship Id="rId38" Type="http://schemas.openxmlformats.org/officeDocument/2006/relationships/customXml" Target="../ink/ink961.xml"/><Relationship Id="rId20" Type="http://schemas.openxmlformats.org/officeDocument/2006/relationships/customXml" Target="../ink/ink952.xml"/><Relationship Id="rId41" Type="http://schemas.openxmlformats.org/officeDocument/2006/relationships/image" Target="../media/image961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7.xml"/><Relationship Id="rId21" Type="http://schemas.openxmlformats.org/officeDocument/2006/relationships/image" Target="../media/image973.png"/><Relationship Id="rId34" Type="http://schemas.openxmlformats.org/officeDocument/2006/relationships/customXml" Target="../ink/ink981.xml"/><Relationship Id="rId42" Type="http://schemas.openxmlformats.org/officeDocument/2006/relationships/customXml" Target="../ink/ink985.xml"/><Relationship Id="rId47" Type="http://schemas.openxmlformats.org/officeDocument/2006/relationships/image" Target="../media/image986.png"/><Relationship Id="rId50" Type="http://schemas.openxmlformats.org/officeDocument/2006/relationships/customXml" Target="../ink/ink989.xml"/><Relationship Id="rId55" Type="http://schemas.openxmlformats.org/officeDocument/2006/relationships/image" Target="../media/image990.png"/><Relationship Id="rId63" Type="http://schemas.openxmlformats.org/officeDocument/2006/relationships/image" Target="../media/image994.png"/><Relationship Id="rId7" Type="http://schemas.openxmlformats.org/officeDocument/2006/relationships/image" Target="../media/image966.png"/><Relationship Id="rId2" Type="http://schemas.openxmlformats.org/officeDocument/2006/relationships/customXml" Target="../ink/ink965.xml"/><Relationship Id="rId16" Type="http://schemas.openxmlformats.org/officeDocument/2006/relationships/customXml" Target="../ink/ink972.xml"/><Relationship Id="rId29" Type="http://schemas.openxmlformats.org/officeDocument/2006/relationships/image" Target="../media/image977.png"/><Relationship Id="rId11" Type="http://schemas.openxmlformats.org/officeDocument/2006/relationships/image" Target="../media/image968.png"/><Relationship Id="rId24" Type="http://schemas.openxmlformats.org/officeDocument/2006/relationships/customXml" Target="../ink/ink976.xml"/><Relationship Id="rId32" Type="http://schemas.openxmlformats.org/officeDocument/2006/relationships/customXml" Target="../ink/ink980.xml"/><Relationship Id="rId37" Type="http://schemas.openxmlformats.org/officeDocument/2006/relationships/image" Target="../media/image981.png"/><Relationship Id="rId40" Type="http://schemas.openxmlformats.org/officeDocument/2006/relationships/customXml" Target="../ink/ink984.xml"/><Relationship Id="rId45" Type="http://schemas.openxmlformats.org/officeDocument/2006/relationships/image" Target="../media/image985.png"/><Relationship Id="rId53" Type="http://schemas.openxmlformats.org/officeDocument/2006/relationships/image" Target="../media/image989.png"/><Relationship Id="rId58" Type="http://schemas.openxmlformats.org/officeDocument/2006/relationships/customXml" Target="../ink/ink993.xml"/><Relationship Id="rId5" Type="http://schemas.openxmlformats.org/officeDocument/2006/relationships/image" Target="../media/image965.png"/><Relationship Id="rId61" Type="http://schemas.openxmlformats.org/officeDocument/2006/relationships/image" Target="../media/image993.png"/><Relationship Id="rId19" Type="http://schemas.openxmlformats.org/officeDocument/2006/relationships/image" Target="../media/image972.png"/><Relationship Id="rId14" Type="http://schemas.openxmlformats.org/officeDocument/2006/relationships/customXml" Target="../ink/ink971.xml"/><Relationship Id="rId22" Type="http://schemas.openxmlformats.org/officeDocument/2006/relationships/customXml" Target="../ink/ink975.xml"/><Relationship Id="rId27" Type="http://schemas.openxmlformats.org/officeDocument/2006/relationships/image" Target="../media/image976.png"/><Relationship Id="rId30" Type="http://schemas.openxmlformats.org/officeDocument/2006/relationships/customXml" Target="../ink/ink979.xml"/><Relationship Id="rId35" Type="http://schemas.openxmlformats.org/officeDocument/2006/relationships/image" Target="../media/image980.png"/><Relationship Id="rId43" Type="http://schemas.openxmlformats.org/officeDocument/2006/relationships/image" Target="../media/image984.png"/><Relationship Id="rId48" Type="http://schemas.openxmlformats.org/officeDocument/2006/relationships/customXml" Target="../ink/ink988.xml"/><Relationship Id="rId56" Type="http://schemas.openxmlformats.org/officeDocument/2006/relationships/customXml" Target="../ink/ink992.xml"/><Relationship Id="rId64" Type="http://schemas.openxmlformats.org/officeDocument/2006/relationships/customXml" Target="../ink/ink996.xml"/><Relationship Id="rId8" Type="http://schemas.openxmlformats.org/officeDocument/2006/relationships/customXml" Target="../ink/ink968.xml"/><Relationship Id="rId51" Type="http://schemas.openxmlformats.org/officeDocument/2006/relationships/image" Target="../media/image988.png"/><Relationship Id="rId3" Type="http://schemas.openxmlformats.org/officeDocument/2006/relationships/image" Target="../media/image964.png"/><Relationship Id="rId12" Type="http://schemas.openxmlformats.org/officeDocument/2006/relationships/customXml" Target="../ink/ink970.xml"/><Relationship Id="rId17" Type="http://schemas.openxmlformats.org/officeDocument/2006/relationships/image" Target="../media/image971.png"/><Relationship Id="rId25" Type="http://schemas.openxmlformats.org/officeDocument/2006/relationships/image" Target="../media/image975.png"/><Relationship Id="rId33" Type="http://schemas.openxmlformats.org/officeDocument/2006/relationships/image" Target="../media/image979.png"/><Relationship Id="rId38" Type="http://schemas.openxmlformats.org/officeDocument/2006/relationships/customXml" Target="../ink/ink983.xml"/><Relationship Id="rId46" Type="http://schemas.openxmlformats.org/officeDocument/2006/relationships/customXml" Target="../ink/ink987.xml"/><Relationship Id="rId59" Type="http://schemas.openxmlformats.org/officeDocument/2006/relationships/image" Target="../media/image992.png"/><Relationship Id="rId20" Type="http://schemas.openxmlformats.org/officeDocument/2006/relationships/customXml" Target="../ink/ink974.xml"/><Relationship Id="rId41" Type="http://schemas.openxmlformats.org/officeDocument/2006/relationships/image" Target="../media/image983.png"/><Relationship Id="rId54" Type="http://schemas.openxmlformats.org/officeDocument/2006/relationships/customXml" Target="../ink/ink991.xml"/><Relationship Id="rId62" Type="http://schemas.openxmlformats.org/officeDocument/2006/relationships/customXml" Target="../ink/ink99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67.xml"/><Relationship Id="rId15" Type="http://schemas.openxmlformats.org/officeDocument/2006/relationships/image" Target="../media/image970.png"/><Relationship Id="rId23" Type="http://schemas.openxmlformats.org/officeDocument/2006/relationships/image" Target="../media/image974.png"/><Relationship Id="rId28" Type="http://schemas.openxmlformats.org/officeDocument/2006/relationships/customXml" Target="../ink/ink978.xml"/><Relationship Id="rId36" Type="http://schemas.openxmlformats.org/officeDocument/2006/relationships/customXml" Target="../ink/ink982.xml"/><Relationship Id="rId49" Type="http://schemas.openxmlformats.org/officeDocument/2006/relationships/image" Target="../media/image987.png"/><Relationship Id="rId57" Type="http://schemas.openxmlformats.org/officeDocument/2006/relationships/image" Target="../media/image991.png"/><Relationship Id="rId10" Type="http://schemas.openxmlformats.org/officeDocument/2006/relationships/customXml" Target="../ink/ink969.xml"/><Relationship Id="rId31" Type="http://schemas.openxmlformats.org/officeDocument/2006/relationships/image" Target="../media/image978.png"/><Relationship Id="rId44" Type="http://schemas.openxmlformats.org/officeDocument/2006/relationships/customXml" Target="../ink/ink986.xml"/><Relationship Id="rId52" Type="http://schemas.openxmlformats.org/officeDocument/2006/relationships/customXml" Target="../ink/ink990.xml"/><Relationship Id="rId60" Type="http://schemas.openxmlformats.org/officeDocument/2006/relationships/customXml" Target="../ink/ink994.xml"/><Relationship Id="rId65" Type="http://schemas.openxmlformats.org/officeDocument/2006/relationships/image" Target="../media/image995.png"/><Relationship Id="rId4" Type="http://schemas.openxmlformats.org/officeDocument/2006/relationships/customXml" Target="../ink/ink966.xml"/><Relationship Id="rId9" Type="http://schemas.openxmlformats.org/officeDocument/2006/relationships/image" Target="../media/image967.png"/><Relationship Id="rId13" Type="http://schemas.openxmlformats.org/officeDocument/2006/relationships/image" Target="../media/image969.png"/><Relationship Id="rId18" Type="http://schemas.openxmlformats.org/officeDocument/2006/relationships/customXml" Target="../ink/ink973.xml"/><Relationship Id="rId39" Type="http://schemas.openxmlformats.org/officeDocument/2006/relationships/image" Target="../media/image98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1.png"/><Relationship Id="rId18" Type="http://schemas.openxmlformats.org/officeDocument/2006/relationships/customXml" Target="../ink/ink1005.xml"/><Relationship Id="rId26" Type="http://schemas.openxmlformats.org/officeDocument/2006/relationships/customXml" Target="../ink/ink1009.xml"/><Relationship Id="rId39" Type="http://schemas.openxmlformats.org/officeDocument/2006/relationships/image" Target="../media/image1013.png"/><Relationship Id="rId21" Type="http://schemas.openxmlformats.org/officeDocument/2006/relationships/image" Target="../media/image1005.png"/><Relationship Id="rId34" Type="http://schemas.openxmlformats.org/officeDocument/2006/relationships/customXml" Target="../ink/ink1013.xml"/><Relationship Id="rId42" Type="http://schemas.openxmlformats.org/officeDocument/2006/relationships/customXml" Target="../ink/ink1017.xml"/><Relationship Id="rId47" Type="http://schemas.openxmlformats.org/officeDocument/2006/relationships/image" Target="../media/image1017.png"/><Relationship Id="rId50" Type="http://schemas.openxmlformats.org/officeDocument/2006/relationships/customXml" Target="../ink/ink1021.xml"/><Relationship Id="rId7" Type="http://schemas.openxmlformats.org/officeDocument/2006/relationships/image" Target="../media/image998.png"/><Relationship Id="rId2" Type="http://schemas.openxmlformats.org/officeDocument/2006/relationships/customXml" Target="../ink/ink997.xml"/><Relationship Id="rId16" Type="http://schemas.openxmlformats.org/officeDocument/2006/relationships/customXml" Target="../ink/ink1004.xml"/><Relationship Id="rId29" Type="http://schemas.openxmlformats.org/officeDocument/2006/relationships/image" Target="../media/image1008.png"/><Relationship Id="rId11" Type="http://schemas.openxmlformats.org/officeDocument/2006/relationships/image" Target="../media/image1000.png"/><Relationship Id="rId24" Type="http://schemas.openxmlformats.org/officeDocument/2006/relationships/customXml" Target="../ink/ink1008.xml"/><Relationship Id="rId32" Type="http://schemas.openxmlformats.org/officeDocument/2006/relationships/customXml" Target="../ink/ink1012.xml"/><Relationship Id="rId37" Type="http://schemas.openxmlformats.org/officeDocument/2006/relationships/image" Target="../media/image1012.png"/><Relationship Id="rId40" Type="http://schemas.openxmlformats.org/officeDocument/2006/relationships/customXml" Target="../ink/ink1016.xml"/><Relationship Id="rId45" Type="http://schemas.openxmlformats.org/officeDocument/2006/relationships/image" Target="../media/image1016.png"/><Relationship Id="rId53" Type="http://schemas.openxmlformats.org/officeDocument/2006/relationships/image" Target="../media/image863.png"/><Relationship Id="rId5" Type="http://schemas.openxmlformats.org/officeDocument/2006/relationships/image" Target="../media/image997.png"/><Relationship Id="rId10" Type="http://schemas.openxmlformats.org/officeDocument/2006/relationships/customXml" Target="../ink/ink1001.xml"/><Relationship Id="rId19" Type="http://schemas.openxmlformats.org/officeDocument/2006/relationships/image" Target="../media/image1004.png"/><Relationship Id="rId31" Type="http://schemas.openxmlformats.org/officeDocument/2006/relationships/image" Target="../media/image1009.png"/><Relationship Id="rId44" Type="http://schemas.openxmlformats.org/officeDocument/2006/relationships/customXml" Target="../ink/ink1018.xml"/><Relationship Id="rId52" Type="http://schemas.openxmlformats.org/officeDocument/2006/relationships/customXml" Target="../ink/ink1022.xml"/><Relationship Id="rId4" Type="http://schemas.openxmlformats.org/officeDocument/2006/relationships/customXml" Target="../ink/ink998.xml"/><Relationship Id="rId9" Type="http://schemas.openxmlformats.org/officeDocument/2006/relationships/image" Target="../media/image999.png"/><Relationship Id="rId14" Type="http://schemas.openxmlformats.org/officeDocument/2006/relationships/customXml" Target="../ink/ink1003.xml"/><Relationship Id="rId22" Type="http://schemas.openxmlformats.org/officeDocument/2006/relationships/customXml" Target="../ink/ink1007.xml"/><Relationship Id="rId27" Type="http://schemas.openxmlformats.org/officeDocument/2006/relationships/image" Target="../media/image874.png"/><Relationship Id="rId30" Type="http://schemas.openxmlformats.org/officeDocument/2006/relationships/customXml" Target="../ink/ink1011.xml"/><Relationship Id="rId35" Type="http://schemas.openxmlformats.org/officeDocument/2006/relationships/image" Target="../media/image1011.png"/><Relationship Id="rId43" Type="http://schemas.openxmlformats.org/officeDocument/2006/relationships/image" Target="../media/image1015.png"/><Relationship Id="rId48" Type="http://schemas.openxmlformats.org/officeDocument/2006/relationships/customXml" Target="../ink/ink1020.xml"/><Relationship Id="rId8" Type="http://schemas.openxmlformats.org/officeDocument/2006/relationships/customXml" Target="../ink/ink1000.xml"/><Relationship Id="rId51" Type="http://schemas.openxmlformats.org/officeDocument/2006/relationships/image" Target="../media/image1019.png"/><Relationship Id="rId3" Type="http://schemas.openxmlformats.org/officeDocument/2006/relationships/image" Target="../media/image996.png"/><Relationship Id="rId12" Type="http://schemas.openxmlformats.org/officeDocument/2006/relationships/customXml" Target="../ink/ink1002.xml"/><Relationship Id="rId17" Type="http://schemas.openxmlformats.org/officeDocument/2006/relationships/image" Target="../media/image1003.png"/><Relationship Id="rId25" Type="http://schemas.openxmlformats.org/officeDocument/2006/relationships/image" Target="../media/image1007.png"/><Relationship Id="rId33" Type="http://schemas.openxmlformats.org/officeDocument/2006/relationships/image" Target="../media/image1010.png"/><Relationship Id="rId38" Type="http://schemas.openxmlformats.org/officeDocument/2006/relationships/customXml" Target="../ink/ink1015.xml"/><Relationship Id="rId46" Type="http://schemas.openxmlformats.org/officeDocument/2006/relationships/customXml" Target="../ink/ink1019.xml"/><Relationship Id="rId20" Type="http://schemas.openxmlformats.org/officeDocument/2006/relationships/customXml" Target="../ink/ink1006.xml"/><Relationship Id="rId41" Type="http://schemas.openxmlformats.org/officeDocument/2006/relationships/image" Target="../media/image1014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999.xml"/><Relationship Id="rId15" Type="http://schemas.openxmlformats.org/officeDocument/2006/relationships/image" Target="../media/image1002.png"/><Relationship Id="rId23" Type="http://schemas.openxmlformats.org/officeDocument/2006/relationships/image" Target="../media/image1006.png"/><Relationship Id="rId28" Type="http://schemas.openxmlformats.org/officeDocument/2006/relationships/customXml" Target="../ink/ink1010.xml"/><Relationship Id="rId36" Type="http://schemas.openxmlformats.org/officeDocument/2006/relationships/customXml" Target="../ink/ink1014.xml"/><Relationship Id="rId49" Type="http://schemas.openxmlformats.org/officeDocument/2006/relationships/image" Target="../media/image1018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6.png"/><Relationship Id="rId21" Type="http://schemas.openxmlformats.org/officeDocument/2006/relationships/image" Target="../media/image1029.png"/><Relationship Id="rId42" Type="http://schemas.openxmlformats.org/officeDocument/2006/relationships/customXml" Target="../ink/ink1043.xml"/><Relationship Id="rId63" Type="http://schemas.openxmlformats.org/officeDocument/2006/relationships/image" Target="../media/image1050.png"/><Relationship Id="rId84" Type="http://schemas.openxmlformats.org/officeDocument/2006/relationships/customXml" Target="../ink/ink1064.xml"/><Relationship Id="rId138" Type="http://schemas.openxmlformats.org/officeDocument/2006/relationships/customXml" Target="../ink/ink1091.xml"/><Relationship Id="rId107" Type="http://schemas.openxmlformats.org/officeDocument/2006/relationships/image" Target="../media/image1071.png"/><Relationship Id="rId11" Type="http://schemas.openxmlformats.org/officeDocument/2006/relationships/image" Target="../media/image1024.png"/><Relationship Id="rId32" Type="http://schemas.openxmlformats.org/officeDocument/2006/relationships/customXml" Target="../ink/ink1038.xml"/><Relationship Id="rId53" Type="http://schemas.openxmlformats.org/officeDocument/2006/relationships/image" Target="../media/image1045.png"/><Relationship Id="rId74" Type="http://schemas.openxmlformats.org/officeDocument/2006/relationships/customXml" Target="../ink/ink1059.xml"/><Relationship Id="rId128" Type="http://schemas.openxmlformats.org/officeDocument/2006/relationships/customXml" Target="../ink/ink1086.xml"/><Relationship Id="rId149" Type="http://schemas.openxmlformats.org/officeDocument/2006/relationships/customXml" Target="../ink/ink1097.xml"/><Relationship Id="rId5" Type="http://schemas.openxmlformats.org/officeDocument/2006/relationships/image" Target="../media/image1021.png"/><Relationship Id="rId95" Type="http://schemas.openxmlformats.org/officeDocument/2006/relationships/image" Target="../media/image1065.png"/><Relationship Id="rId22" Type="http://schemas.openxmlformats.org/officeDocument/2006/relationships/customXml" Target="../ink/ink1033.xml"/><Relationship Id="rId27" Type="http://schemas.openxmlformats.org/officeDocument/2006/relationships/image" Target="../media/image1032.png"/><Relationship Id="rId43" Type="http://schemas.openxmlformats.org/officeDocument/2006/relationships/image" Target="../media/image1040.png"/><Relationship Id="rId48" Type="http://schemas.openxmlformats.org/officeDocument/2006/relationships/customXml" Target="../ink/ink1046.xml"/><Relationship Id="rId64" Type="http://schemas.openxmlformats.org/officeDocument/2006/relationships/customXml" Target="../ink/ink1054.xml"/><Relationship Id="rId69" Type="http://schemas.openxmlformats.org/officeDocument/2006/relationships/image" Target="../media/image1053.png"/><Relationship Id="rId113" Type="http://schemas.openxmlformats.org/officeDocument/2006/relationships/image" Target="../media/image1074.png"/><Relationship Id="rId118" Type="http://schemas.openxmlformats.org/officeDocument/2006/relationships/customXml" Target="../ink/ink1081.xml"/><Relationship Id="rId134" Type="http://schemas.openxmlformats.org/officeDocument/2006/relationships/customXml" Target="../ink/ink1089.xml"/><Relationship Id="rId139" Type="http://schemas.openxmlformats.org/officeDocument/2006/relationships/image" Target="../media/image1086.png"/><Relationship Id="rId80" Type="http://schemas.openxmlformats.org/officeDocument/2006/relationships/customXml" Target="../ink/ink1062.xml"/><Relationship Id="rId85" Type="http://schemas.openxmlformats.org/officeDocument/2006/relationships/image" Target="../media/image1061.png"/><Relationship Id="rId150" Type="http://schemas.openxmlformats.org/officeDocument/2006/relationships/image" Target="../media/image1091.png"/><Relationship Id="rId12" Type="http://schemas.openxmlformats.org/officeDocument/2006/relationships/customXml" Target="../ink/ink1028.xml"/><Relationship Id="rId17" Type="http://schemas.openxmlformats.org/officeDocument/2006/relationships/image" Target="../media/image1027.png"/><Relationship Id="rId33" Type="http://schemas.openxmlformats.org/officeDocument/2006/relationships/image" Target="../media/image1035.png"/><Relationship Id="rId38" Type="http://schemas.openxmlformats.org/officeDocument/2006/relationships/customXml" Target="../ink/ink1041.xml"/><Relationship Id="rId59" Type="http://schemas.openxmlformats.org/officeDocument/2006/relationships/image" Target="../media/image1048.png"/><Relationship Id="rId103" Type="http://schemas.openxmlformats.org/officeDocument/2006/relationships/image" Target="../media/image1069.png"/><Relationship Id="rId108" Type="http://schemas.openxmlformats.org/officeDocument/2006/relationships/customXml" Target="../ink/ink1076.xml"/><Relationship Id="rId124" Type="http://schemas.openxmlformats.org/officeDocument/2006/relationships/customXml" Target="../ink/ink1084.xml"/><Relationship Id="rId129" Type="http://schemas.openxmlformats.org/officeDocument/2006/relationships/image" Target="../media/image1081.png"/><Relationship Id="rId54" Type="http://schemas.openxmlformats.org/officeDocument/2006/relationships/customXml" Target="../ink/ink1049.xml"/><Relationship Id="rId70" Type="http://schemas.openxmlformats.org/officeDocument/2006/relationships/customXml" Target="../ink/ink1057.xml"/><Relationship Id="rId75" Type="http://schemas.openxmlformats.org/officeDocument/2006/relationships/image" Target="../media/image1056.png"/><Relationship Id="rId91" Type="http://schemas.openxmlformats.org/officeDocument/2006/relationships/image" Target="../media/image1063.png"/><Relationship Id="rId96" Type="http://schemas.openxmlformats.org/officeDocument/2006/relationships/customXml" Target="../ink/ink1070.xml"/><Relationship Id="rId140" Type="http://schemas.openxmlformats.org/officeDocument/2006/relationships/customXml" Target="../ink/ink1092.xml"/><Relationship Id="rId145" Type="http://schemas.openxmlformats.org/officeDocument/2006/relationships/customXml" Target="../ink/ink109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025.xml"/><Relationship Id="rId23" Type="http://schemas.openxmlformats.org/officeDocument/2006/relationships/image" Target="../media/image1030.png"/><Relationship Id="rId28" Type="http://schemas.openxmlformats.org/officeDocument/2006/relationships/customXml" Target="../ink/ink1036.xml"/><Relationship Id="rId49" Type="http://schemas.openxmlformats.org/officeDocument/2006/relationships/image" Target="../media/image1043.png"/><Relationship Id="rId114" Type="http://schemas.openxmlformats.org/officeDocument/2006/relationships/customXml" Target="../ink/ink1079.xml"/><Relationship Id="rId119" Type="http://schemas.openxmlformats.org/officeDocument/2006/relationships/image" Target="../media/image1077.png"/><Relationship Id="rId44" Type="http://schemas.openxmlformats.org/officeDocument/2006/relationships/customXml" Target="../ink/ink1044.xml"/><Relationship Id="rId60" Type="http://schemas.openxmlformats.org/officeDocument/2006/relationships/customXml" Target="../ink/ink1052.xml"/><Relationship Id="rId65" Type="http://schemas.openxmlformats.org/officeDocument/2006/relationships/image" Target="../media/image1051.png"/><Relationship Id="rId81" Type="http://schemas.openxmlformats.org/officeDocument/2006/relationships/image" Target="../media/image1059.png"/><Relationship Id="rId86" Type="http://schemas.openxmlformats.org/officeDocument/2006/relationships/customXml" Target="../ink/ink1065.xml"/><Relationship Id="rId130" Type="http://schemas.openxmlformats.org/officeDocument/2006/relationships/customXml" Target="../ink/ink1087.xml"/><Relationship Id="rId135" Type="http://schemas.openxmlformats.org/officeDocument/2006/relationships/image" Target="../media/image1084.png"/><Relationship Id="rId13" Type="http://schemas.openxmlformats.org/officeDocument/2006/relationships/image" Target="../media/image1025.png"/><Relationship Id="rId18" Type="http://schemas.openxmlformats.org/officeDocument/2006/relationships/customXml" Target="../ink/ink1031.xml"/><Relationship Id="rId39" Type="http://schemas.openxmlformats.org/officeDocument/2006/relationships/image" Target="../media/image1038.png"/><Relationship Id="rId109" Type="http://schemas.openxmlformats.org/officeDocument/2006/relationships/image" Target="../media/image1072.png"/><Relationship Id="rId34" Type="http://schemas.openxmlformats.org/officeDocument/2006/relationships/customXml" Target="../ink/ink1039.xml"/><Relationship Id="rId50" Type="http://schemas.openxmlformats.org/officeDocument/2006/relationships/customXml" Target="../ink/ink1047.xml"/><Relationship Id="rId55" Type="http://schemas.openxmlformats.org/officeDocument/2006/relationships/image" Target="../media/image1046.png"/><Relationship Id="rId76" Type="http://schemas.openxmlformats.org/officeDocument/2006/relationships/customXml" Target="../ink/ink1060.xml"/><Relationship Id="rId97" Type="http://schemas.openxmlformats.org/officeDocument/2006/relationships/image" Target="../media/image1066.png"/><Relationship Id="rId104" Type="http://schemas.openxmlformats.org/officeDocument/2006/relationships/customXml" Target="../ink/ink1074.xml"/><Relationship Id="rId120" Type="http://schemas.openxmlformats.org/officeDocument/2006/relationships/customXml" Target="../ink/ink1082.xml"/><Relationship Id="rId125" Type="http://schemas.openxmlformats.org/officeDocument/2006/relationships/image" Target="../media/image1079.png"/><Relationship Id="rId141" Type="http://schemas.openxmlformats.org/officeDocument/2006/relationships/image" Target="../media/image1087.png"/><Relationship Id="rId146" Type="http://schemas.openxmlformats.org/officeDocument/2006/relationships/image" Target="../media/image1089.png"/><Relationship Id="rId7" Type="http://schemas.openxmlformats.org/officeDocument/2006/relationships/image" Target="../media/image1022.png"/><Relationship Id="rId71" Type="http://schemas.openxmlformats.org/officeDocument/2006/relationships/image" Target="../media/image1054.png"/><Relationship Id="rId92" Type="http://schemas.openxmlformats.org/officeDocument/2006/relationships/customXml" Target="../ink/ink1068.xml"/><Relationship Id="rId2" Type="http://schemas.openxmlformats.org/officeDocument/2006/relationships/customXml" Target="../ink/ink1023.xml"/><Relationship Id="rId29" Type="http://schemas.openxmlformats.org/officeDocument/2006/relationships/image" Target="../media/image1033.png"/><Relationship Id="rId24" Type="http://schemas.openxmlformats.org/officeDocument/2006/relationships/customXml" Target="../ink/ink1034.xml"/><Relationship Id="rId40" Type="http://schemas.openxmlformats.org/officeDocument/2006/relationships/customXml" Target="../ink/ink1042.xml"/><Relationship Id="rId45" Type="http://schemas.openxmlformats.org/officeDocument/2006/relationships/image" Target="../media/image1041.png"/><Relationship Id="rId66" Type="http://schemas.openxmlformats.org/officeDocument/2006/relationships/customXml" Target="../ink/ink1055.xml"/><Relationship Id="rId87" Type="http://schemas.openxmlformats.org/officeDocument/2006/relationships/image" Target="../media/image1062.png"/><Relationship Id="rId110" Type="http://schemas.openxmlformats.org/officeDocument/2006/relationships/customXml" Target="../ink/ink1077.xml"/><Relationship Id="rId115" Type="http://schemas.openxmlformats.org/officeDocument/2006/relationships/image" Target="../media/image1075.png"/><Relationship Id="rId131" Type="http://schemas.openxmlformats.org/officeDocument/2006/relationships/image" Target="../media/image1082.png"/><Relationship Id="rId136" Type="http://schemas.openxmlformats.org/officeDocument/2006/relationships/customXml" Target="../ink/ink1090.xml"/><Relationship Id="rId61" Type="http://schemas.openxmlformats.org/officeDocument/2006/relationships/image" Target="../media/image1049.png"/><Relationship Id="rId82" Type="http://schemas.openxmlformats.org/officeDocument/2006/relationships/customXml" Target="../ink/ink1063.xml"/><Relationship Id="rId19" Type="http://schemas.openxmlformats.org/officeDocument/2006/relationships/image" Target="../media/image1028.png"/><Relationship Id="rId14" Type="http://schemas.openxmlformats.org/officeDocument/2006/relationships/customXml" Target="../ink/ink1029.xml"/><Relationship Id="rId30" Type="http://schemas.openxmlformats.org/officeDocument/2006/relationships/customXml" Target="../ink/ink1037.xml"/><Relationship Id="rId35" Type="http://schemas.openxmlformats.org/officeDocument/2006/relationships/image" Target="../media/image1036.png"/><Relationship Id="rId56" Type="http://schemas.openxmlformats.org/officeDocument/2006/relationships/customXml" Target="../ink/ink1050.xml"/><Relationship Id="rId77" Type="http://schemas.openxmlformats.org/officeDocument/2006/relationships/image" Target="../media/image1057.png"/><Relationship Id="rId100" Type="http://schemas.openxmlformats.org/officeDocument/2006/relationships/customXml" Target="../ink/ink1072.xml"/><Relationship Id="rId105" Type="http://schemas.openxmlformats.org/officeDocument/2006/relationships/image" Target="../media/image1070.png"/><Relationship Id="rId126" Type="http://schemas.openxmlformats.org/officeDocument/2006/relationships/customXml" Target="../ink/ink1085.xml"/><Relationship Id="rId147" Type="http://schemas.openxmlformats.org/officeDocument/2006/relationships/customXml" Target="../ink/ink1096.xml"/><Relationship Id="rId8" Type="http://schemas.openxmlformats.org/officeDocument/2006/relationships/customXml" Target="../ink/ink1026.xml"/><Relationship Id="rId51" Type="http://schemas.openxmlformats.org/officeDocument/2006/relationships/image" Target="../media/image1044.png"/><Relationship Id="rId72" Type="http://schemas.openxmlformats.org/officeDocument/2006/relationships/customXml" Target="../ink/ink1058.xml"/><Relationship Id="rId93" Type="http://schemas.openxmlformats.org/officeDocument/2006/relationships/image" Target="../media/image1064.png"/><Relationship Id="rId98" Type="http://schemas.openxmlformats.org/officeDocument/2006/relationships/customXml" Target="../ink/ink1071.xml"/><Relationship Id="rId121" Type="http://schemas.openxmlformats.org/officeDocument/2006/relationships/image" Target="../media/image1078.png"/><Relationship Id="rId142" Type="http://schemas.openxmlformats.org/officeDocument/2006/relationships/customXml" Target="../ink/ink1093.xml"/><Relationship Id="rId3" Type="http://schemas.openxmlformats.org/officeDocument/2006/relationships/image" Target="../media/image1020.png"/><Relationship Id="rId25" Type="http://schemas.openxmlformats.org/officeDocument/2006/relationships/image" Target="../media/image1031.png"/><Relationship Id="rId46" Type="http://schemas.openxmlformats.org/officeDocument/2006/relationships/customXml" Target="../ink/ink1045.xml"/><Relationship Id="rId67" Type="http://schemas.openxmlformats.org/officeDocument/2006/relationships/image" Target="../media/image1052.png"/><Relationship Id="rId116" Type="http://schemas.openxmlformats.org/officeDocument/2006/relationships/customXml" Target="../ink/ink1080.xml"/><Relationship Id="rId137" Type="http://schemas.openxmlformats.org/officeDocument/2006/relationships/image" Target="../media/image1085.png"/><Relationship Id="rId20" Type="http://schemas.openxmlformats.org/officeDocument/2006/relationships/customXml" Target="../ink/ink1032.xml"/><Relationship Id="rId41" Type="http://schemas.openxmlformats.org/officeDocument/2006/relationships/image" Target="../media/image1039.png"/><Relationship Id="rId62" Type="http://schemas.openxmlformats.org/officeDocument/2006/relationships/customXml" Target="../ink/ink1053.xml"/><Relationship Id="rId83" Type="http://schemas.openxmlformats.org/officeDocument/2006/relationships/image" Target="../media/image1060.png"/><Relationship Id="rId88" Type="http://schemas.openxmlformats.org/officeDocument/2006/relationships/customXml" Target="../ink/ink1066.xml"/><Relationship Id="rId111" Type="http://schemas.openxmlformats.org/officeDocument/2006/relationships/image" Target="../media/image1073.png"/><Relationship Id="rId132" Type="http://schemas.openxmlformats.org/officeDocument/2006/relationships/customXml" Target="../ink/ink1088.xml"/><Relationship Id="rId15" Type="http://schemas.openxmlformats.org/officeDocument/2006/relationships/image" Target="../media/image1026.png"/><Relationship Id="rId36" Type="http://schemas.openxmlformats.org/officeDocument/2006/relationships/customXml" Target="../ink/ink1040.xml"/><Relationship Id="rId57" Type="http://schemas.openxmlformats.org/officeDocument/2006/relationships/image" Target="../media/image1047.png"/><Relationship Id="rId106" Type="http://schemas.openxmlformats.org/officeDocument/2006/relationships/customXml" Target="../ink/ink1075.xml"/><Relationship Id="rId127" Type="http://schemas.openxmlformats.org/officeDocument/2006/relationships/image" Target="../media/image1080.png"/><Relationship Id="rId10" Type="http://schemas.openxmlformats.org/officeDocument/2006/relationships/customXml" Target="../ink/ink1027.xml"/><Relationship Id="rId31" Type="http://schemas.openxmlformats.org/officeDocument/2006/relationships/image" Target="../media/image1034.png"/><Relationship Id="rId52" Type="http://schemas.openxmlformats.org/officeDocument/2006/relationships/customXml" Target="../ink/ink1048.xml"/><Relationship Id="rId73" Type="http://schemas.openxmlformats.org/officeDocument/2006/relationships/image" Target="../media/image1055.png"/><Relationship Id="rId78" Type="http://schemas.openxmlformats.org/officeDocument/2006/relationships/customXml" Target="../ink/ink1061.xml"/><Relationship Id="rId94" Type="http://schemas.openxmlformats.org/officeDocument/2006/relationships/customXml" Target="../ink/ink1069.xml"/><Relationship Id="rId99" Type="http://schemas.openxmlformats.org/officeDocument/2006/relationships/image" Target="../media/image1067.png"/><Relationship Id="rId101" Type="http://schemas.openxmlformats.org/officeDocument/2006/relationships/image" Target="../media/image1068.png"/><Relationship Id="rId122" Type="http://schemas.openxmlformats.org/officeDocument/2006/relationships/customXml" Target="../ink/ink1083.xml"/><Relationship Id="rId143" Type="http://schemas.openxmlformats.org/officeDocument/2006/relationships/image" Target="../media/image1088.png"/><Relationship Id="rId148" Type="http://schemas.openxmlformats.org/officeDocument/2006/relationships/image" Target="../media/image1090.png"/><Relationship Id="rId4" Type="http://schemas.openxmlformats.org/officeDocument/2006/relationships/customXml" Target="../ink/ink1024.xml"/><Relationship Id="rId9" Type="http://schemas.openxmlformats.org/officeDocument/2006/relationships/image" Target="../media/image1023.png"/><Relationship Id="rId26" Type="http://schemas.openxmlformats.org/officeDocument/2006/relationships/customXml" Target="../ink/ink1035.xml"/><Relationship Id="rId47" Type="http://schemas.openxmlformats.org/officeDocument/2006/relationships/image" Target="../media/image1042.png"/><Relationship Id="rId68" Type="http://schemas.openxmlformats.org/officeDocument/2006/relationships/customXml" Target="../ink/ink1056.xml"/><Relationship Id="rId89" Type="http://schemas.openxmlformats.org/officeDocument/2006/relationships/image" Target="../media/image826.png"/><Relationship Id="rId112" Type="http://schemas.openxmlformats.org/officeDocument/2006/relationships/customXml" Target="../ink/ink1078.xml"/><Relationship Id="rId133" Type="http://schemas.openxmlformats.org/officeDocument/2006/relationships/image" Target="../media/image1083.png"/><Relationship Id="rId16" Type="http://schemas.openxmlformats.org/officeDocument/2006/relationships/customXml" Target="../ink/ink1030.xml"/><Relationship Id="rId37" Type="http://schemas.openxmlformats.org/officeDocument/2006/relationships/image" Target="../media/image1037.png"/><Relationship Id="rId58" Type="http://schemas.openxmlformats.org/officeDocument/2006/relationships/customXml" Target="../ink/ink1051.xml"/><Relationship Id="rId79" Type="http://schemas.openxmlformats.org/officeDocument/2006/relationships/image" Target="../media/image1058.png"/><Relationship Id="rId102" Type="http://schemas.openxmlformats.org/officeDocument/2006/relationships/customXml" Target="../ink/ink1073.xml"/><Relationship Id="rId123" Type="http://schemas.openxmlformats.org/officeDocument/2006/relationships/image" Target="../media/image863.png"/><Relationship Id="rId144" Type="http://schemas.openxmlformats.org/officeDocument/2006/relationships/customXml" Target="../ink/ink1094.xml"/><Relationship Id="rId90" Type="http://schemas.openxmlformats.org/officeDocument/2006/relationships/customXml" Target="../ink/ink1067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03.xml"/><Relationship Id="rId18" Type="http://schemas.openxmlformats.org/officeDocument/2006/relationships/image" Target="../media/image1100.png"/><Relationship Id="rId26" Type="http://schemas.openxmlformats.org/officeDocument/2006/relationships/image" Target="../media/image1104.png"/><Relationship Id="rId39" Type="http://schemas.openxmlformats.org/officeDocument/2006/relationships/customXml" Target="../ink/ink1117.xml"/><Relationship Id="rId21" Type="http://schemas.openxmlformats.org/officeDocument/2006/relationships/customXml" Target="../ink/ink1107.xml"/><Relationship Id="rId34" Type="http://schemas.openxmlformats.org/officeDocument/2006/relationships/customXml" Target="../ink/ink1114.xml"/><Relationship Id="rId42" Type="http://schemas.openxmlformats.org/officeDocument/2006/relationships/image" Target="../media/image1110.png"/><Relationship Id="rId7" Type="http://schemas.openxmlformats.org/officeDocument/2006/relationships/customXml" Target="../ink/ink1100.xml"/><Relationship Id="rId2" Type="http://schemas.openxmlformats.org/officeDocument/2006/relationships/image" Target="../media/image1092.png"/><Relationship Id="rId16" Type="http://schemas.openxmlformats.org/officeDocument/2006/relationships/image" Target="../media/image1099.png"/><Relationship Id="rId29" Type="http://schemas.openxmlformats.org/officeDocument/2006/relationships/customXml" Target="../ink/ink11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94.png"/><Relationship Id="rId11" Type="http://schemas.openxmlformats.org/officeDocument/2006/relationships/customXml" Target="../ink/ink1102.xml"/><Relationship Id="rId24" Type="http://schemas.openxmlformats.org/officeDocument/2006/relationships/image" Target="../media/image1103.png"/><Relationship Id="rId32" Type="http://schemas.openxmlformats.org/officeDocument/2006/relationships/customXml" Target="../ink/ink1113.xml"/><Relationship Id="rId37" Type="http://schemas.openxmlformats.org/officeDocument/2006/relationships/image" Target="../media/image1108.png"/><Relationship Id="rId40" Type="http://schemas.openxmlformats.org/officeDocument/2006/relationships/image" Target="../media/image1109.png"/><Relationship Id="rId45" Type="http://schemas.openxmlformats.org/officeDocument/2006/relationships/customXml" Target="../ink/ink1120.xml"/><Relationship Id="rId5" Type="http://schemas.openxmlformats.org/officeDocument/2006/relationships/customXml" Target="../ink/ink1099.xml"/><Relationship Id="rId15" Type="http://schemas.openxmlformats.org/officeDocument/2006/relationships/customXml" Target="../ink/ink1104.xml"/><Relationship Id="rId23" Type="http://schemas.openxmlformats.org/officeDocument/2006/relationships/customXml" Target="../ink/ink1108.xml"/><Relationship Id="rId28" Type="http://schemas.openxmlformats.org/officeDocument/2006/relationships/image" Target="../media/image826.png"/><Relationship Id="rId36" Type="http://schemas.openxmlformats.org/officeDocument/2006/relationships/customXml" Target="../ink/ink1115.xml"/><Relationship Id="rId10" Type="http://schemas.openxmlformats.org/officeDocument/2006/relationships/image" Target="../media/image1096.png"/><Relationship Id="rId19" Type="http://schemas.openxmlformats.org/officeDocument/2006/relationships/customXml" Target="../ink/ink1106.xml"/><Relationship Id="rId31" Type="http://schemas.openxmlformats.org/officeDocument/2006/relationships/image" Target="../media/image1105.png"/><Relationship Id="rId44" Type="http://schemas.openxmlformats.org/officeDocument/2006/relationships/image" Target="../media/image1111.png"/><Relationship Id="rId4" Type="http://schemas.openxmlformats.org/officeDocument/2006/relationships/image" Target="../media/image1093.png"/><Relationship Id="rId9" Type="http://schemas.openxmlformats.org/officeDocument/2006/relationships/customXml" Target="../ink/ink1101.xml"/><Relationship Id="rId14" Type="http://schemas.openxmlformats.org/officeDocument/2006/relationships/image" Target="../media/image1098.png"/><Relationship Id="rId22" Type="http://schemas.openxmlformats.org/officeDocument/2006/relationships/image" Target="../media/image1102.png"/><Relationship Id="rId27" Type="http://schemas.openxmlformats.org/officeDocument/2006/relationships/customXml" Target="../ink/ink1110.xml"/><Relationship Id="rId30" Type="http://schemas.openxmlformats.org/officeDocument/2006/relationships/customXml" Target="../ink/ink1112.xml"/><Relationship Id="rId35" Type="http://schemas.openxmlformats.org/officeDocument/2006/relationships/image" Target="../media/image1107.png"/><Relationship Id="rId43" Type="http://schemas.openxmlformats.org/officeDocument/2006/relationships/customXml" Target="../ink/ink1119.xml"/><Relationship Id="rId8" Type="http://schemas.openxmlformats.org/officeDocument/2006/relationships/image" Target="../media/image1095.png"/><Relationship Id="rId3" Type="http://schemas.openxmlformats.org/officeDocument/2006/relationships/customXml" Target="../ink/ink1098.xml"/><Relationship Id="rId12" Type="http://schemas.openxmlformats.org/officeDocument/2006/relationships/image" Target="../media/image1097.png"/><Relationship Id="rId17" Type="http://schemas.openxmlformats.org/officeDocument/2006/relationships/customXml" Target="../ink/ink1105.xml"/><Relationship Id="rId25" Type="http://schemas.openxmlformats.org/officeDocument/2006/relationships/customXml" Target="../ink/ink1109.xml"/><Relationship Id="rId33" Type="http://schemas.openxmlformats.org/officeDocument/2006/relationships/image" Target="../media/image1106.png"/><Relationship Id="rId38" Type="http://schemas.openxmlformats.org/officeDocument/2006/relationships/customXml" Target="../ink/ink1116.xml"/><Relationship Id="rId46" Type="http://schemas.openxmlformats.org/officeDocument/2006/relationships/image" Target="../media/image1112.png"/><Relationship Id="rId20" Type="http://schemas.openxmlformats.org/officeDocument/2006/relationships/image" Target="../media/image1101.png"/><Relationship Id="rId41" Type="http://schemas.openxmlformats.org/officeDocument/2006/relationships/customXml" Target="../ink/ink11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34.png"/><Relationship Id="rId63" Type="http://schemas.openxmlformats.org/officeDocument/2006/relationships/customXml" Target="../ink/ink31.xml"/><Relationship Id="rId84" Type="http://schemas.openxmlformats.org/officeDocument/2006/relationships/image" Target="../media/image55.png"/><Relationship Id="rId138" Type="http://schemas.openxmlformats.org/officeDocument/2006/relationships/image" Target="../media/image82.png"/><Relationship Id="rId159" Type="http://schemas.openxmlformats.org/officeDocument/2006/relationships/customXml" Target="../ink/ink79.xml"/><Relationship Id="rId170" Type="http://schemas.openxmlformats.org/officeDocument/2006/relationships/image" Target="../media/image9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26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9.png"/><Relationship Id="rId53" Type="http://schemas.openxmlformats.org/officeDocument/2006/relationships/customXml" Target="../ink/ink26.xml"/><Relationship Id="rId74" Type="http://schemas.openxmlformats.org/officeDocument/2006/relationships/image" Target="../media/image50.png"/><Relationship Id="rId128" Type="http://schemas.openxmlformats.org/officeDocument/2006/relationships/image" Target="../media/image7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93.png"/><Relationship Id="rId181" Type="http://schemas.openxmlformats.org/officeDocument/2006/relationships/customXml" Target="../ink/ink90.xml"/><Relationship Id="rId216" Type="http://schemas.openxmlformats.org/officeDocument/2006/relationships/image" Target="../media/image121.png"/><Relationship Id="rId237" Type="http://schemas.openxmlformats.org/officeDocument/2006/relationships/customXml" Target="../ink/ink118.xml"/><Relationship Id="rId22" Type="http://schemas.openxmlformats.org/officeDocument/2006/relationships/image" Target="../media/image24.png"/><Relationship Id="rId43" Type="http://schemas.openxmlformats.org/officeDocument/2006/relationships/customXml" Target="../ink/ink21.xml"/><Relationship Id="rId64" Type="http://schemas.openxmlformats.org/officeDocument/2006/relationships/image" Target="../media/image45.png"/><Relationship Id="rId118" Type="http://schemas.openxmlformats.org/officeDocument/2006/relationships/image" Target="../media/image7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88.png"/><Relationship Id="rId171" Type="http://schemas.openxmlformats.org/officeDocument/2006/relationships/customXml" Target="../ink/ink85.xml"/><Relationship Id="rId192" Type="http://schemas.openxmlformats.org/officeDocument/2006/relationships/image" Target="../media/image109.png"/><Relationship Id="rId206" Type="http://schemas.openxmlformats.org/officeDocument/2006/relationships/image" Target="../media/image116.png"/><Relationship Id="rId227" Type="http://schemas.openxmlformats.org/officeDocument/2006/relationships/customXml" Target="../ink/ink113.xml"/><Relationship Id="rId12" Type="http://schemas.openxmlformats.org/officeDocument/2006/relationships/image" Target="../media/image19.png"/><Relationship Id="rId33" Type="http://schemas.openxmlformats.org/officeDocument/2006/relationships/customXml" Target="../ink/ink16.xml"/><Relationship Id="rId108" Type="http://schemas.openxmlformats.org/officeDocument/2006/relationships/image" Target="../media/image67.png"/><Relationship Id="rId129" Type="http://schemas.openxmlformats.org/officeDocument/2006/relationships/customXml" Target="../ink/ink64.xml"/><Relationship Id="rId54" Type="http://schemas.openxmlformats.org/officeDocument/2006/relationships/image" Target="../media/image40.png"/><Relationship Id="rId75" Type="http://schemas.openxmlformats.org/officeDocument/2006/relationships/customXml" Target="../ink/ink37.xml"/><Relationship Id="rId96" Type="http://schemas.openxmlformats.org/officeDocument/2006/relationships/image" Target="../media/image61.png"/><Relationship Id="rId140" Type="http://schemas.openxmlformats.org/officeDocument/2006/relationships/image" Target="../media/image83.png"/><Relationship Id="rId161" Type="http://schemas.openxmlformats.org/officeDocument/2006/relationships/customXml" Target="../ink/ink80.xml"/><Relationship Id="rId182" Type="http://schemas.openxmlformats.org/officeDocument/2006/relationships/image" Target="../media/image104.png"/><Relationship Id="rId217" Type="http://schemas.openxmlformats.org/officeDocument/2006/relationships/customXml" Target="../ink/ink108.xml"/><Relationship Id="rId6" Type="http://schemas.openxmlformats.org/officeDocument/2006/relationships/image" Target="../media/image16.png"/><Relationship Id="rId238" Type="http://schemas.openxmlformats.org/officeDocument/2006/relationships/image" Target="../media/image132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35.png"/><Relationship Id="rId65" Type="http://schemas.openxmlformats.org/officeDocument/2006/relationships/customXml" Target="../ink/ink32.xml"/><Relationship Id="rId86" Type="http://schemas.openxmlformats.org/officeDocument/2006/relationships/image" Target="../media/image56.png"/><Relationship Id="rId130" Type="http://schemas.openxmlformats.org/officeDocument/2006/relationships/image" Target="../media/image78.png"/><Relationship Id="rId151" Type="http://schemas.openxmlformats.org/officeDocument/2006/relationships/customXml" Target="../ink/ink75.xml"/><Relationship Id="rId172" Type="http://schemas.openxmlformats.org/officeDocument/2006/relationships/image" Target="../media/image99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27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30.png"/><Relationship Id="rId55" Type="http://schemas.openxmlformats.org/officeDocument/2006/relationships/customXml" Target="../ink/ink27.xml"/><Relationship Id="rId76" Type="http://schemas.openxmlformats.org/officeDocument/2006/relationships/image" Target="../media/image51.png"/><Relationship Id="rId97" Type="http://schemas.openxmlformats.org/officeDocument/2006/relationships/customXml" Target="../ink/ink48.xml"/><Relationship Id="rId120" Type="http://schemas.openxmlformats.org/officeDocument/2006/relationships/image" Target="../media/image73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94.png"/><Relationship Id="rId183" Type="http://schemas.openxmlformats.org/officeDocument/2006/relationships/customXml" Target="../ink/ink91.xml"/><Relationship Id="rId218" Type="http://schemas.openxmlformats.org/officeDocument/2006/relationships/image" Target="../media/image122.png"/><Relationship Id="rId24" Type="http://schemas.openxmlformats.org/officeDocument/2006/relationships/image" Target="../media/image25.png"/><Relationship Id="rId45" Type="http://schemas.openxmlformats.org/officeDocument/2006/relationships/customXml" Target="../ink/ink22.xml"/><Relationship Id="rId66" Type="http://schemas.openxmlformats.org/officeDocument/2006/relationships/image" Target="../media/image46.png"/><Relationship Id="rId87" Type="http://schemas.openxmlformats.org/officeDocument/2006/relationships/customXml" Target="../ink/ink43.xml"/><Relationship Id="rId110" Type="http://schemas.openxmlformats.org/officeDocument/2006/relationships/image" Target="../media/image68.png"/><Relationship Id="rId131" Type="http://schemas.openxmlformats.org/officeDocument/2006/relationships/customXml" Target="../ink/ink65.xml"/><Relationship Id="rId152" Type="http://schemas.openxmlformats.org/officeDocument/2006/relationships/image" Target="../media/image89.png"/><Relationship Id="rId173" Type="http://schemas.openxmlformats.org/officeDocument/2006/relationships/customXml" Target="../ink/ink86.xml"/><Relationship Id="rId194" Type="http://schemas.openxmlformats.org/officeDocument/2006/relationships/image" Target="../media/image110.png"/><Relationship Id="rId208" Type="http://schemas.openxmlformats.org/officeDocument/2006/relationships/image" Target="../media/image117.png"/><Relationship Id="rId229" Type="http://schemas.openxmlformats.org/officeDocument/2006/relationships/customXml" Target="../ink/ink114.xml"/><Relationship Id="rId14" Type="http://schemas.openxmlformats.org/officeDocument/2006/relationships/image" Target="../media/image20.png"/><Relationship Id="rId35" Type="http://schemas.openxmlformats.org/officeDocument/2006/relationships/customXml" Target="../ink/ink17.xml"/><Relationship Id="rId56" Type="http://schemas.openxmlformats.org/officeDocument/2006/relationships/image" Target="../media/image41.png"/><Relationship Id="rId77" Type="http://schemas.openxmlformats.org/officeDocument/2006/relationships/customXml" Target="../ink/ink38.xml"/><Relationship Id="rId100" Type="http://schemas.openxmlformats.org/officeDocument/2006/relationships/image" Target="../media/image63.png"/><Relationship Id="rId8" Type="http://schemas.openxmlformats.org/officeDocument/2006/relationships/image" Target="../media/image17.png"/><Relationship Id="rId98" Type="http://schemas.openxmlformats.org/officeDocument/2006/relationships/image" Target="../media/image62.png"/><Relationship Id="rId121" Type="http://schemas.openxmlformats.org/officeDocument/2006/relationships/customXml" Target="../ink/ink60.xml"/><Relationship Id="rId142" Type="http://schemas.openxmlformats.org/officeDocument/2006/relationships/image" Target="../media/image84.png"/><Relationship Id="rId163" Type="http://schemas.openxmlformats.org/officeDocument/2006/relationships/customXml" Target="../ink/ink81.xml"/><Relationship Id="rId184" Type="http://schemas.openxmlformats.org/officeDocument/2006/relationships/image" Target="../media/image105.png"/><Relationship Id="rId219" Type="http://schemas.openxmlformats.org/officeDocument/2006/relationships/customXml" Target="../ink/ink109.xml"/><Relationship Id="rId230" Type="http://schemas.openxmlformats.org/officeDocument/2006/relationships/image" Target="../media/image128.png"/><Relationship Id="rId25" Type="http://schemas.openxmlformats.org/officeDocument/2006/relationships/customXml" Target="../ink/ink12.xml"/><Relationship Id="rId46" Type="http://schemas.openxmlformats.org/officeDocument/2006/relationships/image" Target="../media/image36.png"/><Relationship Id="rId67" Type="http://schemas.openxmlformats.org/officeDocument/2006/relationships/customXml" Target="../ink/ink33.xml"/><Relationship Id="rId88" Type="http://schemas.openxmlformats.org/officeDocument/2006/relationships/image" Target="../media/image57.png"/><Relationship Id="rId111" Type="http://schemas.openxmlformats.org/officeDocument/2006/relationships/customXml" Target="../ink/ink55.xml"/><Relationship Id="rId132" Type="http://schemas.openxmlformats.org/officeDocument/2006/relationships/image" Target="../media/image79.png"/><Relationship Id="rId153" Type="http://schemas.openxmlformats.org/officeDocument/2006/relationships/customXml" Target="../ink/ink76.xml"/><Relationship Id="rId174" Type="http://schemas.openxmlformats.org/officeDocument/2006/relationships/image" Target="../media/image100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108.png"/><Relationship Id="rId204" Type="http://schemas.openxmlformats.org/officeDocument/2006/relationships/image" Target="../media/image115.png"/><Relationship Id="rId220" Type="http://schemas.openxmlformats.org/officeDocument/2006/relationships/image" Target="../media/image123.png"/><Relationship Id="rId225" Type="http://schemas.openxmlformats.org/officeDocument/2006/relationships/customXml" Target="../ink/ink112.xml"/><Relationship Id="rId15" Type="http://schemas.openxmlformats.org/officeDocument/2006/relationships/customXml" Target="../ink/ink7.xml"/><Relationship Id="rId36" Type="http://schemas.openxmlformats.org/officeDocument/2006/relationships/image" Target="../media/image31.png"/><Relationship Id="rId57" Type="http://schemas.openxmlformats.org/officeDocument/2006/relationships/customXml" Target="../ink/ink28.xml"/><Relationship Id="rId106" Type="http://schemas.openxmlformats.org/officeDocument/2006/relationships/image" Target="../media/image66.png"/><Relationship Id="rId127" Type="http://schemas.openxmlformats.org/officeDocument/2006/relationships/customXml" Target="../ink/ink63.xml"/><Relationship Id="rId10" Type="http://schemas.openxmlformats.org/officeDocument/2006/relationships/image" Target="../media/image18.png"/><Relationship Id="rId31" Type="http://schemas.openxmlformats.org/officeDocument/2006/relationships/customXml" Target="../ink/ink15.xml"/><Relationship Id="rId52" Type="http://schemas.openxmlformats.org/officeDocument/2006/relationships/image" Target="../media/image39.png"/><Relationship Id="rId73" Type="http://schemas.openxmlformats.org/officeDocument/2006/relationships/customXml" Target="../ink/ink36.xml"/><Relationship Id="rId78" Type="http://schemas.openxmlformats.org/officeDocument/2006/relationships/image" Target="../media/image52.png"/><Relationship Id="rId94" Type="http://schemas.openxmlformats.org/officeDocument/2006/relationships/image" Target="../media/image6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4.png"/><Relationship Id="rId143" Type="http://schemas.openxmlformats.org/officeDocument/2006/relationships/customXml" Target="../ink/ink71.xml"/><Relationship Id="rId148" Type="http://schemas.openxmlformats.org/officeDocument/2006/relationships/image" Target="../media/image87.png"/><Relationship Id="rId164" Type="http://schemas.openxmlformats.org/officeDocument/2006/relationships/image" Target="../media/image95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80" Type="http://schemas.openxmlformats.org/officeDocument/2006/relationships/image" Target="../media/image103.png"/><Relationship Id="rId210" Type="http://schemas.openxmlformats.org/officeDocument/2006/relationships/image" Target="../media/image118.png"/><Relationship Id="rId215" Type="http://schemas.openxmlformats.org/officeDocument/2006/relationships/customXml" Target="../ink/ink107.xml"/><Relationship Id="rId236" Type="http://schemas.openxmlformats.org/officeDocument/2006/relationships/image" Target="../media/image131.png"/><Relationship Id="rId26" Type="http://schemas.openxmlformats.org/officeDocument/2006/relationships/image" Target="../media/image26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47.png"/><Relationship Id="rId89" Type="http://schemas.openxmlformats.org/officeDocument/2006/relationships/customXml" Target="../ink/ink44.xml"/><Relationship Id="rId112" Type="http://schemas.openxmlformats.org/officeDocument/2006/relationships/image" Target="../media/image69.png"/><Relationship Id="rId133" Type="http://schemas.openxmlformats.org/officeDocument/2006/relationships/customXml" Target="../ink/ink66.xml"/><Relationship Id="rId154" Type="http://schemas.openxmlformats.org/officeDocument/2006/relationships/image" Target="../media/image90.png"/><Relationship Id="rId175" Type="http://schemas.openxmlformats.org/officeDocument/2006/relationships/customXml" Target="../ink/ink87.xml"/><Relationship Id="rId196" Type="http://schemas.openxmlformats.org/officeDocument/2006/relationships/image" Target="../media/image111.png"/><Relationship Id="rId200" Type="http://schemas.openxmlformats.org/officeDocument/2006/relationships/image" Target="../media/image113.png"/><Relationship Id="rId16" Type="http://schemas.openxmlformats.org/officeDocument/2006/relationships/image" Target="../media/image21.png"/><Relationship Id="rId221" Type="http://schemas.openxmlformats.org/officeDocument/2006/relationships/customXml" Target="../ink/ink110.xml"/><Relationship Id="rId37" Type="http://schemas.openxmlformats.org/officeDocument/2006/relationships/customXml" Target="../ink/ink18.xml"/><Relationship Id="rId58" Type="http://schemas.openxmlformats.org/officeDocument/2006/relationships/image" Target="../media/image42.png"/><Relationship Id="rId79" Type="http://schemas.openxmlformats.org/officeDocument/2006/relationships/customXml" Target="../ink/ink39.xml"/><Relationship Id="rId102" Type="http://schemas.openxmlformats.org/officeDocument/2006/relationships/image" Target="../media/image64.png"/><Relationship Id="rId123" Type="http://schemas.openxmlformats.org/officeDocument/2006/relationships/customXml" Target="../ink/ink61.xml"/><Relationship Id="rId144" Type="http://schemas.openxmlformats.org/officeDocument/2006/relationships/image" Target="../media/image85.png"/><Relationship Id="rId90" Type="http://schemas.openxmlformats.org/officeDocument/2006/relationships/image" Target="../media/image58.png"/><Relationship Id="rId165" Type="http://schemas.openxmlformats.org/officeDocument/2006/relationships/customXml" Target="../ink/ink82.xml"/><Relationship Id="rId186" Type="http://schemas.openxmlformats.org/officeDocument/2006/relationships/image" Target="../media/image106.png"/><Relationship Id="rId211" Type="http://schemas.openxmlformats.org/officeDocument/2006/relationships/customXml" Target="../ink/ink105.xml"/><Relationship Id="rId232" Type="http://schemas.openxmlformats.org/officeDocument/2006/relationships/image" Target="../media/image129.png"/><Relationship Id="rId27" Type="http://schemas.openxmlformats.org/officeDocument/2006/relationships/customXml" Target="../ink/ink13.xml"/><Relationship Id="rId48" Type="http://schemas.openxmlformats.org/officeDocument/2006/relationships/image" Target="../media/image3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80.png"/><Relationship Id="rId80" Type="http://schemas.openxmlformats.org/officeDocument/2006/relationships/image" Target="../media/image53.png"/><Relationship Id="rId155" Type="http://schemas.openxmlformats.org/officeDocument/2006/relationships/customXml" Target="../ink/ink77.xml"/><Relationship Id="rId176" Type="http://schemas.openxmlformats.org/officeDocument/2006/relationships/image" Target="../media/image101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24.png"/><Relationship Id="rId17" Type="http://schemas.openxmlformats.org/officeDocument/2006/relationships/customXml" Target="../ink/ink8.xml"/><Relationship Id="rId38" Type="http://schemas.openxmlformats.org/officeDocument/2006/relationships/image" Target="../media/image3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75.png"/><Relationship Id="rId70" Type="http://schemas.openxmlformats.org/officeDocument/2006/relationships/image" Target="../media/image4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96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9.xml"/><Relationship Id="rId212" Type="http://schemas.openxmlformats.org/officeDocument/2006/relationships/image" Target="../media/image119.png"/><Relationship Id="rId233" Type="http://schemas.openxmlformats.org/officeDocument/2006/relationships/customXml" Target="../ink/ink116.xml"/><Relationship Id="rId28" Type="http://schemas.openxmlformats.org/officeDocument/2006/relationships/image" Target="../media/image27.png"/><Relationship Id="rId49" Type="http://schemas.openxmlformats.org/officeDocument/2006/relationships/customXml" Target="../ink/ink24.xml"/><Relationship Id="rId114" Type="http://schemas.openxmlformats.org/officeDocument/2006/relationships/image" Target="../media/image70.png"/><Relationship Id="rId60" Type="http://schemas.openxmlformats.org/officeDocument/2006/relationships/image" Target="../media/image4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91.png"/><Relationship Id="rId177" Type="http://schemas.openxmlformats.org/officeDocument/2006/relationships/customXml" Target="../ink/ink88.xml"/><Relationship Id="rId198" Type="http://schemas.openxmlformats.org/officeDocument/2006/relationships/image" Target="../media/image112.png"/><Relationship Id="rId202" Type="http://schemas.openxmlformats.org/officeDocument/2006/relationships/image" Target="../media/image114.png"/><Relationship Id="rId223" Type="http://schemas.openxmlformats.org/officeDocument/2006/relationships/customXml" Target="../ink/ink111.xml"/><Relationship Id="rId18" Type="http://schemas.openxmlformats.org/officeDocument/2006/relationships/image" Target="../media/image22.png"/><Relationship Id="rId39" Type="http://schemas.openxmlformats.org/officeDocument/2006/relationships/customXml" Target="../ink/ink19.xml"/><Relationship Id="rId50" Type="http://schemas.openxmlformats.org/officeDocument/2006/relationships/image" Target="../media/image38.png"/><Relationship Id="rId104" Type="http://schemas.openxmlformats.org/officeDocument/2006/relationships/image" Target="../media/image65.png"/><Relationship Id="rId125" Type="http://schemas.openxmlformats.org/officeDocument/2006/relationships/customXml" Target="../ink/ink62.xml"/><Relationship Id="rId146" Type="http://schemas.openxmlformats.org/officeDocument/2006/relationships/image" Target="../media/image86.png"/><Relationship Id="rId167" Type="http://schemas.openxmlformats.org/officeDocument/2006/relationships/customXml" Target="../ink/ink83.xml"/><Relationship Id="rId188" Type="http://schemas.openxmlformats.org/officeDocument/2006/relationships/image" Target="../media/image107.png"/><Relationship Id="rId71" Type="http://schemas.openxmlformats.org/officeDocument/2006/relationships/customXml" Target="../ink/ink35.xml"/><Relationship Id="rId92" Type="http://schemas.openxmlformats.org/officeDocument/2006/relationships/image" Target="../media/image59.png"/><Relationship Id="rId213" Type="http://schemas.openxmlformats.org/officeDocument/2006/relationships/customXml" Target="../ink/ink106.xml"/><Relationship Id="rId234" Type="http://schemas.openxmlformats.org/officeDocument/2006/relationships/image" Target="../media/image130.png"/><Relationship Id="rId2" Type="http://schemas.openxmlformats.org/officeDocument/2006/relationships/image" Target="../media/image14.jpg"/><Relationship Id="rId29" Type="http://schemas.openxmlformats.org/officeDocument/2006/relationships/customXml" Target="../ink/ink14.xml"/><Relationship Id="rId40" Type="http://schemas.openxmlformats.org/officeDocument/2006/relationships/image" Target="../media/image33.png"/><Relationship Id="rId115" Type="http://schemas.openxmlformats.org/officeDocument/2006/relationships/customXml" Target="../ink/ink57.xml"/><Relationship Id="rId136" Type="http://schemas.openxmlformats.org/officeDocument/2006/relationships/image" Target="../media/image81.png"/><Relationship Id="rId157" Type="http://schemas.openxmlformats.org/officeDocument/2006/relationships/customXml" Target="../ink/ink78.xml"/><Relationship Id="rId178" Type="http://schemas.openxmlformats.org/officeDocument/2006/relationships/image" Target="../media/image102.png"/><Relationship Id="rId61" Type="http://schemas.openxmlformats.org/officeDocument/2006/relationships/customXml" Target="../ink/ink30.xml"/><Relationship Id="rId82" Type="http://schemas.openxmlformats.org/officeDocument/2006/relationships/image" Target="../media/image54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25.png"/><Relationship Id="rId30" Type="http://schemas.openxmlformats.org/officeDocument/2006/relationships/image" Target="../media/image28.png"/><Relationship Id="rId105" Type="http://schemas.openxmlformats.org/officeDocument/2006/relationships/customXml" Target="../ink/ink52.xml"/><Relationship Id="rId126" Type="http://schemas.openxmlformats.org/officeDocument/2006/relationships/image" Target="../media/image76.png"/><Relationship Id="rId147" Type="http://schemas.openxmlformats.org/officeDocument/2006/relationships/customXml" Target="../ink/ink73.xml"/><Relationship Id="rId168" Type="http://schemas.openxmlformats.org/officeDocument/2006/relationships/image" Target="../media/image97.png"/><Relationship Id="rId51" Type="http://schemas.openxmlformats.org/officeDocument/2006/relationships/customXml" Target="../ink/ink25.xml"/><Relationship Id="rId72" Type="http://schemas.openxmlformats.org/officeDocument/2006/relationships/image" Target="../media/image49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20.png"/><Relationship Id="rId235" Type="http://schemas.openxmlformats.org/officeDocument/2006/relationships/customXml" Target="../ink/ink117.xml"/><Relationship Id="rId116" Type="http://schemas.openxmlformats.org/officeDocument/2006/relationships/image" Target="../media/image71.png"/><Relationship Id="rId137" Type="http://schemas.openxmlformats.org/officeDocument/2006/relationships/customXml" Target="../ink/ink68.xml"/><Relationship Id="rId158" Type="http://schemas.openxmlformats.org/officeDocument/2006/relationships/image" Target="../media/image92.png"/><Relationship Id="rId20" Type="http://schemas.openxmlformats.org/officeDocument/2006/relationships/image" Target="../media/image23.png"/><Relationship Id="rId41" Type="http://schemas.openxmlformats.org/officeDocument/2006/relationships/customXml" Target="../ink/ink20.xml"/><Relationship Id="rId62" Type="http://schemas.openxmlformats.org/officeDocument/2006/relationships/image" Target="../media/image44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6.png"/><Relationship Id="rId13" Type="http://schemas.openxmlformats.org/officeDocument/2006/relationships/customXml" Target="../ink/ink1126.xml"/><Relationship Id="rId18" Type="http://schemas.openxmlformats.org/officeDocument/2006/relationships/image" Target="../media/image1121.png"/><Relationship Id="rId26" Type="http://schemas.openxmlformats.org/officeDocument/2006/relationships/image" Target="../media/image1125.png"/><Relationship Id="rId3" Type="http://schemas.openxmlformats.org/officeDocument/2006/relationships/customXml" Target="../ink/ink1121.xml"/><Relationship Id="rId21" Type="http://schemas.openxmlformats.org/officeDocument/2006/relationships/customXml" Target="../ink/ink1130.xml"/><Relationship Id="rId7" Type="http://schemas.openxmlformats.org/officeDocument/2006/relationships/customXml" Target="../ink/ink1123.xml"/><Relationship Id="rId12" Type="http://schemas.openxmlformats.org/officeDocument/2006/relationships/image" Target="../media/image1118.png"/><Relationship Id="rId17" Type="http://schemas.openxmlformats.org/officeDocument/2006/relationships/customXml" Target="../ink/ink1128.xml"/><Relationship Id="rId25" Type="http://schemas.openxmlformats.org/officeDocument/2006/relationships/customXml" Target="../ink/ink1132.xml"/><Relationship Id="rId2" Type="http://schemas.openxmlformats.org/officeDocument/2006/relationships/image" Target="../media/image1113.png"/><Relationship Id="rId16" Type="http://schemas.openxmlformats.org/officeDocument/2006/relationships/image" Target="../media/image1120.png"/><Relationship Id="rId20" Type="http://schemas.openxmlformats.org/officeDocument/2006/relationships/image" Target="../media/image1122.png"/><Relationship Id="rId29" Type="http://schemas.openxmlformats.org/officeDocument/2006/relationships/customXml" Target="../ink/ink113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15.png"/><Relationship Id="rId11" Type="http://schemas.openxmlformats.org/officeDocument/2006/relationships/customXml" Target="../ink/ink1125.xml"/><Relationship Id="rId24" Type="http://schemas.openxmlformats.org/officeDocument/2006/relationships/image" Target="../media/image1124.png"/><Relationship Id="rId5" Type="http://schemas.openxmlformats.org/officeDocument/2006/relationships/customXml" Target="../ink/ink1122.xml"/><Relationship Id="rId15" Type="http://schemas.openxmlformats.org/officeDocument/2006/relationships/customXml" Target="../ink/ink1127.xml"/><Relationship Id="rId23" Type="http://schemas.openxmlformats.org/officeDocument/2006/relationships/customXml" Target="../ink/ink1131.xml"/><Relationship Id="rId28" Type="http://schemas.openxmlformats.org/officeDocument/2006/relationships/image" Target="../media/image1126.png"/><Relationship Id="rId10" Type="http://schemas.openxmlformats.org/officeDocument/2006/relationships/image" Target="../media/image1117.png"/><Relationship Id="rId19" Type="http://schemas.openxmlformats.org/officeDocument/2006/relationships/customXml" Target="../ink/ink1129.xml"/><Relationship Id="rId4" Type="http://schemas.openxmlformats.org/officeDocument/2006/relationships/image" Target="../media/image1114.png"/><Relationship Id="rId9" Type="http://schemas.openxmlformats.org/officeDocument/2006/relationships/customXml" Target="../ink/ink1124.xml"/><Relationship Id="rId14" Type="http://schemas.openxmlformats.org/officeDocument/2006/relationships/image" Target="../media/image1119.png"/><Relationship Id="rId22" Type="http://schemas.openxmlformats.org/officeDocument/2006/relationships/image" Target="../media/image1123.png"/><Relationship Id="rId27" Type="http://schemas.openxmlformats.org/officeDocument/2006/relationships/customXml" Target="../ink/ink1133.xml"/><Relationship Id="rId30" Type="http://schemas.openxmlformats.org/officeDocument/2006/relationships/image" Target="../media/image11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21" Type="http://schemas.openxmlformats.org/officeDocument/2006/relationships/image" Target="../media/image142.png"/><Relationship Id="rId42" Type="http://schemas.openxmlformats.org/officeDocument/2006/relationships/customXml" Target="../ink/ink139.xml"/><Relationship Id="rId47" Type="http://schemas.openxmlformats.org/officeDocument/2006/relationships/image" Target="../media/image155.png"/><Relationship Id="rId63" Type="http://schemas.openxmlformats.org/officeDocument/2006/relationships/image" Target="../media/image163.png"/><Relationship Id="rId68" Type="http://schemas.openxmlformats.org/officeDocument/2006/relationships/customXml" Target="../ink/ink152.xml"/><Relationship Id="rId16" Type="http://schemas.openxmlformats.org/officeDocument/2006/relationships/customXml" Target="../ink/ink126.xml"/><Relationship Id="rId11" Type="http://schemas.openxmlformats.org/officeDocument/2006/relationships/image" Target="../media/image137.png"/><Relationship Id="rId32" Type="http://schemas.openxmlformats.org/officeDocument/2006/relationships/customXml" Target="../ink/ink134.xml"/><Relationship Id="rId37" Type="http://schemas.openxmlformats.org/officeDocument/2006/relationships/image" Target="../media/image150.png"/><Relationship Id="rId53" Type="http://schemas.openxmlformats.org/officeDocument/2006/relationships/image" Target="../media/image158.png"/><Relationship Id="rId58" Type="http://schemas.openxmlformats.org/officeDocument/2006/relationships/customXml" Target="../ink/ink147.xml"/><Relationship Id="rId74" Type="http://schemas.openxmlformats.org/officeDocument/2006/relationships/customXml" Target="../ink/ink155.xml"/><Relationship Id="rId79" Type="http://schemas.openxmlformats.org/officeDocument/2006/relationships/image" Target="../media/image171.png"/><Relationship Id="rId5" Type="http://schemas.openxmlformats.org/officeDocument/2006/relationships/image" Target="../media/image134.png"/><Relationship Id="rId61" Type="http://schemas.openxmlformats.org/officeDocument/2006/relationships/image" Target="../media/image162.png"/><Relationship Id="rId82" Type="http://schemas.openxmlformats.org/officeDocument/2006/relationships/customXml" Target="../ink/ink159.xml"/><Relationship Id="rId19" Type="http://schemas.openxmlformats.org/officeDocument/2006/relationships/image" Target="../media/image141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45.png"/><Relationship Id="rId30" Type="http://schemas.openxmlformats.org/officeDocument/2006/relationships/customXml" Target="../ink/ink133.xml"/><Relationship Id="rId35" Type="http://schemas.openxmlformats.org/officeDocument/2006/relationships/image" Target="../media/image149.png"/><Relationship Id="rId43" Type="http://schemas.openxmlformats.org/officeDocument/2006/relationships/image" Target="../media/image153.png"/><Relationship Id="rId48" Type="http://schemas.openxmlformats.org/officeDocument/2006/relationships/customXml" Target="../ink/ink142.xml"/><Relationship Id="rId56" Type="http://schemas.openxmlformats.org/officeDocument/2006/relationships/customXml" Target="../ink/ink146.xml"/><Relationship Id="rId64" Type="http://schemas.openxmlformats.org/officeDocument/2006/relationships/customXml" Target="../ink/ink150.xml"/><Relationship Id="rId69" Type="http://schemas.openxmlformats.org/officeDocument/2006/relationships/image" Target="../media/image166.png"/><Relationship Id="rId77" Type="http://schemas.openxmlformats.org/officeDocument/2006/relationships/image" Target="../media/image170.png"/><Relationship Id="rId8" Type="http://schemas.openxmlformats.org/officeDocument/2006/relationships/customXml" Target="../ink/ink122.xml"/><Relationship Id="rId51" Type="http://schemas.openxmlformats.org/officeDocument/2006/relationships/image" Target="../media/image157.png"/><Relationship Id="rId72" Type="http://schemas.openxmlformats.org/officeDocument/2006/relationships/customXml" Target="../ink/ink154.xml"/><Relationship Id="rId80" Type="http://schemas.openxmlformats.org/officeDocument/2006/relationships/customXml" Target="../ink/ink158.xml"/><Relationship Id="rId3" Type="http://schemas.openxmlformats.org/officeDocument/2006/relationships/image" Target="../media/image133.png"/><Relationship Id="rId12" Type="http://schemas.openxmlformats.org/officeDocument/2006/relationships/customXml" Target="../ink/ink124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38" Type="http://schemas.openxmlformats.org/officeDocument/2006/relationships/customXml" Target="../ink/ink137.xml"/><Relationship Id="rId46" Type="http://schemas.openxmlformats.org/officeDocument/2006/relationships/customXml" Target="../ink/ink141.xml"/><Relationship Id="rId59" Type="http://schemas.openxmlformats.org/officeDocument/2006/relationships/image" Target="../media/image161.png"/><Relationship Id="rId67" Type="http://schemas.openxmlformats.org/officeDocument/2006/relationships/image" Target="../media/image165.png"/><Relationship Id="rId20" Type="http://schemas.openxmlformats.org/officeDocument/2006/relationships/customXml" Target="../ink/ink128.xml"/><Relationship Id="rId41" Type="http://schemas.openxmlformats.org/officeDocument/2006/relationships/image" Target="../media/image152.png"/><Relationship Id="rId54" Type="http://schemas.openxmlformats.org/officeDocument/2006/relationships/customXml" Target="../ink/ink145.xml"/><Relationship Id="rId62" Type="http://schemas.openxmlformats.org/officeDocument/2006/relationships/customXml" Target="../ink/ink149.xml"/><Relationship Id="rId70" Type="http://schemas.openxmlformats.org/officeDocument/2006/relationships/customXml" Target="../ink/ink153.xml"/><Relationship Id="rId75" Type="http://schemas.openxmlformats.org/officeDocument/2006/relationships/image" Target="../media/image169.png"/><Relationship Id="rId83" Type="http://schemas.openxmlformats.org/officeDocument/2006/relationships/image" Target="../media/image173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21.xml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32.xml"/><Relationship Id="rId36" Type="http://schemas.openxmlformats.org/officeDocument/2006/relationships/customXml" Target="../ink/ink136.xml"/><Relationship Id="rId49" Type="http://schemas.openxmlformats.org/officeDocument/2006/relationships/image" Target="../media/image156.png"/><Relationship Id="rId57" Type="http://schemas.openxmlformats.org/officeDocument/2006/relationships/image" Target="../media/image160.png"/><Relationship Id="rId10" Type="http://schemas.openxmlformats.org/officeDocument/2006/relationships/customXml" Target="../ink/ink123.xml"/><Relationship Id="rId31" Type="http://schemas.openxmlformats.org/officeDocument/2006/relationships/image" Target="../media/image147.png"/><Relationship Id="rId44" Type="http://schemas.openxmlformats.org/officeDocument/2006/relationships/customXml" Target="../ink/ink140.xml"/><Relationship Id="rId52" Type="http://schemas.openxmlformats.org/officeDocument/2006/relationships/customXml" Target="../ink/ink144.xml"/><Relationship Id="rId60" Type="http://schemas.openxmlformats.org/officeDocument/2006/relationships/customXml" Target="../ink/ink148.xml"/><Relationship Id="rId65" Type="http://schemas.openxmlformats.org/officeDocument/2006/relationships/image" Target="../media/image164.png"/><Relationship Id="rId73" Type="http://schemas.openxmlformats.org/officeDocument/2006/relationships/image" Target="../media/image168.png"/><Relationship Id="rId78" Type="http://schemas.openxmlformats.org/officeDocument/2006/relationships/customXml" Target="../ink/ink157.xml"/><Relationship Id="rId81" Type="http://schemas.openxmlformats.org/officeDocument/2006/relationships/image" Target="../media/image172.png"/><Relationship Id="rId4" Type="http://schemas.openxmlformats.org/officeDocument/2006/relationships/customXml" Target="../ink/ink120.xml"/><Relationship Id="rId9" Type="http://schemas.openxmlformats.org/officeDocument/2006/relationships/image" Target="../media/image136.png"/><Relationship Id="rId13" Type="http://schemas.openxmlformats.org/officeDocument/2006/relationships/image" Target="../media/image138.png"/><Relationship Id="rId18" Type="http://schemas.openxmlformats.org/officeDocument/2006/relationships/customXml" Target="../ink/ink127.xml"/><Relationship Id="rId39" Type="http://schemas.openxmlformats.org/officeDocument/2006/relationships/image" Target="../media/image151.png"/><Relationship Id="rId34" Type="http://schemas.openxmlformats.org/officeDocument/2006/relationships/customXml" Target="../ink/ink135.xml"/><Relationship Id="rId50" Type="http://schemas.openxmlformats.org/officeDocument/2006/relationships/customXml" Target="../ink/ink143.xml"/><Relationship Id="rId55" Type="http://schemas.openxmlformats.org/officeDocument/2006/relationships/image" Target="../media/image159.png"/><Relationship Id="rId76" Type="http://schemas.openxmlformats.org/officeDocument/2006/relationships/customXml" Target="../ink/ink156.xml"/><Relationship Id="rId7" Type="http://schemas.openxmlformats.org/officeDocument/2006/relationships/image" Target="../media/image135.png"/><Relationship Id="rId71" Type="http://schemas.openxmlformats.org/officeDocument/2006/relationships/image" Target="../media/image167.png"/><Relationship Id="rId2" Type="http://schemas.openxmlformats.org/officeDocument/2006/relationships/customXml" Target="../ink/ink119.xml"/><Relationship Id="rId29" Type="http://schemas.openxmlformats.org/officeDocument/2006/relationships/image" Target="../media/image146.png"/><Relationship Id="rId24" Type="http://schemas.openxmlformats.org/officeDocument/2006/relationships/customXml" Target="../ink/ink130.xml"/><Relationship Id="rId40" Type="http://schemas.openxmlformats.org/officeDocument/2006/relationships/customXml" Target="../ink/ink138.xml"/><Relationship Id="rId45" Type="http://schemas.openxmlformats.org/officeDocument/2006/relationships/image" Target="../media/image154.png"/><Relationship Id="rId66" Type="http://schemas.openxmlformats.org/officeDocument/2006/relationships/customXml" Target="../ink/ink15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5.png"/><Relationship Id="rId21" Type="http://schemas.openxmlformats.org/officeDocument/2006/relationships/customXml" Target="../ink/ink169.xml"/><Relationship Id="rId42" Type="http://schemas.openxmlformats.org/officeDocument/2006/relationships/image" Target="../media/image193.png"/><Relationship Id="rId47" Type="http://schemas.openxmlformats.org/officeDocument/2006/relationships/customXml" Target="../ink/ink182.xml"/><Relationship Id="rId63" Type="http://schemas.openxmlformats.org/officeDocument/2006/relationships/customXml" Target="../ink/ink190.xml"/><Relationship Id="rId68" Type="http://schemas.openxmlformats.org/officeDocument/2006/relationships/customXml" Target="../ink/ink193.xml"/><Relationship Id="rId84" Type="http://schemas.openxmlformats.org/officeDocument/2006/relationships/image" Target="../media/image213.png"/><Relationship Id="rId89" Type="http://schemas.openxmlformats.org/officeDocument/2006/relationships/customXml" Target="../ink/ink204.xml"/><Relationship Id="rId16" Type="http://schemas.openxmlformats.org/officeDocument/2006/relationships/image" Target="../media/image181.png"/><Relationship Id="rId11" Type="http://schemas.openxmlformats.org/officeDocument/2006/relationships/customXml" Target="../ink/ink164.xml"/><Relationship Id="rId32" Type="http://schemas.openxmlformats.org/officeDocument/2006/relationships/image" Target="../media/image188.png"/><Relationship Id="rId37" Type="http://schemas.openxmlformats.org/officeDocument/2006/relationships/customXml" Target="../ink/ink177.xml"/><Relationship Id="rId53" Type="http://schemas.openxmlformats.org/officeDocument/2006/relationships/customXml" Target="../ink/ink185.xml"/><Relationship Id="rId58" Type="http://schemas.openxmlformats.org/officeDocument/2006/relationships/image" Target="../media/image201.png"/><Relationship Id="rId74" Type="http://schemas.openxmlformats.org/officeDocument/2006/relationships/customXml" Target="../ink/ink196.xml"/><Relationship Id="rId79" Type="http://schemas.openxmlformats.org/officeDocument/2006/relationships/image" Target="../media/image211.png"/><Relationship Id="rId5" Type="http://schemas.openxmlformats.org/officeDocument/2006/relationships/customXml" Target="../ink/ink161.xml"/><Relationship Id="rId90" Type="http://schemas.openxmlformats.org/officeDocument/2006/relationships/image" Target="../media/image216.png"/><Relationship Id="rId95" Type="http://schemas.openxmlformats.org/officeDocument/2006/relationships/customXml" Target="../ink/ink207.xml"/><Relationship Id="rId22" Type="http://schemas.openxmlformats.org/officeDocument/2006/relationships/image" Target="../media/image183.png"/><Relationship Id="rId27" Type="http://schemas.openxmlformats.org/officeDocument/2006/relationships/customXml" Target="../ink/ink172.xml"/><Relationship Id="rId43" Type="http://schemas.openxmlformats.org/officeDocument/2006/relationships/customXml" Target="../ink/ink180.xml"/><Relationship Id="rId48" Type="http://schemas.openxmlformats.org/officeDocument/2006/relationships/image" Target="../media/image196.png"/><Relationship Id="rId64" Type="http://schemas.openxmlformats.org/officeDocument/2006/relationships/image" Target="../media/image204.png"/><Relationship Id="rId69" Type="http://schemas.openxmlformats.org/officeDocument/2006/relationships/image" Target="../media/image206.png"/><Relationship Id="rId80" Type="http://schemas.openxmlformats.org/officeDocument/2006/relationships/customXml" Target="../ink/ink199.xml"/><Relationship Id="rId85" Type="http://schemas.openxmlformats.org/officeDocument/2006/relationships/customXml" Target="../ink/ink202.xml"/><Relationship Id="rId3" Type="http://schemas.openxmlformats.org/officeDocument/2006/relationships/customXml" Target="../ink/ink160.xml"/><Relationship Id="rId12" Type="http://schemas.openxmlformats.org/officeDocument/2006/relationships/image" Target="../media/image179.png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33" Type="http://schemas.openxmlformats.org/officeDocument/2006/relationships/customXml" Target="../ink/ink175.xml"/><Relationship Id="rId38" Type="http://schemas.openxmlformats.org/officeDocument/2006/relationships/image" Target="../media/image191.png"/><Relationship Id="rId46" Type="http://schemas.openxmlformats.org/officeDocument/2006/relationships/image" Target="../media/image195.png"/><Relationship Id="rId59" Type="http://schemas.openxmlformats.org/officeDocument/2006/relationships/customXml" Target="../ink/ink188.xml"/><Relationship Id="rId67" Type="http://schemas.openxmlformats.org/officeDocument/2006/relationships/customXml" Target="../ink/ink192.xml"/><Relationship Id="rId20" Type="http://schemas.openxmlformats.org/officeDocument/2006/relationships/image" Target="../media/image182.png"/><Relationship Id="rId41" Type="http://schemas.openxmlformats.org/officeDocument/2006/relationships/customXml" Target="../ink/ink179.xml"/><Relationship Id="rId54" Type="http://schemas.openxmlformats.org/officeDocument/2006/relationships/image" Target="../media/image199.png"/><Relationship Id="rId62" Type="http://schemas.openxmlformats.org/officeDocument/2006/relationships/image" Target="../media/image203.png"/><Relationship Id="rId70" Type="http://schemas.openxmlformats.org/officeDocument/2006/relationships/customXml" Target="../ink/ink194.xml"/><Relationship Id="rId75" Type="http://schemas.openxmlformats.org/officeDocument/2006/relationships/image" Target="../media/image209.png"/><Relationship Id="rId83" Type="http://schemas.openxmlformats.org/officeDocument/2006/relationships/customXml" Target="../ink/ink201.xml"/><Relationship Id="rId88" Type="http://schemas.openxmlformats.org/officeDocument/2006/relationships/image" Target="../media/image215.png"/><Relationship Id="rId91" Type="http://schemas.openxmlformats.org/officeDocument/2006/relationships/customXml" Target="../ink/ink205.xml"/><Relationship Id="rId96" Type="http://schemas.openxmlformats.org/officeDocument/2006/relationships/image" Target="../media/image2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6.png"/><Relationship Id="rId15" Type="http://schemas.openxmlformats.org/officeDocument/2006/relationships/customXml" Target="../ink/ink166.xml"/><Relationship Id="rId23" Type="http://schemas.openxmlformats.org/officeDocument/2006/relationships/customXml" Target="../ink/ink170.xml"/><Relationship Id="rId28" Type="http://schemas.openxmlformats.org/officeDocument/2006/relationships/image" Target="../media/image186.png"/><Relationship Id="rId36" Type="http://schemas.openxmlformats.org/officeDocument/2006/relationships/image" Target="../media/image190.png"/><Relationship Id="rId49" Type="http://schemas.openxmlformats.org/officeDocument/2006/relationships/customXml" Target="../ink/ink183.xml"/><Relationship Id="rId57" Type="http://schemas.openxmlformats.org/officeDocument/2006/relationships/customXml" Target="../ink/ink187.xml"/><Relationship Id="rId10" Type="http://schemas.openxmlformats.org/officeDocument/2006/relationships/image" Target="../media/image178.png"/><Relationship Id="rId31" Type="http://schemas.openxmlformats.org/officeDocument/2006/relationships/customXml" Target="../ink/ink174.xml"/><Relationship Id="rId44" Type="http://schemas.openxmlformats.org/officeDocument/2006/relationships/image" Target="../media/image194.png"/><Relationship Id="rId52" Type="http://schemas.openxmlformats.org/officeDocument/2006/relationships/image" Target="../media/image198.png"/><Relationship Id="rId60" Type="http://schemas.openxmlformats.org/officeDocument/2006/relationships/image" Target="../media/image202.png"/><Relationship Id="rId65" Type="http://schemas.openxmlformats.org/officeDocument/2006/relationships/customXml" Target="../ink/ink191.xml"/><Relationship Id="rId73" Type="http://schemas.openxmlformats.org/officeDocument/2006/relationships/image" Target="../media/image208.png"/><Relationship Id="rId78" Type="http://schemas.openxmlformats.org/officeDocument/2006/relationships/customXml" Target="../ink/ink198.xml"/><Relationship Id="rId81" Type="http://schemas.openxmlformats.org/officeDocument/2006/relationships/customXml" Target="../ink/ink200.xml"/><Relationship Id="rId86" Type="http://schemas.openxmlformats.org/officeDocument/2006/relationships/image" Target="../media/image214.png"/><Relationship Id="rId94" Type="http://schemas.openxmlformats.org/officeDocument/2006/relationships/image" Target="../media/image218.png"/><Relationship Id="rId4" Type="http://schemas.openxmlformats.org/officeDocument/2006/relationships/image" Target="../media/image175.png"/><Relationship Id="rId9" Type="http://schemas.openxmlformats.org/officeDocument/2006/relationships/customXml" Target="../ink/ink163.xml"/><Relationship Id="rId13" Type="http://schemas.openxmlformats.org/officeDocument/2006/relationships/customXml" Target="../ink/ink165.xml"/><Relationship Id="rId18" Type="http://schemas.openxmlformats.org/officeDocument/2006/relationships/image" Target="../media/image32.png"/><Relationship Id="rId39" Type="http://schemas.openxmlformats.org/officeDocument/2006/relationships/customXml" Target="../ink/ink178.xml"/><Relationship Id="rId34" Type="http://schemas.openxmlformats.org/officeDocument/2006/relationships/image" Target="../media/image189.png"/><Relationship Id="rId50" Type="http://schemas.openxmlformats.org/officeDocument/2006/relationships/image" Target="../media/image197.png"/><Relationship Id="rId55" Type="http://schemas.openxmlformats.org/officeDocument/2006/relationships/customXml" Target="../ink/ink186.xml"/><Relationship Id="rId76" Type="http://schemas.openxmlformats.org/officeDocument/2006/relationships/customXml" Target="../ink/ink197.xml"/><Relationship Id="rId97" Type="http://schemas.openxmlformats.org/officeDocument/2006/relationships/customXml" Target="../ink/ink208.xml"/><Relationship Id="rId7" Type="http://schemas.openxmlformats.org/officeDocument/2006/relationships/customXml" Target="../ink/ink162.xml"/><Relationship Id="rId71" Type="http://schemas.openxmlformats.org/officeDocument/2006/relationships/image" Target="../media/image207.png"/><Relationship Id="rId92" Type="http://schemas.openxmlformats.org/officeDocument/2006/relationships/image" Target="../media/image217.png"/><Relationship Id="rId2" Type="http://schemas.openxmlformats.org/officeDocument/2006/relationships/image" Target="../media/image174.png"/><Relationship Id="rId29" Type="http://schemas.openxmlformats.org/officeDocument/2006/relationships/customXml" Target="../ink/ink173.xml"/><Relationship Id="rId24" Type="http://schemas.openxmlformats.org/officeDocument/2006/relationships/image" Target="../media/image184.png"/><Relationship Id="rId40" Type="http://schemas.openxmlformats.org/officeDocument/2006/relationships/image" Target="../media/image192.png"/><Relationship Id="rId45" Type="http://schemas.openxmlformats.org/officeDocument/2006/relationships/customXml" Target="../ink/ink181.xml"/><Relationship Id="rId66" Type="http://schemas.openxmlformats.org/officeDocument/2006/relationships/image" Target="../media/image205.png"/><Relationship Id="rId87" Type="http://schemas.openxmlformats.org/officeDocument/2006/relationships/customXml" Target="../ink/ink203.xml"/><Relationship Id="rId61" Type="http://schemas.openxmlformats.org/officeDocument/2006/relationships/customXml" Target="../ink/ink189.xml"/><Relationship Id="rId82" Type="http://schemas.openxmlformats.org/officeDocument/2006/relationships/image" Target="../media/image212.png"/><Relationship Id="rId19" Type="http://schemas.openxmlformats.org/officeDocument/2006/relationships/customXml" Target="../ink/ink168.xml"/><Relationship Id="rId14" Type="http://schemas.openxmlformats.org/officeDocument/2006/relationships/image" Target="../media/image180.png"/><Relationship Id="rId30" Type="http://schemas.openxmlformats.org/officeDocument/2006/relationships/image" Target="../media/image187.png"/><Relationship Id="rId35" Type="http://schemas.openxmlformats.org/officeDocument/2006/relationships/customXml" Target="../ink/ink176.xml"/><Relationship Id="rId56" Type="http://schemas.openxmlformats.org/officeDocument/2006/relationships/image" Target="../media/image200.png"/><Relationship Id="rId77" Type="http://schemas.openxmlformats.org/officeDocument/2006/relationships/image" Target="../media/image210.png"/><Relationship Id="rId8" Type="http://schemas.openxmlformats.org/officeDocument/2006/relationships/image" Target="../media/image177.png"/><Relationship Id="rId51" Type="http://schemas.openxmlformats.org/officeDocument/2006/relationships/customXml" Target="../ink/ink184.xml"/><Relationship Id="rId72" Type="http://schemas.openxmlformats.org/officeDocument/2006/relationships/customXml" Target="../ink/ink195.xml"/><Relationship Id="rId93" Type="http://schemas.openxmlformats.org/officeDocument/2006/relationships/customXml" Target="../ink/ink20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7.png"/><Relationship Id="rId21" Type="http://schemas.openxmlformats.org/officeDocument/2006/relationships/image" Target="../media/image29.png"/><Relationship Id="rId42" Type="http://schemas.openxmlformats.org/officeDocument/2006/relationships/customXml" Target="../ink/ink228.xml"/><Relationship Id="rId63" Type="http://schemas.openxmlformats.org/officeDocument/2006/relationships/image" Target="../media/image250.png"/><Relationship Id="rId84" Type="http://schemas.openxmlformats.org/officeDocument/2006/relationships/customXml" Target="../ink/ink249.xml"/><Relationship Id="rId138" Type="http://schemas.openxmlformats.org/officeDocument/2006/relationships/customXml" Target="../ink/ink276.xml"/><Relationship Id="rId107" Type="http://schemas.openxmlformats.org/officeDocument/2006/relationships/image" Target="../media/image272.png"/><Relationship Id="rId11" Type="http://schemas.openxmlformats.org/officeDocument/2006/relationships/image" Target="../media/image225.png"/><Relationship Id="rId32" Type="http://schemas.openxmlformats.org/officeDocument/2006/relationships/customXml" Target="../ink/ink223.xml"/><Relationship Id="rId53" Type="http://schemas.openxmlformats.org/officeDocument/2006/relationships/image" Target="../media/image245.png"/><Relationship Id="rId74" Type="http://schemas.openxmlformats.org/officeDocument/2006/relationships/customXml" Target="../ink/ink244.xml"/><Relationship Id="rId128" Type="http://schemas.openxmlformats.org/officeDocument/2006/relationships/customXml" Target="../ink/ink271.xml"/><Relationship Id="rId149" Type="http://schemas.openxmlformats.org/officeDocument/2006/relationships/image" Target="../media/image292.png"/><Relationship Id="rId5" Type="http://schemas.openxmlformats.org/officeDocument/2006/relationships/image" Target="../media/image222.png"/><Relationship Id="rId95" Type="http://schemas.openxmlformats.org/officeDocument/2006/relationships/image" Target="../media/image266.png"/><Relationship Id="rId22" Type="http://schemas.openxmlformats.org/officeDocument/2006/relationships/customXml" Target="../ink/ink218.xml"/><Relationship Id="rId27" Type="http://schemas.openxmlformats.org/officeDocument/2006/relationships/image" Target="../media/image232.png"/><Relationship Id="rId43" Type="http://schemas.openxmlformats.org/officeDocument/2006/relationships/image" Target="../media/image240.png"/><Relationship Id="rId48" Type="http://schemas.openxmlformats.org/officeDocument/2006/relationships/customXml" Target="../ink/ink231.xml"/><Relationship Id="rId64" Type="http://schemas.openxmlformats.org/officeDocument/2006/relationships/customXml" Target="../ink/ink239.xml"/><Relationship Id="rId69" Type="http://schemas.openxmlformats.org/officeDocument/2006/relationships/image" Target="../media/image253.png"/><Relationship Id="rId113" Type="http://schemas.openxmlformats.org/officeDocument/2006/relationships/image" Target="../media/image275.png"/><Relationship Id="rId118" Type="http://schemas.openxmlformats.org/officeDocument/2006/relationships/customXml" Target="../ink/ink266.xml"/><Relationship Id="rId134" Type="http://schemas.openxmlformats.org/officeDocument/2006/relationships/customXml" Target="../ink/ink274.xml"/><Relationship Id="rId139" Type="http://schemas.openxmlformats.org/officeDocument/2006/relationships/image" Target="../media/image287.png"/><Relationship Id="rId80" Type="http://schemas.openxmlformats.org/officeDocument/2006/relationships/customXml" Target="../ink/ink247.xml"/><Relationship Id="rId85" Type="http://schemas.openxmlformats.org/officeDocument/2006/relationships/image" Target="../media/image261.png"/><Relationship Id="rId150" Type="http://schemas.openxmlformats.org/officeDocument/2006/relationships/customXml" Target="../ink/ink282.xml"/><Relationship Id="rId155" Type="http://schemas.openxmlformats.org/officeDocument/2006/relationships/image" Target="../media/image295.png"/><Relationship Id="rId12" Type="http://schemas.openxmlformats.org/officeDocument/2006/relationships/customXml" Target="../ink/ink213.xml"/><Relationship Id="rId17" Type="http://schemas.openxmlformats.org/officeDocument/2006/relationships/image" Target="../media/image228.png"/><Relationship Id="rId33" Type="http://schemas.openxmlformats.org/officeDocument/2006/relationships/image" Target="../media/image235.png"/><Relationship Id="rId38" Type="http://schemas.openxmlformats.org/officeDocument/2006/relationships/customXml" Target="../ink/ink226.xml"/><Relationship Id="rId59" Type="http://schemas.openxmlformats.org/officeDocument/2006/relationships/image" Target="../media/image248.png"/><Relationship Id="rId103" Type="http://schemas.openxmlformats.org/officeDocument/2006/relationships/image" Target="../media/image270.png"/><Relationship Id="rId108" Type="http://schemas.openxmlformats.org/officeDocument/2006/relationships/customXml" Target="../ink/ink261.xml"/><Relationship Id="rId124" Type="http://schemas.openxmlformats.org/officeDocument/2006/relationships/customXml" Target="../ink/ink269.xml"/><Relationship Id="rId129" Type="http://schemas.openxmlformats.org/officeDocument/2006/relationships/image" Target="../media/image283.png"/><Relationship Id="rId54" Type="http://schemas.openxmlformats.org/officeDocument/2006/relationships/customXml" Target="../ink/ink234.xml"/><Relationship Id="rId70" Type="http://schemas.openxmlformats.org/officeDocument/2006/relationships/customXml" Target="../ink/ink242.xml"/><Relationship Id="rId75" Type="http://schemas.openxmlformats.org/officeDocument/2006/relationships/image" Target="../media/image256.png"/><Relationship Id="rId91" Type="http://schemas.openxmlformats.org/officeDocument/2006/relationships/image" Target="../media/image264.png"/><Relationship Id="rId96" Type="http://schemas.openxmlformats.org/officeDocument/2006/relationships/customXml" Target="../ink/ink255.xml"/><Relationship Id="rId140" Type="http://schemas.openxmlformats.org/officeDocument/2006/relationships/customXml" Target="../ink/ink277.xml"/><Relationship Id="rId145" Type="http://schemas.openxmlformats.org/officeDocument/2006/relationships/image" Target="../media/image290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10.xml"/><Relationship Id="rId23" Type="http://schemas.openxmlformats.org/officeDocument/2006/relationships/image" Target="../media/image230.png"/><Relationship Id="rId28" Type="http://schemas.openxmlformats.org/officeDocument/2006/relationships/customXml" Target="../ink/ink221.xml"/><Relationship Id="rId49" Type="http://schemas.openxmlformats.org/officeDocument/2006/relationships/image" Target="../media/image243.png"/><Relationship Id="rId114" Type="http://schemas.openxmlformats.org/officeDocument/2006/relationships/customXml" Target="../ink/ink264.xml"/><Relationship Id="rId119" Type="http://schemas.openxmlformats.org/officeDocument/2006/relationships/image" Target="../media/image278.png"/><Relationship Id="rId44" Type="http://schemas.openxmlformats.org/officeDocument/2006/relationships/customXml" Target="../ink/ink229.xml"/><Relationship Id="rId60" Type="http://schemas.openxmlformats.org/officeDocument/2006/relationships/customXml" Target="../ink/ink237.xml"/><Relationship Id="rId65" Type="http://schemas.openxmlformats.org/officeDocument/2006/relationships/image" Target="../media/image251.png"/><Relationship Id="rId81" Type="http://schemas.openxmlformats.org/officeDocument/2006/relationships/image" Target="../media/image259.png"/><Relationship Id="rId86" Type="http://schemas.openxmlformats.org/officeDocument/2006/relationships/customXml" Target="../ink/ink250.xml"/><Relationship Id="rId130" Type="http://schemas.openxmlformats.org/officeDocument/2006/relationships/customXml" Target="../ink/ink272.xml"/><Relationship Id="rId135" Type="http://schemas.openxmlformats.org/officeDocument/2006/relationships/image" Target="../media/image286.png"/><Relationship Id="rId151" Type="http://schemas.openxmlformats.org/officeDocument/2006/relationships/image" Target="../media/image293.png"/><Relationship Id="rId13" Type="http://schemas.openxmlformats.org/officeDocument/2006/relationships/image" Target="../media/image226.png"/><Relationship Id="rId18" Type="http://schemas.openxmlformats.org/officeDocument/2006/relationships/customXml" Target="../ink/ink216.xml"/><Relationship Id="rId39" Type="http://schemas.openxmlformats.org/officeDocument/2006/relationships/image" Target="../media/image238.png"/><Relationship Id="rId109" Type="http://schemas.openxmlformats.org/officeDocument/2006/relationships/image" Target="../media/image273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46.png"/><Relationship Id="rId76" Type="http://schemas.openxmlformats.org/officeDocument/2006/relationships/customXml" Target="../ink/ink245.xml"/><Relationship Id="rId97" Type="http://schemas.openxmlformats.org/officeDocument/2006/relationships/image" Target="../media/image267.png"/><Relationship Id="rId104" Type="http://schemas.openxmlformats.org/officeDocument/2006/relationships/customXml" Target="../ink/ink259.xml"/><Relationship Id="rId120" Type="http://schemas.openxmlformats.org/officeDocument/2006/relationships/customXml" Target="../ink/ink267.xml"/><Relationship Id="rId125" Type="http://schemas.openxmlformats.org/officeDocument/2006/relationships/image" Target="../media/image281.png"/><Relationship Id="rId141" Type="http://schemas.openxmlformats.org/officeDocument/2006/relationships/image" Target="../media/image288.png"/><Relationship Id="rId146" Type="http://schemas.openxmlformats.org/officeDocument/2006/relationships/customXml" Target="../ink/ink280.xml"/><Relationship Id="rId7" Type="http://schemas.openxmlformats.org/officeDocument/2006/relationships/image" Target="../media/image223.png"/><Relationship Id="rId71" Type="http://schemas.openxmlformats.org/officeDocument/2006/relationships/image" Target="../media/image254.png"/><Relationship Id="rId92" Type="http://schemas.openxmlformats.org/officeDocument/2006/relationships/customXml" Target="../ink/ink253.xml"/><Relationship Id="rId2" Type="http://schemas.openxmlformats.org/officeDocument/2006/relationships/image" Target="../media/image220.png"/><Relationship Id="rId29" Type="http://schemas.openxmlformats.org/officeDocument/2006/relationships/image" Target="../media/image233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41.png"/><Relationship Id="rId66" Type="http://schemas.openxmlformats.org/officeDocument/2006/relationships/customXml" Target="../ink/ink240.xml"/><Relationship Id="rId87" Type="http://schemas.openxmlformats.org/officeDocument/2006/relationships/image" Target="../media/image262.png"/><Relationship Id="rId110" Type="http://schemas.openxmlformats.org/officeDocument/2006/relationships/customXml" Target="../ink/ink262.xml"/><Relationship Id="rId115" Type="http://schemas.openxmlformats.org/officeDocument/2006/relationships/image" Target="../media/image276.png"/><Relationship Id="rId131" Type="http://schemas.openxmlformats.org/officeDocument/2006/relationships/image" Target="../media/image284.png"/><Relationship Id="rId136" Type="http://schemas.openxmlformats.org/officeDocument/2006/relationships/customXml" Target="../ink/ink275.xml"/><Relationship Id="rId61" Type="http://schemas.openxmlformats.org/officeDocument/2006/relationships/image" Target="../media/image249.png"/><Relationship Id="rId82" Type="http://schemas.openxmlformats.org/officeDocument/2006/relationships/customXml" Target="../ink/ink248.xml"/><Relationship Id="rId152" Type="http://schemas.openxmlformats.org/officeDocument/2006/relationships/customXml" Target="../ink/ink283.xml"/><Relationship Id="rId19" Type="http://schemas.openxmlformats.org/officeDocument/2006/relationships/image" Target="../media/image229.png"/><Relationship Id="rId14" Type="http://schemas.openxmlformats.org/officeDocument/2006/relationships/customXml" Target="../ink/ink214.xml"/><Relationship Id="rId30" Type="http://schemas.openxmlformats.org/officeDocument/2006/relationships/customXml" Target="../ink/ink222.xml"/><Relationship Id="rId35" Type="http://schemas.openxmlformats.org/officeDocument/2006/relationships/image" Target="../media/image236.png"/><Relationship Id="rId56" Type="http://schemas.openxmlformats.org/officeDocument/2006/relationships/customXml" Target="../ink/ink235.xml"/><Relationship Id="rId77" Type="http://schemas.openxmlformats.org/officeDocument/2006/relationships/image" Target="../media/image257.png"/><Relationship Id="rId100" Type="http://schemas.openxmlformats.org/officeDocument/2006/relationships/customXml" Target="../ink/ink257.xml"/><Relationship Id="rId105" Type="http://schemas.openxmlformats.org/officeDocument/2006/relationships/image" Target="../media/image271.png"/><Relationship Id="rId126" Type="http://schemas.openxmlformats.org/officeDocument/2006/relationships/customXml" Target="../ink/ink270.xml"/><Relationship Id="rId147" Type="http://schemas.openxmlformats.org/officeDocument/2006/relationships/image" Target="../media/image291.png"/><Relationship Id="rId8" Type="http://schemas.openxmlformats.org/officeDocument/2006/relationships/customXml" Target="../ink/ink211.xml"/><Relationship Id="rId51" Type="http://schemas.openxmlformats.org/officeDocument/2006/relationships/image" Target="../media/image244.png"/><Relationship Id="rId72" Type="http://schemas.openxmlformats.org/officeDocument/2006/relationships/customXml" Target="../ink/ink243.xml"/><Relationship Id="rId93" Type="http://schemas.openxmlformats.org/officeDocument/2006/relationships/image" Target="../media/image265.png"/><Relationship Id="rId98" Type="http://schemas.openxmlformats.org/officeDocument/2006/relationships/customXml" Target="../ink/ink256.xml"/><Relationship Id="rId121" Type="http://schemas.openxmlformats.org/officeDocument/2006/relationships/image" Target="../media/image279.png"/><Relationship Id="rId142" Type="http://schemas.openxmlformats.org/officeDocument/2006/relationships/customXml" Target="../ink/ink278.xml"/><Relationship Id="rId3" Type="http://schemas.openxmlformats.org/officeDocument/2006/relationships/image" Target="../media/image221.png"/><Relationship Id="rId25" Type="http://schemas.openxmlformats.org/officeDocument/2006/relationships/image" Target="../media/image231.png"/><Relationship Id="rId46" Type="http://schemas.openxmlformats.org/officeDocument/2006/relationships/customXml" Target="../ink/ink230.xml"/><Relationship Id="rId67" Type="http://schemas.openxmlformats.org/officeDocument/2006/relationships/image" Target="../media/image252.png"/><Relationship Id="rId116" Type="http://schemas.openxmlformats.org/officeDocument/2006/relationships/customXml" Target="../ink/ink265.xml"/><Relationship Id="rId137" Type="http://schemas.openxmlformats.org/officeDocument/2006/relationships/image" Target="../media/image110.png"/><Relationship Id="rId20" Type="http://schemas.openxmlformats.org/officeDocument/2006/relationships/customXml" Target="../ink/ink217.xml"/><Relationship Id="rId41" Type="http://schemas.openxmlformats.org/officeDocument/2006/relationships/image" Target="../media/image239.png"/><Relationship Id="rId62" Type="http://schemas.openxmlformats.org/officeDocument/2006/relationships/customXml" Target="../ink/ink238.xml"/><Relationship Id="rId83" Type="http://schemas.openxmlformats.org/officeDocument/2006/relationships/image" Target="../media/image260.png"/><Relationship Id="rId88" Type="http://schemas.openxmlformats.org/officeDocument/2006/relationships/customXml" Target="../ink/ink251.xml"/><Relationship Id="rId111" Type="http://schemas.openxmlformats.org/officeDocument/2006/relationships/image" Target="../media/image274.png"/><Relationship Id="rId132" Type="http://schemas.openxmlformats.org/officeDocument/2006/relationships/customXml" Target="../ink/ink273.xml"/><Relationship Id="rId153" Type="http://schemas.openxmlformats.org/officeDocument/2006/relationships/image" Target="../media/image294.png"/><Relationship Id="rId15" Type="http://schemas.openxmlformats.org/officeDocument/2006/relationships/image" Target="../media/image227.png"/><Relationship Id="rId36" Type="http://schemas.openxmlformats.org/officeDocument/2006/relationships/customXml" Target="../ink/ink225.xml"/><Relationship Id="rId57" Type="http://schemas.openxmlformats.org/officeDocument/2006/relationships/image" Target="../media/image247.png"/><Relationship Id="rId106" Type="http://schemas.openxmlformats.org/officeDocument/2006/relationships/customXml" Target="../ink/ink260.xml"/><Relationship Id="rId127" Type="http://schemas.openxmlformats.org/officeDocument/2006/relationships/image" Target="../media/image282.png"/><Relationship Id="rId10" Type="http://schemas.openxmlformats.org/officeDocument/2006/relationships/customXml" Target="../ink/ink212.xml"/><Relationship Id="rId31" Type="http://schemas.openxmlformats.org/officeDocument/2006/relationships/image" Target="../media/image234.png"/><Relationship Id="rId52" Type="http://schemas.openxmlformats.org/officeDocument/2006/relationships/customXml" Target="../ink/ink233.xml"/><Relationship Id="rId73" Type="http://schemas.openxmlformats.org/officeDocument/2006/relationships/image" Target="../media/image255.png"/><Relationship Id="rId78" Type="http://schemas.openxmlformats.org/officeDocument/2006/relationships/customXml" Target="../ink/ink246.xml"/><Relationship Id="rId94" Type="http://schemas.openxmlformats.org/officeDocument/2006/relationships/customXml" Target="../ink/ink254.xml"/><Relationship Id="rId99" Type="http://schemas.openxmlformats.org/officeDocument/2006/relationships/image" Target="../media/image268.png"/><Relationship Id="rId101" Type="http://schemas.openxmlformats.org/officeDocument/2006/relationships/image" Target="../media/image269.png"/><Relationship Id="rId122" Type="http://schemas.openxmlformats.org/officeDocument/2006/relationships/customXml" Target="../ink/ink268.xml"/><Relationship Id="rId143" Type="http://schemas.openxmlformats.org/officeDocument/2006/relationships/image" Target="../media/image289.png"/><Relationship Id="rId148" Type="http://schemas.openxmlformats.org/officeDocument/2006/relationships/customXml" Target="../ink/ink281.xml"/><Relationship Id="rId4" Type="http://schemas.openxmlformats.org/officeDocument/2006/relationships/customXml" Target="../ink/ink209.xml"/><Relationship Id="rId9" Type="http://schemas.openxmlformats.org/officeDocument/2006/relationships/image" Target="../media/image224.png"/><Relationship Id="rId26" Type="http://schemas.openxmlformats.org/officeDocument/2006/relationships/customXml" Target="../ink/ink220.xml"/><Relationship Id="rId47" Type="http://schemas.openxmlformats.org/officeDocument/2006/relationships/image" Target="../media/image242.png"/><Relationship Id="rId68" Type="http://schemas.openxmlformats.org/officeDocument/2006/relationships/customXml" Target="../ink/ink241.xml"/><Relationship Id="rId89" Type="http://schemas.openxmlformats.org/officeDocument/2006/relationships/image" Target="../media/image263.png"/><Relationship Id="rId112" Type="http://schemas.openxmlformats.org/officeDocument/2006/relationships/customXml" Target="../ink/ink263.xml"/><Relationship Id="rId133" Type="http://schemas.openxmlformats.org/officeDocument/2006/relationships/image" Target="../media/image285.png"/><Relationship Id="rId154" Type="http://schemas.openxmlformats.org/officeDocument/2006/relationships/customXml" Target="../ink/ink284.xml"/><Relationship Id="rId16" Type="http://schemas.openxmlformats.org/officeDocument/2006/relationships/customXml" Target="../ink/ink215.xml"/><Relationship Id="rId37" Type="http://schemas.openxmlformats.org/officeDocument/2006/relationships/image" Target="../media/image237.png"/><Relationship Id="rId58" Type="http://schemas.openxmlformats.org/officeDocument/2006/relationships/customXml" Target="../ink/ink236.xml"/><Relationship Id="rId79" Type="http://schemas.openxmlformats.org/officeDocument/2006/relationships/image" Target="../media/image258.png"/><Relationship Id="rId102" Type="http://schemas.openxmlformats.org/officeDocument/2006/relationships/customXml" Target="../ink/ink258.xml"/><Relationship Id="rId123" Type="http://schemas.openxmlformats.org/officeDocument/2006/relationships/image" Target="../media/image280.png"/><Relationship Id="rId144" Type="http://schemas.openxmlformats.org/officeDocument/2006/relationships/customXml" Target="../ink/ink279.xml"/><Relationship Id="rId90" Type="http://schemas.openxmlformats.org/officeDocument/2006/relationships/customXml" Target="../ink/ink25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6.xml"/><Relationship Id="rId21" Type="http://schemas.openxmlformats.org/officeDocument/2006/relationships/image" Target="../media/image306.png"/><Relationship Id="rId42" Type="http://schemas.openxmlformats.org/officeDocument/2006/relationships/customXml" Target="../ink/ink304.xml"/><Relationship Id="rId47" Type="http://schemas.openxmlformats.org/officeDocument/2006/relationships/image" Target="../media/image319.png"/><Relationship Id="rId63" Type="http://schemas.openxmlformats.org/officeDocument/2006/relationships/image" Target="../media/image327.png"/><Relationship Id="rId68" Type="http://schemas.openxmlformats.org/officeDocument/2006/relationships/customXml" Target="../ink/ink317.xml"/><Relationship Id="rId84" Type="http://schemas.openxmlformats.org/officeDocument/2006/relationships/customXml" Target="../ink/ink325.xml"/><Relationship Id="rId89" Type="http://schemas.openxmlformats.org/officeDocument/2006/relationships/image" Target="../media/image340.png"/><Relationship Id="rId16" Type="http://schemas.openxmlformats.org/officeDocument/2006/relationships/customXml" Target="../ink/ink291.xml"/><Relationship Id="rId11" Type="http://schemas.openxmlformats.org/officeDocument/2006/relationships/image" Target="../media/image301.png"/><Relationship Id="rId32" Type="http://schemas.openxmlformats.org/officeDocument/2006/relationships/customXml" Target="../ink/ink299.xml"/><Relationship Id="rId37" Type="http://schemas.openxmlformats.org/officeDocument/2006/relationships/image" Target="../media/image314.png"/><Relationship Id="rId53" Type="http://schemas.openxmlformats.org/officeDocument/2006/relationships/image" Target="../media/image322.png"/><Relationship Id="rId58" Type="http://schemas.openxmlformats.org/officeDocument/2006/relationships/customXml" Target="../ink/ink312.xml"/><Relationship Id="rId74" Type="http://schemas.openxmlformats.org/officeDocument/2006/relationships/customXml" Target="../ink/ink320.xml"/><Relationship Id="rId79" Type="http://schemas.openxmlformats.org/officeDocument/2006/relationships/image" Target="../media/image335.png"/><Relationship Id="rId5" Type="http://schemas.openxmlformats.org/officeDocument/2006/relationships/image" Target="../media/image298.png"/><Relationship Id="rId90" Type="http://schemas.openxmlformats.org/officeDocument/2006/relationships/customXml" Target="../ink/ink328.xml"/><Relationship Id="rId95" Type="http://schemas.openxmlformats.org/officeDocument/2006/relationships/image" Target="../media/image343.png"/><Relationship Id="rId22" Type="http://schemas.openxmlformats.org/officeDocument/2006/relationships/customXml" Target="../ink/ink294.xml"/><Relationship Id="rId27" Type="http://schemas.openxmlformats.org/officeDocument/2006/relationships/image" Target="../media/image309.png"/><Relationship Id="rId43" Type="http://schemas.openxmlformats.org/officeDocument/2006/relationships/image" Target="../media/image317.png"/><Relationship Id="rId48" Type="http://schemas.openxmlformats.org/officeDocument/2006/relationships/customXml" Target="../ink/ink307.xml"/><Relationship Id="rId64" Type="http://schemas.openxmlformats.org/officeDocument/2006/relationships/customXml" Target="../ink/ink315.xml"/><Relationship Id="rId69" Type="http://schemas.openxmlformats.org/officeDocument/2006/relationships/image" Target="../media/image330.png"/><Relationship Id="rId80" Type="http://schemas.openxmlformats.org/officeDocument/2006/relationships/customXml" Target="../ink/ink323.xml"/><Relationship Id="rId85" Type="http://schemas.openxmlformats.org/officeDocument/2006/relationships/image" Target="../media/image338.png"/><Relationship Id="rId3" Type="http://schemas.openxmlformats.org/officeDocument/2006/relationships/image" Target="../media/image297.png"/><Relationship Id="rId12" Type="http://schemas.openxmlformats.org/officeDocument/2006/relationships/customXml" Target="../ink/ink289.xml"/><Relationship Id="rId17" Type="http://schemas.openxmlformats.org/officeDocument/2006/relationships/image" Target="../media/image304.png"/><Relationship Id="rId25" Type="http://schemas.openxmlformats.org/officeDocument/2006/relationships/image" Target="../media/image308.png"/><Relationship Id="rId33" Type="http://schemas.openxmlformats.org/officeDocument/2006/relationships/image" Target="../media/image312.png"/><Relationship Id="rId38" Type="http://schemas.openxmlformats.org/officeDocument/2006/relationships/customXml" Target="../ink/ink302.xml"/><Relationship Id="rId46" Type="http://schemas.openxmlformats.org/officeDocument/2006/relationships/customXml" Target="../ink/ink306.xml"/><Relationship Id="rId59" Type="http://schemas.openxmlformats.org/officeDocument/2006/relationships/image" Target="../media/image325.png"/><Relationship Id="rId67" Type="http://schemas.openxmlformats.org/officeDocument/2006/relationships/image" Target="../media/image329.png"/><Relationship Id="rId20" Type="http://schemas.openxmlformats.org/officeDocument/2006/relationships/customXml" Target="../ink/ink293.xml"/><Relationship Id="rId41" Type="http://schemas.openxmlformats.org/officeDocument/2006/relationships/image" Target="../media/image316.png"/><Relationship Id="rId54" Type="http://schemas.openxmlformats.org/officeDocument/2006/relationships/customXml" Target="../ink/ink310.xml"/><Relationship Id="rId62" Type="http://schemas.openxmlformats.org/officeDocument/2006/relationships/customXml" Target="../ink/ink314.xml"/><Relationship Id="rId70" Type="http://schemas.openxmlformats.org/officeDocument/2006/relationships/customXml" Target="../ink/ink318.xml"/><Relationship Id="rId75" Type="http://schemas.openxmlformats.org/officeDocument/2006/relationships/image" Target="../media/image333.png"/><Relationship Id="rId83" Type="http://schemas.openxmlformats.org/officeDocument/2006/relationships/image" Target="../media/image337.png"/><Relationship Id="rId88" Type="http://schemas.openxmlformats.org/officeDocument/2006/relationships/customXml" Target="../ink/ink327.xml"/><Relationship Id="rId91" Type="http://schemas.openxmlformats.org/officeDocument/2006/relationships/image" Target="../media/image341.png"/><Relationship Id="rId96" Type="http://schemas.openxmlformats.org/officeDocument/2006/relationships/customXml" Target="../ink/ink33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86.xml"/><Relationship Id="rId15" Type="http://schemas.openxmlformats.org/officeDocument/2006/relationships/image" Target="../media/image303.png"/><Relationship Id="rId23" Type="http://schemas.openxmlformats.org/officeDocument/2006/relationships/image" Target="../media/image307.png"/><Relationship Id="rId28" Type="http://schemas.openxmlformats.org/officeDocument/2006/relationships/customXml" Target="../ink/ink297.xml"/><Relationship Id="rId36" Type="http://schemas.openxmlformats.org/officeDocument/2006/relationships/customXml" Target="../ink/ink301.xml"/><Relationship Id="rId49" Type="http://schemas.openxmlformats.org/officeDocument/2006/relationships/image" Target="../media/image320.png"/><Relationship Id="rId57" Type="http://schemas.openxmlformats.org/officeDocument/2006/relationships/image" Target="../media/image324.png"/><Relationship Id="rId10" Type="http://schemas.openxmlformats.org/officeDocument/2006/relationships/customXml" Target="../ink/ink288.xml"/><Relationship Id="rId31" Type="http://schemas.openxmlformats.org/officeDocument/2006/relationships/image" Target="../media/image311.png"/><Relationship Id="rId44" Type="http://schemas.openxmlformats.org/officeDocument/2006/relationships/customXml" Target="../ink/ink305.xml"/><Relationship Id="rId52" Type="http://schemas.openxmlformats.org/officeDocument/2006/relationships/customXml" Target="../ink/ink309.xml"/><Relationship Id="rId60" Type="http://schemas.openxmlformats.org/officeDocument/2006/relationships/customXml" Target="../ink/ink313.xml"/><Relationship Id="rId65" Type="http://schemas.openxmlformats.org/officeDocument/2006/relationships/image" Target="../media/image328.png"/><Relationship Id="rId73" Type="http://schemas.openxmlformats.org/officeDocument/2006/relationships/image" Target="../media/image332.png"/><Relationship Id="rId78" Type="http://schemas.openxmlformats.org/officeDocument/2006/relationships/customXml" Target="../ink/ink322.xml"/><Relationship Id="rId81" Type="http://schemas.openxmlformats.org/officeDocument/2006/relationships/image" Target="../media/image336.png"/><Relationship Id="rId86" Type="http://schemas.openxmlformats.org/officeDocument/2006/relationships/customXml" Target="../ink/ink326.xml"/><Relationship Id="rId94" Type="http://schemas.openxmlformats.org/officeDocument/2006/relationships/customXml" Target="../ink/ink330.xml"/><Relationship Id="rId4" Type="http://schemas.openxmlformats.org/officeDocument/2006/relationships/customXml" Target="../ink/ink285.xml"/><Relationship Id="rId9" Type="http://schemas.openxmlformats.org/officeDocument/2006/relationships/image" Target="../media/image300.png"/><Relationship Id="rId13" Type="http://schemas.openxmlformats.org/officeDocument/2006/relationships/image" Target="../media/image302.png"/><Relationship Id="rId18" Type="http://schemas.openxmlformats.org/officeDocument/2006/relationships/customXml" Target="../ink/ink292.xml"/><Relationship Id="rId39" Type="http://schemas.openxmlformats.org/officeDocument/2006/relationships/image" Target="../media/image315.png"/><Relationship Id="rId34" Type="http://schemas.openxmlformats.org/officeDocument/2006/relationships/customXml" Target="../ink/ink300.xml"/><Relationship Id="rId50" Type="http://schemas.openxmlformats.org/officeDocument/2006/relationships/customXml" Target="../ink/ink308.xml"/><Relationship Id="rId55" Type="http://schemas.openxmlformats.org/officeDocument/2006/relationships/image" Target="../media/image323.png"/><Relationship Id="rId76" Type="http://schemas.openxmlformats.org/officeDocument/2006/relationships/customXml" Target="../ink/ink321.xml"/><Relationship Id="rId97" Type="http://schemas.openxmlformats.org/officeDocument/2006/relationships/image" Target="../media/image344.png"/><Relationship Id="rId7" Type="http://schemas.openxmlformats.org/officeDocument/2006/relationships/image" Target="../media/image299.png"/><Relationship Id="rId71" Type="http://schemas.openxmlformats.org/officeDocument/2006/relationships/image" Target="../media/image331.png"/><Relationship Id="rId92" Type="http://schemas.openxmlformats.org/officeDocument/2006/relationships/customXml" Target="../ink/ink329.xml"/><Relationship Id="rId2" Type="http://schemas.openxmlformats.org/officeDocument/2006/relationships/image" Target="../media/image296.png"/><Relationship Id="rId29" Type="http://schemas.openxmlformats.org/officeDocument/2006/relationships/image" Target="../media/image310.png"/><Relationship Id="rId24" Type="http://schemas.openxmlformats.org/officeDocument/2006/relationships/customXml" Target="../ink/ink295.xml"/><Relationship Id="rId40" Type="http://schemas.openxmlformats.org/officeDocument/2006/relationships/customXml" Target="../ink/ink303.xml"/><Relationship Id="rId45" Type="http://schemas.openxmlformats.org/officeDocument/2006/relationships/image" Target="../media/image318.png"/><Relationship Id="rId66" Type="http://schemas.openxmlformats.org/officeDocument/2006/relationships/customXml" Target="../ink/ink316.xml"/><Relationship Id="rId87" Type="http://schemas.openxmlformats.org/officeDocument/2006/relationships/image" Target="../media/image339.png"/><Relationship Id="rId61" Type="http://schemas.openxmlformats.org/officeDocument/2006/relationships/image" Target="../media/image326.png"/><Relationship Id="rId82" Type="http://schemas.openxmlformats.org/officeDocument/2006/relationships/customXml" Target="../ink/ink324.xml"/><Relationship Id="rId19" Type="http://schemas.openxmlformats.org/officeDocument/2006/relationships/image" Target="../media/image305.png"/><Relationship Id="rId14" Type="http://schemas.openxmlformats.org/officeDocument/2006/relationships/customXml" Target="../ink/ink290.xml"/><Relationship Id="rId30" Type="http://schemas.openxmlformats.org/officeDocument/2006/relationships/customXml" Target="../ink/ink298.xml"/><Relationship Id="rId35" Type="http://schemas.openxmlformats.org/officeDocument/2006/relationships/image" Target="../media/image313.png"/><Relationship Id="rId56" Type="http://schemas.openxmlformats.org/officeDocument/2006/relationships/customXml" Target="../ink/ink311.xml"/><Relationship Id="rId77" Type="http://schemas.openxmlformats.org/officeDocument/2006/relationships/image" Target="../media/image334.png"/><Relationship Id="rId8" Type="http://schemas.openxmlformats.org/officeDocument/2006/relationships/customXml" Target="../ink/ink287.xml"/><Relationship Id="rId51" Type="http://schemas.openxmlformats.org/officeDocument/2006/relationships/image" Target="../media/image321.png"/><Relationship Id="rId72" Type="http://schemas.openxmlformats.org/officeDocument/2006/relationships/customXml" Target="../ink/ink319.xml"/><Relationship Id="rId93" Type="http://schemas.openxmlformats.org/officeDocument/2006/relationships/image" Target="../media/image34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0.png"/><Relationship Id="rId18" Type="http://schemas.openxmlformats.org/officeDocument/2006/relationships/customXml" Target="../ink/ink339.xml"/><Relationship Id="rId26" Type="http://schemas.openxmlformats.org/officeDocument/2006/relationships/customXml" Target="../ink/ink343.xml"/><Relationship Id="rId3" Type="http://schemas.openxmlformats.org/officeDocument/2006/relationships/image" Target="../media/image346.png"/><Relationship Id="rId21" Type="http://schemas.openxmlformats.org/officeDocument/2006/relationships/image" Target="../media/image354.png"/><Relationship Id="rId34" Type="http://schemas.openxmlformats.org/officeDocument/2006/relationships/customXml" Target="../ink/ink347.xml"/><Relationship Id="rId7" Type="http://schemas.openxmlformats.org/officeDocument/2006/relationships/image" Target="../media/image348.png"/><Relationship Id="rId12" Type="http://schemas.openxmlformats.org/officeDocument/2006/relationships/customXml" Target="../ink/ink336.xml"/><Relationship Id="rId17" Type="http://schemas.openxmlformats.org/officeDocument/2006/relationships/image" Target="../media/image352.png"/><Relationship Id="rId25" Type="http://schemas.openxmlformats.org/officeDocument/2006/relationships/image" Target="../media/image356.png"/><Relationship Id="rId33" Type="http://schemas.openxmlformats.org/officeDocument/2006/relationships/image" Target="../media/image360.png"/><Relationship Id="rId2" Type="http://schemas.openxmlformats.org/officeDocument/2006/relationships/image" Target="../media/image345.png"/><Relationship Id="rId16" Type="http://schemas.openxmlformats.org/officeDocument/2006/relationships/customXml" Target="../ink/ink338.xml"/><Relationship Id="rId20" Type="http://schemas.openxmlformats.org/officeDocument/2006/relationships/customXml" Target="../ink/ink340.xml"/><Relationship Id="rId29" Type="http://schemas.openxmlformats.org/officeDocument/2006/relationships/image" Target="../media/image358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33.xml"/><Relationship Id="rId11" Type="http://schemas.openxmlformats.org/officeDocument/2006/relationships/image" Target="../media/image349.png"/><Relationship Id="rId24" Type="http://schemas.openxmlformats.org/officeDocument/2006/relationships/customXml" Target="../ink/ink342.xml"/><Relationship Id="rId32" Type="http://schemas.openxmlformats.org/officeDocument/2006/relationships/customXml" Target="../ink/ink346.xml"/><Relationship Id="rId5" Type="http://schemas.openxmlformats.org/officeDocument/2006/relationships/image" Target="../media/image347.png"/><Relationship Id="rId15" Type="http://schemas.openxmlformats.org/officeDocument/2006/relationships/image" Target="../media/image351.png"/><Relationship Id="rId23" Type="http://schemas.openxmlformats.org/officeDocument/2006/relationships/image" Target="../media/image355.png"/><Relationship Id="rId28" Type="http://schemas.openxmlformats.org/officeDocument/2006/relationships/customXml" Target="../ink/ink344.xml"/><Relationship Id="rId10" Type="http://schemas.openxmlformats.org/officeDocument/2006/relationships/customXml" Target="../ink/ink335.xml"/><Relationship Id="rId19" Type="http://schemas.openxmlformats.org/officeDocument/2006/relationships/image" Target="../media/image353.png"/><Relationship Id="rId31" Type="http://schemas.openxmlformats.org/officeDocument/2006/relationships/image" Target="../media/image359.png"/><Relationship Id="rId4" Type="http://schemas.openxmlformats.org/officeDocument/2006/relationships/customXml" Target="../ink/ink332.xml"/><Relationship Id="rId9" Type="http://schemas.openxmlformats.org/officeDocument/2006/relationships/image" Target="../media/image110.png"/><Relationship Id="rId14" Type="http://schemas.openxmlformats.org/officeDocument/2006/relationships/customXml" Target="../ink/ink337.xml"/><Relationship Id="rId22" Type="http://schemas.openxmlformats.org/officeDocument/2006/relationships/customXml" Target="../ink/ink341.xml"/><Relationship Id="rId27" Type="http://schemas.openxmlformats.org/officeDocument/2006/relationships/image" Target="../media/image357.png"/><Relationship Id="rId30" Type="http://schemas.openxmlformats.org/officeDocument/2006/relationships/customXml" Target="../ink/ink345.xml"/><Relationship Id="rId35" Type="http://schemas.openxmlformats.org/officeDocument/2006/relationships/image" Target="../media/image361.png"/><Relationship Id="rId8" Type="http://schemas.openxmlformats.org/officeDocument/2006/relationships/customXml" Target="../ink/ink3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4DC75-68B1-4982-9B3F-B81052D1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3" y="2798064"/>
            <a:ext cx="7707551" cy="1185358"/>
          </a:xfrm>
        </p:spPr>
        <p:txBody>
          <a:bodyPr/>
          <a:lstStyle/>
          <a:p>
            <a:r>
              <a:rPr lang="en-US" noProof="1"/>
              <a:t>C++ DevCamp</a:t>
            </a:r>
            <a:br>
              <a:rPr lang="en-US" dirty="0"/>
            </a:br>
            <a:r>
              <a:rPr lang="en-US" dirty="0"/>
              <a:t>Modul 3 | </a:t>
            </a:r>
            <a:r>
              <a:rPr lang="en-US" sz="2000" noProof="1"/>
              <a:t>Pointer, Reference, Memory, Temporary Object</a:t>
            </a:r>
          </a:p>
        </p:txBody>
      </p:sp>
    </p:spTree>
    <p:extLst>
      <p:ext uri="{BB962C8B-B14F-4D97-AF65-F5344CB8AC3E}">
        <p14:creationId xmlns:p14="http://schemas.microsoft.com/office/powerpoint/2010/main" val="12608996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800029"/>
          </a:xfrm>
        </p:spPr>
        <p:txBody>
          <a:bodyPr/>
          <a:lstStyle/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</a:t>
            </a:r>
            <a:r>
              <a:rPr lang="en-US" b="1" dirty="0"/>
              <a:t>: </a:t>
            </a:r>
            <a:r>
              <a:rPr lang="en-GB" i="1" noProof="1"/>
              <a:t>class_name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delete;</a:t>
            </a:r>
          </a:p>
          <a:p>
            <a:pPr marL="9525" indent="0">
              <a:spcBef>
                <a:spcPts val="0"/>
              </a:spcBef>
              <a:buNone/>
            </a:pPr>
            <a:endParaRPr lang="en-GB" noProof="1"/>
          </a:p>
          <a:p>
            <a:pPr marL="9525" indent="0">
              <a:spcBef>
                <a:spcPts val="0"/>
              </a:spcBef>
              <a:buNone/>
            </a:pPr>
            <a:r>
              <a:rPr lang="en-GB" b="1" noProof="1"/>
              <a:t>Cazuri folosire: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inițializare: </a:t>
            </a:r>
            <a:r>
              <a:rPr lang="en-US" noProof="1">
                <a:highlight>
                  <a:srgbClr val="F5F5F5"/>
                </a:highlight>
              </a:rPr>
              <a:t>T a = b </a:t>
            </a:r>
            <a:r>
              <a:rPr lang="en-US" noProof="1"/>
              <a:t>or </a:t>
            </a:r>
            <a:r>
              <a:rPr lang="en-US" noProof="1">
                <a:highlight>
                  <a:srgbClr val="F5F5F5"/>
                </a:highlight>
              </a:rPr>
              <a:t>T a(b)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pasare argument funcție: </a:t>
            </a:r>
            <a:r>
              <a:rPr lang="en-US" noProof="1">
                <a:highlight>
                  <a:srgbClr val="F5F5F5"/>
                </a:highlight>
              </a:rPr>
              <a:t>f(a) </a:t>
            </a:r>
            <a:r>
              <a:rPr lang="en-US" noProof="1"/>
              <a:t>unde f este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highlight>
                  <a:srgbClr val="F5F5F5"/>
                </a:highlight>
              </a:rPr>
              <a:t>void</a:t>
            </a:r>
            <a:r>
              <a:rPr lang="en-US" noProof="1">
                <a:highlight>
                  <a:srgbClr val="F5F5F5"/>
                </a:highlight>
              </a:rPr>
              <a:t> f(T t)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return funcție când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</a:t>
            </a:r>
            <a:r>
              <a:rPr lang="en-US" noProof="1"/>
              <a:t> există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move 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AD406-10F3-D440-94A5-32D7A84094CE}"/>
              </a:ext>
            </a:extLst>
          </p:cNvPr>
          <p:cNvSpPr txBox="1"/>
          <p:nvPr/>
        </p:nvSpPr>
        <p:spPr>
          <a:xfrm>
            <a:off x="304721" y="6287547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https://en.cppreference.com/w/cpp/language/copy_constructor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5BE8D-D326-D54E-8CEE-74FE39D65DA4}"/>
              </a:ext>
            </a:extLst>
          </p:cNvPr>
          <p:cNvGrpSpPr/>
          <p:nvPr/>
        </p:nvGrpSpPr>
        <p:grpSpPr>
          <a:xfrm>
            <a:off x="196027" y="789802"/>
            <a:ext cx="8522640" cy="4546440"/>
            <a:chOff x="196027" y="789802"/>
            <a:chExt cx="8522640" cy="45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60D76E1-CA0C-4945-B3EB-E70BFD8F5515}"/>
                    </a:ext>
                  </a:extLst>
                </p14:cNvPr>
                <p14:cNvContentPartPr/>
                <p14:nvPr/>
              </p14:nvContentPartPr>
              <p14:xfrm>
                <a:off x="7439227" y="1134322"/>
                <a:ext cx="207720" cy="18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60D76E1-CA0C-4945-B3EB-E70BFD8F55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30227" y="1125682"/>
                  <a:ext cx="225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74FEBA-42F6-7046-BDFB-481A712AC550}"/>
                    </a:ext>
                  </a:extLst>
                </p14:cNvPr>
                <p14:cNvContentPartPr/>
                <p14:nvPr/>
              </p14:nvContentPartPr>
              <p14:xfrm>
                <a:off x="6897427" y="1238362"/>
                <a:ext cx="33840" cy="18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74FEBA-42F6-7046-BDFB-481A712AC5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8787" y="1229362"/>
                  <a:ext cx="51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1F4D24-29C2-4D4C-B40E-7A7CE8A80252}"/>
                    </a:ext>
                  </a:extLst>
                </p14:cNvPr>
                <p14:cNvContentPartPr/>
                <p14:nvPr/>
              </p14:nvContentPartPr>
              <p14:xfrm>
                <a:off x="6850627" y="1013722"/>
                <a:ext cx="7920" cy="1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1F4D24-29C2-4D4C-B40E-7A7CE8A802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1627" y="1004722"/>
                  <a:ext cx="25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89309E-AAB2-3F49-A373-E1128B5FC63E}"/>
                    </a:ext>
                  </a:extLst>
                </p14:cNvPr>
                <p14:cNvContentPartPr/>
                <p14:nvPr/>
              </p14:nvContentPartPr>
              <p14:xfrm>
                <a:off x="7027027" y="789802"/>
                <a:ext cx="178920" cy="53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89309E-AAB2-3F49-A373-E1128B5FC6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8027" y="780802"/>
                  <a:ext cx="1965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624793-AD8F-724F-B254-06BBE10E219A}"/>
                    </a:ext>
                  </a:extLst>
                </p14:cNvPr>
                <p14:cNvContentPartPr/>
                <p14:nvPr/>
              </p14:nvContentPartPr>
              <p14:xfrm>
                <a:off x="7123147" y="1055842"/>
                <a:ext cx="196200" cy="3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624793-AD8F-724F-B254-06BBE10E21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14507" y="1047202"/>
                  <a:ext cx="213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8D5182-DF91-2745-B2E8-7260C5C4DCDD}"/>
                    </a:ext>
                  </a:extLst>
                </p14:cNvPr>
                <p14:cNvContentPartPr/>
                <p14:nvPr/>
              </p14:nvContentPartPr>
              <p14:xfrm>
                <a:off x="6987427" y="1500442"/>
                <a:ext cx="66240" cy="335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8D5182-DF91-2745-B2E8-7260C5C4DC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78427" y="1491442"/>
                  <a:ext cx="83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8E27E8-6BDE-5A49-B532-B67A7A3B064F}"/>
                    </a:ext>
                  </a:extLst>
                </p14:cNvPr>
                <p14:cNvContentPartPr/>
                <p14:nvPr/>
              </p14:nvContentPartPr>
              <p14:xfrm>
                <a:off x="7092547" y="1291282"/>
                <a:ext cx="7200" cy="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8E27E8-6BDE-5A49-B532-B67A7A3B06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83907" y="1282282"/>
                  <a:ext cx="24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76DCC8-BD5F-7E45-A60F-77A156D78D5D}"/>
                    </a:ext>
                  </a:extLst>
                </p14:cNvPr>
                <p14:cNvContentPartPr/>
                <p14:nvPr/>
              </p14:nvContentPartPr>
              <p14:xfrm>
                <a:off x="7151587" y="1410442"/>
                <a:ext cx="281880" cy="45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76DCC8-BD5F-7E45-A60F-77A156D78D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2587" y="1401442"/>
                  <a:ext cx="299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A3999D-629F-BF47-A9F4-5982874708CC}"/>
                    </a:ext>
                  </a:extLst>
                </p14:cNvPr>
                <p14:cNvContentPartPr/>
                <p14:nvPr/>
              </p14:nvContentPartPr>
              <p14:xfrm>
                <a:off x="7340587" y="1713562"/>
                <a:ext cx="207360" cy="37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A3999D-629F-BF47-A9F4-5982874708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31587" y="1704922"/>
                  <a:ext cx="225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104C3E-E163-C749-A4CC-BD98C7873E80}"/>
                    </a:ext>
                  </a:extLst>
                </p14:cNvPr>
                <p14:cNvContentPartPr/>
                <p14:nvPr/>
              </p14:nvContentPartPr>
              <p14:xfrm>
                <a:off x="7729027" y="1495042"/>
                <a:ext cx="217440" cy="36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104C3E-E163-C749-A4CC-BD98C7873E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0387" y="1486042"/>
                  <a:ext cx="2350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F8125C-7B53-674A-A887-12CE161DB160}"/>
                    </a:ext>
                  </a:extLst>
                </p14:cNvPr>
                <p14:cNvContentPartPr/>
                <p14:nvPr/>
              </p14:nvContentPartPr>
              <p14:xfrm>
                <a:off x="7266427" y="2301802"/>
                <a:ext cx="117360" cy="164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F8125C-7B53-674A-A887-12CE161DB1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7427" y="2293162"/>
                  <a:ext cx="135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914E8A-E402-C94F-8D1E-488D65B8C1CA}"/>
                    </a:ext>
                  </a:extLst>
                </p14:cNvPr>
                <p14:cNvContentPartPr/>
                <p14:nvPr/>
              </p14:nvContentPartPr>
              <p14:xfrm>
                <a:off x="7418707" y="1966282"/>
                <a:ext cx="61920" cy="47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914E8A-E402-C94F-8D1E-488D65B8C1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0067" y="1957642"/>
                  <a:ext cx="795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E974F9-CB33-7B4A-9C38-439CE4D2F66D}"/>
                    </a:ext>
                  </a:extLst>
                </p14:cNvPr>
                <p14:cNvContentPartPr/>
                <p14:nvPr/>
              </p14:nvContentPartPr>
              <p14:xfrm>
                <a:off x="7440307" y="2291722"/>
                <a:ext cx="525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E974F9-CB33-7B4A-9C38-439CE4D2F6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31667" y="2283082"/>
                  <a:ext cx="70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F21516-1E91-CB45-9DD5-7C5CC331481F}"/>
                    </a:ext>
                  </a:extLst>
                </p14:cNvPr>
                <p14:cNvContentPartPr/>
                <p14:nvPr/>
              </p14:nvContentPartPr>
              <p14:xfrm>
                <a:off x="7558027" y="2256802"/>
                <a:ext cx="118440" cy="15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F21516-1E91-CB45-9DD5-7C5CC331481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49027" y="2247802"/>
                  <a:ext cx="13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CBB11F-BC4D-7D4D-B665-87080FAC9D54}"/>
                    </a:ext>
                  </a:extLst>
                </p14:cNvPr>
                <p14:cNvContentPartPr/>
                <p14:nvPr/>
              </p14:nvContentPartPr>
              <p14:xfrm>
                <a:off x="7708147" y="2159242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CBB11F-BC4D-7D4D-B665-87080FAC9D5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99507" y="21502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851110-DD7D-A84D-BE1B-898BB67D54AF}"/>
                    </a:ext>
                  </a:extLst>
                </p14:cNvPr>
                <p14:cNvContentPartPr/>
                <p14:nvPr/>
              </p14:nvContentPartPr>
              <p14:xfrm>
                <a:off x="7739827" y="2220802"/>
                <a:ext cx="85320" cy="9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851110-DD7D-A84D-BE1B-898BB67D54A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30827" y="2212162"/>
                  <a:ext cx="102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72A5B8-C0E2-0A43-AFEB-ECA0E43C43CF}"/>
                    </a:ext>
                  </a:extLst>
                </p14:cNvPr>
                <p14:cNvContentPartPr/>
                <p14:nvPr/>
              </p14:nvContentPartPr>
              <p14:xfrm>
                <a:off x="7993987" y="2216482"/>
                <a:ext cx="141120" cy="50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72A5B8-C0E2-0A43-AFEB-ECA0E43C43C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85347" y="2207482"/>
                  <a:ext cx="1587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005731-EE4C-374D-B0F8-5ECE4AE22760}"/>
                    </a:ext>
                  </a:extLst>
                </p14:cNvPr>
                <p14:cNvContentPartPr/>
                <p14:nvPr/>
              </p14:nvContentPartPr>
              <p14:xfrm>
                <a:off x="8528587" y="2195242"/>
                <a:ext cx="190080" cy="22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005731-EE4C-374D-B0F8-5ECE4AE227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9587" y="2186242"/>
                  <a:ext cx="207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C6E52E-8E66-1C49-8BF3-677EEF532056}"/>
                    </a:ext>
                  </a:extLst>
                </p14:cNvPr>
                <p14:cNvContentPartPr/>
                <p14:nvPr/>
              </p14:nvContentPartPr>
              <p14:xfrm>
                <a:off x="196027" y="2489722"/>
                <a:ext cx="5273640" cy="2846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C6E52E-8E66-1C49-8BF3-677EEF5320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7387" y="2481082"/>
                  <a:ext cx="5291280" cy="28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CACF41F-FA35-EE41-8CF0-31D3A751C2A5}"/>
                  </a:ext>
                </a:extLst>
              </p14:cNvPr>
              <p14:cNvContentPartPr/>
              <p14:nvPr/>
            </p14:nvContentPartPr>
            <p14:xfrm>
              <a:off x="3600187" y="3507442"/>
              <a:ext cx="152280" cy="14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CACF41F-FA35-EE41-8CF0-31D3A751C2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91547" y="3498442"/>
                <a:ext cx="16992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7064B8E-08F4-C548-A48F-3C27B465B0E4}"/>
              </a:ext>
            </a:extLst>
          </p:cNvPr>
          <p:cNvGrpSpPr/>
          <p:nvPr/>
        </p:nvGrpSpPr>
        <p:grpSpPr>
          <a:xfrm>
            <a:off x="1012147" y="3405922"/>
            <a:ext cx="5430960" cy="605520"/>
            <a:chOff x="1012147" y="3405922"/>
            <a:chExt cx="543096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70186A-8F7A-6F48-B2D9-75AD34909707}"/>
                    </a:ext>
                  </a:extLst>
                </p14:cNvPr>
                <p14:cNvContentPartPr/>
                <p14:nvPr/>
              </p14:nvContentPartPr>
              <p14:xfrm>
                <a:off x="1012147" y="3889042"/>
                <a:ext cx="2815200" cy="12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70186A-8F7A-6F48-B2D9-75AD349097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3507" y="3880042"/>
                  <a:ext cx="2832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980C93-A652-EA4E-ACCE-24E9820D959B}"/>
                    </a:ext>
                  </a:extLst>
                </p14:cNvPr>
                <p14:cNvContentPartPr/>
                <p14:nvPr/>
              </p14:nvContentPartPr>
              <p14:xfrm>
                <a:off x="3761827" y="3405922"/>
                <a:ext cx="2681280" cy="60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980C93-A652-EA4E-ACCE-24E9820D9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3187" y="3396922"/>
                  <a:ext cx="2698920" cy="62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0AB253-58FF-FE40-8ED5-075211E528E1}"/>
                  </a:ext>
                </a:extLst>
              </p14:cNvPr>
              <p14:cNvContentPartPr/>
              <p14:nvPr/>
            </p14:nvContentPartPr>
            <p14:xfrm>
              <a:off x="8725147" y="745882"/>
              <a:ext cx="545760" cy="1977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0AB253-58FF-FE40-8ED5-075211E528E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16507" y="737242"/>
                <a:ext cx="563400" cy="19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38C2799-40F2-8749-875A-155D393FEA3E}"/>
              </a:ext>
            </a:extLst>
          </p:cNvPr>
          <p:cNvGrpSpPr/>
          <p:nvPr/>
        </p:nvGrpSpPr>
        <p:grpSpPr>
          <a:xfrm>
            <a:off x="7492867" y="2892922"/>
            <a:ext cx="902160" cy="465840"/>
            <a:chOff x="7492867" y="2892922"/>
            <a:chExt cx="90216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056489-2823-734D-98A5-9A15F3ECF920}"/>
                    </a:ext>
                  </a:extLst>
                </p14:cNvPr>
                <p14:cNvContentPartPr/>
                <p14:nvPr/>
              </p14:nvContentPartPr>
              <p14:xfrm>
                <a:off x="7523107" y="3160762"/>
                <a:ext cx="360" cy="176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056489-2823-734D-98A5-9A15F3ECF9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14467" y="3152122"/>
                  <a:ext cx="18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73148E-79BB-CB4B-B474-A6F7C44FB8FF}"/>
                    </a:ext>
                  </a:extLst>
                </p14:cNvPr>
                <p14:cNvContentPartPr/>
                <p14:nvPr/>
              </p14:nvContentPartPr>
              <p14:xfrm>
                <a:off x="7492867" y="3079042"/>
                <a:ext cx="14400" cy="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73148E-79BB-CB4B-B474-A6F7C44FB8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84227" y="3070042"/>
                  <a:ext cx="32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23A193-FCD5-D546-8721-4D4265EDAFDD}"/>
                    </a:ext>
                  </a:extLst>
                </p14:cNvPr>
                <p14:cNvContentPartPr/>
                <p14:nvPr/>
              </p14:nvContentPartPr>
              <p14:xfrm>
                <a:off x="7599787" y="2892922"/>
                <a:ext cx="262440" cy="46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23A193-FCD5-D546-8721-4D4265EDAFD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90787" y="2883922"/>
                  <a:ext cx="2800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26C822-0A69-AE4C-BBAF-0AFC8B868593}"/>
                    </a:ext>
                  </a:extLst>
                </p14:cNvPr>
                <p14:cNvContentPartPr/>
                <p14:nvPr/>
              </p14:nvContentPartPr>
              <p14:xfrm>
                <a:off x="7766107" y="3098122"/>
                <a:ext cx="124920" cy="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26C822-0A69-AE4C-BBAF-0AFC8B86859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57107" y="3089482"/>
                  <a:ext cx="142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153459-E24F-5E47-96C8-A314E1CBC852}"/>
                    </a:ext>
                  </a:extLst>
                </p14:cNvPr>
                <p14:cNvContentPartPr/>
                <p14:nvPr/>
              </p14:nvContentPartPr>
              <p14:xfrm>
                <a:off x="8052667" y="3126562"/>
                <a:ext cx="141480" cy="52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153459-E24F-5E47-96C8-A314E1CBC8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44027" y="3117922"/>
                  <a:ext cx="159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7DDF83-3AB9-184C-871B-BAAECCB0AF10}"/>
                    </a:ext>
                  </a:extLst>
                </p14:cNvPr>
                <p14:cNvContentPartPr/>
                <p14:nvPr/>
              </p14:nvContentPartPr>
              <p14:xfrm>
                <a:off x="8108107" y="3121522"/>
                <a:ext cx="73800" cy="178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7DDF83-3AB9-184C-871B-BAAECCB0AF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99467" y="3112522"/>
                  <a:ext cx="91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33F5AA-4B12-024F-8143-42C6E0218C81}"/>
                    </a:ext>
                  </a:extLst>
                </p14:cNvPr>
                <p14:cNvContentPartPr/>
                <p14:nvPr/>
              </p14:nvContentPartPr>
              <p14:xfrm>
                <a:off x="8095867" y="3162562"/>
                <a:ext cx="299160" cy="84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33F5AA-4B12-024F-8143-42C6E0218C8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6867" y="3153922"/>
                  <a:ext cx="3168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FEC11A8-8BD0-F04E-934D-3D4139F6625E}"/>
              </a:ext>
            </a:extLst>
          </p:cNvPr>
          <p:cNvGrpSpPr/>
          <p:nvPr/>
        </p:nvGrpSpPr>
        <p:grpSpPr>
          <a:xfrm>
            <a:off x="8671147" y="3088042"/>
            <a:ext cx="792000" cy="247680"/>
            <a:chOff x="8671147" y="3088042"/>
            <a:chExt cx="79200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461B2A-02B6-C747-AA46-259CAB1C89B4}"/>
                    </a:ext>
                  </a:extLst>
                </p14:cNvPr>
                <p14:cNvContentPartPr/>
                <p14:nvPr/>
              </p14:nvContentPartPr>
              <p14:xfrm>
                <a:off x="8671147" y="3089122"/>
                <a:ext cx="115560" cy="15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461B2A-02B6-C747-AA46-259CAB1C89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62147" y="3080122"/>
                  <a:ext cx="133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87E981-B828-FE45-951C-4399DBA83DCD}"/>
                    </a:ext>
                  </a:extLst>
                </p14:cNvPr>
                <p14:cNvContentPartPr/>
                <p14:nvPr/>
              </p14:nvContentPartPr>
              <p14:xfrm>
                <a:off x="8851147" y="3138442"/>
                <a:ext cx="115560" cy="171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87E981-B828-FE45-951C-4399DBA83DC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42147" y="3129442"/>
                  <a:ext cx="13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23C8B7-D6AE-C345-8145-1254AEFA82FE}"/>
                    </a:ext>
                  </a:extLst>
                </p14:cNvPr>
                <p14:cNvContentPartPr/>
                <p14:nvPr/>
              </p14:nvContentPartPr>
              <p14:xfrm>
                <a:off x="9040867" y="3100282"/>
                <a:ext cx="244440" cy="235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23C8B7-D6AE-C345-8145-1254AEFA82F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32227" y="3091642"/>
                  <a:ext cx="262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F77513-DECE-444B-8C2B-EF52F9FC3C32}"/>
                    </a:ext>
                  </a:extLst>
                </p14:cNvPr>
                <p14:cNvContentPartPr/>
                <p14:nvPr/>
              </p14:nvContentPartPr>
              <p14:xfrm>
                <a:off x="9309787" y="3088042"/>
                <a:ext cx="153360" cy="15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F77513-DECE-444B-8C2B-EF52F9FC3C3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01147" y="3079402"/>
                  <a:ext cx="17100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FA11D5-C370-5249-9E02-9C65F50B11D1}"/>
                  </a:ext>
                </a:extLst>
              </p14:cNvPr>
              <p14:cNvContentPartPr/>
              <p14:nvPr/>
            </p14:nvContentPartPr>
            <p14:xfrm>
              <a:off x="9784987" y="3200722"/>
              <a:ext cx="33840" cy="106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FA11D5-C370-5249-9E02-9C65F50B11D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776347" y="3191722"/>
                <a:ext cx="51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A9BB83C-A31A-9442-89E1-7A1F20D31CD8}"/>
                  </a:ext>
                </a:extLst>
              </p14:cNvPr>
              <p14:cNvContentPartPr/>
              <p14:nvPr/>
            </p14:nvContentPartPr>
            <p14:xfrm>
              <a:off x="9764107" y="2960242"/>
              <a:ext cx="3960" cy="3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A9BB83C-A31A-9442-89E1-7A1F20D31CD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55467" y="2951242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A70B39A-3CAF-4B44-9339-3B3BC02C3FFE}"/>
                  </a:ext>
                </a:extLst>
              </p14:cNvPr>
              <p14:cNvContentPartPr/>
              <p14:nvPr/>
            </p14:nvContentPartPr>
            <p14:xfrm>
              <a:off x="7343467" y="5014402"/>
              <a:ext cx="536040" cy="7722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A70B39A-3CAF-4B44-9339-3B3BC02C3FF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34467" y="5005762"/>
                <a:ext cx="553680" cy="78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22FA4D89-9096-2441-A98E-BF76810E52AB}"/>
              </a:ext>
            </a:extLst>
          </p:cNvPr>
          <p:cNvGrpSpPr/>
          <p:nvPr/>
        </p:nvGrpSpPr>
        <p:grpSpPr>
          <a:xfrm>
            <a:off x="5601427" y="3826402"/>
            <a:ext cx="5187960" cy="2917800"/>
            <a:chOff x="5601427" y="3826402"/>
            <a:chExt cx="5187960" cy="29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AFDCFA-FC08-C84C-A12A-AD539ABE357F}"/>
                    </a:ext>
                  </a:extLst>
                </p14:cNvPr>
                <p14:cNvContentPartPr/>
                <p14:nvPr/>
              </p14:nvContentPartPr>
              <p14:xfrm>
                <a:off x="5709787" y="5658082"/>
                <a:ext cx="9360" cy="29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AFDCFA-FC08-C84C-A12A-AD539ABE35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1147" y="5649082"/>
                  <a:ext cx="27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61E90B-ACCC-214A-98FE-91917C8044A1}"/>
                    </a:ext>
                  </a:extLst>
                </p14:cNvPr>
                <p14:cNvContentPartPr/>
                <p14:nvPr/>
              </p14:nvContentPartPr>
              <p14:xfrm>
                <a:off x="5601427" y="5589682"/>
                <a:ext cx="428040" cy="212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61E90B-ACCC-214A-98FE-91917C8044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92787" y="5580682"/>
                  <a:ext cx="445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BA54FA-6DAF-DB44-8849-133C799A258B}"/>
                    </a:ext>
                  </a:extLst>
                </p14:cNvPr>
                <p14:cNvContentPartPr/>
                <p14:nvPr/>
              </p14:nvContentPartPr>
              <p14:xfrm>
                <a:off x="6058267" y="5813242"/>
                <a:ext cx="136800" cy="142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BA54FA-6DAF-DB44-8849-133C799A25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49267" y="5804242"/>
                  <a:ext cx="154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9CDD5E-76AF-6B46-B31C-F659F844D87D}"/>
                    </a:ext>
                  </a:extLst>
                </p14:cNvPr>
                <p14:cNvContentPartPr/>
                <p14:nvPr/>
              </p14:nvContentPartPr>
              <p14:xfrm>
                <a:off x="6279307" y="5924482"/>
                <a:ext cx="109080" cy="130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9CDD5E-76AF-6B46-B31C-F659F844D8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70307" y="5915842"/>
                  <a:ext cx="126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88C59C-604D-EC4A-9654-75CA00EFF1A6}"/>
                    </a:ext>
                  </a:extLst>
                </p14:cNvPr>
                <p14:cNvContentPartPr/>
                <p14:nvPr/>
              </p14:nvContentPartPr>
              <p14:xfrm>
                <a:off x="6555787" y="5824042"/>
                <a:ext cx="56520" cy="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88C59C-604D-EC4A-9654-75CA00EFF1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46787" y="5815402"/>
                  <a:ext cx="74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0F83BF-B75C-BD4E-BBF0-5F42AF640C24}"/>
                    </a:ext>
                  </a:extLst>
                </p14:cNvPr>
                <p14:cNvContentPartPr/>
                <p14:nvPr/>
              </p14:nvContentPartPr>
              <p14:xfrm>
                <a:off x="6522667" y="5882002"/>
                <a:ext cx="97920" cy="38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0F83BF-B75C-BD4E-BBF0-5F42AF640C2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13667" y="5873362"/>
                  <a:ext cx="115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248B9E-A7DC-8640-8A8E-B8B344D02CD8}"/>
                    </a:ext>
                  </a:extLst>
                </p14:cNvPr>
                <p14:cNvContentPartPr/>
                <p14:nvPr/>
              </p14:nvContentPartPr>
              <p14:xfrm>
                <a:off x="6787627" y="5721442"/>
                <a:ext cx="132120" cy="215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248B9E-A7DC-8640-8A8E-B8B344D02C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78627" y="5712442"/>
                  <a:ext cx="1497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B102AE-C780-414D-8478-F1CFC2783EDB}"/>
                    </a:ext>
                  </a:extLst>
                </p14:cNvPr>
                <p14:cNvContentPartPr/>
                <p14:nvPr/>
              </p14:nvContentPartPr>
              <p14:xfrm>
                <a:off x="7035667" y="5811082"/>
                <a:ext cx="24840" cy="174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B102AE-C780-414D-8478-F1CFC2783E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26667" y="5802082"/>
                  <a:ext cx="42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A31C94-40D3-5843-8EA9-7D25227466D3}"/>
                    </a:ext>
                  </a:extLst>
                </p14:cNvPr>
                <p14:cNvContentPartPr/>
                <p14:nvPr/>
              </p14:nvContentPartPr>
              <p14:xfrm>
                <a:off x="7188667" y="5895682"/>
                <a:ext cx="47880" cy="6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A31C94-40D3-5843-8EA9-7D25227466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9667" y="5886682"/>
                  <a:ext cx="6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FEEAFF-15EE-9E4E-A152-C85050BF4D1D}"/>
                    </a:ext>
                  </a:extLst>
                </p14:cNvPr>
                <p14:cNvContentPartPr/>
                <p14:nvPr/>
              </p14:nvContentPartPr>
              <p14:xfrm>
                <a:off x="7192627" y="5682562"/>
                <a:ext cx="684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FEEAFF-15EE-9E4E-A152-C85050BF4D1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83987" y="5673922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574D84-09F3-F249-8C0C-A73F421F8647}"/>
                    </a:ext>
                  </a:extLst>
                </p14:cNvPr>
                <p14:cNvContentPartPr/>
                <p14:nvPr/>
              </p14:nvContentPartPr>
              <p14:xfrm>
                <a:off x="6656227" y="4464682"/>
                <a:ext cx="163800" cy="219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574D84-09F3-F249-8C0C-A73F421F86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47227" y="4456042"/>
                  <a:ext cx="181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FB2B03-9D37-024A-824B-D7045CDDD35E}"/>
                    </a:ext>
                  </a:extLst>
                </p14:cNvPr>
                <p14:cNvContentPartPr/>
                <p14:nvPr/>
              </p14:nvContentPartPr>
              <p14:xfrm>
                <a:off x="6889507" y="4628122"/>
                <a:ext cx="20880" cy="22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FB2B03-9D37-024A-824B-D7045CDDD3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80507" y="4619122"/>
                  <a:ext cx="38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744673-0608-9748-8C8E-75A4A6B03EBC}"/>
                    </a:ext>
                  </a:extLst>
                </p14:cNvPr>
                <p14:cNvContentPartPr/>
                <p14:nvPr/>
              </p14:nvContentPartPr>
              <p14:xfrm>
                <a:off x="7521667" y="4429042"/>
                <a:ext cx="30600" cy="402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744673-0608-9748-8C8E-75A4A6B03E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12667" y="4420402"/>
                  <a:ext cx="482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EC5372-E3F9-A849-9576-9EDFB1D9CD1E}"/>
                    </a:ext>
                  </a:extLst>
                </p14:cNvPr>
                <p14:cNvContentPartPr/>
                <p14:nvPr/>
              </p14:nvContentPartPr>
              <p14:xfrm>
                <a:off x="7552267" y="4183522"/>
                <a:ext cx="2428920" cy="785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EC5372-E3F9-A849-9576-9EDFB1D9CD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43267" y="4174882"/>
                  <a:ext cx="244656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C596D3-50E0-614E-8EE6-DB6EBB370DAE}"/>
                    </a:ext>
                  </a:extLst>
                </p14:cNvPr>
                <p14:cNvContentPartPr/>
                <p14:nvPr/>
              </p14:nvContentPartPr>
              <p14:xfrm>
                <a:off x="7631467" y="4728202"/>
                <a:ext cx="2479320" cy="17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C596D3-50E0-614E-8EE6-DB6EBB370D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22467" y="4719562"/>
                  <a:ext cx="249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49F556-E7E7-484C-AFCB-1A2A013315D2}"/>
                    </a:ext>
                  </a:extLst>
                </p14:cNvPr>
                <p14:cNvContentPartPr/>
                <p14:nvPr/>
              </p14:nvContentPartPr>
              <p14:xfrm>
                <a:off x="7634347" y="4037722"/>
                <a:ext cx="122400" cy="169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49F556-E7E7-484C-AFCB-1A2A013315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25707" y="4028722"/>
                  <a:ext cx="140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824CEB-536D-A341-854E-9AAC7ABE7940}"/>
                    </a:ext>
                  </a:extLst>
                </p14:cNvPr>
                <p14:cNvContentPartPr/>
                <p14:nvPr/>
              </p14:nvContentPartPr>
              <p14:xfrm>
                <a:off x="7816867" y="3826402"/>
                <a:ext cx="599040" cy="33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824CEB-536D-A341-854E-9AAC7ABE79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08227" y="3817402"/>
                  <a:ext cx="6166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621304-ECAB-C64E-AEC5-8E4DF2E0C6FF}"/>
                    </a:ext>
                  </a:extLst>
                </p14:cNvPr>
                <p14:cNvContentPartPr/>
                <p14:nvPr/>
              </p14:nvContentPartPr>
              <p14:xfrm>
                <a:off x="7141867" y="4649002"/>
                <a:ext cx="382320" cy="27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621304-ECAB-C64E-AEC5-8E4DF2E0C6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33227" y="4640002"/>
                  <a:ext cx="399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F301379-1490-854E-ACF4-005ABBE23FD4}"/>
                    </a:ext>
                  </a:extLst>
                </p14:cNvPr>
                <p14:cNvContentPartPr/>
                <p14:nvPr/>
              </p14:nvContentPartPr>
              <p14:xfrm>
                <a:off x="7472707" y="4557922"/>
                <a:ext cx="138240" cy="28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F301379-1490-854E-ACF4-005ABBE23F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64067" y="4549282"/>
                  <a:ext cx="1558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80DC56-DDF1-CF48-A3A7-E23A3DAA67E5}"/>
                    </a:ext>
                  </a:extLst>
                </p14:cNvPr>
                <p14:cNvContentPartPr/>
                <p14:nvPr/>
              </p14:nvContentPartPr>
              <p14:xfrm>
                <a:off x="7941787" y="4863562"/>
                <a:ext cx="2671920" cy="117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80DC56-DDF1-CF48-A3A7-E23A3DAA67E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32787" y="4854562"/>
                  <a:ext cx="2689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B4B024-B357-C84D-B1E2-98A6E0C2FCD2}"/>
                    </a:ext>
                  </a:extLst>
                </p14:cNvPr>
                <p14:cNvContentPartPr/>
                <p14:nvPr/>
              </p14:nvContentPartPr>
              <p14:xfrm>
                <a:off x="9702547" y="5205202"/>
                <a:ext cx="188280" cy="322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B4B024-B357-C84D-B1E2-98A6E0C2FC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693907" y="5196202"/>
                  <a:ext cx="205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0C2A34-0BC6-3B4A-B8D9-3E93F4DB6A96}"/>
                    </a:ext>
                  </a:extLst>
                </p14:cNvPr>
                <p14:cNvContentPartPr/>
                <p14:nvPr/>
              </p14:nvContentPartPr>
              <p14:xfrm>
                <a:off x="9991987" y="4982002"/>
                <a:ext cx="237960" cy="839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0C2A34-0BC6-3B4A-B8D9-3E93F4DB6A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83347" y="4973362"/>
                  <a:ext cx="25560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07A1ED-B230-E74D-A148-B03E944F573F}"/>
                    </a:ext>
                  </a:extLst>
                </p14:cNvPr>
                <p14:cNvContentPartPr/>
                <p14:nvPr/>
              </p14:nvContentPartPr>
              <p14:xfrm>
                <a:off x="10042387" y="5579962"/>
                <a:ext cx="197280" cy="93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07A1ED-B230-E74D-A148-B03E944F573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33747" y="5570962"/>
                  <a:ext cx="214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F1D89E-3DDC-C74C-B9BE-A884F2859C01}"/>
                    </a:ext>
                  </a:extLst>
                </p14:cNvPr>
                <p14:cNvContentPartPr/>
                <p14:nvPr/>
              </p14:nvContentPartPr>
              <p14:xfrm>
                <a:off x="10300507" y="5347762"/>
                <a:ext cx="121680" cy="266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F1D89E-3DDC-C74C-B9BE-A884F2859C0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91507" y="5339122"/>
                  <a:ext cx="139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4C9A07-1912-394A-85D6-605E4C33ADAE}"/>
                    </a:ext>
                  </a:extLst>
                </p14:cNvPr>
                <p14:cNvContentPartPr/>
                <p14:nvPr/>
              </p14:nvContentPartPr>
              <p14:xfrm>
                <a:off x="10465747" y="5317522"/>
                <a:ext cx="106560" cy="216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4C9A07-1912-394A-85D6-605E4C33AD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56747" y="5308522"/>
                  <a:ext cx="124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929AC19-A2E8-E843-94C3-6772C0BBAB8D}"/>
                    </a:ext>
                  </a:extLst>
                </p14:cNvPr>
                <p14:cNvContentPartPr/>
                <p14:nvPr/>
              </p14:nvContentPartPr>
              <p14:xfrm>
                <a:off x="10665187" y="5340562"/>
                <a:ext cx="124200" cy="225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929AC19-A2E8-E843-94C3-6772C0BBAB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56547" y="5331922"/>
                  <a:ext cx="141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1D410A-985F-174F-B485-F4F328CD3693}"/>
                    </a:ext>
                  </a:extLst>
                </p14:cNvPr>
                <p14:cNvContentPartPr/>
                <p14:nvPr/>
              </p14:nvContentPartPr>
              <p14:xfrm>
                <a:off x="7669987" y="6071722"/>
                <a:ext cx="28080" cy="593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1D410A-985F-174F-B485-F4F328CD369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0987" y="6062722"/>
                  <a:ext cx="457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D30EBE-C633-3B4B-982A-E12D06375342}"/>
                    </a:ext>
                  </a:extLst>
                </p14:cNvPr>
                <p14:cNvContentPartPr/>
                <p14:nvPr/>
              </p14:nvContentPartPr>
              <p14:xfrm>
                <a:off x="7405027" y="5951842"/>
                <a:ext cx="2727360" cy="792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D30EBE-C633-3B4B-982A-E12D063753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96387" y="5943202"/>
                  <a:ext cx="274500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5C3949-A931-AC44-AE70-3A13A038D041}"/>
                    </a:ext>
                  </a:extLst>
                </p14:cNvPr>
                <p14:cNvContentPartPr/>
                <p14:nvPr/>
              </p14:nvContentPartPr>
              <p14:xfrm>
                <a:off x="8209987" y="4598962"/>
                <a:ext cx="342000" cy="181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5C3949-A931-AC44-AE70-3A13A038D0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01347" y="4590322"/>
                  <a:ext cx="359640" cy="18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19CB85-FA87-6D45-BF46-6CC508BF72F8}"/>
                    </a:ext>
                  </a:extLst>
                </p14:cNvPr>
                <p14:cNvContentPartPr/>
                <p14:nvPr/>
              </p14:nvContentPartPr>
              <p14:xfrm>
                <a:off x="8176147" y="5909002"/>
                <a:ext cx="565200" cy="49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19CB85-FA87-6D45-BF46-6CC508BF72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7507" y="5900362"/>
                  <a:ext cx="5828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4397F2-F5AD-DC48-9F2C-CE6EFF9DCFF2}"/>
                    </a:ext>
                  </a:extLst>
                </p14:cNvPr>
                <p14:cNvContentPartPr/>
                <p14:nvPr/>
              </p14:nvContentPartPr>
              <p14:xfrm>
                <a:off x="8215387" y="5951842"/>
                <a:ext cx="234720" cy="579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4397F2-F5AD-DC48-9F2C-CE6EFF9DCFF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06387" y="5943202"/>
                  <a:ext cx="252360" cy="59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E5EEC6D-96E8-4C48-9410-294AF9E8672E}"/>
                  </a:ext>
                </a:extLst>
              </p14:cNvPr>
              <p14:cNvContentPartPr/>
              <p14:nvPr/>
            </p14:nvContentPartPr>
            <p14:xfrm>
              <a:off x="6413947" y="2588002"/>
              <a:ext cx="159480" cy="1331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E5EEC6D-96E8-4C48-9410-294AF9E8672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5307" y="2579002"/>
                <a:ext cx="177120" cy="134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BAE2309-2C6B-CB4E-AD63-CEFEB272B538}"/>
              </a:ext>
            </a:extLst>
          </p:cNvPr>
          <p:cNvGrpSpPr/>
          <p:nvPr/>
        </p:nvGrpSpPr>
        <p:grpSpPr>
          <a:xfrm>
            <a:off x="1360267" y="1069882"/>
            <a:ext cx="4152600" cy="534240"/>
            <a:chOff x="1360267" y="1069882"/>
            <a:chExt cx="415260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151241-72BF-2646-BD28-0D9EFB0CE2D9}"/>
                    </a:ext>
                  </a:extLst>
                </p14:cNvPr>
                <p14:cNvContentPartPr/>
                <p14:nvPr/>
              </p14:nvContentPartPr>
              <p14:xfrm>
                <a:off x="1360267" y="1448242"/>
                <a:ext cx="4152600" cy="155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151241-72BF-2646-BD28-0D9EFB0CE2D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51627" y="1439242"/>
                  <a:ext cx="4170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B50B0C-321C-FD47-8D40-7CAB0874E345}"/>
                    </a:ext>
                  </a:extLst>
                </p14:cNvPr>
                <p14:cNvContentPartPr/>
                <p14:nvPr/>
              </p14:nvContentPartPr>
              <p14:xfrm>
                <a:off x="4827067" y="1089322"/>
                <a:ext cx="405720" cy="41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B50B0C-321C-FD47-8D40-7CAB0874E3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18067" y="1080322"/>
                  <a:ext cx="423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B4C0C6-6E1E-0341-8E6B-5912718B4C42}"/>
                    </a:ext>
                  </a:extLst>
                </p14:cNvPr>
                <p14:cNvContentPartPr/>
                <p14:nvPr/>
              </p14:nvContentPartPr>
              <p14:xfrm>
                <a:off x="2964067" y="1069882"/>
                <a:ext cx="504720" cy="47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B4C0C6-6E1E-0341-8E6B-5912718B4C4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55067" y="1060882"/>
                  <a:ext cx="52236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A1F0C81-7DBE-9B46-9CA6-46845BD5E95D}"/>
              </a:ext>
            </a:extLst>
          </p:cNvPr>
          <p:cNvGrpSpPr/>
          <p:nvPr/>
        </p:nvGrpSpPr>
        <p:grpSpPr>
          <a:xfrm>
            <a:off x="5035507" y="424402"/>
            <a:ext cx="326880" cy="522720"/>
            <a:chOff x="5035507" y="424402"/>
            <a:chExt cx="32688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63021C-9325-8840-B185-0AEF13E2CCC6}"/>
                    </a:ext>
                  </a:extLst>
                </p14:cNvPr>
                <p14:cNvContentPartPr/>
                <p14:nvPr/>
              </p14:nvContentPartPr>
              <p14:xfrm>
                <a:off x="5035867" y="424402"/>
                <a:ext cx="206640" cy="522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63021C-9325-8840-B185-0AEF13E2CCC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26867" y="415402"/>
                  <a:ext cx="2242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FA5CC9-74B7-2C4F-9715-309B66452CDA}"/>
                    </a:ext>
                  </a:extLst>
                </p14:cNvPr>
                <p14:cNvContentPartPr/>
                <p14:nvPr/>
              </p14:nvContentPartPr>
              <p14:xfrm>
                <a:off x="5035507" y="799162"/>
                <a:ext cx="326880" cy="131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FA5CC9-74B7-2C4F-9715-309B66452C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26507" y="790162"/>
                  <a:ext cx="344520" cy="14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61873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AD406-10F3-D440-94A5-32D7A84094CE}"/>
              </a:ext>
            </a:extLst>
          </p:cNvPr>
          <p:cNvSpPr txBox="1"/>
          <p:nvPr/>
        </p:nvSpPr>
        <p:spPr>
          <a:xfrm>
            <a:off x="304721" y="6287547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https://en.cppreference.com/w/cpp/language/copy_constructor</a:t>
            </a:r>
          </a:p>
        </p:txBody>
      </p:sp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7CFCAC4-8F17-034B-A1A6-81666C39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21" y="1209260"/>
            <a:ext cx="5118889" cy="2955235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C4C3797-F10A-184F-96F0-50888ED2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09" y="962025"/>
            <a:ext cx="5321509" cy="2412172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232B2C9E-496E-5A42-B259-06AB18169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82"/>
          <a:stretch/>
        </p:blipFill>
        <p:spPr>
          <a:xfrm>
            <a:off x="5998609" y="3610941"/>
            <a:ext cx="5321509" cy="2121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4DA7B6-928A-FB4F-A1E3-F37926E52FB1}"/>
                  </a:ext>
                </a:extLst>
              </p14:cNvPr>
              <p14:cNvContentPartPr/>
              <p14:nvPr/>
            </p14:nvContentPartPr>
            <p14:xfrm>
              <a:off x="1430467" y="2457322"/>
              <a:ext cx="1029600" cy="5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4DA7B6-928A-FB4F-A1E3-F37926E52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1827" y="2448322"/>
                <a:ext cx="10472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B8B8AB-5D52-8A4E-A552-83AA13E9FE34}"/>
                  </a:ext>
                </a:extLst>
              </p14:cNvPr>
              <p14:cNvContentPartPr/>
              <p14:nvPr/>
            </p14:nvContentPartPr>
            <p14:xfrm>
              <a:off x="1067947" y="2599882"/>
              <a:ext cx="456840" cy="60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B8B8AB-5D52-8A4E-A552-83AA13E9FE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9307" y="2590882"/>
                <a:ext cx="474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6FB7AD-1E27-6540-8BC9-81FD291D7753}"/>
                  </a:ext>
                </a:extLst>
              </p14:cNvPr>
              <p14:cNvContentPartPr/>
              <p14:nvPr/>
            </p14:nvContentPartPr>
            <p14:xfrm>
              <a:off x="1030147" y="2918842"/>
              <a:ext cx="886320" cy="127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6FB7AD-1E27-6540-8BC9-81FD291D77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1507" y="2910202"/>
                <a:ext cx="903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00E274-E5C6-5A44-9519-9CAABC40BDC8}"/>
                  </a:ext>
                </a:extLst>
              </p14:cNvPr>
              <p14:cNvContentPartPr/>
              <p14:nvPr/>
            </p14:nvContentPartPr>
            <p14:xfrm>
              <a:off x="9753667" y="760282"/>
              <a:ext cx="196200" cy="1176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00E274-E5C6-5A44-9519-9CAABC40BD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44667" y="751642"/>
                <a:ext cx="21384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7EAE81-9E95-2249-B61D-092C24EB0D6B}"/>
                  </a:ext>
                </a:extLst>
              </p14:cNvPr>
              <p14:cNvContentPartPr/>
              <p14:nvPr/>
            </p14:nvContentPartPr>
            <p14:xfrm>
              <a:off x="4296427" y="3308722"/>
              <a:ext cx="129240" cy="94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7EAE81-9E95-2249-B61D-092C24EB0D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87787" y="3299722"/>
                <a:ext cx="146880" cy="9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7C5A9D7A-96E0-A241-ACE4-536093B7C669}"/>
              </a:ext>
            </a:extLst>
          </p:cNvPr>
          <p:cNvGrpSpPr/>
          <p:nvPr/>
        </p:nvGrpSpPr>
        <p:grpSpPr>
          <a:xfrm>
            <a:off x="1280707" y="3932242"/>
            <a:ext cx="726120" cy="234000"/>
            <a:chOff x="1280707" y="3932242"/>
            <a:chExt cx="7261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F630A5-B964-B14D-8548-1D340C775845}"/>
                    </a:ext>
                  </a:extLst>
                </p14:cNvPr>
                <p14:cNvContentPartPr/>
                <p14:nvPr/>
              </p14:nvContentPartPr>
              <p14:xfrm>
                <a:off x="1280707" y="3932242"/>
                <a:ext cx="726120" cy="10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F630A5-B964-B14D-8548-1D340C7758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2067" y="3923242"/>
                  <a:ext cx="743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9BA677-3829-0F47-9607-349679D83C74}"/>
                    </a:ext>
                  </a:extLst>
                </p14:cNvPr>
                <p14:cNvContentPartPr/>
                <p14:nvPr/>
              </p14:nvContentPartPr>
              <p14:xfrm>
                <a:off x="1282507" y="4104682"/>
                <a:ext cx="471960" cy="6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9BA677-3829-0F47-9607-349679D83C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73507" y="4095682"/>
                  <a:ext cx="4896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D4785D-642B-8842-9D79-8A5B2411CA97}"/>
              </a:ext>
            </a:extLst>
          </p:cNvPr>
          <p:cNvGrpSpPr/>
          <p:nvPr/>
        </p:nvGrpSpPr>
        <p:grpSpPr>
          <a:xfrm>
            <a:off x="7171387" y="1271482"/>
            <a:ext cx="457200" cy="70200"/>
            <a:chOff x="7171387" y="1271482"/>
            <a:chExt cx="457200" cy="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9B68F7-506C-3F4E-91D5-FB55804A64A4}"/>
                    </a:ext>
                  </a:extLst>
                </p14:cNvPr>
                <p14:cNvContentPartPr/>
                <p14:nvPr/>
              </p14:nvContentPartPr>
              <p14:xfrm>
                <a:off x="7171387" y="1271482"/>
                <a:ext cx="457200" cy="55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9B68F7-506C-3F4E-91D5-FB55804A64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2747" y="1262842"/>
                  <a:ext cx="47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A018EC-B087-B94A-88CC-26C78CB9F9F1}"/>
                    </a:ext>
                  </a:extLst>
                </p14:cNvPr>
                <p14:cNvContentPartPr/>
                <p14:nvPr/>
              </p14:nvContentPartPr>
              <p14:xfrm>
                <a:off x="7206667" y="1272922"/>
                <a:ext cx="165240" cy="6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A018EC-B087-B94A-88CC-26C78CB9F9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98027" y="1264282"/>
                  <a:ext cx="18288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04C97C-13B5-E149-9A6B-DDC4D6D42815}"/>
              </a:ext>
            </a:extLst>
          </p:cNvPr>
          <p:cNvGrpSpPr/>
          <p:nvPr/>
        </p:nvGrpSpPr>
        <p:grpSpPr>
          <a:xfrm>
            <a:off x="8763307" y="1459042"/>
            <a:ext cx="424800" cy="253080"/>
            <a:chOff x="8763307" y="1459042"/>
            <a:chExt cx="4248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3DCF14-3E1C-C944-8AB8-7CC21DD1BCD0}"/>
                    </a:ext>
                  </a:extLst>
                </p14:cNvPr>
                <p14:cNvContentPartPr/>
                <p14:nvPr/>
              </p14:nvContentPartPr>
              <p14:xfrm>
                <a:off x="8763307" y="1478482"/>
                <a:ext cx="42480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3DCF14-3E1C-C944-8AB8-7CC21DD1BC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54667" y="1469842"/>
                  <a:ext cx="442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5A8E8D-2B44-7C46-8CE7-5B815E3D5BDD}"/>
                    </a:ext>
                  </a:extLst>
                </p14:cNvPr>
                <p14:cNvContentPartPr/>
                <p14:nvPr/>
              </p14:nvContentPartPr>
              <p14:xfrm>
                <a:off x="8775547" y="1459042"/>
                <a:ext cx="386640" cy="25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5A8E8D-2B44-7C46-8CE7-5B815E3D5B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766907" y="1450402"/>
                  <a:ext cx="40428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5E17B1-9DE2-974E-9B64-83CAD2165547}"/>
                  </a:ext>
                </a:extLst>
              </p14:cNvPr>
              <p14:cNvContentPartPr/>
              <p14:nvPr/>
            </p14:nvContentPartPr>
            <p14:xfrm>
              <a:off x="8909827" y="1946482"/>
              <a:ext cx="126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5E17B1-9DE2-974E-9B64-83CAD21655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01187" y="1937482"/>
                <a:ext cx="30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2FB150B-FC64-FB42-9B39-BDBFD6EE0418}"/>
              </a:ext>
            </a:extLst>
          </p:cNvPr>
          <p:cNvGrpSpPr/>
          <p:nvPr/>
        </p:nvGrpSpPr>
        <p:grpSpPr>
          <a:xfrm>
            <a:off x="7527427" y="3916762"/>
            <a:ext cx="273960" cy="143640"/>
            <a:chOff x="7527427" y="3916762"/>
            <a:chExt cx="2739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3E6FCD-89B5-AB4A-8C24-C28E2AEDFC94}"/>
                    </a:ext>
                  </a:extLst>
                </p14:cNvPr>
                <p14:cNvContentPartPr/>
                <p14:nvPr/>
              </p14:nvContentPartPr>
              <p14:xfrm>
                <a:off x="7527427" y="3957802"/>
                <a:ext cx="250920" cy="24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3E6FCD-89B5-AB4A-8C24-C28E2AEDFC9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18427" y="3949162"/>
                  <a:ext cx="26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7EB3BC-B5FE-DA42-80EF-833138E7D81E}"/>
                    </a:ext>
                  </a:extLst>
                </p14:cNvPr>
                <p14:cNvContentPartPr/>
                <p14:nvPr/>
              </p14:nvContentPartPr>
              <p14:xfrm>
                <a:off x="7532827" y="3916762"/>
                <a:ext cx="268560" cy="14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7EB3BC-B5FE-DA42-80EF-833138E7D81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23827" y="3908122"/>
                  <a:ext cx="28620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D40AC5B-21D8-6C40-BC21-5B4144613417}"/>
                  </a:ext>
                </a:extLst>
              </p14:cNvPr>
              <p14:cNvContentPartPr/>
              <p14:nvPr/>
            </p14:nvContentPartPr>
            <p14:xfrm>
              <a:off x="9362707" y="4207282"/>
              <a:ext cx="16920" cy="30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D40AC5B-21D8-6C40-BC21-5B414461341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54067" y="4198642"/>
                <a:ext cx="3456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19A2CB2-9D1A-4447-B2D7-A3016C15644E}"/>
              </a:ext>
            </a:extLst>
          </p:cNvPr>
          <p:cNvGrpSpPr/>
          <p:nvPr/>
        </p:nvGrpSpPr>
        <p:grpSpPr>
          <a:xfrm>
            <a:off x="8814427" y="4220962"/>
            <a:ext cx="1642320" cy="510480"/>
            <a:chOff x="8814427" y="4220962"/>
            <a:chExt cx="16423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A3D6C3-426B-5E44-B117-4D3675787E8B}"/>
                    </a:ext>
                  </a:extLst>
                </p14:cNvPr>
                <p14:cNvContentPartPr/>
                <p14:nvPr/>
              </p14:nvContentPartPr>
              <p14:xfrm>
                <a:off x="8814427" y="4550362"/>
                <a:ext cx="114840" cy="8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A3D6C3-426B-5E44-B117-4D3675787E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05427" y="4541722"/>
                  <a:ext cx="132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230AAD-8FAD-EF42-9457-D6201A208597}"/>
                    </a:ext>
                  </a:extLst>
                </p14:cNvPr>
                <p14:cNvContentPartPr/>
                <p14:nvPr/>
              </p14:nvContentPartPr>
              <p14:xfrm>
                <a:off x="8882827" y="4539922"/>
                <a:ext cx="141120" cy="40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230AAD-8FAD-EF42-9457-D6201A2085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3827" y="4530922"/>
                  <a:ext cx="15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F391261-313E-7640-B184-DED206039473}"/>
                    </a:ext>
                  </a:extLst>
                </p14:cNvPr>
                <p14:cNvContentPartPr/>
                <p14:nvPr/>
              </p14:nvContentPartPr>
              <p14:xfrm>
                <a:off x="9147427" y="4487362"/>
                <a:ext cx="15120" cy="59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F391261-313E-7640-B184-DED20603947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38787" y="4478362"/>
                  <a:ext cx="32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FAA619-615F-C547-A28C-519E227A5E02}"/>
                    </a:ext>
                  </a:extLst>
                </p14:cNvPr>
                <p14:cNvContentPartPr/>
                <p14:nvPr/>
              </p14:nvContentPartPr>
              <p14:xfrm>
                <a:off x="9158947" y="4410322"/>
                <a:ext cx="7200" cy="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FAA619-615F-C547-A28C-519E227A5E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50307" y="4401322"/>
                  <a:ext cx="24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557DA4-02D1-2942-A47A-BC22D9333381}"/>
                    </a:ext>
                  </a:extLst>
                </p14:cNvPr>
                <p14:cNvContentPartPr/>
                <p14:nvPr/>
              </p14:nvContentPartPr>
              <p14:xfrm>
                <a:off x="9202867" y="4409962"/>
                <a:ext cx="119520" cy="109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557DA4-02D1-2942-A47A-BC22D93333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3867" y="4400962"/>
                  <a:ext cx="137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487EA0-ACAC-6941-AAAC-20C1D0735B02}"/>
                    </a:ext>
                  </a:extLst>
                </p14:cNvPr>
                <p14:cNvContentPartPr/>
                <p14:nvPr/>
              </p14:nvContentPartPr>
              <p14:xfrm>
                <a:off x="9358387" y="4310962"/>
                <a:ext cx="36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487EA0-ACAC-6941-AAAC-20C1D0735B0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49747" y="4302322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734C6A-A230-2544-8C32-3CFEA1064DD7}"/>
                    </a:ext>
                  </a:extLst>
                </p14:cNvPr>
                <p14:cNvContentPartPr/>
                <p14:nvPr/>
              </p14:nvContentPartPr>
              <p14:xfrm>
                <a:off x="9436867" y="4241482"/>
                <a:ext cx="15480" cy="31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734C6A-A230-2544-8C32-3CFEA1064D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27867" y="4232842"/>
                  <a:ext cx="33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E55CB57-1A53-3F42-B3A1-DA789BF07AF4}"/>
                    </a:ext>
                  </a:extLst>
                </p14:cNvPr>
                <p14:cNvContentPartPr/>
                <p14:nvPr/>
              </p14:nvContentPartPr>
              <p14:xfrm>
                <a:off x="9415987" y="4463602"/>
                <a:ext cx="101880" cy="71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E55CB57-1A53-3F42-B3A1-DA789BF07A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07347" y="4454962"/>
                  <a:ext cx="119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C29A3A-8497-104B-B11E-5BB2F346C2F5}"/>
                    </a:ext>
                  </a:extLst>
                </p14:cNvPr>
                <p14:cNvContentPartPr/>
                <p14:nvPr/>
              </p14:nvContentPartPr>
              <p14:xfrm>
                <a:off x="9554947" y="4332922"/>
                <a:ext cx="3960" cy="18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C29A3A-8497-104B-B11E-5BB2F346C2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46307" y="4324282"/>
                  <a:ext cx="21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9266FD-71F7-994C-8004-FC9FD6B8F1E9}"/>
                    </a:ext>
                  </a:extLst>
                </p14:cNvPr>
                <p14:cNvContentPartPr/>
                <p14:nvPr/>
              </p14:nvContentPartPr>
              <p14:xfrm>
                <a:off x="9516427" y="4640362"/>
                <a:ext cx="40320" cy="9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9266FD-71F7-994C-8004-FC9FD6B8F1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7427" y="4631722"/>
                  <a:ext cx="57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87077D-05D8-9746-AD74-D891D99D2FE4}"/>
                    </a:ext>
                  </a:extLst>
                </p14:cNvPr>
                <p14:cNvContentPartPr/>
                <p14:nvPr/>
              </p14:nvContentPartPr>
              <p14:xfrm>
                <a:off x="9640627" y="4220962"/>
                <a:ext cx="240840" cy="382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87077D-05D8-9746-AD74-D891D99D2F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31627" y="4212322"/>
                  <a:ext cx="258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21D42E-5244-C441-8AB8-BC2CF61A96F9}"/>
                    </a:ext>
                  </a:extLst>
                </p14:cNvPr>
                <p14:cNvContentPartPr/>
                <p14:nvPr/>
              </p14:nvContentPartPr>
              <p14:xfrm>
                <a:off x="9953107" y="4338682"/>
                <a:ext cx="3960" cy="3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21D42E-5244-C441-8AB8-BC2CF61A96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44467" y="4330042"/>
                  <a:ext cx="21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7F1678-403F-7348-8343-324103477108}"/>
                    </a:ext>
                  </a:extLst>
                </p14:cNvPr>
                <p14:cNvContentPartPr/>
                <p14:nvPr/>
              </p14:nvContentPartPr>
              <p14:xfrm>
                <a:off x="9960667" y="4408162"/>
                <a:ext cx="53280" cy="1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7F1678-403F-7348-8343-3241034771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52027" y="4399162"/>
                  <a:ext cx="70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D68721-A9ED-294B-BD3F-343B07F78B14}"/>
                    </a:ext>
                  </a:extLst>
                </p14:cNvPr>
                <p14:cNvContentPartPr/>
                <p14:nvPr/>
              </p14:nvContentPartPr>
              <p14:xfrm>
                <a:off x="9948787" y="4415722"/>
                <a:ext cx="47880" cy="1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D68721-A9ED-294B-BD3F-343B07F78B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39787" y="4407082"/>
                  <a:ext cx="65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D8C05A-C7EC-8B49-A917-E2FEFB3B3E27}"/>
                    </a:ext>
                  </a:extLst>
                </p14:cNvPr>
                <p14:cNvContentPartPr/>
                <p14:nvPr/>
              </p14:nvContentPartPr>
              <p14:xfrm>
                <a:off x="10006387" y="4435882"/>
                <a:ext cx="111600" cy="11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D8C05A-C7EC-8B49-A917-E2FEFB3B3E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97747" y="4426882"/>
                  <a:ext cx="129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D39530E-A82D-1D4A-83C5-687108BB7AC8}"/>
                    </a:ext>
                  </a:extLst>
                </p14:cNvPr>
                <p14:cNvContentPartPr/>
                <p14:nvPr/>
              </p14:nvContentPartPr>
              <p14:xfrm>
                <a:off x="9994507" y="4456762"/>
                <a:ext cx="171720" cy="58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D39530E-A82D-1D4A-83C5-687108BB7A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85507" y="4448122"/>
                  <a:ext cx="189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7301FC-86E9-4142-804A-91F108D54223}"/>
                    </a:ext>
                  </a:extLst>
                </p14:cNvPr>
                <p14:cNvContentPartPr/>
                <p14:nvPr/>
              </p14:nvContentPartPr>
              <p14:xfrm>
                <a:off x="10240387" y="4413202"/>
                <a:ext cx="216360" cy="14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7301FC-86E9-4142-804A-91F108D542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31747" y="4404202"/>
                  <a:ext cx="2340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BD0ED4-42D2-7A4A-A325-CA3499B105BB}"/>
              </a:ext>
            </a:extLst>
          </p:cNvPr>
          <p:cNvGrpSpPr/>
          <p:nvPr/>
        </p:nvGrpSpPr>
        <p:grpSpPr>
          <a:xfrm>
            <a:off x="7221427" y="2735602"/>
            <a:ext cx="278280" cy="218160"/>
            <a:chOff x="7221427" y="2735602"/>
            <a:chExt cx="27828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5FB18E-1DE1-B541-9265-B80A8A96BE83}"/>
                    </a:ext>
                  </a:extLst>
                </p14:cNvPr>
                <p14:cNvContentPartPr/>
                <p14:nvPr/>
              </p14:nvContentPartPr>
              <p14:xfrm>
                <a:off x="7280827" y="2735602"/>
                <a:ext cx="212760" cy="218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5FB18E-1DE1-B541-9265-B80A8A96BE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72187" y="2726962"/>
                  <a:ext cx="230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A39288-C605-5D41-ADA6-A9759AB9A364}"/>
                    </a:ext>
                  </a:extLst>
                </p14:cNvPr>
                <p14:cNvContentPartPr/>
                <p14:nvPr/>
              </p14:nvContentPartPr>
              <p14:xfrm>
                <a:off x="7221427" y="2838922"/>
                <a:ext cx="278280" cy="10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A39288-C605-5D41-ADA6-A9759AB9A3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2427" y="2830282"/>
                  <a:ext cx="2959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6B44A16-5E4D-5347-8652-47B5ACCCF9FC}"/>
                  </a:ext>
                </a:extLst>
              </p14:cNvPr>
              <p14:cNvContentPartPr/>
              <p14:nvPr/>
            </p14:nvContentPartPr>
            <p14:xfrm>
              <a:off x="8824867" y="4873642"/>
              <a:ext cx="157680" cy="7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6B44A16-5E4D-5347-8652-47B5ACCCF9F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15867" y="4864642"/>
                <a:ext cx="1753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03B2AEE-7211-404D-BA8F-AD2E0D3D092B}"/>
                  </a:ext>
                </a:extLst>
              </p14:cNvPr>
              <p14:cNvContentPartPr/>
              <p14:nvPr/>
            </p14:nvContentPartPr>
            <p14:xfrm>
              <a:off x="8989387" y="5408962"/>
              <a:ext cx="125280" cy="23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03B2AEE-7211-404D-BA8F-AD2E0D3D09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80387" y="5400322"/>
                <a:ext cx="14292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7B81A6B1-622D-434C-82F9-036BAB00F011}"/>
              </a:ext>
            </a:extLst>
          </p:cNvPr>
          <p:cNvGrpSpPr/>
          <p:nvPr/>
        </p:nvGrpSpPr>
        <p:grpSpPr>
          <a:xfrm>
            <a:off x="8103067" y="3325282"/>
            <a:ext cx="1568160" cy="671760"/>
            <a:chOff x="8103067" y="3325282"/>
            <a:chExt cx="156816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FD8D69-6CA7-8E4A-942F-C6322698DDD9}"/>
                    </a:ext>
                  </a:extLst>
                </p14:cNvPr>
                <p14:cNvContentPartPr/>
                <p14:nvPr/>
              </p14:nvContentPartPr>
              <p14:xfrm>
                <a:off x="8105947" y="3858082"/>
                <a:ext cx="2160" cy="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FD8D69-6CA7-8E4A-942F-C6322698DD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96947" y="3849082"/>
                  <a:ext cx="19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3D91916-A192-124C-A23F-C97C8E50E786}"/>
                    </a:ext>
                  </a:extLst>
                </p14:cNvPr>
                <p14:cNvContentPartPr/>
                <p14:nvPr/>
              </p14:nvContentPartPr>
              <p14:xfrm>
                <a:off x="8133307" y="3884362"/>
                <a:ext cx="360" cy="3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3D91916-A192-124C-A23F-C97C8E50E78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24307" y="3875362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190127B-905B-F94D-9454-1695B9B49CF3}"/>
                    </a:ext>
                  </a:extLst>
                </p14:cNvPr>
                <p14:cNvContentPartPr/>
                <p14:nvPr/>
              </p14:nvContentPartPr>
              <p14:xfrm>
                <a:off x="8136547" y="3878242"/>
                <a:ext cx="360" cy="6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190127B-905B-F94D-9454-1695B9B49C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7907" y="3869242"/>
                  <a:ext cx="18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6726A2-CF0D-6640-8009-866C6DFCDE89}"/>
                    </a:ext>
                  </a:extLst>
                </p14:cNvPr>
                <p14:cNvContentPartPr/>
                <p14:nvPr/>
              </p14:nvContentPartPr>
              <p14:xfrm>
                <a:off x="8103067" y="3857362"/>
                <a:ext cx="105840" cy="10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6726A2-CF0D-6640-8009-866C6DFCDE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94427" y="3848722"/>
                  <a:ext cx="123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ECAF4E-E157-1F49-B81A-3A8036FF9FFB}"/>
                    </a:ext>
                  </a:extLst>
                </p14:cNvPr>
                <p14:cNvContentPartPr/>
                <p14:nvPr/>
              </p14:nvContentPartPr>
              <p14:xfrm>
                <a:off x="8216467" y="3569722"/>
                <a:ext cx="333000" cy="41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ECAF4E-E157-1F49-B81A-3A8036FF9FF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07827" y="3561082"/>
                  <a:ext cx="3506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9DC59E-F517-B046-8BA6-DFC9C108C9F6}"/>
                    </a:ext>
                  </a:extLst>
                </p14:cNvPr>
                <p14:cNvContentPartPr/>
                <p14:nvPr/>
              </p14:nvContentPartPr>
              <p14:xfrm>
                <a:off x="8524267" y="3734242"/>
                <a:ext cx="161280" cy="168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9DC59E-F517-B046-8BA6-DFC9C108C9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15267" y="3725602"/>
                  <a:ext cx="178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9BA6C7-BFBF-B246-8F3D-8DFFA1395131}"/>
                    </a:ext>
                  </a:extLst>
                </p14:cNvPr>
                <p14:cNvContentPartPr/>
                <p14:nvPr/>
              </p14:nvContentPartPr>
              <p14:xfrm>
                <a:off x="8616787" y="3556042"/>
                <a:ext cx="203040" cy="441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9BA6C7-BFBF-B246-8F3D-8DFFA139513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07787" y="3547042"/>
                  <a:ext cx="2206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DA7B61-8ABB-934C-BBB5-6FF51CE1DFB0}"/>
                    </a:ext>
                  </a:extLst>
                </p14:cNvPr>
                <p14:cNvContentPartPr/>
                <p14:nvPr/>
              </p14:nvContentPartPr>
              <p14:xfrm>
                <a:off x="8701387" y="3829282"/>
                <a:ext cx="83880" cy="1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DA7B61-8ABB-934C-BBB5-6FF51CE1DF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2387" y="3820282"/>
                  <a:ext cx="101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043F0EA-8064-DA40-A5AA-8CDDBE96C6C6}"/>
                    </a:ext>
                  </a:extLst>
                </p14:cNvPr>
                <p14:cNvContentPartPr/>
                <p14:nvPr/>
              </p14:nvContentPartPr>
              <p14:xfrm>
                <a:off x="8838907" y="3720922"/>
                <a:ext cx="226440" cy="212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043F0EA-8064-DA40-A5AA-8CDDBE96C6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29907" y="3711922"/>
                  <a:ext cx="244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81665E-9413-A94E-A23B-1F940C2D3E23}"/>
                    </a:ext>
                  </a:extLst>
                </p14:cNvPr>
                <p14:cNvContentPartPr/>
                <p14:nvPr/>
              </p14:nvContentPartPr>
              <p14:xfrm>
                <a:off x="9138067" y="3325282"/>
                <a:ext cx="282240" cy="500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81665E-9413-A94E-A23B-1F940C2D3E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29067" y="3316282"/>
                  <a:ext cx="29988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A6FD1D9-5A57-C94B-A99B-B672FD3C8BCC}"/>
                    </a:ext>
                  </a:extLst>
                </p14:cNvPr>
                <p14:cNvContentPartPr/>
                <p14:nvPr/>
              </p14:nvContentPartPr>
              <p14:xfrm>
                <a:off x="9291067" y="3600322"/>
                <a:ext cx="129240" cy="12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A6FD1D9-5A57-C94B-A99B-B672FD3C8B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82427" y="3591682"/>
                  <a:ext cx="146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E4BD31-3A11-9C45-9E97-68E9DAF2A49F}"/>
                    </a:ext>
                  </a:extLst>
                </p14:cNvPr>
                <p14:cNvContentPartPr/>
                <p14:nvPr/>
              </p14:nvContentPartPr>
              <p14:xfrm>
                <a:off x="9523267" y="3506002"/>
                <a:ext cx="147960" cy="178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E4BD31-3A11-9C45-9E97-68E9DAF2A4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4267" y="3497362"/>
                  <a:ext cx="16560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303022E-7AA3-CF48-805E-5E2CE464A31C}"/>
              </a:ext>
            </a:extLst>
          </p:cNvPr>
          <p:cNvGrpSpPr/>
          <p:nvPr/>
        </p:nvGrpSpPr>
        <p:grpSpPr>
          <a:xfrm>
            <a:off x="9933307" y="3097042"/>
            <a:ext cx="763200" cy="681120"/>
            <a:chOff x="9933307" y="3097042"/>
            <a:chExt cx="763200" cy="68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6E8814-F945-6647-9349-2038DE21AD1C}"/>
                    </a:ext>
                  </a:extLst>
                </p14:cNvPr>
                <p14:cNvContentPartPr/>
                <p14:nvPr/>
              </p14:nvContentPartPr>
              <p14:xfrm>
                <a:off x="9933307" y="3518602"/>
                <a:ext cx="145080" cy="14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6E8814-F945-6647-9349-2038DE21AD1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24307" y="3509962"/>
                  <a:ext cx="162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4DF3DCE-276A-9749-B8CB-2F890095996F}"/>
                    </a:ext>
                  </a:extLst>
                </p14:cNvPr>
                <p14:cNvContentPartPr/>
                <p14:nvPr/>
              </p14:nvContentPartPr>
              <p14:xfrm>
                <a:off x="10132747" y="3489082"/>
                <a:ext cx="10080" cy="57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4DF3DCE-276A-9749-B8CB-2F89009599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24107" y="3480082"/>
                  <a:ext cx="27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FE8CA5-F15D-2045-93FA-6F8CBBE08007}"/>
                    </a:ext>
                  </a:extLst>
                </p14:cNvPr>
                <p14:cNvContentPartPr/>
                <p14:nvPr/>
              </p14:nvContentPartPr>
              <p14:xfrm>
                <a:off x="10150387" y="3403402"/>
                <a:ext cx="12960" cy="7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FE8CA5-F15D-2045-93FA-6F8CBBE080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41747" y="3394762"/>
                  <a:ext cx="30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00F449-98D2-0D40-98C6-D02EC6E9C151}"/>
                    </a:ext>
                  </a:extLst>
                </p14:cNvPr>
                <p14:cNvContentPartPr/>
                <p14:nvPr/>
              </p14:nvContentPartPr>
              <p14:xfrm>
                <a:off x="10220587" y="3483682"/>
                <a:ext cx="178560" cy="121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00F449-98D2-0D40-98C6-D02EC6E9C1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11947" y="3475042"/>
                  <a:ext cx="196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361A85E-DAC1-4C42-8ECC-08FAC1F9757F}"/>
                    </a:ext>
                  </a:extLst>
                </p14:cNvPr>
                <p14:cNvContentPartPr/>
                <p14:nvPr/>
              </p14:nvContentPartPr>
              <p14:xfrm>
                <a:off x="10427947" y="3097042"/>
                <a:ext cx="268560" cy="681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361A85E-DAC1-4C42-8ECC-08FAC1F9757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18947" y="3088042"/>
                  <a:ext cx="286200" cy="69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285D14A-80C1-AA4E-8E1D-BF8B16E3DEBB}"/>
              </a:ext>
            </a:extLst>
          </p:cNvPr>
          <p:cNvGrpSpPr/>
          <p:nvPr/>
        </p:nvGrpSpPr>
        <p:grpSpPr>
          <a:xfrm>
            <a:off x="4484347" y="2972842"/>
            <a:ext cx="586080" cy="801720"/>
            <a:chOff x="4484347" y="2972842"/>
            <a:chExt cx="586080" cy="80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A3BC3B5-501E-3B40-A18F-F738859F85D1}"/>
                    </a:ext>
                  </a:extLst>
                </p14:cNvPr>
                <p14:cNvContentPartPr/>
                <p14:nvPr/>
              </p14:nvContentPartPr>
              <p14:xfrm>
                <a:off x="4496227" y="2972842"/>
                <a:ext cx="569160" cy="717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A3BC3B5-501E-3B40-A18F-F738859F85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87227" y="2964202"/>
                  <a:ext cx="58680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4C7FF9F-68DC-8742-A4BB-8792490CB510}"/>
                    </a:ext>
                  </a:extLst>
                </p14:cNvPr>
                <p14:cNvContentPartPr/>
                <p14:nvPr/>
              </p14:nvContentPartPr>
              <p14:xfrm>
                <a:off x="4484347" y="3472882"/>
                <a:ext cx="586080" cy="301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4C7FF9F-68DC-8742-A4BB-8792490CB5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75347" y="3463882"/>
                  <a:ext cx="60372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587751-8E06-6142-9B46-69D733B3613B}"/>
              </a:ext>
            </a:extLst>
          </p:cNvPr>
          <p:cNvGrpSpPr/>
          <p:nvPr/>
        </p:nvGrpSpPr>
        <p:grpSpPr>
          <a:xfrm>
            <a:off x="10808467" y="4284322"/>
            <a:ext cx="636840" cy="555840"/>
            <a:chOff x="10808467" y="4284322"/>
            <a:chExt cx="636840" cy="55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ACCE388-BEBF-B844-AD68-C565FB63DD33}"/>
                    </a:ext>
                  </a:extLst>
                </p14:cNvPr>
                <p14:cNvContentPartPr/>
                <p14:nvPr/>
              </p14:nvContentPartPr>
              <p14:xfrm>
                <a:off x="10808467" y="4336522"/>
                <a:ext cx="94320" cy="138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ACCE388-BEBF-B844-AD68-C565FB63DD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99467" y="4327522"/>
                  <a:ext cx="11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7E9C349-85CA-F341-8B0E-593A5B8F8C45}"/>
                    </a:ext>
                  </a:extLst>
                </p14:cNvPr>
                <p14:cNvContentPartPr/>
                <p14:nvPr/>
              </p14:nvContentPartPr>
              <p14:xfrm>
                <a:off x="10970467" y="4284322"/>
                <a:ext cx="252360" cy="55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7E9C349-85CA-F341-8B0E-593A5B8F8C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61827" y="4275322"/>
                  <a:ext cx="2700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CE1B87-096E-C348-A30E-94093366049B}"/>
                    </a:ext>
                  </a:extLst>
                </p14:cNvPr>
                <p14:cNvContentPartPr/>
                <p14:nvPr/>
              </p14:nvContentPartPr>
              <p14:xfrm>
                <a:off x="11365747" y="4296562"/>
                <a:ext cx="79560" cy="331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CE1B87-096E-C348-A30E-9409336604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57107" y="4287922"/>
                  <a:ext cx="97200" cy="34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00402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GB" dirty="0"/>
              <a:t>Assignment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AFD86-1D88-344D-AAF9-71B7E9CD14B6}"/>
              </a:ext>
            </a:extLst>
          </p:cNvPr>
          <p:cNvSpPr txBox="1"/>
          <p:nvPr/>
        </p:nvSpPr>
        <p:spPr>
          <a:xfrm>
            <a:off x="304721" y="6287547"/>
            <a:ext cx="3413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https://en.cppreference.com/w/cpp/language/copy_assignment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B1FF7F18-1A86-8A40-ACD2-1559D1E25830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11582479" cy="18000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Sintaxă: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)    </a:t>
            </a: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// copy-and-swap idiom</a:t>
            </a:r>
            <a:r>
              <a:rPr lang="en-GB" i="1" noProof="1">
                <a:solidFill>
                  <a:schemeClr val="accent1">
                    <a:lumMod val="75000"/>
                  </a:schemeClr>
                </a:solidFill>
              </a:rPr>
              <a:t>            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)     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) =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const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) = delete;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4139BA-2B79-0C48-99A8-A65DEFD1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90" y="3231046"/>
            <a:ext cx="4921990" cy="249494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305EB08-37B3-0A40-9D46-050B06E58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45" y="3231046"/>
            <a:ext cx="4447416" cy="24314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5CE124-5E73-BA4D-B0AF-007F8594052F}"/>
                  </a:ext>
                </a:extLst>
              </p14:cNvPr>
              <p14:cNvContentPartPr/>
              <p14:nvPr/>
            </p14:nvContentPartPr>
            <p14:xfrm>
              <a:off x="10355587" y="1144402"/>
              <a:ext cx="93240" cy="84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5CE124-5E73-BA4D-B0AF-007F859405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6947" y="1135762"/>
                <a:ext cx="11088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870949-B46E-7B41-9E0C-38D9DA7B82FC}"/>
                  </a:ext>
                </a:extLst>
              </p14:cNvPr>
              <p14:cNvContentPartPr/>
              <p14:nvPr/>
            </p14:nvContentPartPr>
            <p14:xfrm>
              <a:off x="6309187" y="1110202"/>
              <a:ext cx="871920" cy="6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870949-B46E-7B41-9E0C-38D9DA7B82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0187" y="1101562"/>
                <a:ext cx="889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A97493-9038-1F43-A52A-A29D15427201}"/>
                  </a:ext>
                </a:extLst>
              </p14:cNvPr>
              <p14:cNvContentPartPr/>
              <p14:nvPr/>
            </p14:nvContentPartPr>
            <p14:xfrm>
              <a:off x="7416547" y="1555522"/>
              <a:ext cx="910440" cy="5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A97493-9038-1F43-A52A-A29D154272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7547" y="1546522"/>
                <a:ext cx="92808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E45F4FB-6130-2342-B6F1-AFD20C14D3E9}"/>
              </a:ext>
            </a:extLst>
          </p:cNvPr>
          <p:cNvGrpSpPr/>
          <p:nvPr/>
        </p:nvGrpSpPr>
        <p:grpSpPr>
          <a:xfrm>
            <a:off x="4526467" y="4575922"/>
            <a:ext cx="811800" cy="870480"/>
            <a:chOff x="4526467" y="4575922"/>
            <a:chExt cx="81180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A62E98-371E-C04E-8F3D-8EA8E488D024}"/>
                    </a:ext>
                  </a:extLst>
                </p14:cNvPr>
                <p14:cNvContentPartPr/>
                <p14:nvPr/>
              </p14:nvContentPartPr>
              <p14:xfrm>
                <a:off x="4526467" y="4575922"/>
                <a:ext cx="130680" cy="81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A62E98-371E-C04E-8F3D-8EA8E488D0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7827" y="4567282"/>
                  <a:ext cx="148320" cy="8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67F94F-C50E-0743-AF94-197E0AC581E3}"/>
                    </a:ext>
                  </a:extLst>
                </p14:cNvPr>
                <p14:cNvContentPartPr/>
                <p14:nvPr/>
              </p14:nvContentPartPr>
              <p14:xfrm>
                <a:off x="4748587" y="4986682"/>
                <a:ext cx="10008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67F94F-C50E-0743-AF94-197E0AC581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9947" y="4978042"/>
                  <a:ext cx="11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F40E6B-DF6F-1847-9574-F28C1F054251}"/>
                    </a:ext>
                  </a:extLst>
                </p14:cNvPr>
                <p14:cNvContentPartPr/>
                <p14:nvPr/>
              </p14:nvContentPartPr>
              <p14:xfrm>
                <a:off x="4899427" y="4969762"/>
                <a:ext cx="245160" cy="476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F40E6B-DF6F-1847-9574-F28C1F0542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90787" y="4960762"/>
                  <a:ext cx="2628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B07C70-5899-BC4F-9FC5-F2713F2C6EBC}"/>
                    </a:ext>
                  </a:extLst>
                </p14:cNvPr>
                <p14:cNvContentPartPr/>
                <p14:nvPr/>
              </p14:nvContentPartPr>
              <p14:xfrm>
                <a:off x="5259787" y="4958962"/>
                <a:ext cx="78480" cy="26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B07C70-5899-BC4F-9FC5-F2713F2C6E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50787" y="4950322"/>
                  <a:ext cx="9612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3633A9-B43A-7049-9311-9073006F0F58}"/>
              </a:ext>
            </a:extLst>
          </p:cNvPr>
          <p:cNvGrpSpPr/>
          <p:nvPr/>
        </p:nvGrpSpPr>
        <p:grpSpPr>
          <a:xfrm>
            <a:off x="4518907" y="5628562"/>
            <a:ext cx="1907640" cy="1038240"/>
            <a:chOff x="4518907" y="5628562"/>
            <a:chExt cx="1907640" cy="10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38EBAB-9DCC-7148-8109-6D2994122136}"/>
                    </a:ext>
                  </a:extLst>
                </p14:cNvPr>
                <p14:cNvContentPartPr/>
                <p14:nvPr/>
              </p14:nvContentPartPr>
              <p14:xfrm>
                <a:off x="4518907" y="5860042"/>
                <a:ext cx="117000" cy="125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38EBAB-9DCC-7148-8109-6D29941221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09907" y="5851042"/>
                  <a:ext cx="134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ADA36E-1BC2-B94E-8D1F-4DC74798F9E4}"/>
                    </a:ext>
                  </a:extLst>
                </p14:cNvPr>
                <p14:cNvContentPartPr/>
                <p14:nvPr/>
              </p14:nvContentPartPr>
              <p14:xfrm>
                <a:off x="4735627" y="5837362"/>
                <a:ext cx="90360" cy="88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ADA36E-1BC2-B94E-8D1F-4DC74798F9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26987" y="5828362"/>
                  <a:ext cx="10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ED8972-9A4A-7143-905D-C282AB44F5C6}"/>
                    </a:ext>
                  </a:extLst>
                </p14:cNvPr>
                <p14:cNvContentPartPr/>
                <p14:nvPr/>
              </p14:nvContentPartPr>
              <p14:xfrm>
                <a:off x="4899427" y="5861842"/>
                <a:ext cx="73080" cy="91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ED8972-9A4A-7143-905D-C282AB44F5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90427" y="5852842"/>
                  <a:ext cx="90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F07D29-7E07-0B44-A8AD-4573FB820147}"/>
                    </a:ext>
                  </a:extLst>
                </p14:cNvPr>
                <p14:cNvContentPartPr/>
                <p14:nvPr/>
              </p14:nvContentPartPr>
              <p14:xfrm>
                <a:off x="5030107" y="5819362"/>
                <a:ext cx="3960" cy="78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F07D29-7E07-0B44-A8AD-4573FB8201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1467" y="5810722"/>
                  <a:ext cx="21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39A0BE4-E4CE-524B-AAF5-5A1943186A65}"/>
                    </a:ext>
                  </a:extLst>
                </p14:cNvPr>
                <p14:cNvContentPartPr/>
                <p14:nvPr/>
              </p14:nvContentPartPr>
              <p14:xfrm>
                <a:off x="5053867" y="5699482"/>
                <a:ext cx="20880" cy="1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39A0BE4-E4CE-524B-AAF5-5A1943186A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45227" y="5690842"/>
                  <a:ext cx="38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C14872-8427-CC43-B4BC-9A2046FAB81D}"/>
                    </a:ext>
                  </a:extLst>
                </p14:cNvPr>
                <p14:cNvContentPartPr/>
                <p14:nvPr/>
              </p14:nvContentPartPr>
              <p14:xfrm>
                <a:off x="5105707" y="5779762"/>
                <a:ext cx="90720" cy="363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C14872-8427-CC43-B4BC-9A2046FAB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7067" y="5770762"/>
                  <a:ext cx="108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6983BD-D2C2-C744-8D00-BC75B4A59491}"/>
                    </a:ext>
                  </a:extLst>
                </p14:cNvPr>
                <p14:cNvContentPartPr/>
                <p14:nvPr/>
              </p14:nvContentPartPr>
              <p14:xfrm>
                <a:off x="5280667" y="5628562"/>
                <a:ext cx="643320" cy="37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6983BD-D2C2-C744-8D00-BC75B4A594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1667" y="5619922"/>
                  <a:ext cx="660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63BCD3-A318-084A-990F-4162549F91B5}"/>
                    </a:ext>
                  </a:extLst>
                </p14:cNvPr>
                <p14:cNvContentPartPr/>
                <p14:nvPr/>
              </p14:nvContentPartPr>
              <p14:xfrm>
                <a:off x="5830027" y="5842762"/>
                <a:ext cx="1227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63BCD3-A318-084A-990F-4162549F91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1387" y="5833762"/>
                  <a:ext cx="14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6731CB-34F6-384A-9DE8-3CA4216BE3F0}"/>
                    </a:ext>
                  </a:extLst>
                </p14:cNvPr>
                <p14:cNvContentPartPr/>
                <p14:nvPr/>
              </p14:nvContentPartPr>
              <p14:xfrm>
                <a:off x="5211907" y="6206002"/>
                <a:ext cx="597600" cy="46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6731CB-34F6-384A-9DE8-3CA4216BE3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2907" y="6197002"/>
                  <a:ext cx="6152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6EE0DE-38ED-1C49-9E20-91BABC75C95F}"/>
                    </a:ext>
                  </a:extLst>
                </p14:cNvPr>
                <p14:cNvContentPartPr/>
                <p14:nvPr/>
              </p14:nvContentPartPr>
              <p14:xfrm>
                <a:off x="5918587" y="5957962"/>
                <a:ext cx="323280" cy="39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6EE0DE-38ED-1C49-9E20-91BABC75C9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9587" y="5949322"/>
                  <a:ext cx="3409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8656FE-DA73-DA44-B79B-1E52E3CB00A2}"/>
                    </a:ext>
                  </a:extLst>
                </p14:cNvPr>
                <p14:cNvContentPartPr/>
                <p14:nvPr/>
              </p14:nvContentPartPr>
              <p14:xfrm>
                <a:off x="6054667" y="6226522"/>
                <a:ext cx="215280" cy="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8656FE-DA73-DA44-B79B-1E52E3CB00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6027" y="6217522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E9F94-69AD-944C-8758-3B34A11CFCDD}"/>
                    </a:ext>
                  </a:extLst>
                </p14:cNvPr>
                <p14:cNvContentPartPr/>
                <p14:nvPr/>
              </p14:nvContentPartPr>
              <p14:xfrm>
                <a:off x="6290107" y="6177922"/>
                <a:ext cx="136440" cy="17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E9F94-69AD-944C-8758-3B34A11CFC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81107" y="6168922"/>
                  <a:ext cx="15408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2EB1539-24ED-4C4E-AA6F-321D93B59C6B}"/>
                  </a:ext>
                </a:extLst>
              </p14:cNvPr>
              <p14:cNvContentPartPr/>
              <p14:nvPr/>
            </p14:nvContentPartPr>
            <p14:xfrm>
              <a:off x="1921867" y="4790122"/>
              <a:ext cx="423360" cy="12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2EB1539-24ED-4C4E-AA6F-321D93B59C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2867" y="4781122"/>
                <a:ext cx="4410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EB2F88-C4F2-DD47-9F14-D4D6DB3B832B}"/>
                  </a:ext>
                </a:extLst>
              </p14:cNvPr>
              <p14:cNvContentPartPr/>
              <p14:nvPr/>
            </p14:nvContentPartPr>
            <p14:xfrm>
              <a:off x="6692947" y="4709122"/>
              <a:ext cx="376920" cy="21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EB2F88-C4F2-DD47-9F14-D4D6DB3B83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83947" y="4700122"/>
                <a:ext cx="39456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773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(since C++11)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A202-EEC2-1943-84A4-A28A7E325D67}"/>
              </a:ext>
            </a:extLst>
          </p:cNvPr>
          <p:cNvSpPr txBox="1"/>
          <p:nvPr/>
        </p:nvSpPr>
        <p:spPr>
          <a:xfrm>
            <a:off x="304721" y="6287547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https://en.cppreference.com/w/cpp/language/move_constructor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48F2BDC-238C-6A49-B928-26FC8280FAA6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11582479" cy="18000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</a:t>
            </a:r>
            <a:r>
              <a:rPr lang="en-US" b="1" dirty="0"/>
              <a:t>: </a:t>
            </a:r>
            <a:r>
              <a:rPr lang="en-GB" i="1" noProof="1"/>
              <a:t>class_name</a:t>
            </a:r>
            <a:r>
              <a:rPr lang="en-GB" noProof="1"/>
              <a:t> (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solidFill>
                  <a:srgbClr val="009C3B">
                    <a:lumMod val="75000"/>
                  </a:srgbClr>
                </a:solidFill>
                <a:latin typeface="Arial Hebrew" pitchFamily="2" charset="-79"/>
                <a:cs typeface="Arial Hebrew" pitchFamily="2" charset="-79"/>
              </a:rPr>
              <a:t> </a:t>
            </a:r>
            <a:r>
              <a:rPr lang="en-GB" noProof="1"/>
              <a:t>) = delete;</a:t>
            </a:r>
          </a:p>
          <a:p>
            <a:pPr marL="9525" indent="0">
              <a:spcBef>
                <a:spcPts val="0"/>
              </a:spcBef>
              <a:buFont typeface="Wingdings" pitchFamily="2" charset="2"/>
              <a:buNone/>
            </a:pPr>
            <a:endParaRPr lang="en-GB" noProof="1"/>
          </a:p>
          <a:p>
            <a:pPr marL="9525" indent="0">
              <a:spcBef>
                <a:spcPts val="0"/>
              </a:spcBef>
              <a:buFont typeface="Wingdings" pitchFamily="2" charset="2"/>
              <a:buNone/>
            </a:pPr>
            <a:r>
              <a:rPr lang="en-GB" b="1" noProof="1"/>
              <a:t>Cazuri folosire: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inițializare: </a:t>
            </a:r>
            <a:r>
              <a:rPr lang="en-US" noProof="1">
                <a:highlight>
                  <a:srgbClr val="F5F5F5"/>
                </a:highlight>
              </a:rPr>
              <a:t>T a = </a:t>
            </a:r>
            <a:r>
              <a:rPr lang="en-GB" dirty="0">
                <a:highlight>
                  <a:srgbClr val="F5F5F5"/>
                </a:highlight>
              </a:rPr>
              <a:t>std::move(b)</a:t>
            </a:r>
            <a:r>
              <a:rPr lang="en-US" noProof="1">
                <a:highlight>
                  <a:srgbClr val="F5F5F5"/>
                </a:highlight>
              </a:rPr>
              <a:t> </a:t>
            </a:r>
            <a:r>
              <a:rPr lang="en-US" noProof="1"/>
              <a:t>or </a:t>
            </a:r>
            <a:r>
              <a:rPr lang="en-US" noProof="1">
                <a:highlight>
                  <a:srgbClr val="F5F5F5"/>
                </a:highlight>
              </a:rPr>
              <a:t>T a(</a:t>
            </a:r>
            <a:r>
              <a:rPr lang="en-GB" dirty="0">
                <a:highlight>
                  <a:srgbClr val="F5F5F5"/>
                </a:highlight>
              </a:rPr>
              <a:t>std::move(b)</a:t>
            </a:r>
            <a:r>
              <a:rPr lang="en-US" noProof="1">
                <a:highlight>
                  <a:srgbClr val="F5F5F5"/>
                </a:highlight>
              </a:rPr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pasare argument funcție: </a:t>
            </a:r>
            <a:r>
              <a:rPr lang="en-US" noProof="1">
                <a:highlight>
                  <a:srgbClr val="F5F5F5"/>
                </a:highlight>
              </a:rPr>
              <a:t>f(</a:t>
            </a:r>
            <a:r>
              <a:rPr lang="en-GB" dirty="0">
                <a:highlight>
                  <a:srgbClr val="F5F5F5"/>
                </a:highlight>
              </a:rPr>
              <a:t>std::move(a)</a:t>
            </a:r>
            <a:r>
              <a:rPr lang="en-US" noProof="1">
                <a:highlight>
                  <a:srgbClr val="F5F5F5"/>
                </a:highlight>
              </a:rPr>
              <a:t>) </a:t>
            </a:r>
            <a:r>
              <a:rPr lang="en-US" noProof="1"/>
              <a:t>unde f este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highlight>
                  <a:srgbClr val="F5F5F5"/>
                </a:highlight>
              </a:rPr>
              <a:t>void</a:t>
            </a:r>
            <a:r>
              <a:rPr lang="en-US" noProof="1">
                <a:highlight>
                  <a:srgbClr val="F5F5F5"/>
                </a:highlight>
              </a:rPr>
              <a:t> f(T t)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return funcție când există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move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FF428F-17C5-D049-ABEA-D98B4DE112E0}"/>
                  </a:ext>
                </a:extLst>
              </p14:cNvPr>
              <p14:cNvContentPartPr/>
              <p14:nvPr/>
            </p14:nvContentPartPr>
            <p14:xfrm>
              <a:off x="3673267" y="3579442"/>
              <a:ext cx="1321920" cy="13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FF428F-17C5-D049-ABEA-D98B4DE112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267" y="3570802"/>
                <a:ext cx="133956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3A2EEAD-1FFA-C845-9656-DDF5D59CA783}"/>
              </a:ext>
            </a:extLst>
          </p:cNvPr>
          <p:cNvGrpSpPr/>
          <p:nvPr/>
        </p:nvGrpSpPr>
        <p:grpSpPr>
          <a:xfrm>
            <a:off x="5081227" y="445642"/>
            <a:ext cx="2792520" cy="738360"/>
            <a:chOff x="5081227" y="445642"/>
            <a:chExt cx="279252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0B6E6D-F87E-3348-B9A3-4C145A85406E}"/>
                    </a:ext>
                  </a:extLst>
                </p14:cNvPr>
                <p14:cNvContentPartPr/>
                <p14:nvPr/>
              </p14:nvContentPartPr>
              <p14:xfrm>
                <a:off x="5081227" y="1096162"/>
                <a:ext cx="304560" cy="87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0B6E6D-F87E-3348-B9A3-4C145A8540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2227" y="1087522"/>
                  <a:ext cx="32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6FBC90-81AE-DD4F-A972-B75502ED4D07}"/>
                    </a:ext>
                  </a:extLst>
                </p14:cNvPr>
                <p14:cNvContentPartPr/>
                <p14:nvPr/>
              </p14:nvContentPartPr>
              <p14:xfrm>
                <a:off x="5524387" y="937762"/>
                <a:ext cx="103320" cy="209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6FBC90-81AE-DD4F-A972-B75502ED4D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15387" y="929122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86E0CF-8FF0-214F-8A3D-14C6A7C5D760}"/>
                    </a:ext>
                  </a:extLst>
                </p14:cNvPr>
                <p14:cNvContentPartPr/>
                <p14:nvPr/>
              </p14:nvContentPartPr>
              <p14:xfrm>
                <a:off x="5664067" y="910402"/>
                <a:ext cx="95760" cy="130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86E0CF-8FF0-214F-8A3D-14C6A7C5D7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5427" y="901762"/>
                  <a:ext cx="1134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581544-4123-0540-97E3-9768B20A346E}"/>
                    </a:ext>
                  </a:extLst>
                </p14:cNvPr>
                <p14:cNvContentPartPr/>
                <p14:nvPr/>
              </p14:nvContentPartPr>
              <p14:xfrm>
                <a:off x="5781787" y="631762"/>
                <a:ext cx="459360" cy="43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581544-4123-0540-97E3-9768B20A34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3147" y="622762"/>
                  <a:ext cx="477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709ACF-7B07-DD4D-AF06-F5B62DA3F048}"/>
                    </a:ext>
                  </a:extLst>
                </p14:cNvPr>
                <p14:cNvContentPartPr/>
                <p14:nvPr/>
              </p14:nvContentPartPr>
              <p14:xfrm>
                <a:off x="6515827" y="761722"/>
                <a:ext cx="219960" cy="23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709ACF-7B07-DD4D-AF06-F5B62DA3F0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06827" y="753082"/>
                  <a:ext cx="237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EC7129-53F2-F443-8BB1-E3A93C59A693}"/>
                    </a:ext>
                  </a:extLst>
                </p14:cNvPr>
                <p14:cNvContentPartPr/>
                <p14:nvPr/>
              </p14:nvContentPartPr>
              <p14:xfrm>
                <a:off x="6826507" y="445642"/>
                <a:ext cx="163800" cy="69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EC7129-53F2-F443-8BB1-E3A93C59A6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17507" y="436642"/>
                  <a:ext cx="18144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C43655-8884-E043-9C17-02D87CE574C8}"/>
                    </a:ext>
                  </a:extLst>
                </p14:cNvPr>
                <p14:cNvContentPartPr/>
                <p14:nvPr/>
              </p14:nvContentPartPr>
              <p14:xfrm>
                <a:off x="6835147" y="709522"/>
                <a:ext cx="631080" cy="299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C43655-8884-E043-9C17-02D87CE574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26507" y="700522"/>
                  <a:ext cx="648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8BCD0F-0744-F54A-A9C5-C20C189C271F}"/>
                    </a:ext>
                  </a:extLst>
                </p14:cNvPr>
                <p14:cNvContentPartPr/>
                <p14:nvPr/>
              </p14:nvContentPartPr>
              <p14:xfrm>
                <a:off x="7633987" y="693682"/>
                <a:ext cx="239760" cy="18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8BCD0F-0744-F54A-A9C5-C20C189C27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4987" y="684682"/>
                  <a:ext cx="25740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1CC9A31-1F37-2942-9C2F-6721CFE6FA6B}"/>
                  </a:ext>
                </a:extLst>
              </p14:cNvPr>
              <p14:cNvContentPartPr/>
              <p14:nvPr/>
            </p14:nvContentPartPr>
            <p14:xfrm>
              <a:off x="2851747" y="1513402"/>
              <a:ext cx="1807920" cy="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1CC9A31-1F37-2942-9C2F-6721CFE6FA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43107" y="1504402"/>
                <a:ext cx="182556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74CFEC3-6F2E-FC4F-95FA-892546CE01CF}"/>
              </a:ext>
            </a:extLst>
          </p:cNvPr>
          <p:cNvGrpSpPr/>
          <p:nvPr/>
        </p:nvGrpSpPr>
        <p:grpSpPr>
          <a:xfrm>
            <a:off x="9047707" y="1289122"/>
            <a:ext cx="533520" cy="505800"/>
            <a:chOff x="9047707" y="1289122"/>
            <a:chExt cx="53352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CD8C4E-026E-BA48-BE42-2DAF7C945D5C}"/>
                    </a:ext>
                  </a:extLst>
                </p14:cNvPr>
                <p14:cNvContentPartPr/>
                <p14:nvPr/>
              </p14:nvContentPartPr>
              <p14:xfrm>
                <a:off x="9047707" y="1614202"/>
                <a:ext cx="8640" cy="18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CD8C4E-026E-BA48-BE42-2DAF7C945D5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39067" y="1605562"/>
                  <a:ext cx="26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4CF4D7-B572-144E-AC28-E0B59EB2E40C}"/>
                    </a:ext>
                  </a:extLst>
                </p14:cNvPr>
                <p14:cNvContentPartPr/>
                <p14:nvPr/>
              </p14:nvContentPartPr>
              <p14:xfrm>
                <a:off x="9051307" y="1524202"/>
                <a:ext cx="1260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4CF4D7-B572-144E-AC28-E0B59EB2E4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2667" y="1515562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B382CD-D602-4440-A67C-934B96E7ACF4}"/>
                    </a:ext>
                  </a:extLst>
                </p14:cNvPr>
                <p14:cNvContentPartPr/>
                <p14:nvPr/>
              </p14:nvContentPartPr>
              <p14:xfrm>
                <a:off x="9149587" y="1289122"/>
                <a:ext cx="320040" cy="444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B382CD-D602-4440-A67C-934B96E7AC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0587" y="1280122"/>
                  <a:ext cx="3376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60F942-2A0D-9D4C-8B84-E32CC65FCD5D}"/>
                    </a:ext>
                  </a:extLst>
                </p14:cNvPr>
                <p14:cNvContentPartPr/>
                <p14:nvPr/>
              </p14:nvContentPartPr>
              <p14:xfrm>
                <a:off x="9301147" y="1468402"/>
                <a:ext cx="280080" cy="5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60F942-2A0D-9D4C-8B84-E32CC65FCD5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92147" y="1459402"/>
                  <a:ext cx="2977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D7654E-82CC-E944-B76B-EF5F404BACF0}"/>
              </a:ext>
            </a:extLst>
          </p:cNvPr>
          <p:cNvGrpSpPr/>
          <p:nvPr/>
        </p:nvGrpSpPr>
        <p:grpSpPr>
          <a:xfrm>
            <a:off x="9900187" y="1517002"/>
            <a:ext cx="844560" cy="1080360"/>
            <a:chOff x="9900187" y="1517002"/>
            <a:chExt cx="844560" cy="10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5048D3-4A3D-5744-8C01-4E9E070C060E}"/>
                    </a:ext>
                  </a:extLst>
                </p14:cNvPr>
                <p14:cNvContentPartPr/>
                <p14:nvPr/>
              </p14:nvContentPartPr>
              <p14:xfrm>
                <a:off x="9900187" y="1517002"/>
                <a:ext cx="339840" cy="233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5048D3-4A3D-5744-8C01-4E9E070C06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91187" y="1508362"/>
                  <a:ext cx="357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D58C806-D8AD-FB4E-9FD7-8DC344185B8D}"/>
                    </a:ext>
                  </a:extLst>
                </p14:cNvPr>
                <p14:cNvContentPartPr/>
                <p14:nvPr/>
              </p14:nvContentPartPr>
              <p14:xfrm>
                <a:off x="10113307" y="2144482"/>
                <a:ext cx="16920" cy="45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D58C806-D8AD-FB4E-9FD7-8DC344185B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04307" y="2135842"/>
                  <a:ext cx="34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43F28B-109E-2647-9E9A-F03E5DD32357}"/>
                    </a:ext>
                  </a:extLst>
                </p14:cNvPr>
                <p14:cNvContentPartPr/>
                <p14:nvPr/>
              </p14:nvContentPartPr>
              <p14:xfrm>
                <a:off x="10015387" y="2085082"/>
                <a:ext cx="225720" cy="18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43F28B-109E-2647-9E9A-F03E5DD323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06387" y="2076082"/>
                  <a:ext cx="243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8D87B7-EEBA-1345-8184-65C11921D743}"/>
                    </a:ext>
                  </a:extLst>
                </p14:cNvPr>
                <p14:cNvContentPartPr/>
                <p14:nvPr/>
              </p14:nvContentPartPr>
              <p14:xfrm>
                <a:off x="10331107" y="1812922"/>
                <a:ext cx="66240" cy="484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8D87B7-EEBA-1345-8184-65C11921D7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22107" y="1803922"/>
                  <a:ext cx="838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C0281D-2AAE-ED4C-9116-27BE60032511}"/>
                    </a:ext>
                  </a:extLst>
                </p14:cNvPr>
                <p14:cNvContentPartPr/>
                <p14:nvPr/>
              </p14:nvContentPartPr>
              <p14:xfrm>
                <a:off x="10343347" y="2191282"/>
                <a:ext cx="162360" cy="4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C0281D-2AAE-ED4C-9116-27BE600325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34347" y="2182282"/>
                  <a:ext cx="1800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77BB60-B87B-2741-BD7D-0A168CB20FD6}"/>
                    </a:ext>
                  </a:extLst>
                </p14:cNvPr>
                <p14:cNvContentPartPr/>
                <p14:nvPr/>
              </p14:nvContentPartPr>
              <p14:xfrm>
                <a:off x="10534867" y="2227642"/>
                <a:ext cx="209880" cy="10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77BB60-B87B-2741-BD7D-0A168CB20F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26227" y="2218642"/>
                  <a:ext cx="2275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F6B321-E781-074F-98B3-C65CD4862567}"/>
              </a:ext>
            </a:extLst>
          </p:cNvPr>
          <p:cNvGrpSpPr/>
          <p:nvPr/>
        </p:nvGrpSpPr>
        <p:grpSpPr>
          <a:xfrm>
            <a:off x="10619467" y="1459042"/>
            <a:ext cx="460800" cy="204120"/>
            <a:chOff x="10619467" y="1459042"/>
            <a:chExt cx="4608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E7317F-13DC-0349-9530-7D6E8EAE9F7A}"/>
                    </a:ext>
                  </a:extLst>
                </p14:cNvPr>
                <p14:cNvContentPartPr/>
                <p14:nvPr/>
              </p14:nvContentPartPr>
              <p14:xfrm>
                <a:off x="10619467" y="1545082"/>
                <a:ext cx="183240" cy="4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E7317F-13DC-0349-9530-7D6E8EAE9F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10827" y="1536442"/>
                  <a:ext cx="200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8601AE-323E-B144-95AA-356898AA49F5}"/>
                    </a:ext>
                  </a:extLst>
                </p14:cNvPr>
                <p14:cNvContentPartPr/>
                <p14:nvPr/>
              </p14:nvContentPartPr>
              <p14:xfrm>
                <a:off x="10708027" y="1573522"/>
                <a:ext cx="145800" cy="6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8601AE-323E-B144-95AA-356898AA49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9387" y="1564882"/>
                  <a:ext cx="16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25D757-6F83-5043-B35D-3171C0DCDB5A}"/>
                    </a:ext>
                  </a:extLst>
                </p14:cNvPr>
                <p14:cNvContentPartPr/>
                <p14:nvPr/>
              </p14:nvContentPartPr>
              <p14:xfrm>
                <a:off x="10948867" y="1459042"/>
                <a:ext cx="131400" cy="20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25D757-6F83-5043-B35D-3171C0DCDB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39867" y="1450402"/>
                  <a:ext cx="1490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E5C55E-9703-2247-BE65-FE39F304E094}"/>
              </a:ext>
            </a:extLst>
          </p:cNvPr>
          <p:cNvGrpSpPr/>
          <p:nvPr/>
        </p:nvGrpSpPr>
        <p:grpSpPr>
          <a:xfrm>
            <a:off x="10909627" y="1781962"/>
            <a:ext cx="1129320" cy="682560"/>
            <a:chOff x="10909627" y="1781962"/>
            <a:chExt cx="1129320" cy="6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F6B58F8-582D-A045-9196-A6D1C090544A}"/>
                    </a:ext>
                  </a:extLst>
                </p14:cNvPr>
                <p14:cNvContentPartPr/>
                <p14:nvPr/>
              </p14:nvContentPartPr>
              <p14:xfrm>
                <a:off x="10909627" y="2138002"/>
                <a:ext cx="143640" cy="16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F6B58F8-582D-A045-9196-A6D1C09054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00627" y="2129362"/>
                  <a:ext cx="161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6D9D00-570E-5244-BBFE-9931F06597F8}"/>
                    </a:ext>
                  </a:extLst>
                </p14:cNvPr>
                <p14:cNvContentPartPr/>
                <p14:nvPr/>
              </p14:nvContentPartPr>
              <p14:xfrm>
                <a:off x="10966147" y="2193802"/>
                <a:ext cx="119160" cy="57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6D9D00-570E-5244-BBFE-9931F06597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57147" y="2185162"/>
                  <a:ext cx="136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38099B-D660-1045-8357-5C0DCDA2AED9}"/>
                    </a:ext>
                  </a:extLst>
                </p14:cNvPr>
                <p14:cNvContentPartPr/>
                <p14:nvPr/>
              </p14:nvContentPartPr>
              <p14:xfrm>
                <a:off x="11299147" y="1820842"/>
                <a:ext cx="490320" cy="53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38099B-D660-1045-8357-5C0DCDA2AE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90147" y="1811842"/>
                  <a:ext cx="5079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7ED03D-6DC0-FB49-8BB7-CA103C07458D}"/>
                    </a:ext>
                  </a:extLst>
                </p14:cNvPr>
                <p14:cNvContentPartPr/>
                <p14:nvPr/>
              </p14:nvContentPartPr>
              <p14:xfrm>
                <a:off x="11848867" y="1781962"/>
                <a:ext cx="102240" cy="682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7ED03D-6DC0-FB49-8BB7-CA103C0745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40227" y="1773322"/>
                  <a:ext cx="11988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4A5325-8ED5-EC4C-BC51-B1624EB371FD}"/>
                    </a:ext>
                  </a:extLst>
                </p14:cNvPr>
                <p14:cNvContentPartPr/>
                <p14:nvPr/>
              </p14:nvContentPartPr>
              <p14:xfrm>
                <a:off x="11899987" y="2102362"/>
                <a:ext cx="57240" cy="5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4A5325-8ED5-EC4C-BC51-B1624EB371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891347" y="2093362"/>
                  <a:ext cx="74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DC861D-31C0-FF4A-A399-051254CC6372}"/>
                    </a:ext>
                  </a:extLst>
                </p14:cNvPr>
                <p14:cNvContentPartPr/>
                <p14:nvPr/>
              </p14:nvContentPartPr>
              <p14:xfrm>
                <a:off x="11978827" y="2098762"/>
                <a:ext cx="60120" cy="105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DC861D-31C0-FF4A-A399-051254CC63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970187" y="2089762"/>
                  <a:ext cx="7776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9868000-BAB4-C741-B587-9593BFECD81A}"/>
                  </a:ext>
                </a:extLst>
              </p14:cNvPr>
              <p14:cNvContentPartPr/>
              <p14:nvPr/>
            </p14:nvContentPartPr>
            <p14:xfrm>
              <a:off x="1968307" y="3239242"/>
              <a:ext cx="1657080" cy="8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9868000-BAB4-C741-B587-9593BFECD81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9667" y="3230602"/>
                <a:ext cx="1674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249CC03-8836-D44C-9721-41F1FC0F59DA}"/>
                  </a:ext>
                </a:extLst>
              </p14:cNvPr>
              <p14:cNvContentPartPr/>
              <p14:nvPr/>
            </p14:nvContentPartPr>
            <p14:xfrm>
              <a:off x="3764707" y="2629042"/>
              <a:ext cx="67680" cy="345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249CC03-8836-D44C-9721-41F1FC0F59D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55707" y="2620402"/>
                <a:ext cx="8532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31FFEBB-35FE-0D43-A3F1-20E49EB6FA74}"/>
              </a:ext>
            </a:extLst>
          </p:cNvPr>
          <p:cNvGrpSpPr/>
          <p:nvPr/>
        </p:nvGrpSpPr>
        <p:grpSpPr>
          <a:xfrm>
            <a:off x="2492107" y="2553442"/>
            <a:ext cx="1343880" cy="684000"/>
            <a:chOff x="2492107" y="2553442"/>
            <a:chExt cx="134388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7D2AB1A-9DDE-E245-8340-FCFCD4F570BE}"/>
                    </a:ext>
                  </a:extLst>
                </p14:cNvPr>
                <p14:cNvContentPartPr/>
                <p14:nvPr/>
              </p14:nvContentPartPr>
              <p14:xfrm>
                <a:off x="2492107" y="2759722"/>
                <a:ext cx="16920" cy="47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7D2AB1A-9DDE-E245-8340-FCFCD4F570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83467" y="2750722"/>
                  <a:ext cx="345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CCEA25C-B2E7-2244-964B-CDC6CCCD9C5D}"/>
                    </a:ext>
                  </a:extLst>
                </p14:cNvPr>
                <p14:cNvContentPartPr/>
                <p14:nvPr/>
              </p14:nvContentPartPr>
              <p14:xfrm>
                <a:off x="2520187" y="2553442"/>
                <a:ext cx="1315800" cy="258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CCEA25C-B2E7-2244-964B-CDC6CCCD9C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1187" y="2544442"/>
                  <a:ext cx="133344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896D6D-E80C-C540-B55F-BCC52903986B}"/>
              </a:ext>
            </a:extLst>
          </p:cNvPr>
          <p:cNvGrpSpPr/>
          <p:nvPr/>
        </p:nvGrpSpPr>
        <p:grpSpPr>
          <a:xfrm>
            <a:off x="4267267" y="2570002"/>
            <a:ext cx="1791720" cy="495000"/>
            <a:chOff x="4267267" y="2570002"/>
            <a:chExt cx="17917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15F95B-C321-C648-9204-B36B721485B8}"/>
                    </a:ext>
                  </a:extLst>
                </p14:cNvPr>
                <p14:cNvContentPartPr/>
                <p14:nvPr/>
              </p14:nvContentPartPr>
              <p14:xfrm>
                <a:off x="4267267" y="2703562"/>
                <a:ext cx="39960" cy="361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15F95B-C321-C648-9204-B36B721485B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58627" y="2694562"/>
                  <a:ext cx="57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C0F913-B68C-5345-9F8B-E538172FA762}"/>
                    </a:ext>
                  </a:extLst>
                </p14:cNvPr>
                <p14:cNvContentPartPr/>
                <p14:nvPr/>
              </p14:nvContentPartPr>
              <p14:xfrm>
                <a:off x="4272307" y="2570002"/>
                <a:ext cx="1786680" cy="489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C0F913-B68C-5345-9F8B-E538172FA7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63307" y="2561002"/>
                  <a:ext cx="1804320" cy="50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3C88E04-33DB-8745-A459-3BBC40DA2CF3}"/>
                  </a:ext>
                </a:extLst>
              </p14:cNvPr>
              <p14:cNvContentPartPr/>
              <p14:nvPr/>
            </p14:nvContentPartPr>
            <p14:xfrm>
              <a:off x="3719347" y="3520762"/>
              <a:ext cx="1293840" cy="77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3C88E04-33DB-8745-A459-3BBC40DA2C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10347" y="3511762"/>
                <a:ext cx="1311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1759E1-1661-594B-8548-0A9221F7ED6C}"/>
                  </a:ext>
                </a:extLst>
              </p14:cNvPr>
              <p14:cNvContentPartPr/>
              <p14:nvPr/>
            </p14:nvContentPartPr>
            <p14:xfrm>
              <a:off x="3627547" y="3887602"/>
              <a:ext cx="1803600" cy="50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1759E1-1661-594B-8548-0A9221F7ED6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18907" y="3878962"/>
                <a:ext cx="182124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9464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CA202-EEC2-1943-84A4-A28A7E325D67}"/>
              </a:ext>
            </a:extLst>
          </p:cNvPr>
          <p:cNvSpPr txBox="1"/>
          <p:nvPr/>
        </p:nvSpPr>
        <p:spPr>
          <a:xfrm>
            <a:off x="304721" y="6287547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https://en.cppreference.com/w/cpp/language/move_constructor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80680666-C57E-634B-A100-CA79403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5" y="1270276"/>
            <a:ext cx="5051495" cy="243583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433639-E101-5843-8B86-D3C1E5AC4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4" y="3848352"/>
            <a:ext cx="5260219" cy="243919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69C82B7-1735-B54B-87FD-6B30C5AF0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243815"/>
            <a:ext cx="5575532" cy="2924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0B4EDF-7444-1944-98E7-8410B6BBF78F}"/>
                  </a:ext>
                </a:extLst>
              </p14:cNvPr>
              <p14:cNvContentPartPr/>
              <p14:nvPr/>
            </p14:nvContentPartPr>
            <p14:xfrm>
              <a:off x="605347" y="2536162"/>
              <a:ext cx="2711880" cy="71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0B4EDF-7444-1944-98E7-8410B6BBF7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6347" y="2527522"/>
                <a:ext cx="27295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4CA1B4-6DAE-2249-B374-80D3898A00EE}"/>
                  </a:ext>
                </a:extLst>
              </p14:cNvPr>
              <p14:cNvContentPartPr/>
              <p14:nvPr/>
            </p14:nvContentPartPr>
            <p14:xfrm>
              <a:off x="1169467" y="2729482"/>
              <a:ext cx="11124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4CA1B4-6DAE-2249-B374-80D3898A00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0827" y="2720842"/>
                <a:ext cx="128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0231C4-91EA-304F-AD72-E676F973CDE2}"/>
                  </a:ext>
                </a:extLst>
              </p14:cNvPr>
              <p14:cNvContentPartPr/>
              <p14:nvPr/>
            </p14:nvContentPartPr>
            <p14:xfrm>
              <a:off x="1150387" y="2656402"/>
              <a:ext cx="961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0231C4-91EA-304F-AD72-E676F973CD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1387" y="2647402"/>
                <a:ext cx="11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D59DFD-5C82-B946-B994-650334E915A8}"/>
                  </a:ext>
                </a:extLst>
              </p14:cNvPr>
              <p14:cNvContentPartPr/>
              <p14:nvPr/>
            </p14:nvContentPartPr>
            <p14:xfrm>
              <a:off x="1194667" y="2885002"/>
              <a:ext cx="101520" cy="2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D59DFD-5C82-B946-B994-650334E915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6027" y="2876002"/>
                <a:ext cx="119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3C9F5B-4EED-2E42-A894-CF79408665F8}"/>
                  </a:ext>
                </a:extLst>
              </p14:cNvPr>
              <p14:cNvContentPartPr/>
              <p14:nvPr/>
            </p14:nvContentPartPr>
            <p14:xfrm>
              <a:off x="6138547" y="2504122"/>
              <a:ext cx="922680" cy="27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3C9F5B-4EED-2E42-A894-CF79408665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9547" y="2495122"/>
                <a:ext cx="9403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2BBDA1C-C670-6946-A2F7-83C347EAAC79}"/>
                  </a:ext>
                </a:extLst>
              </p14:cNvPr>
              <p14:cNvContentPartPr/>
              <p14:nvPr/>
            </p14:nvContentPartPr>
            <p14:xfrm>
              <a:off x="6188227" y="2767282"/>
              <a:ext cx="1218600" cy="1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2BBDA1C-C670-6946-A2F7-83C347EAAC7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79587" y="2758642"/>
                <a:ext cx="1236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C9B62D-1551-BB43-AAB3-A041ADE8EA94}"/>
                  </a:ext>
                </a:extLst>
              </p14:cNvPr>
              <p14:cNvContentPartPr/>
              <p14:nvPr/>
            </p14:nvContentPartPr>
            <p14:xfrm>
              <a:off x="8996227" y="2748562"/>
              <a:ext cx="58680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C9B62D-1551-BB43-AAB3-A041ADE8EA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87587" y="2739922"/>
                <a:ext cx="604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81DF5B-CE58-9D41-B9AF-E8B40D015D6D}"/>
                  </a:ext>
                </a:extLst>
              </p14:cNvPr>
              <p14:cNvContentPartPr/>
              <p14:nvPr/>
            </p14:nvContentPartPr>
            <p14:xfrm>
              <a:off x="6192187" y="3689602"/>
              <a:ext cx="1592640" cy="3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81DF5B-CE58-9D41-B9AF-E8B40D015D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3187" y="3680962"/>
                <a:ext cx="1610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86DFFD-39E5-A74A-B15F-97437ADB02BF}"/>
                  </a:ext>
                </a:extLst>
              </p14:cNvPr>
              <p14:cNvContentPartPr/>
              <p14:nvPr/>
            </p14:nvContentPartPr>
            <p14:xfrm>
              <a:off x="3015907" y="4088122"/>
              <a:ext cx="62640" cy="100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86DFFD-39E5-A74A-B15F-97437ADB02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06907" y="4079122"/>
                <a:ext cx="80280" cy="10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C3C049-280F-0647-96A0-61202DBABEDF}"/>
                  </a:ext>
                </a:extLst>
              </p14:cNvPr>
              <p14:cNvContentPartPr/>
              <p14:nvPr/>
            </p14:nvContentPartPr>
            <p14:xfrm>
              <a:off x="555307" y="4110442"/>
              <a:ext cx="1393920" cy="188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C3C049-280F-0647-96A0-61202DBABED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667" y="4101802"/>
                <a:ext cx="1411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85E404-0023-144D-BC71-3017F961C854}"/>
                  </a:ext>
                </a:extLst>
              </p14:cNvPr>
              <p14:cNvContentPartPr/>
              <p14:nvPr/>
            </p14:nvContentPartPr>
            <p14:xfrm>
              <a:off x="1571227" y="5384842"/>
              <a:ext cx="3170880" cy="96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85E404-0023-144D-BC71-3017F961C85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62227" y="5376202"/>
                <a:ext cx="3188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A98CF4-29DA-DE43-B3F1-D0EDCC9D1F5F}"/>
                  </a:ext>
                </a:extLst>
              </p14:cNvPr>
              <p14:cNvContentPartPr/>
              <p14:nvPr/>
            </p14:nvContentPartPr>
            <p14:xfrm>
              <a:off x="6193267" y="4516522"/>
              <a:ext cx="1568160" cy="10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A98CF4-29DA-DE43-B3F1-D0EDCC9D1F5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84627" y="4507882"/>
                <a:ext cx="158580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C5B56FF-C486-9640-ACF8-E27F7323B905}"/>
              </a:ext>
            </a:extLst>
          </p:cNvPr>
          <p:cNvGrpSpPr/>
          <p:nvPr/>
        </p:nvGrpSpPr>
        <p:grpSpPr>
          <a:xfrm>
            <a:off x="5550307" y="5874802"/>
            <a:ext cx="1113840" cy="226800"/>
            <a:chOff x="5550307" y="5874802"/>
            <a:chExt cx="11138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FA8724-DBB6-A445-9AD8-652262D84701}"/>
                    </a:ext>
                  </a:extLst>
                </p14:cNvPr>
                <p14:cNvContentPartPr/>
                <p14:nvPr/>
              </p14:nvContentPartPr>
              <p14:xfrm>
                <a:off x="5550307" y="5961922"/>
                <a:ext cx="1113840" cy="1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FA8724-DBB6-A445-9AD8-652262D8470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41667" y="5953282"/>
                  <a:ext cx="1131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6C8D0B-A213-1F47-AC55-467BA9233651}"/>
                    </a:ext>
                  </a:extLst>
                </p14:cNvPr>
                <p14:cNvContentPartPr/>
                <p14:nvPr/>
              </p14:nvContentPartPr>
              <p14:xfrm>
                <a:off x="5550307" y="5970922"/>
                <a:ext cx="103320" cy="13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6C8D0B-A213-1F47-AC55-467BA92336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41667" y="5962282"/>
                  <a:ext cx="12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B705A3-DD9B-364C-BB96-AF62B0990980}"/>
                    </a:ext>
                  </a:extLst>
                </p14:cNvPr>
                <p14:cNvContentPartPr/>
                <p14:nvPr/>
              </p14:nvContentPartPr>
              <p14:xfrm>
                <a:off x="5557867" y="5874802"/>
                <a:ext cx="362520" cy="74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B705A3-DD9B-364C-BB96-AF62B09909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49227" y="5866162"/>
                  <a:ext cx="38016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675946-B8DC-B242-8046-2B7643AF90C6}"/>
              </a:ext>
            </a:extLst>
          </p:cNvPr>
          <p:cNvGrpSpPr/>
          <p:nvPr/>
        </p:nvGrpSpPr>
        <p:grpSpPr>
          <a:xfrm>
            <a:off x="4010947" y="6121402"/>
            <a:ext cx="581760" cy="92520"/>
            <a:chOff x="4010947" y="6121402"/>
            <a:chExt cx="58176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592493-F088-4C41-B87B-4D944C48246A}"/>
                    </a:ext>
                  </a:extLst>
                </p14:cNvPr>
                <p14:cNvContentPartPr/>
                <p14:nvPr/>
              </p14:nvContentPartPr>
              <p14:xfrm>
                <a:off x="4011307" y="6121402"/>
                <a:ext cx="581400" cy="92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592493-F088-4C41-B87B-4D944C4824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02667" y="6112402"/>
                  <a:ext cx="599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7EDCBF-8492-6544-A869-CC70F597C5E9}"/>
                    </a:ext>
                  </a:extLst>
                </p14:cNvPr>
                <p14:cNvContentPartPr/>
                <p14:nvPr/>
              </p14:nvContentPartPr>
              <p14:xfrm>
                <a:off x="4016707" y="6139042"/>
                <a:ext cx="27720" cy="5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7EDCBF-8492-6544-A869-CC70F597C5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07707" y="6130042"/>
                  <a:ext cx="45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DF0778-4A93-4D4A-AF85-01CFC7E16E2E}"/>
                    </a:ext>
                  </a:extLst>
                </p14:cNvPr>
                <p14:cNvContentPartPr/>
                <p14:nvPr/>
              </p14:nvContentPartPr>
              <p14:xfrm>
                <a:off x="4010947" y="6126082"/>
                <a:ext cx="18864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DF0778-4A93-4D4A-AF85-01CFC7E16E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01947" y="6117082"/>
                  <a:ext cx="206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464CF77-84EF-1C42-8297-08601A1BD3D6}"/>
                  </a:ext>
                </a:extLst>
              </p14:cNvPr>
              <p14:cNvContentPartPr/>
              <p14:nvPr/>
            </p14:nvContentPartPr>
            <p14:xfrm>
              <a:off x="6164107" y="5078482"/>
              <a:ext cx="1132560" cy="2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464CF77-84EF-1C42-8297-08601A1BD3D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155467" y="5069482"/>
                <a:ext cx="1150200" cy="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2883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GB" dirty="0"/>
              <a:t>Assignment </a:t>
            </a:r>
            <a:r>
              <a:rPr lang="en-US" dirty="0"/>
              <a:t>(since C++11)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1B4A0-6174-0046-9E00-B5AC7642407B}"/>
              </a:ext>
            </a:extLst>
          </p:cNvPr>
          <p:cNvSpPr txBox="1"/>
          <p:nvPr/>
        </p:nvSpPr>
        <p:spPr>
          <a:xfrm>
            <a:off x="304721" y="6287547"/>
            <a:ext cx="34612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https://en.cppreference.com/w/cpp/language/move_assignment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7E4F26-D766-9440-8E5B-C98A7EC24DD7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11582479" cy="18000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en-US" b="1" noProof="1"/>
              <a:t>Sintaxă: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&amp;&amp; </a:t>
            </a:r>
            <a:r>
              <a:rPr lang="en-GB" noProof="1"/>
              <a:t> )     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i="1" noProof="1"/>
              <a:t>               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&amp;&amp; </a:t>
            </a:r>
            <a:r>
              <a:rPr lang="en-GB" noProof="1"/>
              <a:t> ) = </a:t>
            </a:r>
            <a:r>
              <a:rPr lang="en-GB" noProof="1">
                <a:solidFill>
                  <a:schemeClr val="accent2">
                    <a:lumMod val="75000"/>
                  </a:schemeClr>
                </a:solidFill>
              </a:rPr>
              <a:t>default</a:t>
            </a:r>
            <a:r>
              <a:rPr lang="en-GB" noProof="1"/>
              <a:t>;</a:t>
            </a:r>
          </a:p>
          <a:p>
            <a:pPr marL="9525" indent="0">
              <a:spcBef>
                <a:spcPts val="0"/>
              </a:spcBef>
              <a:buNone/>
            </a:pPr>
            <a:r>
              <a:rPr lang="en-GB" noProof="1"/>
              <a:t>               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 </a:t>
            </a:r>
            <a:r>
              <a:rPr lang="en-GB" noProof="1"/>
              <a:t>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GB" b="1" noProof="1"/>
              <a:t>::</a:t>
            </a:r>
            <a:r>
              <a:rPr lang="en-GB" noProof="1"/>
              <a:t> </a:t>
            </a:r>
            <a:r>
              <a:rPr lang="en-GB" b="1" noProof="1"/>
              <a:t>operator=</a:t>
            </a:r>
            <a:r>
              <a:rPr lang="en-GB" noProof="1"/>
              <a:t> ( </a:t>
            </a:r>
            <a:r>
              <a:rPr lang="en-GB" i="1" noProof="1"/>
              <a:t>class_name</a:t>
            </a:r>
            <a:r>
              <a:rPr lang="en-GB" noProof="1"/>
              <a:t> </a:t>
            </a:r>
            <a:r>
              <a:rPr lang="en-US" noProof="1">
                <a:latin typeface="Arial Hebrew" pitchFamily="2" charset="-79"/>
                <a:cs typeface="Arial Hebrew" pitchFamily="2" charset="-79"/>
              </a:rPr>
              <a:t> &amp;&amp; </a:t>
            </a:r>
            <a:r>
              <a:rPr lang="en-GB" noProof="1"/>
              <a:t> ) = delete;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9A7176-F263-2D41-94D3-F373461D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68" y="2616199"/>
            <a:ext cx="5039948" cy="2840383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3172F51D-050C-C84D-BD12-B1FE79B6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941" y="2616199"/>
            <a:ext cx="4591952" cy="2840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82DD96-B96D-E04B-A289-A2D911162704}"/>
                  </a:ext>
                </a:extLst>
              </p14:cNvPr>
              <p14:cNvContentPartPr/>
              <p14:nvPr/>
            </p14:nvContentPartPr>
            <p14:xfrm>
              <a:off x="7007227" y="4549282"/>
              <a:ext cx="437760" cy="3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82DD96-B96D-E04B-A289-A2D9111627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8227" y="4540642"/>
                <a:ext cx="455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B9DBB0-00AF-5B42-8F5E-C7681F7589AF}"/>
                  </a:ext>
                </a:extLst>
              </p14:cNvPr>
              <p14:cNvContentPartPr/>
              <p14:nvPr/>
            </p14:nvContentPartPr>
            <p14:xfrm>
              <a:off x="7046827" y="5332282"/>
              <a:ext cx="591840" cy="54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B9DBB0-00AF-5B42-8F5E-C7681F7589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8187" y="5323642"/>
                <a:ext cx="6094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32B7F9-5F76-A44A-9224-BF226A1276CB}"/>
                  </a:ext>
                </a:extLst>
              </p14:cNvPr>
              <p14:cNvContentPartPr/>
              <p14:nvPr/>
            </p14:nvContentPartPr>
            <p14:xfrm>
              <a:off x="3312907" y="4469002"/>
              <a:ext cx="257040" cy="91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32B7F9-5F76-A44A-9224-BF226A1276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4267" y="4460002"/>
                <a:ext cx="27468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5E41F1-7D11-2746-A0A0-EAA9821AFE5B}"/>
                  </a:ext>
                </a:extLst>
              </p14:cNvPr>
              <p14:cNvContentPartPr/>
              <p14:nvPr/>
            </p14:nvContentPartPr>
            <p14:xfrm>
              <a:off x="6664507" y="2842522"/>
              <a:ext cx="1645920" cy="3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5E41F1-7D11-2746-A0A0-EAA9821AFE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5507" y="2833522"/>
                <a:ext cx="16635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509C2A-AB40-9148-ADE3-9357C81B3613}"/>
                  </a:ext>
                </a:extLst>
              </p14:cNvPr>
              <p14:cNvContentPartPr/>
              <p14:nvPr/>
            </p14:nvContentPartPr>
            <p14:xfrm>
              <a:off x="7064107" y="4819642"/>
              <a:ext cx="1262520" cy="28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509C2A-AB40-9148-ADE3-9357C81B36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55107" y="4811002"/>
                <a:ext cx="1280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2210C0D-F798-044A-9A1F-A86B7D431E9F}"/>
                  </a:ext>
                </a:extLst>
              </p14:cNvPr>
              <p14:cNvContentPartPr/>
              <p14:nvPr/>
            </p14:nvContentPartPr>
            <p14:xfrm>
              <a:off x="6941347" y="4722442"/>
              <a:ext cx="302040" cy="16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2210C0D-F798-044A-9A1F-A86B7D431E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32707" y="4713802"/>
                <a:ext cx="319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3BA798-4444-754B-8B31-2A84F5B827B2}"/>
                  </a:ext>
                </a:extLst>
              </p14:cNvPr>
              <p14:cNvContentPartPr/>
              <p14:nvPr/>
            </p14:nvContentPartPr>
            <p14:xfrm>
              <a:off x="7802107" y="3597802"/>
              <a:ext cx="1299960" cy="105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3BA798-4444-754B-8B31-2A84F5B827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93107" y="3589162"/>
                <a:ext cx="1317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479E04-E900-2345-853C-2D4C29CDA17C}"/>
                  </a:ext>
                </a:extLst>
              </p14:cNvPr>
              <p14:cNvContentPartPr/>
              <p14:nvPr/>
            </p14:nvContentPartPr>
            <p14:xfrm>
              <a:off x="2086387" y="3404842"/>
              <a:ext cx="368640" cy="10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479E04-E900-2345-853C-2D4C29CDA1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7747" y="3395842"/>
                <a:ext cx="38628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B3AAE62-1915-8B40-9DDE-13B84CA1F479}"/>
              </a:ext>
            </a:extLst>
          </p:cNvPr>
          <p:cNvGrpSpPr/>
          <p:nvPr/>
        </p:nvGrpSpPr>
        <p:grpSpPr>
          <a:xfrm>
            <a:off x="7938187" y="3038362"/>
            <a:ext cx="39960" cy="243360"/>
            <a:chOff x="7938187" y="3038362"/>
            <a:chExt cx="399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B645FA-27BF-BA48-A9CA-C8E72C4A2738}"/>
                    </a:ext>
                  </a:extLst>
                </p14:cNvPr>
                <p14:cNvContentPartPr/>
                <p14:nvPr/>
              </p14:nvContentPartPr>
              <p14:xfrm>
                <a:off x="7938187" y="3038362"/>
                <a:ext cx="36000" cy="8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B645FA-27BF-BA48-A9CA-C8E72C4A27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9547" y="3029722"/>
                  <a:ext cx="536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D23B13-3A5D-2F41-84BF-B3429AEC9043}"/>
                    </a:ext>
                  </a:extLst>
                </p14:cNvPr>
                <p14:cNvContentPartPr/>
                <p14:nvPr/>
              </p14:nvContentPartPr>
              <p14:xfrm>
                <a:off x="7944667" y="3125842"/>
                <a:ext cx="33480" cy="15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D23B13-3A5D-2F41-84BF-B3429AEC90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35667" y="3117202"/>
                  <a:ext cx="5112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48927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7875506" cy="1399032"/>
          </a:xfrm>
        </p:spPr>
        <p:txBody>
          <a:bodyPr/>
          <a:lstStyle/>
          <a:p>
            <a:r>
              <a:rPr lang="en-US" noProof="1"/>
              <a:t>Rule of Three/Five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2477999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 of Three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432282"/>
          </a:xfrm>
        </p:spPr>
        <p:txBody>
          <a:bodyPr/>
          <a:lstStyle/>
          <a:p>
            <a:pPr marL="9525" indent="0">
              <a:spcBef>
                <a:spcPts val="0"/>
              </a:spcBef>
              <a:buNone/>
            </a:pPr>
            <a:r>
              <a:rPr lang="en-US" noProof="1"/>
              <a:t>Dacă într-o clasă definim una dintre componentele următoare, cel mai probabil avem nevoie să le definim pe toate pentru a evita problemele de gestionare a memoriei.</a:t>
            </a:r>
          </a:p>
          <a:p>
            <a:pPr marL="9525" indent="0">
              <a:spcBef>
                <a:spcPts val="0"/>
              </a:spcBef>
              <a:buNone/>
            </a:pPr>
            <a:endParaRPr lang="en-US" noProof="1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constructor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assignment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84EB-189A-8549-B0BA-F8BAA6CDFB06}"/>
              </a:ext>
            </a:extLst>
          </p:cNvPr>
          <p:cNvSpPr/>
          <p:nvPr/>
        </p:nvSpPr>
        <p:spPr>
          <a:xfrm>
            <a:off x="606287" y="3429001"/>
            <a:ext cx="2355574" cy="18537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RO" sz="1400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EC672-E0C5-DF4C-8748-E3A9A951F3BD}"/>
              </a:ext>
            </a:extLst>
          </p:cNvPr>
          <p:cNvSpPr/>
          <p:nvPr/>
        </p:nvSpPr>
        <p:spPr>
          <a:xfrm>
            <a:off x="9226964" y="3429001"/>
            <a:ext cx="2355574" cy="185371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RO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FEF755-79B7-BE46-8F9B-A31A7780EBA1}"/>
              </a:ext>
            </a:extLst>
          </p:cNvPr>
          <p:cNvSpPr txBox="1"/>
          <p:nvPr/>
        </p:nvSpPr>
        <p:spPr>
          <a:xfrm>
            <a:off x="695739" y="3528391"/>
            <a:ext cx="2176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Object o1</a:t>
            </a:r>
          </a:p>
          <a:p>
            <a:endParaRPr lang="en-RO" dirty="0"/>
          </a:p>
          <a:p>
            <a:r>
              <a:rPr lang="en-RO" dirty="0"/>
              <a:t>string name: Name1</a:t>
            </a:r>
          </a:p>
          <a:p>
            <a:r>
              <a:rPr lang="en-RO" dirty="0"/>
              <a:t>int age: 20</a:t>
            </a:r>
          </a:p>
          <a:p>
            <a:r>
              <a:rPr lang="en-RO" dirty="0"/>
              <a:t>Book* booksArray</a:t>
            </a:r>
          </a:p>
          <a:p>
            <a:endParaRPr lang="en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2BF34-0C96-2043-83E4-449BF36C9C11}"/>
              </a:ext>
            </a:extLst>
          </p:cNvPr>
          <p:cNvSpPr txBox="1"/>
          <p:nvPr/>
        </p:nvSpPr>
        <p:spPr>
          <a:xfrm>
            <a:off x="9316416" y="3528391"/>
            <a:ext cx="2176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/>
              <a:t>Object o2</a:t>
            </a:r>
          </a:p>
          <a:p>
            <a:endParaRPr lang="en-RO" dirty="0"/>
          </a:p>
          <a:p>
            <a:r>
              <a:rPr lang="en-RO" dirty="0"/>
              <a:t>string name: Name2</a:t>
            </a:r>
          </a:p>
          <a:p>
            <a:r>
              <a:rPr lang="en-RO" dirty="0"/>
              <a:t>int age: 23</a:t>
            </a:r>
          </a:p>
          <a:p>
            <a:r>
              <a:rPr lang="en-RO" dirty="0"/>
              <a:t>Book* booksArray</a:t>
            </a:r>
          </a:p>
          <a:p>
            <a:endParaRPr lang="en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7D5EF-E10A-F749-B8D2-13D5A3648A73}"/>
              </a:ext>
            </a:extLst>
          </p:cNvPr>
          <p:cNvSpPr txBox="1"/>
          <p:nvPr/>
        </p:nvSpPr>
        <p:spPr>
          <a:xfrm>
            <a:off x="304721" y="6287547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https://en.cppreference.com/w/cpp/language/rule_of_three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B88FB1-0FF8-EF47-8435-F9B1E0E942FD}"/>
                  </a:ext>
                </a:extLst>
              </p14:cNvPr>
              <p14:cNvContentPartPr/>
              <p14:nvPr/>
            </p14:nvContentPartPr>
            <p14:xfrm>
              <a:off x="3982147" y="1833585"/>
              <a:ext cx="3784320" cy="117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B88FB1-0FF8-EF47-8435-F9B1E0E94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507" y="1824585"/>
                <a:ext cx="38019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33AFA0-5067-FE41-B800-9749E930388C}"/>
                  </a:ext>
                </a:extLst>
              </p14:cNvPr>
              <p14:cNvContentPartPr/>
              <p14:nvPr/>
            </p14:nvContentPartPr>
            <p14:xfrm>
              <a:off x="1893427" y="2228505"/>
              <a:ext cx="1311840" cy="148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33AFA0-5067-FE41-B800-9749E93038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4427" y="2219505"/>
                <a:ext cx="1329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AA7CA8-6F12-6648-B3B0-59F27D4FC666}"/>
                  </a:ext>
                </a:extLst>
              </p14:cNvPr>
              <p14:cNvContentPartPr/>
              <p14:nvPr/>
            </p14:nvContentPartPr>
            <p14:xfrm>
              <a:off x="10728187" y="4293105"/>
              <a:ext cx="1126080" cy="13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AA7CA8-6F12-6648-B3B0-59F27D4FC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19547" y="4284465"/>
                <a:ext cx="1143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339734-EFED-EF4C-A6D3-AD3EBFDD3942}"/>
                  </a:ext>
                </a:extLst>
              </p14:cNvPr>
              <p14:cNvContentPartPr/>
              <p14:nvPr/>
            </p14:nvContentPartPr>
            <p14:xfrm>
              <a:off x="3030307" y="4139385"/>
              <a:ext cx="5102280" cy="17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339734-EFED-EF4C-A6D3-AD3EBFDD39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21307" y="4130745"/>
                <a:ext cx="5119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693BDA-B5C3-FD49-92AF-8A367D113AAB}"/>
                  </a:ext>
                </a:extLst>
              </p14:cNvPr>
              <p14:cNvContentPartPr/>
              <p14:nvPr/>
            </p14:nvContentPartPr>
            <p14:xfrm>
              <a:off x="2060467" y="4450425"/>
              <a:ext cx="689760" cy="4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693BDA-B5C3-FD49-92AF-8A367D113A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1467" y="4441785"/>
                <a:ext cx="707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233BAA-47E3-BB48-8693-705AD2DA23ED}"/>
                  </a:ext>
                </a:extLst>
              </p14:cNvPr>
              <p14:cNvContentPartPr/>
              <p14:nvPr/>
            </p14:nvContentPartPr>
            <p14:xfrm>
              <a:off x="8379187" y="3788025"/>
              <a:ext cx="9000" cy="263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233BAA-47E3-BB48-8693-705AD2DA23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70547" y="3779025"/>
                <a:ext cx="26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440F6-296D-3741-A942-862C6A3D8DE2}"/>
                  </a:ext>
                </a:extLst>
              </p14:cNvPr>
              <p14:cNvContentPartPr/>
              <p14:nvPr/>
            </p14:nvContentPartPr>
            <p14:xfrm>
              <a:off x="8384227" y="3689385"/>
              <a:ext cx="486000" cy="27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440F6-296D-3741-A942-862C6A3D8D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75587" y="3680385"/>
                <a:ext cx="5036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64BAAB-1783-6343-A609-1CD48A2C42B0}"/>
                  </a:ext>
                </a:extLst>
              </p14:cNvPr>
              <p14:cNvContentPartPr/>
              <p14:nvPr/>
            </p14:nvContentPartPr>
            <p14:xfrm>
              <a:off x="8502307" y="3978465"/>
              <a:ext cx="379800" cy="4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64BAAB-1783-6343-A609-1CD48A2C42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3307" y="3969465"/>
                <a:ext cx="3974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DAEBB7-D9B0-0B48-BF21-EB68D4DAF4B7}"/>
                  </a:ext>
                </a:extLst>
              </p14:cNvPr>
              <p14:cNvContentPartPr/>
              <p14:nvPr/>
            </p14:nvContentPartPr>
            <p14:xfrm>
              <a:off x="3196627" y="4414065"/>
              <a:ext cx="4680" cy="284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DAEBB7-D9B0-0B48-BF21-EB68D4DAF4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87627" y="4405425"/>
                <a:ext cx="223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70E30AA-69E9-C84D-B544-260FF2984163}"/>
                  </a:ext>
                </a:extLst>
              </p14:cNvPr>
              <p14:cNvContentPartPr/>
              <p14:nvPr/>
            </p14:nvContentPartPr>
            <p14:xfrm>
              <a:off x="3161707" y="4442865"/>
              <a:ext cx="558360" cy="15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70E30AA-69E9-C84D-B544-260FF29841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3067" y="4434225"/>
                <a:ext cx="576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839CD1-0CF0-404A-A1B9-F31037BB0804}"/>
                  </a:ext>
                </a:extLst>
              </p14:cNvPr>
              <p14:cNvContentPartPr/>
              <p14:nvPr/>
            </p14:nvContentPartPr>
            <p14:xfrm>
              <a:off x="3572467" y="4572465"/>
              <a:ext cx="741960" cy="73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839CD1-0CF0-404A-A1B9-F31037BB080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63827" y="4563825"/>
                <a:ext cx="759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FA084F0-467E-E744-9AB7-C63E5F8553F8}"/>
                  </a:ext>
                </a:extLst>
              </p14:cNvPr>
              <p14:cNvContentPartPr/>
              <p14:nvPr/>
            </p14:nvContentPartPr>
            <p14:xfrm>
              <a:off x="8462707" y="4384545"/>
              <a:ext cx="50040" cy="395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FA084F0-467E-E744-9AB7-C63E5F8553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54067" y="4375905"/>
                <a:ext cx="676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56EB96-B2D1-CA40-BFDC-244EAAB06B06}"/>
                  </a:ext>
                </a:extLst>
              </p14:cNvPr>
              <p14:cNvContentPartPr/>
              <p14:nvPr/>
            </p14:nvContentPartPr>
            <p14:xfrm>
              <a:off x="8443267" y="4382025"/>
              <a:ext cx="543960" cy="33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56EB96-B2D1-CA40-BFDC-244EAAB06B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34627" y="4373025"/>
                <a:ext cx="5616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360798-4546-8041-A5EC-CAA2FA893ADD}"/>
                  </a:ext>
                </a:extLst>
              </p14:cNvPr>
              <p14:cNvContentPartPr/>
              <p14:nvPr/>
            </p14:nvContentPartPr>
            <p14:xfrm>
              <a:off x="8511667" y="4688025"/>
              <a:ext cx="514080" cy="33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360798-4546-8041-A5EC-CAA2FA893A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2667" y="4679385"/>
                <a:ext cx="531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6DAA87-BC01-8948-B186-BCAF8D9602FE}"/>
                  </a:ext>
                </a:extLst>
              </p14:cNvPr>
              <p14:cNvContentPartPr/>
              <p14:nvPr/>
            </p14:nvContentPartPr>
            <p14:xfrm>
              <a:off x="9077947" y="4979985"/>
              <a:ext cx="19080" cy="265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6DAA87-BC01-8948-B186-BCAF8D9602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69307" y="4971345"/>
                <a:ext cx="36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7AAA733-5F7D-FF4C-8190-6402F5FBB793}"/>
                  </a:ext>
                </a:extLst>
              </p14:cNvPr>
              <p14:cNvContentPartPr/>
              <p14:nvPr/>
            </p14:nvContentPartPr>
            <p14:xfrm>
              <a:off x="9045187" y="4978545"/>
              <a:ext cx="350640" cy="387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7AAA733-5F7D-FF4C-8190-6402F5FBB7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36547" y="4969905"/>
                <a:ext cx="3682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592830D-CC78-3F40-B523-439EB0EDF357}"/>
                  </a:ext>
                </a:extLst>
              </p14:cNvPr>
              <p14:cNvContentPartPr/>
              <p14:nvPr/>
            </p14:nvContentPartPr>
            <p14:xfrm>
              <a:off x="9055267" y="5330625"/>
              <a:ext cx="581400" cy="93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592830D-CC78-3F40-B523-439EB0EDF3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46267" y="5321985"/>
                <a:ext cx="5990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4D86AE0-BE24-C449-81C2-8CF0D1DFA50B}"/>
                  </a:ext>
                </a:extLst>
              </p14:cNvPr>
              <p14:cNvContentPartPr/>
              <p14:nvPr/>
            </p14:nvContentPartPr>
            <p14:xfrm>
              <a:off x="9038347" y="4797465"/>
              <a:ext cx="358560" cy="222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4D86AE0-BE24-C449-81C2-8CF0D1DFA5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29707" y="4788465"/>
                <a:ext cx="376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1FF1606-5AB4-B346-9A9A-5AFAAD693356}"/>
                  </a:ext>
                </a:extLst>
              </p14:cNvPr>
              <p14:cNvContentPartPr/>
              <p14:nvPr/>
            </p14:nvContentPartPr>
            <p14:xfrm>
              <a:off x="5749027" y="5108505"/>
              <a:ext cx="3375360" cy="199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1FF1606-5AB4-B346-9A9A-5AFAAD6933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40027" y="5099865"/>
                <a:ext cx="3393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1611C82-1CFC-5746-8CA8-E5E738414552}"/>
                  </a:ext>
                </a:extLst>
              </p14:cNvPr>
              <p14:cNvContentPartPr/>
              <p14:nvPr/>
            </p14:nvContentPartPr>
            <p14:xfrm>
              <a:off x="2685427" y="2599305"/>
              <a:ext cx="100800" cy="810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1611C82-1CFC-5746-8CA8-E5E7384145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76427" y="2590665"/>
                <a:ext cx="11844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EB98C2-7EA8-2D4C-AC55-40140FFB1EA1}"/>
                  </a:ext>
                </a:extLst>
              </p14:cNvPr>
              <p14:cNvContentPartPr/>
              <p14:nvPr/>
            </p14:nvContentPartPr>
            <p14:xfrm>
              <a:off x="1914667" y="3756705"/>
              <a:ext cx="563760" cy="352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EB98C2-7EA8-2D4C-AC55-40140FFB1EA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05667" y="3747705"/>
                <a:ext cx="5814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95B8A4C-4812-114A-8C0E-718921A941FA}"/>
                  </a:ext>
                </a:extLst>
              </p14:cNvPr>
              <p14:cNvContentPartPr/>
              <p14:nvPr/>
            </p14:nvContentPartPr>
            <p14:xfrm>
              <a:off x="10636387" y="3749865"/>
              <a:ext cx="518760" cy="273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95B8A4C-4812-114A-8C0E-718921A941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27387" y="3740865"/>
                <a:ext cx="53640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5AFA0E4B-30F3-4847-9331-5DF1DD6F8805}"/>
              </a:ext>
            </a:extLst>
          </p:cNvPr>
          <p:cNvGrpSpPr/>
          <p:nvPr/>
        </p:nvGrpSpPr>
        <p:grpSpPr>
          <a:xfrm>
            <a:off x="6118027" y="2434425"/>
            <a:ext cx="1092600" cy="433440"/>
            <a:chOff x="6118027" y="2434425"/>
            <a:chExt cx="109260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FA1B45-4193-324C-BF7A-49F2E036DAE5}"/>
                    </a:ext>
                  </a:extLst>
                </p14:cNvPr>
                <p14:cNvContentPartPr/>
                <p14:nvPr/>
              </p14:nvContentPartPr>
              <p14:xfrm>
                <a:off x="6118027" y="2520825"/>
                <a:ext cx="239040" cy="147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FA1B45-4193-324C-BF7A-49F2E036DA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09387" y="2512185"/>
                  <a:ext cx="256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CF5E24-888F-374C-96BE-D4BE62BDF3D1}"/>
                    </a:ext>
                  </a:extLst>
                </p14:cNvPr>
                <p14:cNvContentPartPr/>
                <p14:nvPr/>
              </p14:nvContentPartPr>
              <p14:xfrm>
                <a:off x="6530227" y="2524065"/>
                <a:ext cx="13068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CF5E24-888F-374C-96BE-D4BE62BDF3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21587" y="2515065"/>
                  <a:ext cx="148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DCCF768-6CA6-3947-8B6F-7FBF57AAE353}"/>
                    </a:ext>
                  </a:extLst>
                </p14:cNvPr>
                <p14:cNvContentPartPr/>
                <p14:nvPr/>
              </p14:nvContentPartPr>
              <p14:xfrm>
                <a:off x="6426907" y="2642505"/>
                <a:ext cx="60840" cy="89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DCCF768-6CA6-3947-8B6F-7FBF57AAE3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18267" y="2633505"/>
                  <a:ext cx="7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00EDC1-B3CC-8D41-A615-AD64CE2FD4F8}"/>
                    </a:ext>
                  </a:extLst>
                </p14:cNvPr>
                <p14:cNvContentPartPr/>
                <p14:nvPr/>
              </p14:nvContentPartPr>
              <p14:xfrm>
                <a:off x="6153307" y="2434425"/>
                <a:ext cx="443880" cy="168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00EDC1-B3CC-8D41-A615-AD64CE2FD4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44307" y="2425785"/>
                  <a:ext cx="461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8A8B83-2299-2540-BEA6-EA6E735C40BC}"/>
                    </a:ext>
                  </a:extLst>
                </p14:cNvPr>
                <p14:cNvContentPartPr/>
                <p14:nvPr/>
              </p14:nvContentPartPr>
              <p14:xfrm>
                <a:off x="6315307" y="2657985"/>
                <a:ext cx="228240" cy="20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8A8B83-2299-2540-BEA6-EA6E735C40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06307" y="2648985"/>
                  <a:ext cx="2458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32A7F9-1FB2-1A4D-AC9A-A2ED4D0AC858}"/>
                    </a:ext>
                  </a:extLst>
                </p14:cNvPr>
                <p14:cNvContentPartPr/>
                <p14:nvPr/>
              </p14:nvContentPartPr>
              <p14:xfrm>
                <a:off x="6842707" y="2450985"/>
                <a:ext cx="284760" cy="199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32A7F9-1FB2-1A4D-AC9A-A2ED4D0AC8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3707" y="2442345"/>
                  <a:ext cx="302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220165-4DB1-AE4C-98E4-B6ED5A8D53EA}"/>
                    </a:ext>
                  </a:extLst>
                </p14:cNvPr>
                <p14:cNvContentPartPr/>
                <p14:nvPr/>
              </p14:nvContentPartPr>
              <p14:xfrm>
                <a:off x="7181827" y="2519745"/>
                <a:ext cx="28800" cy="27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220165-4DB1-AE4C-98E4-B6ED5A8D53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72827" y="2510745"/>
                  <a:ext cx="46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F2E1463-14E3-6E4B-A8FE-A18542AD9BD6}"/>
                    </a:ext>
                  </a:extLst>
                </p14:cNvPr>
                <p14:cNvContentPartPr/>
                <p14:nvPr/>
              </p14:nvContentPartPr>
              <p14:xfrm>
                <a:off x="6572707" y="2675985"/>
                <a:ext cx="137880" cy="8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F2E1463-14E3-6E4B-A8FE-A18542AD9B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3707" y="2666985"/>
                  <a:ext cx="155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B90DCE-F5B7-6F48-8FD2-1A774D22CCE4}"/>
              </a:ext>
            </a:extLst>
          </p:cNvPr>
          <p:cNvGrpSpPr/>
          <p:nvPr/>
        </p:nvGrpSpPr>
        <p:grpSpPr>
          <a:xfrm>
            <a:off x="1980547" y="4905105"/>
            <a:ext cx="3871080" cy="1004400"/>
            <a:chOff x="1980547" y="4905105"/>
            <a:chExt cx="3871080" cy="10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5BF713-DB1F-9D40-A475-9F1A5E693769}"/>
                    </a:ext>
                  </a:extLst>
                </p14:cNvPr>
                <p14:cNvContentPartPr/>
                <p14:nvPr/>
              </p14:nvContentPartPr>
              <p14:xfrm>
                <a:off x="2401027" y="4932465"/>
                <a:ext cx="1216080" cy="13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5BF713-DB1F-9D40-A475-9F1A5E6937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92027" y="4923825"/>
                  <a:ext cx="1233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E56FC9-F0D0-994A-995C-85C83DD4031A}"/>
                    </a:ext>
                  </a:extLst>
                </p14:cNvPr>
                <p14:cNvContentPartPr/>
                <p14:nvPr/>
              </p14:nvContentPartPr>
              <p14:xfrm>
                <a:off x="3559867" y="5041545"/>
                <a:ext cx="81720" cy="75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E56FC9-F0D0-994A-995C-85C83DD403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50867" y="5032905"/>
                  <a:ext cx="99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522AC4-AA9C-F541-B19F-92EE40FD1A80}"/>
                    </a:ext>
                  </a:extLst>
                </p14:cNvPr>
                <p14:cNvContentPartPr/>
                <p14:nvPr/>
              </p14:nvContentPartPr>
              <p14:xfrm>
                <a:off x="3722587" y="4985025"/>
                <a:ext cx="28800" cy="440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522AC4-AA9C-F541-B19F-92EE40FD1A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13947" y="4976385"/>
                  <a:ext cx="464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6C7DCC-0B39-E44D-984B-B6D6B746099D}"/>
                    </a:ext>
                  </a:extLst>
                </p14:cNvPr>
                <p14:cNvContentPartPr/>
                <p14:nvPr/>
              </p14:nvContentPartPr>
              <p14:xfrm>
                <a:off x="3717547" y="4907625"/>
                <a:ext cx="1897560" cy="51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6C7DCC-0B39-E44D-984B-B6D6B74609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8907" y="4898625"/>
                  <a:ext cx="19152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85E8C-4E62-D04F-B5A8-9493D282938D}"/>
                    </a:ext>
                  </a:extLst>
                </p14:cNvPr>
                <p14:cNvContentPartPr/>
                <p14:nvPr/>
              </p14:nvContentPartPr>
              <p14:xfrm>
                <a:off x="3748507" y="5355105"/>
                <a:ext cx="2014200" cy="14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85E8C-4E62-D04F-B5A8-9493D28293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39867" y="5346465"/>
                  <a:ext cx="2031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385E96-C2BC-6447-AA2C-D6BD6C931A4C}"/>
                    </a:ext>
                  </a:extLst>
                </p14:cNvPr>
                <p14:cNvContentPartPr/>
                <p14:nvPr/>
              </p14:nvContentPartPr>
              <p14:xfrm>
                <a:off x="4022467" y="4954425"/>
                <a:ext cx="86400" cy="52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385E96-C2BC-6447-AA2C-D6BD6C931A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13827" y="4945425"/>
                  <a:ext cx="10404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06A3E4-9870-7E4B-AD50-843165B2DAED}"/>
                    </a:ext>
                  </a:extLst>
                </p14:cNvPr>
                <p14:cNvContentPartPr/>
                <p14:nvPr/>
              </p14:nvContentPartPr>
              <p14:xfrm>
                <a:off x="4334587" y="5136945"/>
                <a:ext cx="20520" cy="3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06A3E4-9870-7E4B-AD50-843165B2DA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25587" y="5128305"/>
                  <a:ext cx="38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C52A8E8-D842-C84E-867C-EA47F12A2A20}"/>
                    </a:ext>
                  </a:extLst>
                </p14:cNvPr>
                <p14:cNvContentPartPr/>
                <p14:nvPr/>
              </p14:nvContentPartPr>
              <p14:xfrm>
                <a:off x="4348987" y="4950825"/>
                <a:ext cx="129600" cy="555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C52A8E8-D842-C84E-867C-EA47F12A2A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39987" y="4941825"/>
                  <a:ext cx="147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BAE764-1DED-8446-858C-C20250DF382C}"/>
                    </a:ext>
                  </a:extLst>
                </p14:cNvPr>
                <p14:cNvContentPartPr/>
                <p14:nvPr/>
              </p14:nvContentPartPr>
              <p14:xfrm>
                <a:off x="4894387" y="4991865"/>
                <a:ext cx="127080" cy="52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BAE764-1DED-8446-858C-C20250DF382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5747" y="4983225"/>
                  <a:ext cx="1447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748325-1130-3242-A318-D4A4E98A8BF8}"/>
                    </a:ext>
                  </a:extLst>
                </p14:cNvPr>
                <p14:cNvContentPartPr/>
                <p14:nvPr/>
              </p14:nvContentPartPr>
              <p14:xfrm>
                <a:off x="5081947" y="5266905"/>
                <a:ext cx="119520" cy="41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748325-1130-3242-A318-D4A4E98A8B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73307" y="5257905"/>
                  <a:ext cx="137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FD4CAD-4453-0848-9822-DFD1091F1F5B}"/>
                    </a:ext>
                  </a:extLst>
                </p14:cNvPr>
                <p14:cNvContentPartPr/>
                <p14:nvPr/>
              </p14:nvContentPartPr>
              <p14:xfrm>
                <a:off x="1980547" y="4932465"/>
                <a:ext cx="36720" cy="181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FD4CAD-4453-0848-9822-DFD1091F1F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71547" y="4923465"/>
                  <a:ext cx="54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8FED24-903A-FE4A-A3F3-188E48630DFC}"/>
                    </a:ext>
                  </a:extLst>
                </p14:cNvPr>
                <p14:cNvContentPartPr/>
                <p14:nvPr/>
              </p14:nvContentPartPr>
              <p14:xfrm>
                <a:off x="1992067" y="4905105"/>
                <a:ext cx="331200" cy="127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8FED24-903A-FE4A-A3F3-188E48630D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83427" y="4896105"/>
                  <a:ext cx="348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CACBC8-6327-4244-9A94-FBFCF207C153}"/>
                    </a:ext>
                  </a:extLst>
                </p14:cNvPr>
                <p14:cNvContentPartPr/>
                <p14:nvPr/>
              </p14:nvContentPartPr>
              <p14:xfrm>
                <a:off x="2076667" y="5068905"/>
                <a:ext cx="375480" cy="16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CACBC8-6327-4244-9A94-FBFCF207C1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67667" y="5059905"/>
                  <a:ext cx="393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E2AAF6-F9A2-8145-8AAA-B65A945CF34C}"/>
                    </a:ext>
                  </a:extLst>
                </p14:cNvPr>
                <p14:cNvContentPartPr/>
                <p14:nvPr/>
              </p14:nvContentPartPr>
              <p14:xfrm>
                <a:off x="2172067" y="5024985"/>
                <a:ext cx="12960" cy="18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E2AAF6-F9A2-8145-8AAA-B65A945CF3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63427" y="5016345"/>
                  <a:ext cx="306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D6542E7-39E8-3741-ABBF-CD6D6C9465E5}"/>
                    </a:ext>
                  </a:extLst>
                </p14:cNvPr>
                <p14:cNvContentPartPr/>
                <p14:nvPr/>
              </p14:nvContentPartPr>
              <p14:xfrm>
                <a:off x="2131747" y="5091225"/>
                <a:ext cx="114840" cy="71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D6542E7-39E8-3741-ABBF-CD6D6C9465E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23107" y="5082225"/>
                  <a:ext cx="13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94D5AEF-7438-F549-9BAB-54FCB8E57F3C}"/>
                    </a:ext>
                  </a:extLst>
                </p14:cNvPr>
                <p14:cNvContentPartPr/>
                <p14:nvPr/>
              </p14:nvContentPartPr>
              <p14:xfrm>
                <a:off x="3431347" y="5584425"/>
                <a:ext cx="2420280" cy="325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94D5AEF-7438-F549-9BAB-54FCB8E57F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22707" y="5575785"/>
                  <a:ext cx="243792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14F6310-376D-2749-B018-9A462950A409}"/>
                  </a:ext>
                </a:extLst>
              </p14:cNvPr>
              <p14:cNvContentPartPr/>
              <p14:nvPr/>
            </p14:nvContentPartPr>
            <p14:xfrm>
              <a:off x="2579587" y="2240745"/>
              <a:ext cx="211680" cy="423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14F6310-376D-2749-B018-9A462950A40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70587" y="2231745"/>
                <a:ext cx="22932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858BF05A-EDEF-6043-B093-2970C9FE750A}"/>
              </a:ext>
            </a:extLst>
          </p:cNvPr>
          <p:cNvGrpSpPr/>
          <p:nvPr/>
        </p:nvGrpSpPr>
        <p:grpSpPr>
          <a:xfrm>
            <a:off x="3324067" y="2494545"/>
            <a:ext cx="595080" cy="243000"/>
            <a:chOff x="3324067" y="2494545"/>
            <a:chExt cx="5950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B1DB386-8EA6-F745-9705-686CBE7F5E20}"/>
                    </a:ext>
                  </a:extLst>
                </p14:cNvPr>
                <p14:cNvContentPartPr/>
                <p14:nvPr/>
              </p14:nvContentPartPr>
              <p14:xfrm>
                <a:off x="3324067" y="2527305"/>
                <a:ext cx="178560" cy="149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B1DB386-8EA6-F745-9705-686CBE7F5E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15067" y="2518665"/>
                  <a:ext cx="196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C8DFC4-9731-B849-918C-21D2D26CE7F4}"/>
                    </a:ext>
                  </a:extLst>
                </p14:cNvPr>
                <p14:cNvContentPartPr/>
                <p14:nvPr/>
              </p14:nvContentPartPr>
              <p14:xfrm>
                <a:off x="3571027" y="2615505"/>
                <a:ext cx="107280" cy="20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C8DFC4-9731-B849-918C-21D2D26CE7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62027" y="2606865"/>
                  <a:ext cx="124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5B7622-0826-0F44-8441-DBB3BF537159}"/>
                    </a:ext>
                  </a:extLst>
                </p14:cNvPr>
                <p14:cNvContentPartPr/>
                <p14:nvPr/>
              </p14:nvContentPartPr>
              <p14:xfrm>
                <a:off x="3656707" y="2650425"/>
                <a:ext cx="57600" cy="7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5B7622-0826-0F44-8441-DBB3BF5371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47707" y="2641425"/>
                  <a:ext cx="75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9D8402-C0AC-EA49-A95D-61278926791F}"/>
                    </a:ext>
                  </a:extLst>
                </p14:cNvPr>
                <p14:cNvContentPartPr/>
                <p14:nvPr/>
              </p14:nvContentPartPr>
              <p14:xfrm>
                <a:off x="3826627" y="2494545"/>
                <a:ext cx="92520" cy="243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9D8402-C0AC-EA49-A95D-61278926791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17627" y="2485545"/>
                  <a:ext cx="110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EEB6CA-64B8-0441-9645-C52BA983BDC9}"/>
              </a:ext>
            </a:extLst>
          </p:cNvPr>
          <p:cNvGrpSpPr/>
          <p:nvPr/>
        </p:nvGrpSpPr>
        <p:grpSpPr>
          <a:xfrm>
            <a:off x="3149827" y="2885865"/>
            <a:ext cx="2364120" cy="1119960"/>
            <a:chOff x="3149827" y="2885865"/>
            <a:chExt cx="2364120" cy="11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3028F7-4C80-1042-BAE7-6D74FFDEFF0F}"/>
                    </a:ext>
                  </a:extLst>
                </p14:cNvPr>
                <p14:cNvContentPartPr/>
                <p14:nvPr/>
              </p14:nvContentPartPr>
              <p14:xfrm>
                <a:off x="3149827" y="3662025"/>
                <a:ext cx="290880" cy="308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3028F7-4C80-1042-BAE7-6D74FFDEFF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41187" y="3653385"/>
                  <a:ext cx="308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DC83AB-A2B3-7045-B94C-361129A502A7}"/>
                    </a:ext>
                  </a:extLst>
                </p14:cNvPr>
                <p14:cNvContentPartPr/>
                <p14:nvPr/>
              </p14:nvContentPartPr>
              <p14:xfrm>
                <a:off x="3171427" y="3818985"/>
                <a:ext cx="485280" cy="18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DC83AB-A2B3-7045-B94C-361129A502A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62787" y="3809985"/>
                  <a:ext cx="502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E74403-C160-294B-A65F-13A97A2FD9CA}"/>
                    </a:ext>
                  </a:extLst>
                </p14:cNvPr>
                <p14:cNvContentPartPr/>
                <p14:nvPr/>
              </p14:nvContentPartPr>
              <p14:xfrm>
                <a:off x="3429907" y="2885865"/>
                <a:ext cx="117720" cy="216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E74403-C160-294B-A65F-13A97A2FD9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20907" y="2877225"/>
                  <a:ext cx="13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A8472E-FAB2-0C44-A723-5CAFFAD640E0}"/>
                    </a:ext>
                  </a:extLst>
                </p14:cNvPr>
                <p14:cNvContentPartPr/>
                <p14:nvPr/>
              </p14:nvContentPartPr>
              <p14:xfrm>
                <a:off x="3673627" y="3007185"/>
                <a:ext cx="14508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A8472E-FAB2-0C44-A723-5CAFFAD640E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4987" y="2998545"/>
                  <a:ext cx="162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DFCC84-1066-2D43-A000-A6ABFD477069}"/>
                    </a:ext>
                  </a:extLst>
                </p14:cNvPr>
                <p14:cNvContentPartPr/>
                <p14:nvPr/>
              </p14:nvContentPartPr>
              <p14:xfrm>
                <a:off x="3750667" y="3017625"/>
                <a:ext cx="118800" cy="33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DFCC84-1066-2D43-A000-A6ABFD4770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41667" y="3008985"/>
                  <a:ext cx="136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65EACBE-7A10-6849-AB01-033F653DC937}"/>
                    </a:ext>
                  </a:extLst>
                </p14:cNvPr>
                <p14:cNvContentPartPr/>
                <p14:nvPr/>
              </p14:nvContentPartPr>
              <p14:xfrm>
                <a:off x="3942547" y="2947425"/>
                <a:ext cx="219960" cy="124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65EACBE-7A10-6849-AB01-033F653DC9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33907" y="2938425"/>
                  <a:ext cx="237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32EF3B-76D3-CC48-BEEF-4BDA30976D78}"/>
                    </a:ext>
                  </a:extLst>
                </p14:cNvPr>
                <p14:cNvContentPartPr/>
                <p14:nvPr/>
              </p14:nvContentPartPr>
              <p14:xfrm>
                <a:off x="4697107" y="3335865"/>
                <a:ext cx="261720" cy="180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32EF3B-76D3-CC48-BEEF-4BDA30976D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88107" y="3326865"/>
                  <a:ext cx="279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2ECA015-443C-C746-B2D1-A66C87056D75}"/>
                    </a:ext>
                  </a:extLst>
                </p14:cNvPr>
                <p14:cNvContentPartPr/>
                <p14:nvPr/>
              </p14:nvContentPartPr>
              <p14:xfrm>
                <a:off x="5039827" y="3426225"/>
                <a:ext cx="113760" cy="11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2ECA015-443C-C746-B2D1-A66C87056D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30827" y="3417225"/>
                  <a:ext cx="131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B3A3134-E34D-884E-A306-3555D5A920D6}"/>
                    </a:ext>
                  </a:extLst>
                </p14:cNvPr>
                <p14:cNvContentPartPr/>
                <p14:nvPr/>
              </p14:nvContentPartPr>
              <p14:xfrm>
                <a:off x="5096707" y="3365385"/>
                <a:ext cx="27000" cy="146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B3A3134-E34D-884E-A306-3555D5A920D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88067" y="3356745"/>
                  <a:ext cx="44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6972DA7-382A-3147-9851-3EDDB08B1AF5}"/>
                    </a:ext>
                  </a:extLst>
                </p14:cNvPr>
                <p14:cNvContentPartPr/>
                <p14:nvPr/>
              </p14:nvContentPartPr>
              <p14:xfrm>
                <a:off x="5312347" y="3059745"/>
                <a:ext cx="154800" cy="37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6972DA7-382A-3147-9851-3EDDB08B1A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03707" y="3051105"/>
                  <a:ext cx="1724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85E03C-86BE-D246-98BF-F18A84A502A6}"/>
                    </a:ext>
                  </a:extLst>
                </p14:cNvPr>
                <p14:cNvContentPartPr/>
                <p14:nvPr/>
              </p14:nvContentPartPr>
              <p14:xfrm>
                <a:off x="4610347" y="3790545"/>
                <a:ext cx="294480" cy="156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85E03C-86BE-D246-98BF-F18A84A502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1347" y="3781545"/>
                  <a:ext cx="312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E40BB4-4909-CA4B-A404-8526C518D0C4}"/>
                    </a:ext>
                  </a:extLst>
                </p14:cNvPr>
                <p14:cNvContentPartPr/>
                <p14:nvPr/>
              </p14:nvContentPartPr>
              <p14:xfrm>
                <a:off x="5068627" y="3854265"/>
                <a:ext cx="105120" cy="3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E40BB4-4909-CA4B-A404-8526C518D0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9987" y="3845265"/>
                  <a:ext cx="122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BFD1AD-12CD-E846-B875-600C3D118EF9}"/>
                    </a:ext>
                  </a:extLst>
                </p14:cNvPr>
                <p14:cNvContentPartPr/>
                <p14:nvPr/>
              </p14:nvContentPartPr>
              <p14:xfrm>
                <a:off x="5044867" y="3871185"/>
                <a:ext cx="164520" cy="2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BFD1AD-12CD-E846-B875-600C3D118EF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36227" y="3862185"/>
                  <a:ext cx="182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10174C5-92D2-9048-B181-D9403DE4C478}"/>
                    </a:ext>
                  </a:extLst>
                </p14:cNvPr>
                <p14:cNvContentPartPr/>
                <p14:nvPr/>
              </p14:nvContentPartPr>
              <p14:xfrm>
                <a:off x="5342227" y="3546825"/>
                <a:ext cx="171720" cy="380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10174C5-92D2-9048-B181-D9403DE4C4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3587" y="3538185"/>
                  <a:ext cx="189360" cy="39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18253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 of Five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0815E-5E4F-C049-9F67-CE6643CD3A00}"/>
              </a:ext>
            </a:extLst>
          </p:cNvPr>
          <p:cNvSpPr txBox="1"/>
          <p:nvPr/>
        </p:nvSpPr>
        <p:spPr>
          <a:xfrm>
            <a:off x="304721" y="6287547"/>
            <a:ext cx="3211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https://en.cppreference.com/w/cpp/language/rule_of_three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EA5A9AF-472C-8449-8BED-62ED6E50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300980"/>
            <a:ext cx="11105401" cy="1432282"/>
          </a:xfrm>
        </p:spPr>
        <p:txBody>
          <a:bodyPr/>
          <a:lstStyle/>
          <a:p>
            <a:pPr marL="9525" indent="0">
              <a:spcBef>
                <a:spcPts val="0"/>
              </a:spcBef>
              <a:buNone/>
            </a:pPr>
            <a:r>
              <a:rPr lang="en-US" noProof="1"/>
              <a:t>Dacă într-o clasă definim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destructor</a:t>
            </a:r>
            <a:r>
              <a:rPr lang="en-US" noProof="1"/>
              <a:t>,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copy constructor </a:t>
            </a:r>
            <a:r>
              <a:rPr lang="en-US" noProof="1"/>
              <a:t>sau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copy assignment </a:t>
            </a:r>
            <a:r>
              <a:rPr lang="en-US" noProof="1"/>
              <a:t>atunci definiția implicită a move constructor sau move assignment este prevenită. Din această cauză, dacă dorim să folosim în cod optimizările aduse de operațiile de move, atunci trebuie să le definim explicit.</a:t>
            </a:r>
          </a:p>
          <a:p>
            <a:pPr marL="9525" indent="0">
              <a:spcBef>
                <a:spcPts val="0"/>
              </a:spcBef>
              <a:buNone/>
            </a:pPr>
            <a:endParaRPr lang="en-US" noProof="1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constructor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copy assignment</a:t>
            </a:r>
            <a:endParaRPr lang="en-US" noProof="1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move constructor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move assignment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7415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7875506" cy="1399032"/>
          </a:xfrm>
        </p:spPr>
        <p:txBody>
          <a:bodyPr/>
          <a:lstStyle/>
          <a:p>
            <a:r>
              <a:rPr lang="en-GB" dirty="0"/>
              <a:t>Value categories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3006622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vs </a:t>
            </a:r>
            <a:r>
              <a:rPr lang="ro-RO" noProof="1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41536485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Value Categories Clasification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2314770"/>
            <a:ext cx="4167888" cy="1919299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glvalue</a:t>
            </a:r>
            <a:r>
              <a:rPr lang="en-GB" noProof="1"/>
              <a:t> (“generalized” lvalue)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prvalue</a:t>
            </a:r>
            <a:r>
              <a:rPr lang="en-GB" noProof="1"/>
              <a:t> (“pure” rvalue)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xvalue</a:t>
            </a:r>
            <a:r>
              <a:rPr lang="en-GB" noProof="1"/>
              <a:t> (“eXpiring” value)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lvalue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accent1">
                    <a:lumMod val="75000"/>
                  </a:schemeClr>
                </a:solidFill>
              </a:rPr>
              <a:t>rvalue</a:t>
            </a:r>
            <a:endParaRPr lang="en-GB" dirty="0"/>
          </a:p>
          <a:p>
            <a:pPr marL="9525" indent="0">
              <a:buNone/>
            </a:pPr>
            <a:endParaRPr lang="en-US" dirty="0"/>
          </a:p>
        </p:txBody>
      </p: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D2673E6D-56BC-E24C-BE37-07C6C05C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444487"/>
            <a:ext cx="508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627A5-8895-CD46-95F8-5483F4749219}"/>
              </a:ext>
            </a:extLst>
          </p:cNvPr>
          <p:cNvSpPr txBox="1"/>
          <p:nvPr/>
        </p:nvSpPr>
        <p:spPr>
          <a:xfrm>
            <a:off x="295933" y="6218880"/>
            <a:ext cx="27478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https://www.youtube.com/watch?v=XS2JddPq7GQ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ADCC56-15D9-FB48-9783-9B69E71CB2E6}"/>
              </a:ext>
            </a:extLst>
          </p:cNvPr>
          <p:cNvGrpSpPr/>
          <p:nvPr/>
        </p:nvGrpSpPr>
        <p:grpSpPr>
          <a:xfrm>
            <a:off x="4095187" y="3779745"/>
            <a:ext cx="3404160" cy="2382840"/>
            <a:chOff x="4095187" y="3779745"/>
            <a:chExt cx="3404160" cy="23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79F8DF-19BD-6A4D-8627-2B998B65987C}"/>
                    </a:ext>
                  </a:extLst>
                </p14:cNvPr>
                <p14:cNvContentPartPr/>
                <p14:nvPr/>
              </p14:nvContentPartPr>
              <p14:xfrm>
                <a:off x="4207507" y="4866585"/>
                <a:ext cx="333360" cy="261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79F8DF-19BD-6A4D-8627-2B998B6598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8507" y="4857945"/>
                  <a:ext cx="351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E22031-D27E-ED48-9E60-99E319F79EAA}"/>
                    </a:ext>
                  </a:extLst>
                </p14:cNvPr>
                <p14:cNvContentPartPr/>
                <p14:nvPr/>
              </p14:nvContentPartPr>
              <p14:xfrm>
                <a:off x="5767387" y="4857945"/>
                <a:ext cx="124560" cy="30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E22031-D27E-ED48-9E60-99E319F79E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58387" y="4849305"/>
                  <a:ext cx="142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B71B22-7B72-D043-886A-1EA9DCB393FD}"/>
                    </a:ext>
                  </a:extLst>
                </p14:cNvPr>
                <p14:cNvContentPartPr/>
                <p14:nvPr/>
              </p14:nvContentPartPr>
              <p14:xfrm>
                <a:off x="6044947" y="5030385"/>
                <a:ext cx="179280" cy="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B71B22-7B72-D043-886A-1EA9DCB393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5947" y="5021385"/>
                  <a:ext cx="196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3EE041-8984-7043-A03E-E6F160EBF880}"/>
                    </a:ext>
                  </a:extLst>
                </p14:cNvPr>
                <p14:cNvContentPartPr/>
                <p14:nvPr/>
              </p14:nvContentPartPr>
              <p14:xfrm>
                <a:off x="6151867" y="4988625"/>
                <a:ext cx="47160" cy="146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3EE041-8984-7043-A03E-E6F160EBF8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3227" y="4979985"/>
                  <a:ext cx="64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56434B-EEED-494C-96E3-92949CC3A519}"/>
                    </a:ext>
                  </a:extLst>
                </p14:cNvPr>
                <p14:cNvContentPartPr/>
                <p14:nvPr/>
              </p14:nvContentPartPr>
              <p14:xfrm>
                <a:off x="6335107" y="4940385"/>
                <a:ext cx="68040" cy="198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56434B-EEED-494C-96E3-92949CC3A5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26467" y="4931745"/>
                  <a:ext cx="85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F52A00-E190-264E-A308-3FFB89F14288}"/>
                    </a:ext>
                  </a:extLst>
                </p14:cNvPr>
                <p14:cNvContentPartPr/>
                <p14:nvPr/>
              </p14:nvContentPartPr>
              <p14:xfrm>
                <a:off x="5428267" y="5318745"/>
                <a:ext cx="667800" cy="30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F52A00-E190-264E-A308-3FFB89F142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9267" y="5310105"/>
                  <a:ext cx="6854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AC0A83-282D-0947-9C89-B0E4C9A8AB0E}"/>
                    </a:ext>
                  </a:extLst>
                </p14:cNvPr>
                <p14:cNvContentPartPr/>
                <p14:nvPr/>
              </p14:nvContentPartPr>
              <p14:xfrm>
                <a:off x="5303707" y="5612865"/>
                <a:ext cx="141840" cy="34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AC0A83-282D-0947-9C89-B0E4C9A8AB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94707" y="5604225"/>
                  <a:ext cx="1594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97EA33-EA81-974E-B4AE-DAB28F3BA53C}"/>
                    </a:ext>
                  </a:extLst>
                </p14:cNvPr>
                <p14:cNvContentPartPr/>
                <p14:nvPr/>
              </p14:nvContentPartPr>
              <p14:xfrm>
                <a:off x="6439867" y="5363745"/>
                <a:ext cx="438480" cy="296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97EA33-EA81-974E-B4AE-DAB28F3BA5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31227" y="5355105"/>
                  <a:ext cx="456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578EC2-9EE9-9146-9F2F-23D38AAC09FE}"/>
                    </a:ext>
                  </a:extLst>
                </p14:cNvPr>
                <p14:cNvContentPartPr/>
                <p14:nvPr/>
              </p14:nvContentPartPr>
              <p14:xfrm>
                <a:off x="6973387" y="5692785"/>
                <a:ext cx="108360" cy="231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578EC2-9EE9-9146-9F2F-23D38AAC09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387" y="5684145"/>
                  <a:ext cx="126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28DE76-16BF-A248-82F2-7B911CD042B3}"/>
                    </a:ext>
                  </a:extLst>
                </p14:cNvPr>
                <p14:cNvContentPartPr/>
                <p14:nvPr/>
              </p14:nvContentPartPr>
              <p14:xfrm>
                <a:off x="6258787" y="5386425"/>
                <a:ext cx="25560" cy="8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28DE76-16BF-A248-82F2-7B911CD042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9787" y="5377425"/>
                  <a:ext cx="43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F0A804-9C6E-874A-9F41-E4F9ECD394A7}"/>
                    </a:ext>
                  </a:extLst>
                </p14:cNvPr>
                <p14:cNvContentPartPr/>
                <p14:nvPr/>
              </p14:nvContentPartPr>
              <p14:xfrm>
                <a:off x="6244747" y="5411985"/>
                <a:ext cx="165240" cy="3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F0A804-9C6E-874A-9F41-E4F9ECD394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35747" y="5403345"/>
                  <a:ext cx="182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B717AB-A4B4-F948-A467-9AD9C3CD4027}"/>
                    </a:ext>
                  </a:extLst>
                </p14:cNvPr>
                <p14:cNvContentPartPr/>
                <p14:nvPr/>
              </p14:nvContentPartPr>
              <p14:xfrm>
                <a:off x="4748587" y="3825825"/>
                <a:ext cx="204840" cy="257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B717AB-A4B4-F948-A467-9AD9C3CD40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39587" y="3817185"/>
                  <a:ext cx="222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EDED3B-D08C-6040-BB42-B0A255E52B4C}"/>
                    </a:ext>
                  </a:extLst>
                </p14:cNvPr>
                <p14:cNvContentPartPr/>
                <p14:nvPr/>
              </p14:nvContentPartPr>
              <p14:xfrm>
                <a:off x="4986547" y="3911505"/>
                <a:ext cx="139680" cy="3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EDED3B-D08C-6040-BB42-B0A255E52B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77907" y="3902865"/>
                  <a:ext cx="157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D06B7B-769D-7C45-ABEF-197900392F78}"/>
                    </a:ext>
                  </a:extLst>
                </p14:cNvPr>
                <p14:cNvContentPartPr/>
                <p14:nvPr/>
              </p14:nvContentPartPr>
              <p14:xfrm>
                <a:off x="5008507" y="3844545"/>
                <a:ext cx="87480" cy="32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D06B7B-769D-7C45-ABEF-197900392F7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99867" y="3835545"/>
                  <a:ext cx="1051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30A9DB-7CAC-2843-9BF1-D296901E030C}"/>
                    </a:ext>
                  </a:extLst>
                </p14:cNvPr>
                <p14:cNvContentPartPr/>
                <p14:nvPr/>
              </p14:nvContentPartPr>
              <p14:xfrm>
                <a:off x="5219107" y="3933825"/>
                <a:ext cx="59400" cy="37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30A9DB-7CAC-2843-9BF1-D296901E03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10107" y="3925185"/>
                  <a:ext cx="77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01FBF9-3B5F-C948-84E4-556036BBC3D6}"/>
                    </a:ext>
                  </a:extLst>
                </p14:cNvPr>
                <p14:cNvContentPartPr/>
                <p14:nvPr/>
              </p14:nvContentPartPr>
              <p14:xfrm>
                <a:off x="5128387" y="3857505"/>
                <a:ext cx="147240" cy="19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01FBF9-3B5F-C948-84E4-556036BBC3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19387" y="3848505"/>
                  <a:ext cx="164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DADA26-7658-5F46-A6D9-2A46E24B0570}"/>
                    </a:ext>
                  </a:extLst>
                </p14:cNvPr>
                <p14:cNvContentPartPr/>
                <p14:nvPr/>
              </p14:nvContentPartPr>
              <p14:xfrm>
                <a:off x="5337547" y="3779745"/>
                <a:ext cx="217800" cy="22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DADA26-7658-5F46-A6D9-2A46E24B057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28547" y="3771105"/>
                  <a:ext cx="235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176764-51FD-5543-9E15-B0C6DF9DCDBB}"/>
                    </a:ext>
                  </a:extLst>
                </p14:cNvPr>
                <p14:cNvContentPartPr/>
                <p14:nvPr/>
              </p14:nvContentPartPr>
              <p14:xfrm>
                <a:off x="4443307" y="4230465"/>
                <a:ext cx="356760" cy="405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176764-51FD-5543-9E15-B0C6DF9DCDB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34667" y="4221465"/>
                  <a:ext cx="374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26362A-1ADF-6346-9EFF-616ADD267EF3}"/>
                    </a:ext>
                  </a:extLst>
                </p14:cNvPr>
                <p14:cNvContentPartPr/>
                <p14:nvPr/>
              </p14:nvContentPartPr>
              <p14:xfrm>
                <a:off x="5413507" y="4211025"/>
                <a:ext cx="544680" cy="515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26362A-1ADF-6346-9EFF-616ADD267E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04507" y="4202025"/>
                  <a:ext cx="5623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3CF512-EA32-0044-88EA-563199ADA7A7}"/>
                    </a:ext>
                  </a:extLst>
                </p14:cNvPr>
                <p14:cNvContentPartPr/>
                <p14:nvPr/>
              </p14:nvContentPartPr>
              <p14:xfrm>
                <a:off x="5142067" y="4282665"/>
                <a:ext cx="60120" cy="2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3CF512-EA32-0044-88EA-563199ADA7A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33067" y="4274025"/>
                  <a:ext cx="77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0E07A9-E47F-8F4C-81E3-02527D63A234}"/>
                    </a:ext>
                  </a:extLst>
                </p14:cNvPr>
                <p14:cNvContentPartPr/>
                <p14:nvPr/>
              </p14:nvContentPartPr>
              <p14:xfrm>
                <a:off x="5086987" y="4358985"/>
                <a:ext cx="110520" cy="28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0E07A9-E47F-8F4C-81E3-02527D63A2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78347" y="4349985"/>
                  <a:ext cx="12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41F8D8-E71E-EB44-93C4-A5B0A63AC8AC}"/>
                    </a:ext>
                  </a:extLst>
                </p14:cNvPr>
                <p14:cNvContentPartPr/>
                <p14:nvPr/>
              </p14:nvContentPartPr>
              <p14:xfrm>
                <a:off x="4095187" y="4712505"/>
                <a:ext cx="678600" cy="58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41F8D8-E71E-EB44-93C4-A5B0A63AC8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86547" y="4703505"/>
                  <a:ext cx="6962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C8D02D-3D52-FC4C-B5E6-DCF1C7832E26}"/>
                    </a:ext>
                  </a:extLst>
                </p14:cNvPr>
                <p14:cNvContentPartPr/>
                <p14:nvPr/>
              </p14:nvContentPartPr>
              <p14:xfrm>
                <a:off x="5231707" y="5528265"/>
                <a:ext cx="666000" cy="634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C8D02D-3D52-FC4C-B5E6-DCF1C7832E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23067" y="5519265"/>
                  <a:ext cx="6836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FA5DE6-E07D-834B-A61C-52AE06C17F2E}"/>
                    </a:ext>
                  </a:extLst>
                </p14:cNvPr>
                <p14:cNvContentPartPr/>
                <p14:nvPr/>
              </p14:nvContentPartPr>
              <p14:xfrm>
                <a:off x="6909307" y="5635905"/>
                <a:ext cx="590040" cy="522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FA5DE6-E07D-834B-A61C-52AE06C17F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0667" y="5626905"/>
                  <a:ext cx="6076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A4C4DF-957A-764D-86F8-3C234C379755}"/>
                    </a:ext>
                  </a:extLst>
                </p14:cNvPr>
                <p14:cNvContentPartPr/>
                <p14:nvPr/>
              </p14:nvContentPartPr>
              <p14:xfrm>
                <a:off x="5589187" y="4714665"/>
                <a:ext cx="961200" cy="59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A4C4DF-957A-764D-86F8-3C234C3797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0187" y="4706025"/>
                  <a:ext cx="978840" cy="61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0E3B70-998D-5347-AB89-7A7BC7FF7341}"/>
                  </a:ext>
                </a:extLst>
              </p14:cNvPr>
              <p14:cNvContentPartPr/>
              <p14:nvPr/>
            </p14:nvContentPartPr>
            <p14:xfrm>
              <a:off x="7021627" y="3527385"/>
              <a:ext cx="879840" cy="12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0E3B70-998D-5347-AB89-7A7BC7FF734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12987" y="3518385"/>
                <a:ext cx="8974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B5DCF0C-7F83-7E48-9531-24A39E336EAD}"/>
                  </a:ext>
                </a:extLst>
              </p14:cNvPr>
              <p14:cNvContentPartPr/>
              <p14:nvPr/>
            </p14:nvContentPartPr>
            <p14:xfrm>
              <a:off x="9754747" y="2062905"/>
              <a:ext cx="929880" cy="193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B5DCF0C-7F83-7E48-9531-24A39E336E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45747" y="2054265"/>
                <a:ext cx="94752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F171FAB-CABF-304D-90DE-F03A3C803C22}"/>
              </a:ext>
            </a:extLst>
          </p:cNvPr>
          <p:cNvGrpSpPr/>
          <p:nvPr/>
        </p:nvGrpSpPr>
        <p:grpSpPr>
          <a:xfrm>
            <a:off x="3434587" y="5337105"/>
            <a:ext cx="1067040" cy="671760"/>
            <a:chOff x="3434587" y="5337105"/>
            <a:chExt cx="1067040" cy="67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7539CD-3792-F64F-B90C-C7B5F6224E94}"/>
                    </a:ext>
                  </a:extLst>
                </p14:cNvPr>
                <p14:cNvContentPartPr/>
                <p14:nvPr/>
              </p14:nvContentPartPr>
              <p14:xfrm>
                <a:off x="3434587" y="5337105"/>
                <a:ext cx="186120" cy="571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17539CD-3792-F64F-B90C-C7B5F6224E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25947" y="5328105"/>
                  <a:ext cx="2037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71601D-C917-2F4A-9AC6-6BA279B9A401}"/>
                    </a:ext>
                  </a:extLst>
                </p14:cNvPr>
                <p14:cNvContentPartPr/>
                <p14:nvPr/>
              </p14:nvContentPartPr>
              <p14:xfrm>
                <a:off x="3636907" y="5727345"/>
                <a:ext cx="123120" cy="152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71601D-C917-2F4A-9AC6-6BA279B9A4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28267" y="5718345"/>
                  <a:ext cx="140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0AC6A9A-187A-BC4C-9CA2-E8A85EF8830C}"/>
                    </a:ext>
                  </a:extLst>
                </p14:cNvPr>
                <p14:cNvContentPartPr/>
                <p14:nvPr/>
              </p14:nvContentPartPr>
              <p14:xfrm>
                <a:off x="3819787" y="5379585"/>
                <a:ext cx="241920" cy="629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0AC6A9A-187A-BC4C-9CA2-E8A85EF8830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11147" y="5370945"/>
                  <a:ext cx="2595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E15644-2DF6-D040-8C8D-AC423D85C9C5}"/>
                    </a:ext>
                  </a:extLst>
                </p14:cNvPr>
                <p14:cNvContentPartPr/>
                <p14:nvPr/>
              </p14:nvContentPartPr>
              <p14:xfrm>
                <a:off x="3895747" y="5786385"/>
                <a:ext cx="150840" cy="131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E15644-2DF6-D040-8C8D-AC423D85C9C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86747" y="5777385"/>
                  <a:ext cx="168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7F4933-26AF-DA4D-9DD8-A30118BAEFB8}"/>
                    </a:ext>
                  </a:extLst>
                </p14:cNvPr>
                <p14:cNvContentPartPr/>
                <p14:nvPr/>
              </p14:nvContentPartPr>
              <p14:xfrm>
                <a:off x="4143427" y="5475705"/>
                <a:ext cx="93600" cy="38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7F4933-26AF-DA4D-9DD8-A30118BAEF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34427" y="5467065"/>
                  <a:ext cx="1112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068720-17B9-7845-B745-E0D70C93F169}"/>
                    </a:ext>
                  </a:extLst>
                </p14:cNvPr>
                <p14:cNvContentPartPr/>
                <p14:nvPr/>
              </p14:nvContentPartPr>
              <p14:xfrm>
                <a:off x="4101307" y="5616105"/>
                <a:ext cx="400320" cy="131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068720-17B9-7845-B745-E0D70C93F16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92667" y="5607105"/>
                  <a:ext cx="4179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CF4767-83A0-D040-808B-74157AB123EF}"/>
              </a:ext>
            </a:extLst>
          </p:cNvPr>
          <p:cNvGrpSpPr/>
          <p:nvPr/>
        </p:nvGrpSpPr>
        <p:grpSpPr>
          <a:xfrm>
            <a:off x="1596427" y="3401745"/>
            <a:ext cx="1015920" cy="1010880"/>
            <a:chOff x="1596427" y="3401745"/>
            <a:chExt cx="1015920" cy="10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A6FC50-43B3-6948-AE1C-9B3FF6320A79}"/>
                    </a:ext>
                  </a:extLst>
                </p14:cNvPr>
                <p14:cNvContentPartPr/>
                <p14:nvPr/>
              </p14:nvContentPartPr>
              <p14:xfrm>
                <a:off x="1669867" y="3425865"/>
                <a:ext cx="223200" cy="27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A6FC50-43B3-6948-AE1C-9B3FF6320A7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60867" y="3417225"/>
                  <a:ext cx="240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E38DB0-A277-FD43-BE71-304C144AEA5C}"/>
                    </a:ext>
                  </a:extLst>
                </p14:cNvPr>
                <p14:cNvContentPartPr/>
                <p14:nvPr/>
              </p14:nvContentPartPr>
              <p14:xfrm>
                <a:off x="1943467" y="3401745"/>
                <a:ext cx="101880" cy="407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E38DB0-A277-FD43-BE71-304C144AEA5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34827" y="3393105"/>
                  <a:ext cx="1195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E25CB5-F74C-9846-BCC2-A18D5FE6B244}"/>
                    </a:ext>
                  </a:extLst>
                </p14:cNvPr>
                <p14:cNvContentPartPr/>
                <p14:nvPr/>
              </p14:nvContentPartPr>
              <p14:xfrm>
                <a:off x="1997107" y="3742665"/>
                <a:ext cx="69120" cy="51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E25CB5-F74C-9846-BCC2-A18D5FE6B24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88107" y="3734025"/>
                  <a:ext cx="86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872EE3-BED4-5C41-B729-D471267E5A12}"/>
                    </a:ext>
                  </a:extLst>
                </p14:cNvPr>
                <p14:cNvContentPartPr/>
                <p14:nvPr/>
              </p14:nvContentPartPr>
              <p14:xfrm>
                <a:off x="2137147" y="3590025"/>
                <a:ext cx="24480" cy="237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872EE3-BED4-5C41-B729-D471267E5A1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28147" y="3581025"/>
                  <a:ext cx="42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A415CE7-5896-D544-84FA-FEC72A180DC8}"/>
                    </a:ext>
                  </a:extLst>
                </p14:cNvPr>
                <p14:cNvContentPartPr/>
                <p14:nvPr/>
              </p14:nvContentPartPr>
              <p14:xfrm>
                <a:off x="2084587" y="3700905"/>
                <a:ext cx="108720" cy="5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A415CE7-5896-D544-84FA-FEC72A180D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75947" y="3692265"/>
                  <a:ext cx="126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CBF991-8F5B-7A4D-9332-3B5C5A0FB799}"/>
                    </a:ext>
                  </a:extLst>
                </p14:cNvPr>
                <p14:cNvContentPartPr/>
                <p14:nvPr/>
              </p14:nvContentPartPr>
              <p14:xfrm>
                <a:off x="2505787" y="3538905"/>
                <a:ext cx="106560" cy="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CBF991-8F5B-7A4D-9332-3B5C5A0FB7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97147" y="3529905"/>
                  <a:ext cx="124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567C60-8B8A-5749-9743-F16136F8BD70}"/>
                    </a:ext>
                  </a:extLst>
                </p14:cNvPr>
                <p14:cNvContentPartPr/>
                <p14:nvPr/>
              </p14:nvContentPartPr>
              <p14:xfrm>
                <a:off x="2470867" y="3620265"/>
                <a:ext cx="115560" cy="32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567C60-8B8A-5749-9743-F16136F8BD7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62227" y="3611625"/>
                  <a:ext cx="133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93E6D9B-0431-0F41-B6BE-D72FFE1203C7}"/>
                    </a:ext>
                  </a:extLst>
                </p14:cNvPr>
                <p14:cNvContentPartPr/>
                <p14:nvPr/>
              </p14:nvContentPartPr>
              <p14:xfrm>
                <a:off x="1596427" y="4121025"/>
                <a:ext cx="199080" cy="150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93E6D9B-0431-0F41-B6BE-D72FFE1203C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87427" y="4112025"/>
                  <a:ext cx="2167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51F477-55D4-1B40-96A9-653B5A3C5FB6}"/>
                    </a:ext>
                  </a:extLst>
                </p14:cNvPr>
                <p14:cNvContentPartPr/>
                <p14:nvPr/>
              </p14:nvContentPartPr>
              <p14:xfrm>
                <a:off x="1767427" y="4099425"/>
                <a:ext cx="12600" cy="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51F477-55D4-1B40-96A9-653B5A3C5FB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58787" y="4090785"/>
                  <a:ext cx="30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10666C-96B7-3445-BD0A-7A9514F12FFE}"/>
                    </a:ext>
                  </a:extLst>
                </p14:cNvPr>
                <p14:cNvContentPartPr/>
                <p14:nvPr/>
              </p14:nvContentPartPr>
              <p14:xfrm>
                <a:off x="1861747" y="4108425"/>
                <a:ext cx="139680" cy="304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10666C-96B7-3445-BD0A-7A9514F12FF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52747" y="4099785"/>
                  <a:ext cx="1573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EF855A-6A5B-FE4E-A4CC-5FEA0AF657FE}"/>
                    </a:ext>
                  </a:extLst>
                </p14:cNvPr>
                <p14:cNvContentPartPr/>
                <p14:nvPr/>
              </p14:nvContentPartPr>
              <p14:xfrm>
                <a:off x="2060827" y="3950385"/>
                <a:ext cx="249120" cy="320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EF855A-6A5B-FE4E-A4CC-5FEA0AF657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052187" y="3941385"/>
                  <a:ext cx="266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5EEAE8-518B-3D4A-83EF-E11CCF100F45}"/>
                    </a:ext>
                  </a:extLst>
                </p14:cNvPr>
                <p14:cNvContentPartPr/>
                <p14:nvPr/>
              </p14:nvContentPartPr>
              <p14:xfrm>
                <a:off x="2142547" y="4124625"/>
                <a:ext cx="221760" cy="4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5EEAE8-518B-3D4A-83EF-E11CCF100F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133907" y="4115625"/>
                  <a:ext cx="239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D73DC9-114C-E842-BB3D-48F3D89D7C8C}"/>
                    </a:ext>
                  </a:extLst>
                </p14:cNvPr>
                <p14:cNvContentPartPr/>
                <p14:nvPr/>
              </p14:nvContentPartPr>
              <p14:xfrm>
                <a:off x="2471947" y="4106265"/>
                <a:ext cx="72720" cy="14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D73DC9-114C-E842-BB3D-48F3D89D7C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63307" y="4097625"/>
                  <a:ext cx="90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8D6DB7-08F3-0840-9A01-E7E1092ACBD6}"/>
                    </a:ext>
                  </a:extLst>
                </p14:cNvPr>
                <p14:cNvContentPartPr/>
                <p14:nvPr/>
              </p14:nvContentPartPr>
              <p14:xfrm>
                <a:off x="2494267" y="4172865"/>
                <a:ext cx="44280" cy="18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8D6DB7-08F3-0840-9A01-E7E1092ACB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85267" y="4163865"/>
                  <a:ext cx="619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D016454-5651-DB47-90C3-CF1E4D8AB4AD}"/>
                  </a:ext>
                </a:extLst>
              </p14:cNvPr>
              <p14:cNvContentPartPr/>
              <p14:nvPr/>
            </p14:nvContentPartPr>
            <p14:xfrm>
              <a:off x="7071307" y="1887585"/>
              <a:ext cx="1189080" cy="490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D016454-5651-DB47-90C3-CF1E4D8AB4A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62307" y="1878585"/>
                <a:ext cx="120672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A23A664-CA5B-004A-8009-BA9D5B753B7E}"/>
                  </a:ext>
                </a:extLst>
              </p14:cNvPr>
              <p14:cNvContentPartPr/>
              <p14:nvPr/>
            </p14:nvContentPartPr>
            <p14:xfrm>
              <a:off x="8559907" y="3456105"/>
              <a:ext cx="460800" cy="201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A23A664-CA5B-004A-8009-BA9D5B753B7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551267" y="3447105"/>
                <a:ext cx="478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432A8AF-52C0-E548-AB06-92D1FB64DF23}"/>
                  </a:ext>
                </a:extLst>
              </p14:cNvPr>
              <p14:cNvContentPartPr/>
              <p14:nvPr/>
            </p14:nvContentPartPr>
            <p14:xfrm>
              <a:off x="9838987" y="3460785"/>
              <a:ext cx="474120" cy="409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432A8AF-52C0-E548-AB06-92D1FB64DF2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830347" y="3452145"/>
                <a:ext cx="49176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27470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283195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denumire istorică pentru expresia din partea dreaptă a operatorului =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rvalue este o expresie care nu este lvalue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highlight>
                  <a:srgbClr val="F5F5F5"/>
                </a:highlight>
              </a:rPr>
              <a:t>int</a:t>
            </a:r>
            <a:r>
              <a:rPr lang="en-US" noProof="1">
                <a:highlight>
                  <a:srgbClr val="F5F5F5"/>
                </a:highlight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>
                <a:highlight>
                  <a:srgbClr val="F5F5F5"/>
                </a:highlight>
              </a:rPr>
              <a:t> ri = 10;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rvalue reference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D20DAA-7CA4-4A4A-8B7A-0C819F53B267}"/>
              </a:ext>
            </a:extLst>
          </p:cNvPr>
          <p:cNvGrpSpPr/>
          <p:nvPr/>
        </p:nvGrpSpPr>
        <p:grpSpPr>
          <a:xfrm>
            <a:off x="4593427" y="3021945"/>
            <a:ext cx="145080" cy="50760"/>
            <a:chOff x="4593427" y="3021945"/>
            <a:chExt cx="14508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B46F9A-FF18-9047-A79F-2EC2B0B90364}"/>
                    </a:ext>
                  </a:extLst>
                </p14:cNvPr>
                <p14:cNvContentPartPr/>
                <p14:nvPr/>
              </p14:nvContentPartPr>
              <p14:xfrm>
                <a:off x="4593427" y="3021945"/>
                <a:ext cx="121320" cy="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B46F9A-FF18-9047-A79F-2EC2B0B903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84427" y="3012945"/>
                  <a:ext cx="138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D3588C-337F-1F42-BA33-64B9B32494CD}"/>
                    </a:ext>
                  </a:extLst>
                </p14:cNvPr>
                <p14:cNvContentPartPr/>
                <p14:nvPr/>
              </p14:nvContentPartPr>
              <p14:xfrm>
                <a:off x="4593787" y="3042825"/>
                <a:ext cx="144720" cy="29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D3588C-337F-1F42-BA33-64B9B32494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4787" y="3034185"/>
                  <a:ext cx="1623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9F242C-CE30-844D-B19B-561353AE201E}"/>
              </a:ext>
            </a:extLst>
          </p:cNvPr>
          <p:cNvGrpSpPr/>
          <p:nvPr/>
        </p:nvGrpSpPr>
        <p:grpSpPr>
          <a:xfrm>
            <a:off x="5161147" y="2850585"/>
            <a:ext cx="150480" cy="272520"/>
            <a:chOff x="5161147" y="2850585"/>
            <a:chExt cx="1504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1A013-D2D4-5243-951A-FC2F98FB8249}"/>
                    </a:ext>
                  </a:extLst>
                </p14:cNvPr>
                <p14:cNvContentPartPr/>
                <p14:nvPr/>
              </p14:nvContentPartPr>
              <p14:xfrm>
                <a:off x="5165107" y="2850585"/>
                <a:ext cx="42840" cy="26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1A013-D2D4-5243-951A-FC2F98FB82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6467" y="2841585"/>
                  <a:ext cx="60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69F45A-57E8-8D45-949B-FD6B0F189708}"/>
                    </a:ext>
                  </a:extLst>
                </p14:cNvPr>
                <p14:cNvContentPartPr/>
                <p14:nvPr/>
              </p14:nvContentPartPr>
              <p14:xfrm>
                <a:off x="5161147" y="3110505"/>
                <a:ext cx="150480" cy="12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69F45A-57E8-8D45-949B-FD6B0F1897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52507" y="3101865"/>
                  <a:ext cx="16812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19F38F-1B41-8746-8712-57A027C5B862}"/>
                  </a:ext>
                </a:extLst>
              </p14:cNvPr>
              <p14:cNvContentPartPr/>
              <p14:nvPr/>
            </p14:nvContentPartPr>
            <p14:xfrm>
              <a:off x="5484427" y="3077025"/>
              <a:ext cx="76320" cy="110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19F38F-1B41-8746-8712-57A027C5B8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5427" y="3068025"/>
                <a:ext cx="93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441DBB-74AD-414B-94BD-CEDFC6DE7AA7}"/>
                  </a:ext>
                </a:extLst>
              </p14:cNvPr>
              <p14:cNvContentPartPr/>
              <p14:nvPr/>
            </p14:nvContentPartPr>
            <p14:xfrm>
              <a:off x="5500987" y="2854905"/>
              <a:ext cx="36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441DBB-74AD-414B-94BD-CEDFC6DE7A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91987" y="284590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17DF4A-21D4-224B-9D6B-B626F21D0E2C}"/>
                  </a:ext>
                </a:extLst>
              </p14:cNvPr>
              <p14:cNvContentPartPr/>
              <p14:nvPr/>
            </p14:nvContentPartPr>
            <p14:xfrm>
              <a:off x="4081867" y="3406425"/>
              <a:ext cx="153360" cy="308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17DF4A-21D4-224B-9D6B-B626F21D0E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3227" y="3397425"/>
                <a:ext cx="17100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0628C-A4A5-2149-99CA-BE6F9223721F}"/>
              </a:ext>
            </a:extLst>
          </p:cNvPr>
          <p:cNvGrpSpPr/>
          <p:nvPr/>
        </p:nvGrpSpPr>
        <p:grpSpPr>
          <a:xfrm>
            <a:off x="4438627" y="3466905"/>
            <a:ext cx="800280" cy="447120"/>
            <a:chOff x="4438627" y="3466905"/>
            <a:chExt cx="80028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AC767B-701F-D04B-B6FE-7FE3A1303FC4}"/>
                    </a:ext>
                  </a:extLst>
                </p14:cNvPr>
                <p14:cNvContentPartPr/>
                <p14:nvPr/>
              </p14:nvContentPartPr>
              <p14:xfrm>
                <a:off x="4438627" y="3466905"/>
                <a:ext cx="163080" cy="35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AC767B-701F-D04B-B6FE-7FE3A1303F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9987" y="3458265"/>
                  <a:ext cx="180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D3289B-45B6-314B-8811-EB12EF156722}"/>
                    </a:ext>
                  </a:extLst>
                </p14:cNvPr>
                <p14:cNvContentPartPr/>
                <p14:nvPr/>
              </p14:nvContentPartPr>
              <p14:xfrm>
                <a:off x="4633387" y="3715665"/>
                <a:ext cx="94680" cy="10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D3289B-45B6-314B-8811-EB12EF1567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4747" y="3707025"/>
                  <a:ext cx="112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FB20F4-6A8C-3E4D-8E82-3BC32B274E00}"/>
                    </a:ext>
                  </a:extLst>
                </p14:cNvPr>
                <p14:cNvContentPartPr/>
                <p14:nvPr/>
              </p14:nvContentPartPr>
              <p14:xfrm>
                <a:off x="4758667" y="3502545"/>
                <a:ext cx="48024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FB20F4-6A8C-3E4D-8E82-3BC32B274E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50027" y="3493905"/>
                  <a:ext cx="49788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17739A-BD4E-964B-A666-DDAA4C52F9A1}"/>
              </a:ext>
            </a:extLst>
          </p:cNvPr>
          <p:cNvGrpSpPr/>
          <p:nvPr/>
        </p:nvGrpSpPr>
        <p:grpSpPr>
          <a:xfrm>
            <a:off x="5357347" y="1900185"/>
            <a:ext cx="1162080" cy="725040"/>
            <a:chOff x="5357347" y="1900185"/>
            <a:chExt cx="116208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809732-3109-924F-BD45-F8043F4B25A1}"/>
                    </a:ext>
                  </a:extLst>
                </p14:cNvPr>
                <p14:cNvContentPartPr/>
                <p14:nvPr/>
              </p14:nvContentPartPr>
              <p14:xfrm>
                <a:off x="5357347" y="2441625"/>
                <a:ext cx="178200" cy="18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809732-3109-924F-BD45-F8043F4B25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8347" y="2432985"/>
                  <a:ext cx="195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09B173-AE4F-2643-8186-85E3108CF046}"/>
                    </a:ext>
                  </a:extLst>
                </p14:cNvPr>
                <p14:cNvContentPartPr/>
                <p14:nvPr/>
              </p14:nvContentPartPr>
              <p14:xfrm>
                <a:off x="5574427" y="2402385"/>
                <a:ext cx="139680" cy="70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09B173-AE4F-2643-8186-85E3108CF0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65427" y="2393745"/>
                  <a:ext cx="157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8CEB0C-5BEE-C94D-AC38-B6AD33D15AFD}"/>
                    </a:ext>
                  </a:extLst>
                </p14:cNvPr>
                <p14:cNvContentPartPr/>
                <p14:nvPr/>
              </p14:nvContentPartPr>
              <p14:xfrm>
                <a:off x="5740387" y="2222745"/>
                <a:ext cx="75240" cy="18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8CEB0C-5BEE-C94D-AC38-B6AD33D15A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31747" y="2214105"/>
                  <a:ext cx="92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E8844E-1554-0245-BA97-144E4ADD328D}"/>
                    </a:ext>
                  </a:extLst>
                </p14:cNvPr>
                <p14:cNvContentPartPr/>
                <p14:nvPr/>
              </p14:nvContentPartPr>
              <p14:xfrm>
                <a:off x="5912827" y="1900185"/>
                <a:ext cx="606600" cy="45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E8844E-1554-0245-BA97-144E4ADD32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04187" y="1891185"/>
                  <a:ext cx="624240" cy="47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F2F740-2EE2-1643-B952-FE6298C706B3}"/>
              </a:ext>
            </a:extLst>
          </p:cNvPr>
          <p:cNvGrpSpPr/>
          <p:nvPr/>
        </p:nvGrpSpPr>
        <p:grpSpPr>
          <a:xfrm>
            <a:off x="7932427" y="2134905"/>
            <a:ext cx="680400" cy="253440"/>
            <a:chOff x="7932427" y="2134905"/>
            <a:chExt cx="68040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F50781-B825-1044-9973-009E12E360D0}"/>
                    </a:ext>
                  </a:extLst>
                </p14:cNvPr>
                <p14:cNvContentPartPr/>
                <p14:nvPr/>
              </p14:nvContentPartPr>
              <p14:xfrm>
                <a:off x="7932427" y="2173065"/>
                <a:ext cx="323280" cy="215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F50781-B825-1044-9973-009E12E360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23787" y="2164065"/>
                  <a:ext cx="34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1B6789-51DA-F14E-8A33-80F360EDE3ED}"/>
                    </a:ext>
                  </a:extLst>
                </p14:cNvPr>
                <p14:cNvContentPartPr/>
                <p14:nvPr/>
              </p14:nvContentPartPr>
              <p14:xfrm>
                <a:off x="8316547" y="2181345"/>
                <a:ext cx="118800" cy="200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1B6789-51DA-F14E-8A33-80F360EDE3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07907" y="2172705"/>
                  <a:ext cx="136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24400A-C0F6-7A4E-A624-A259FAD0BD97}"/>
                    </a:ext>
                  </a:extLst>
                </p14:cNvPr>
                <p14:cNvContentPartPr/>
                <p14:nvPr/>
              </p14:nvContentPartPr>
              <p14:xfrm>
                <a:off x="8466307" y="2134905"/>
                <a:ext cx="146520" cy="23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24400A-C0F6-7A4E-A624-A259FAD0BD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7307" y="2125905"/>
                  <a:ext cx="1641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A8E06E-F4C4-8942-975E-D5BD1420B169}"/>
              </a:ext>
            </a:extLst>
          </p:cNvPr>
          <p:cNvGrpSpPr/>
          <p:nvPr/>
        </p:nvGrpSpPr>
        <p:grpSpPr>
          <a:xfrm>
            <a:off x="10235707" y="1172985"/>
            <a:ext cx="1149120" cy="846360"/>
            <a:chOff x="10235707" y="1172985"/>
            <a:chExt cx="1149120" cy="84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4A7CEB-20BA-994F-8E07-742F7706F4C7}"/>
                    </a:ext>
                  </a:extLst>
                </p14:cNvPr>
                <p14:cNvContentPartPr/>
                <p14:nvPr/>
              </p14:nvContentPartPr>
              <p14:xfrm>
                <a:off x="10235707" y="1810545"/>
                <a:ext cx="180720" cy="208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4A7CEB-20BA-994F-8E07-742F7706F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27067" y="1801905"/>
                  <a:ext cx="198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D2E7F8-2D01-D344-B523-50C98CA3B1CE}"/>
                    </a:ext>
                  </a:extLst>
                </p14:cNvPr>
                <p14:cNvContentPartPr/>
                <p14:nvPr/>
              </p14:nvContentPartPr>
              <p14:xfrm>
                <a:off x="10471867" y="1650345"/>
                <a:ext cx="142200" cy="147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D2E7F8-2D01-D344-B523-50C98CA3B1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63227" y="1641705"/>
                  <a:ext cx="15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5F17D9A-418C-634E-A159-0F2DCE452CC8}"/>
                    </a:ext>
                  </a:extLst>
                </p14:cNvPr>
                <p14:cNvContentPartPr/>
                <p14:nvPr/>
              </p14:nvContentPartPr>
              <p14:xfrm>
                <a:off x="10641427" y="1505985"/>
                <a:ext cx="103320" cy="15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5F17D9A-418C-634E-A159-0F2DCE452C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32427" y="1496985"/>
                  <a:ext cx="120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C2E11A-15A2-A844-AF17-D19C26A82256}"/>
                    </a:ext>
                  </a:extLst>
                </p14:cNvPr>
                <p14:cNvContentPartPr/>
                <p14:nvPr/>
              </p14:nvContentPartPr>
              <p14:xfrm>
                <a:off x="10841947" y="1172985"/>
                <a:ext cx="542880" cy="45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C2E11A-15A2-A844-AF17-D19C26A822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32947" y="1163985"/>
                  <a:ext cx="560520" cy="46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E4E8670-8622-034C-A71E-E5A745F95A3B}"/>
                  </a:ext>
                </a:extLst>
              </p14:cNvPr>
              <p14:cNvContentPartPr/>
              <p14:nvPr/>
            </p14:nvContentPartPr>
            <p14:xfrm>
              <a:off x="4917427" y="4577865"/>
              <a:ext cx="554400" cy="437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E4E8670-8622-034C-A71E-E5A745F95A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8787" y="4568865"/>
                <a:ext cx="57204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06CEB1E-C70C-4142-8F7C-FB85F0738207}"/>
              </a:ext>
            </a:extLst>
          </p:cNvPr>
          <p:cNvGrpSpPr/>
          <p:nvPr/>
        </p:nvGrpSpPr>
        <p:grpSpPr>
          <a:xfrm>
            <a:off x="3940387" y="4235145"/>
            <a:ext cx="1342080" cy="829440"/>
            <a:chOff x="3940387" y="4235145"/>
            <a:chExt cx="1342080" cy="82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51E4F0-2934-7F49-8B1E-B43047B4E8A0}"/>
                    </a:ext>
                  </a:extLst>
                </p14:cNvPr>
                <p14:cNvContentPartPr/>
                <p14:nvPr/>
              </p14:nvContentPartPr>
              <p14:xfrm>
                <a:off x="4148827" y="4353945"/>
                <a:ext cx="79920" cy="35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51E4F0-2934-7F49-8B1E-B43047B4E8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39827" y="4344945"/>
                  <a:ext cx="975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D1DAE50-B019-0E40-9F4F-D24106F383B7}"/>
                    </a:ext>
                  </a:extLst>
                </p14:cNvPr>
                <p14:cNvContentPartPr/>
                <p14:nvPr/>
              </p14:nvContentPartPr>
              <p14:xfrm>
                <a:off x="4440427" y="4536465"/>
                <a:ext cx="143640" cy="43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1DAE50-B019-0E40-9F4F-D24106F383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31787" y="4527825"/>
                  <a:ext cx="161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56D178-60F9-EE48-964C-03DEC877C339}"/>
                    </a:ext>
                  </a:extLst>
                </p14:cNvPr>
                <p14:cNvContentPartPr/>
                <p14:nvPr/>
              </p14:nvContentPartPr>
              <p14:xfrm>
                <a:off x="4497667" y="4623225"/>
                <a:ext cx="152640" cy="5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56D178-60F9-EE48-964C-03DEC877C3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88667" y="4614585"/>
                  <a:ext cx="17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9CAB57-FBE4-D348-8B67-713A0AEB8D7B}"/>
                    </a:ext>
                  </a:extLst>
                </p14:cNvPr>
                <p14:cNvContentPartPr/>
                <p14:nvPr/>
              </p14:nvContentPartPr>
              <p14:xfrm>
                <a:off x="4883947" y="4438545"/>
                <a:ext cx="398520" cy="28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9CAB57-FBE4-D348-8B67-713A0AEB8D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74947" y="4429545"/>
                  <a:ext cx="416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DFF8FA-3FB5-344C-B30F-4DC2F5C863B7}"/>
                    </a:ext>
                  </a:extLst>
                </p14:cNvPr>
                <p14:cNvContentPartPr/>
                <p14:nvPr/>
              </p14:nvContentPartPr>
              <p14:xfrm>
                <a:off x="3940387" y="4235145"/>
                <a:ext cx="570600" cy="829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DFF8FA-3FB5-344C-B30F-4DC2F5C863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31387" y="4226505"/>
                  <a:ext cx="588240" cy="84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208D8BB-936F-0642-94D9-3F793A35DACC}"/>
                  </a:ext>
                </a:extLst>
              </p14:cNvPr>
              <p14:cNvContentPartPr/>
              <p14:nvPr/>
            </p14:nvContentPartPr>
            <p14:xfrm>
              <a:off x="5133067" y="3300585"/>
              <a:ext cx="361080" cy="66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208D8BB-936F-0642-94D9-3F793A35DA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24067" y="3291585"/>
                <a:ext cx="3787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34005C3-E839-3240-9A2F-9877AF3A0769}"/>
                  </a:ext>
                </a:extLst>
              </p14:cNvPr>
              <p14:cNvContentPartPr/>
              <p14:nvPr/>
            </p14:nvContentPartPr>
            <p14:xfrm>
              <a:off x="7894627" y="2542425"/>
              <a:ext cx="1754640" cy="41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34005C3-E839-3240-9A2F-9877AF3A07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85627" y="2533425"/>
                <a:ext cx="177228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8D5522A-8882-EF48-925E-3AAD530328D2}"/>
              </a:ext>
            </a:extLst>
          </p:cNvPr>
          <p:cNvGrpSpPr/>
          <p:nvPr/>
        </p:nvGrpSpPr>
        <p:grpSpPr>
          <a:xfrm>
            <a:off x="464947" y="2745825"/>
            <a:ext cx="3688560" cy="2445840"/>
            <a:chOff x="464947" y="2745825"/>
            <a:chExt cx="3688560" cy="244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67F404-9A73-E94E-B920-353990E30277}"/>
                    </a:ext>
                  </a:extLst>
                </p14:cNvPr>
                <p14:cNvContentPartPr/>
                <p14:nvPr/>
              </p14:nvContentPartPr>
              <p14:xfrm>
                <a:off x="3206347" y="2974425"/>
                <a:ext cx="14400" cy="208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67F404-9A73-E94E-B920-353990E302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7347" y="2965425"/>
                  <a:ext cx="32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AEAB34-07AE-FB4C-84C6-A7AC7838D698}"/>
                    </a:ext>
                  </a:extLst>
                </p14:cNvPr>
                <p14:cNvContentPartPr/>
                <p14:nvPr/>
              </p14:nvContentPartPr>
              <p14:xfrm>
                <a:off x="3225787" y="2867865"/>
                <a:ext cx="7200" cy="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AEAB34-07AE-FB4C-84C6-A7AC7838D6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17147" y="2859225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72CFA4-EA4B-CE44-B0D7-A6D57510F0E4}"/>
                    </a:ext>
                  </a:extLst>
                </p14:cNvPr>
                <p14:cNvContentPartPr/>
                <p14:nvPr/>
              </p14:nvContentPartPr>
              <p14:xfrm>
                <a:off x="3303547" y="2745825"/>
                <a:ext cx="323280" cy="496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72CFA4-EA4B-CE44-B0D7-A6D57510F0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94907" y="2736825"/>
                  <a:ext cx="3409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5B60DD-3AD8-6544-8B12-1AB1AD362B6B}"/>
                    </a:ext>
                  </a:extLst>
                </p14:cNvPr>
                <p14:cNvContentPartPr/>
                <p14:nvPr/>
              </p14:nvContentPartPr>
              <p14:xfrm>
                <a:off x="3456907" y="2961465"/>
                <a:ext cx="248760" cy="3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5B60DD-3AD8-6544-8B12-1AB1AD362B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7907" y="2952825"/>
                  <a:ext cx="266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45174C-3565-8343-86CD-9286516EF514}"/>
                    </a:ext>
                  </a:extLst>
                </p14:cNvPr>
                <p14:cNvContentPartPr/>
                <p14:nvPr/>
              </p14:nvContentPartPr>
              <p14:xfrm>
                <a:off x="3884947" y="2944905"/>
                <a:ext cx="268560" cy="20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45174C-3565-8343-86CD-9286516EF5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6307" y="2935905"/>
                  <a:ext cx="286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EF6A66-9542-2E46-9578-38F1AAF76838}"/>
                    </a:ext>
                  </a:extLst>
                </p14:cNvPr>
                <p14:cNvContentPartPr/>
                <p14:nvPr/>
              </p14:nvContentPartPr>
              <p14:xfrm>
                <a:off x="1203307" y="4038225"/>
                <a:ext cx="22320" cy="108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EF6A66-9542-2E46-9578-38F1AAF768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94667" y="4029225"/>
                  <a:ext cx="39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846343E-34EE-0344-B04B-1BA90B942D6C}"/>
                    </a:ext>
                  </a:extLst>
                </p14:cNvPr>
                <p14:cNvContentPartPr/>
                <p14:nvPr/>
              </p14:nvContentPartPr>
              <p14:xfrm>
                <a:off x="1238227" y="4009065"/>
                <a:ext cx="67320" cy="17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846343E-34EE-0344-B04B-1BA90B942D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29227" y="4000065"/>
                  <a:ext cx="84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7F38FBB-7E6C-C847-97D9-DFB4D4AAC855}"/>
                    </a:ext>
                  </a:extLst>
                </p14:cNvPr>
                <p14:cNvContentPartPr/>
                <p14:nvPr/>
              </p14:nvContentPartPr>
              <p14:xfrm>
                <a:off x="1529827" y="4212825"/>
                <a:ext cx="211320" cy="111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7F38FBB-7E6C-C847-97D9-DFB4D4AAC8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20827" y="4204185"/>
                  <a:ext cx="22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5ED33F2-E1E9-EA40-940F-0E38A747D8F6}"/>
                    </a:ext>
                  </a:extLst>
                </p14:cNvPr>
                <p14:cNvContentPartPr/>
                <p14:nvPr/>
              </p14:nvContentPartPr>
              <p14:xfrm>
                <a:off x="1716667" y="4051905"/>
                <a:ext cx="202680" cy="404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5ED33F2-E1E9-EA40-940F-0E38A747D8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07667" y="4043265"/>
                  <a:ext cx="2203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AA3883-3B97-DB44-AD6D-6DDC1F5D356E}"/>
                    </a:ext>
                  </a:extLst>
                </p14:cNvPr>
                <p14:cNvContentPartPr/>
                <p14:nvPr/>
              </p14:nvContentPartPr>
              <p14:xfrm>
                <a:off x="2090347" y="4280865"/>
                <a:ext cx="194760" cy="226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AA3883-3B97-DB44-AD6D-6DDC1F5D35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81707" y="4271865"/>
                  <a:ext cx="212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C53EE32-7C0B-FA43-8D14-210AB7035939}"/>
                    </a:ext>
                  </a:extLst>
                </p14:cNvPr>
                <p14:cNvContentPartPr/>
                <p14:nvPr/>
              </p14:nvContentPartPr>
              <p14:xfrm>
                <a:off x="2394187" y="4052985"/>
                <a:ext cx="140400" cy="146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C53EE32-7C0B-FA43-8D14-210AB70359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5547" y="4044345"/>
                  <a:ext cx="158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B2B8B1-334A-1C49-9EEC-70F3496E0C01}"/>
                    </a:ext>
                  </a:extLst>
                </p14:cNvPr>
                <p14:cNvContentPartPr/>
                <p14:nvPr/>
              </p14:nvContentPartPr>
              <p14:xfrm>
                <a:off x="1642867" y="4610625"/>
                <a:ext cx="128520" cy="330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B2B8B1-334A-1C49-9EEC-70F3496E0C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34227" y="4601625"/>
                  <a:ext cx="146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4E4BC92-DF29-1947-A8B0-C3AD6567E87C}"/>
                    </a:ext>
                  </a:extLst>
                </p14:cNvPr>
                <p14:cNvContentPartPr/>
                <p14:nvPr/>
              </p14:nvContentPartPr>
              <p14:xfrm>
                <a:off x="1576987" y="4482825"/>
                <a:ext cx="357120" cy="29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4E4BC92-DF29-1947-A8B0-C3AD6567E8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67987" y="4473825"/>
                  <a:ext cx="374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C3AEDD1-4EE6-F441-951B-BEAA4037EACB}"/>
                    </a:ext>
                  </a:extLst>
                </p14:cNvPr>
                <p14:cNvContentPartPr/>
                <p14:nvPr/>
              </p14:nvContentPartPr>
              <p14:xfrm>
                <a:off x="2005387" y="4532865"/>
                <a:ext cx="81000" cy="384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C3AEDD1-4EE6-F441-951B-BEAA4037EA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96387" y="4524225"/>
                  <a:ext cx="986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1BD29F1-9C43-8C42-82C8-17D6EAB44B03}"/>
                    </a:ext>
                  </a:extLst>
                </p14:cNvPr>
                <p14:cNvContentPartPr/>
                <p14:nvPr/>
              </p14:nvContentPartPr>
              <p14:xfrm>
                <a:off x="2008627" y="4511625"/>
                <a:ext cx="187560" cy="189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1BD29F1-9C43-8C42-82C8-17D6EAB44B0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99987" y="4502625"/>
                  <a:ext cx="205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D2D0BA-CB18-484E-BC47-9A7B0EA70281}"/>
                    </a:ext>
                  </a:extLst>
                </p14:cNvPr>
                <p14:cNvContentPartPr/>
                <p14:nvPr/>
              </p14:nvContentPartPr>
              <p14:xfrm>
                <a:off x="1002067" y="3736905"/>
                <a:ext cx="111960" cy="1009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D2D0BA-CB18-484E-BC47-9A7B0EA702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3067" y="3727905"/>
                  <a:ext cx="129600" cy="10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DCF989-B3EC-E447-B01C-407CB697CA1A}"/>
                    </a:ext>
                  </a:extLst>
                </p14:cNvPr>
                <p14:cNvContentPartPr/>
                <p14:nvPr/>
              </p14:nvContentPartPr>
              <p14:xfrm>
                <a:off x="817387" y="3599025"/>
                <a:ext cx="2370240" cy="1592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DCF989-B3EC-E447-B01C-407CB697CA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8387" y="3590025"/>
                  <a:ext cx="2387880" cy="16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E364C9-F28B-414A-8798-43E6644828EE}"/>
                    </a:ext>
                  </a:extLst>
                </p14:cNvPr>
                <p14:cNvContentPartPr/>
                <p14:nvPr/>
              </p14:nvContentPartPr>
              <p14:xfrm>
                <a:off x="464947" y="3597225"/>
                <a:ext cx="46080" cy="105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E364C9-F28B-414A-8798-43E6644828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307" y="3588225"/>
                  <a:ext cx="63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3BBEFCA-B9FA-CA4F-82CF-78221EBB4276}"/>
                    </a:ext>
                  </a:extLst>
                </p14:cNvPr>
                <p14:cNvContentPartPr/>
                <p14:nvPr/>
              </p14:nvContentPartPr>
              <p14:xfrm>
                <a:off x="492667" y="3448545"/>
                <a:ext cx="189720" cy="15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3BBEFCA-B9FA-CA4F-82CF-78221EBB42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4027" y="3439905"/>
                  <a:ext cx="207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92676F-89AF-0243-AB9F-EBE7D04A3C78}"/>
                    </a:ext>
                  </a:extLst>
                </p14:cNvPr>
                <p14:cNvContentPartPr/>
                <p14:nvPr/>
              </p14:nvContentPartPr>
              <p14:xfrm>
                <a:off x="686707" y="3404625"/>
                <a:ext cx="105840" cy="123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92676F-89AF-0243-AB9F-EBE7D04A3C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8067" y="3395625"/>
                  <a:ext cx="123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E8F59F7-FDAB-8A4B-AF2A-A1B0FA32E21D}"/>
                    </a:ext>
                  </a:extLst>
                </p14:cNvPr>
                <p14:cNvContentPartPr/>
                <p14:nvPr/>
              </p14:nvContentPartPr>
              <p14:xfrm>
                <a:off x="754747" y="3350625"/>
                <a:ext cx="117360" cy="167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E8F59F7-FDAB-8A4B-AF2A-A1B0FA32E2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5747" y="3341625"/>
                  <a:ext cx="1350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6730B0-B27B-B146-8CCA-26C287674D0B}"/>
              </a:ext>
            </a:extLst>
          </p:cNvPr>
          <p:cNvGrpSpPr/>
          <p:nvPr/>
        </p:nvGrpSpPr>
        <p:grpSpPr>
          <a:xfrm>
            <a:off x="1143907" y="3058665"/>
            <a:ext cx="1449000" cy="457200"/>
            <a:chOff x="1143907" y="3058665"/>
            <a:chExt cx="144900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091FF05-0D24-5B45-BF64-BE16A99E9295}"/>
                    </a:ext>
                  </a:extLst>
                </p14:cNvPr>
                <p14:cNvContentPartPr/>
                <p14:nvPr/>
              </p14:nvContentPartPr>
              <p14:xfrm>
                <a:off x="1191427" y="3331185"/>
                <a:ext cx="74520" cy="184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091FF05-0D24-5B45-BF64-BE16A99E929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2787" y="3322545"/>
                  <a:ext cx="92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9122F4-6441-E644-92D8-352E742A95F8}"/>
                    </a:ext>
                  </a:extLst>
                </p14:cNvPr>
                <p14:cNvContentPartPr/>
                <p14:nvPr/>
              </p14:nvContentPartPr>
              <p14:xfrm>
                <a:off x="1143907" y="3276825"/>
                <a:ext cx="315720" cy="146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9122F4-6441-E644-92D8-352E742A95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5267" y="3267825"/>
                  <a:ext cx="333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23A341B-0EC8-994A-9437-8DC97B6CA7E8}"/>
                    </a:ext>
                  </a:extLst>
                </p14:cNvPr>
                <p14:cNvContentPartPr/>
                <p14:nvPr/>
              </p14:nvContentPartPr>
              <p14:xfrm>
                <a:off x="1463947" y="3239745"/>
                <a:ext cx="135360" cy="181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23A341B-0EC8-994A-9437-8DC97B6CA7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55307" y="3231105"/>
                  <a:ext cx="153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CBE1CA-A350-FD4D-A4F7-FDF7D225E96E}"/>
                    </a:ext>
                  </a:extLst>
                </p14:cNvPr>
                <p14:cNvContentPartPr/>
                <p14:nvPr/>
              </p14:nvContentPartPr>
              <p14:xfrm>
                <a:off x="1699027" y="3170985"/>
                <a:ext cx="152280" cy="29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CBE1CA-A350-FD4D-A4F7-FDF7D225E9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90387" y="3161985"/>
                  <a:ext cx="169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65D82E1-6310-AB4A-9C00-57BA03917AF0}"/>
                    </a:ext>
                  </a:extLst>
                </p14:cNvPr>
                <p14:cNvContentPartPr/>
                <p14:nvPr/>
              </p14:nvContentPartPr>
              <p14:xfrm>
                <a:off x="1695427" y="3223905"/>
                <a:ext cx="204120" cy="115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65D82E1-6310-AB4A-9C00-57BA03917A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86787" y="3215265"/>
                  <a:ext cx="22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11F516-3C53-6D4C-99B3-36DF7491A03C}"/>
                    </a:ext>
                  </a:extLst>
                </p14:cNvPr>
                <p14:cNvContentPartPr/>
                <p14:nvPr/>
              </p14:nvContentPartPr>
              <p14:xfrm>
                <a:off x="1919347" y="3151905"/>
                <a:ext cx="208440" cy="22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11F516-3C53-6D4C-99B3-36DF7491A0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10347" y="3142905"/>
                  <a:ext cx="226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7D3DF53-6628-F54A-9032-5D6B5DFBB043}"/>
                    </a:ext>
                  </a:extLst>
                </p14:cNvPr>
                <p14:cNvContentPartPr/>
                <p14:nvPr/>
              </p14:nvContentPartPr>
              <p14:xfrm>
                <a:off x="2138947" y="3088545"/>
                <a:ext cx="120960" cy="164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7D3DF53-6628-F54A-9032-5D6B5DFBB0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29947" y="3079905"/>
                  <a:ext cx="138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5557F5A-66D3-4141-B84F-5D09B5F82CCD}"/>
                    </a:ext>
                  </a:extLst>
                </p14:cNvPr>
                <p14:cNvContentPartPr/>
                <p14:nvPr/>
              </p14:nvContentPartPr>
              <p14:xfrm>
                <a:off x="2233627" y="3058665"/>
                <a:ext cx="15840" cy="233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5557F5A-66D3-4141-B84F-5D09B5F82C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24987" y="3050025"/>
                  <a:ext cx="3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B992B4-9E8F-A84A-9D57-07CCD185AC6B}"/>
                    </a:ext>
                  </a:extLst>
                </p14:cNvPr>
                <p14:cNvContentPartPr/>
                <p14:nvPr/>
              </p14:nvContentPartPr>
              <p14:xfrm>
                <a:off x="2411467" y="3063345"/>
                <a:ext cx="133920" cy="70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B992B4-9E8F-A84A-9D57-07CCD185AC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02827" y="3054705"/>
                  <a:ext cx="151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FF98A42-EF23-DF47-AD08-DD9240657051}"/>
                    </a:ext>
                  </a:extLst>
                </p14:cNvPr>
                <p14:cNvContentPartPr/>
                <p14:nvPr/>
              </p14:nvContentPartPr>
              <p14:xfrm>
                <a:off x="2370427" y="3139305"/>
                <a:ext cx="213840" cy="97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FF98A42-EF23-DF47-AD08-DD92406570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61787" y="3130305"/>
                  <a:ext cx="231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DC2B2CB-9A7D-1B46-8D98-70B64CC7E2A6}"/>
                    </a:ext>
                  </a:extLst>
                </p14:cNvPr>
                <p14:cNvContentPartPr/>
                <p14:nvPr/>
              </p14:nvContentPartPr>
              <p14:xfrm>
                <a:off x="2337307" y="3153705"/>
                <a:ext cx="255600" cy="52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DC2B2CB-9A7D-1B46-8D98-70B64CC7E2A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28667" y="3145065"/>
                  <a:ext cx="2732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2312B85-4CD7-DD4B-AC24-C50045B29BBD}"/>
                  </a:ext>
                </a:extLst>
              </p14:cNvPr>
              <p14:cNvContentPartPr/>
              <p14:nvPr/>
            </p14:nvContentPartPr>
            <p14:xfrm>
              <a:off x="6116587" y="6058545"/>
              <a:ext cx="220320" cy="385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2312B85-4CD7-DD4B-AC24-C50045B29BB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07947" y="6049545"/>
                <a:ext cx="23796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28295F0-679A-694D-BCAE-DB1A9568F492}"/>
              </a:ext>
            </a:extLst>
          </p:cNvPr>
          <p:cNvGrpSpPr/>
          <p:nvPr/>
        </p:nvGrpSpPr>
        <p:grpSpPr>
          <a:xfrm>
            <a:off x="3598027" y="5532225"/>
            <a:ext cx="578880" cy="354600"/>
            <a:chOff x="3598027" y="5532225"/>
            <a:chExt cx="5788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43E326B-F872-6C44-B888-0AFABE848B5D}"/>
                    </a:ext>
                  </a:extLst>
                </p14:cNvPr>
                <p14:cNvContentPartPr/>
                <p14:nvPr/>
              </p14:nvContentPartPr>
              <p14:xfrm>
                <a:off x="3598747" y="5589825"/>
                <a:ext cx="154440" cy="297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43E326B-F872-6C44-B888-0AFABE848B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89747" y="5580825"/>
                  <a:ext cx="172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F94E4EA-268C-0A47-9AF8-BF4D7AFB8BBC}"/>
                    </a:ext>
                  </a:extLst>
                </p14:cNvPr>
                <p14:cNvContentPartPr/>
                <p14:nvPr/>
              </p14:nvContentPartPr>
              <p14:xfrm>
                <a:off x="3598027" y="5762265"/>
                <a:ext cx="241200" cy="86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F94E4EA-268C-0A47-9AF8-BF4D7AFB8BB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89027" y="5753625"/>
                  <a:ext cx="258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DBEBAD8-9866-8940-AA33-84B14818F30A}"/>
                    </a:ext>
                  </a:extLst>
                </p14:cNvPr>
                <p14:cNvContentPartPr/>
                <p14:nvPr/>
              </p14:nvContentPartPr>
              <p14:xfrm>
                <a:off x="3921667" y="5532225"/>
                <a:ext cx="116640" cy="337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DBEBAD8-9866-8940-AA33-84B14818F30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12667" y="5523585"/>
                  <a:ext cx="1342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A9396BA-89DF-9047-8A34-3878C0BA7C80}"/>
                    </a:ext>
                  </a:extLst>
                </p14:cNvPr>
                <p14:cNvContentPartPr/>
                <p14:nvPr/>
              </p14:nvContentPartPr>
              <p14:xfrm>
                <a:off x="4065307" y="5592345"/>
                <a:ext cx="111600" cy="232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A9396BA-89DF-9047-8A34-3878C0BA7C8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6307" y="5583705"/>
                  <a:ext cx="12924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3620D63-6ACC-EE4C-ADC7-21F7C05573B7}"/>
              </a:ext>
            </a:extLst>
          </p:cNvPr>
          <p:cNvGrpSpPr/>
          <p:nvPr/>
        </p:nvGrpSpPr>
        <p:grpSpPr>
          <a:xfrm>
            <a:off x="2550427" y="5742465"/>
            <a:ext cx="601200" cy="177120"/>
            <a:chOff x="2550427" y="5742465"/>
            <a:chExt cx="60120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2722410-F985-754D-9701-071B9CFA875C}"/>
                    </a:ext>
                  </a:extLst>
                </p14:cNvPr>
                <p14:cNvContentPartPr/>
                <p14:nvPr/>
              </p14:nvContentPartPr>
              <p14:xfrm>
                <a:off x="2550427" y="5742465"/>
                <a:ext cx="276480" cy="177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2722410-F985-754D-9701-071B9CFA87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41787" y="5733465"/>
                  <a:ext cx="294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985B247-D144-BF4D-98F5-AD34B21CC9E3}"/>
                    </a:ext>
                  </a:extLst>
                </p14:cNvPr>
                <p14:cNvContentPartPr/>
                <p14:nvPr/>
              </p14:nvContentPartPr>
              <p14:xfrm>
                <a:off x="3019147" y="5836065"/>
                <a:ext cx="10584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985B247-D144-BF4D-98F5-AD34B21CC9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0147" y="5827065"/>
                  <a:ext cx="12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8976D1F-EDF1-FD42-A526-695B994DB328}"/>
                    </a:ext>
                  </a:extLst>
                </p14:cNvPr>
                <p14:cNvContentPartPr/>
                <p14:nvPr/>
              </p14:nvContentPartPr>
              <p14:xfrm>
                <a:off x="3002947" y="5882865"/>
                <a:ext cx="14868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8976D1F-EDF1-FD42-A526-695B994DB3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93947" y="5874225"/>
                  <a:ext cx="1663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7BBED47-E2D3-5347-A417-7F074979C7C0}"/>
                  </a:ext>
                </a:extLst>
              </p14:cNvPr>
              <p14:cNvContentPartPr/>
              <p14:nvPr/>
            </p14:nvContentPartPr>
            <p14:xfrm>
              <a:off x="4296427" y="5795745"/>
              <a:ext cx="118080" cy="1152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7BBED47-E2D3-5347-A417-7F074979C7C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287427" y="5787105"/>
                <a:ext cx="135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EC06FC9-8D68-D041-B28C-95B2199067BA}"/>
                  </a:ext>
                </a:extLst>
              </p14:cNvPr>
              <p14:cNvContentPartPr/>
              <p14:nvPr/>
            </p14:nvContentPartPr>
            <p14:xfrm>
              <a:off x="4305787" y="5639865"/>
              <a:ext cx="7200" cy="7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EC06FC9-8D68-D041-B28C-95B2199067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97147" y="5631225"/>
                <a:ext cx="2484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92C6237-8290-0C4D-A3A6-030964062937}"/>
              </a:ext>
            </a:extLst>
          </p:cNvPr>
          <p:cNvGrpSpPr/>
          <p:nvPr/>
        </p:nvGrpSpPr>
        <p:grpSpPr>
          <a:xfrm>
            <a:off x="5984827" y="2728545"/>
            <a:ext cx="5378040" cy="3188520"/>
            <a:chOff x="5984827" y="2728545"/>
            <a:chExt cx="5378040" cy="31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FDAD0E-01FF-1B41-A06D-994F0C96A75E}"/>
                    </a:ext>
                  </a:extLst>
                </p14:cNvPr>
                <p14:cNvContentPartPr/>
                <p14:nvPr/>
              </p14:nvContentPartPr>
              <p14:xfrm>
                <a:off x="7172827" y="4382025"/>
                <a:ext cx="22896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FDAD0E-01FF-1B41-A06D-994F0C96A75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64187" y="4373025"/>
                  <a:ext cx="246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CB1B6C-17BA-3944-BB43-B9889EE7D9CB}"/>
                    </a:ext>
                  </a:extLst>
                </p14:cNvPr>
                <p14:cNvContentPartPr/>
                <p14:nvPr/>
              </p14:nvContentPartPr>
              <p14:xfrm>
                <a:off x="7410427" y="4333785"/>
                <a:ext cx="159480" cy="187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CB1B6C-17BA-3944-BB43-B9889EE7D9C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01427" y="4325145"/>
                  <a:ext cx="177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399298-2663-2746-B981-D40CA609E878}"/>
                    </a:ext>
                  </a:extLst>
                </p14:cNvPr>
                <p14:cNvContentPartPr/>
                <p14:nvPr/>
              </p14:nvContentPartPr>
              <p14:xfrm>
                <a:off x="7627507" y="4032825"/>
                <a:ext cx="612000" cy="52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399298-2663-2746-B981-D40CA609E87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18867" y="4023825"/>
                  <a:ext cx="6296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0A3F3A-CC5B-3A46-8CF7-4F8465EB00D9}"/>
                    </a:ext>
                  </a:extLst>
                </p14:cNvPr>
                <p14:cNvContentPartPr/>
                <p14:nvPr/>
              </p14:nvContentPartPr>
              <p14:xfrm>
                <a:off x="8400427" y="3720345"/>
                <a:ext cx="474120" cy="68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0A3F3A-CC5B-3A46-8CF7-4F8465EB00D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91787" y="3711345"/>
                  <a:ext cx="4917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E74CD5-3E0A-474F-B4CE-625A24BC9791}"/>
                    </a:ext>
                  </a:extLst>
                </p14:cNvPr>
                <p14:cNvContentPartPr/>
                <p14:nvPr/>
              </p14:nvContentPartPr>
              <p14:xfrm>
                <a:off x="9109987" y="3583545"/>
                <a:ext cx="114120" cy="163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E74CD5-3E0A-474F-B4CE-625A24BC979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00987" y="3574905"/>
                  <a:ext cx="131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D8CFAE9-EBC0-3D42-A94A-84523408715E}"/>
                    </a:ext>
                  </a:extLst>
                </p14:cNvPr>
                <p14:cNvContentPartPr/>
                <p14:nvPr/>
              </p14:nvContentPartPr>
              <p14:xfrm>
                <a:off x="9320947" y="3578505"/>
                <a:ext cx="412200" cy="480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D8CFAE9-EBC0-3D42-A94A-84523408715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311947" y="3569505"/>
                  <a:ext cx="429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B811CEA-4EF4-F349-884D-FC6CF1DE1664}"/>
                    </a:ext>
                  </a:extLst>
                </p14:cNvPr>
                <p14:cNvContentPartPr/>
                <p14:nvPr/>
              </p14:nvContentPartPr>
              <p14:xfrm>
                <a:off x="9772387" y="3637185"/>
                <a:ext cx="132120" cy="132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B811CEA-4EF4-F349-884D-FC6CF1DE166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63747" y="3628545"/>
                  <a:ext cx="1497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5BEA72-26F7-4C44-858D-7910FDAED3C8}"/>
                    </a:ext>
                  </a:extLst>
                </p14:cNvPr>
                <p14:cNvContentPartPr/>
                <p14:nvPr/>
              </p14:nvContentPartPr>
              <p14:xfrm>
                <a:off x="9766267" y="3522345"/>
                <a:ext cx="370080" cy="58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5BEA72-26F7-4C44-858D-7910FDAED3C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57627" y="3513705"/>
                  <a:ext cx="387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EA291D-24D3-9840-8989-08832B633CAF}"/>
                    </a:ext>
                  </a:extLst>
                </p14:cNvPr>
                <p14:cNvContentPartPr/>
                <p14:nvPr/>
              </p14:nvContentPartPr>
              <p14:xfrm>
                <a:off x="10429027" y="3545025"/>
                <a:ext cx="109080" cy="137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EA291D-24D3-9840-8989-08832B633CA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420387" y="3536385"/>
                  <a:ext cx="126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D49419-61A7-AF48-8B4C-56C843538178}"/>
                    </a:ext>
                  </a:extLst>
                </p14:cNvPr>
                <p14:cNvContentPartPr/>
                <p14:nvPr/>
              </p14:nvContentPartPr>
              <p14:xfrm>
                <a:off x="10624147" y="3553665"/>
                <a:ext cx="360" cy="39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D49419-61A7-AF48-8B4C-56C84353817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15147" y="3545025"/>
                  <a:ext cx="18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E8768F-7C9D-2C4A-B204-6756D4BB1430}"/>
                    </a:ext>
                  </a:extLst>
                </p14:cNvPr>
                <p14:cNvContentPartPr/>
                <p14:nvPr/>
              </p14:nvContentPartPr>
              <p14:xfrm>
                <a:off x="10575547" y="3705585"/>
                <a:ext cx="201240" cy="123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E8768F-7C9D-2C4A-B204-6756D4BB143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66547" y="3696585"/>
                  <a:ext cx="218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725348D-74CC-9D47-ABD4-AD1859371931}"/>
                    </a:ext>
                  </a:extLst>
                </p14:cNvPr>
                <p14:cNvContentPartPr/>
                <p14:nvPr/>
              </p14:nvContentPartPr>
              <p14:xfrm>
                <a:off x="10835827" y="3308865"/>
                <a:ext cx="469080" cy="474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725348D-74CC-9D47-ABD4-AD185937193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826827" y="3299865"/>
                  <a:ext cx="4867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72EB6A-9F78-3C4E-9924-4179CFF89665}"/>
                    </a:ext>
                  </a:extLst>
                </p14:cNvPr>
                <p14:cNvContentPartPr/>
                <p14:nvPr/>
              </p14:nvContentPartPr>
              <p14:xfrm>
                <a:off x="11277907" y="3645105"/>
                <a:ext cx="3960" cy="13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72EB6A-9F78-3C4E-9924-4179CFF8966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68907" y="3636465"/>
                  <a:ext cx="21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F43FFD-FE57-AE40-B307-5CDC27464049}"/>
                    </a:ext>
                  </a:extLst>
                </p14:cNvPr>
                <p14:cNvContentPartPr/>
                <p14:nvPr/>
              </p14:nvContentPartPr>
              <p14:xfrm>
                <a:off x="10852027" y="3696945"/>
                <a:ext cx="188280" cy="41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F43FFD-FE57-AE40-B307-5CDC2746404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843027" y="3687945"/>
                  <a:ext cx="205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F8CDEE-CE5C-324B-B270-E8EA5B1F6B93}"/>
                    </a:ext>
                  </a:extLst>
                </p14:cNvPr>
                <p14:cNvContentPartPr/>
                <p14:nvPr/>
              </p14:nvContentPartPr>
              <p14:xfrm>
                <a:off x="11010787" y="3386625"/>
                <a:ext cx="250920" cy="2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F8CDEE-CE5C-324B-B270-E8EA5B1F6B9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02147" y="3377985"/>
                  <a:ext cx="268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77413D-4819-7040-A03F-E25E6FC53D18}"/>
                    </a:ext>
                  </a:extLst>
                </p14:cNvPr>
                <p14:cNvContentPartPr/>
                <p14:nvPr/>
              </p14:nvContentPartPr>
              <p14:xfrm>
                <a:off x="11241187" y="3289785"/>
                <a:ext cx="360" cy="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77413D-4819-7040-A03F-E25E6FC53D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32547" y="3281145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A57560-1CA0-BD47-9FE6-74AC564AED26}"/>
                    </a:ext>
                  </a:extLst>
                </p14:cNvPr>
                <p14:cNvContentPartPr/>
                <p14:nvPr/>
              </p14:nvContentPartPr>
              <p14:xfrm>
                <a:off x="11039947" y="3907545"/>
                <a:ext cx="121680" cy="136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A57560-1CA0-BD47-9FE6-74AC564AED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31307" y="3898905"/>
                  <a:ext cx="139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7BF3B6-ADEB-0440-8A3D-EDA39BD3FE8B}"/>
                    </a:ext>
                  </a:extLst>
                </p14:cNvPr>
                <p14:cNvContentPartPr/>
                <p14:nvPr/>
              </p14:nvContentPartPr>
              <p14:xfrm>
                <a:off x="8459827" y="4432425"/>
                <a:ext cx="523080" cy="344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7BF3B6-ADEB-0440-8A3D-EDA39BD3FE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51187" y="4423425"/>
                  <a:ext cx="5407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1C4A299-26AD-BD4C-923A-CDD65741E010}"/>
                    </a:ext>
                  </a:extLst>
                </p14:cNvPr>
                <p14:cNvContentPartPr/>
                <p14:nvPr/>
              </p14:nvContentPartPr>
              <p14:xfrm>
                <a:off x="9429307" y="4608465"/>
                <a:ext cx="240120" cy="300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1C4A299-26AD-BD4C-923A-CDD65741E01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420307" y="4599825"/>
                  <a:ext cx="257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60DBCF-74EA-2449-9A85-40B33EC1626A}"/>
                    </a:ext>
                  </a:extLst>
                </p14:cNvPr>
                <p14:cNvContentPartPr/>
                <p14:nvPr/>
              </p14:nvContentPartPr>
              <p14:xfrm>
                <a:off x="9640267" y="4481025"/>
                <a:ext cx="42840" cy="317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60DBCF-74EA-2449-9A85-40B33EC162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31627" y="4472025"/>
                  <a:ext cx="604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E01FC3A-E77E-CB4F-8CA4-38143FDA7095}"/>
                    </a:ext>
                  </a:extLst>
                </p14:cNvPr>
                <p14:cNvContentPartPr/>
                <p14:nvPr/>
              </p14:nvContentPartPr>
              <p14:xfrm>
                <a:off x="9787507" y="4533225"/>
                <a:ext cx="164880" cy="205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E01FC3A-E77E-CB4F-8CA4-38143FDA709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78507" y="4524225"/>
                  <a:ext cx="182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B62587-CF2B-BF49-BA43-747523649DD4}"/>
                    </a:ext>
                  </a:extLst>
                </p14:cNvPr>
                <p14:cNvContentPartPr/>
                <p14:nvPr/>
              </p14:nvContentPartPr>
              <p14:xfrm>
                <a:off x="9907027" y="4339905"/>
                <a:ext cx="45720" cy="422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B62587-CF2B-BF49-BA43-747523649D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98027" y="4331265"/>
                  <a:ext cx="633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33C5625-972F-9142-9BD9-D620DF9F24AE}"/>
                    </a:ext>
                  </a:extLst>
                </p14:cNvPr>
                <p14:cNvContentPartPr/>
                <p14:nvPr/>
              </p14:nvContentPartPr>
              <p14:xfrm>
                <a:off x="10182067" y="4509105"/>
                <a:ext cx="497520" cy="20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33C5625-972F-9142-9BD9-D620DF9F24A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73067" y="4500465"/>
                  <a:ext cx="515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D6E5D3-1587-5847-96B5-E12065AE7325}"/>
                    </a:ext>
                  </a:extLst>
                </p14:cNvPr>
                <p14:cNvContentPartPr/>
                <p14:nvPr/>
              </p14:nvContentPartPr>
              <p14:xfrm>
                <a:off x="10682107" y="4345305"/>
                <a:ext cx="250560" cy="506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D6E5D3-1587-5847-96B5-E12065AE732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73107" y="4336665"/>
                  <a:ext cx="26820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70949A-200C-F546-B408-0E2B8E71B3E6}"/>
                    </a:ext>
                  </a:extLst>
                </p14:cNvPr>
                <p14:cNvContentPartPr/>
                <p14:nvPr/>
              </p14:nvContentPartPr>
              <p14:xfrm>
                <a:off x="11116987" y="4524945"/>
                <a:ext cx="160200" cy="165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70949A-200C-F546-B408-0E2B8E71B3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07987" y="4515945"/>
                  <a:ext cx="177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4713CF-5F87-714B-BB56-AE4320DE9713}"/>
                    </a:ext>
                  </a:extLst>
                </p14:cNvPr>
                <p14:cNvContentPartPr/>
                <p14:nvPr/>
              </p14:nvContentPartPr>
              <p14:xfrm>
                <a:off x="11210227" y="4403985"/>
                <a:ext cx="152640" cy="30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4713CF-5F87-714B-BB56-AE4320DE97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01227" y="4395345"/>
                  <a:ext cx="170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870A4F2-51B9-3D4B-951A-5335BF98B0FC}"/>
                    </a:ext>
                  </a:extLst>
                </p14:cNvPr>
                <p14:cNvContentPartPr/>
                <p14:nvPr/>
              </p14:nvContentPartPr>
              <p14:xfrm>
                <a:off x="6069067" y="2836185"/>
                <a:ext cx="26640" cy="231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870A4F2-51B9-3D4B-951A-5335BF98B0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60427" y="2827545"/>
                  <a:ext cx="44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4C9BE1-9C43-E04F-93D1-8EAA7AE9E076}"/>
                    </a:ext>
                  </a:extLst>
                </p14:cNvPr>
                <p14:cNvContentPartPr/>
                <p14:nvPr/>
              </p14:nvContentPartPr>
              <p14:xfrm>
                <a:off x="6213067" y="3037425"/>
                <a:ext cx="188640" cy="173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4C9BE1-9C43-E04F-93D1-8EAA7AE9E0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04427" y="3028785"/>
                  <a:ext cx="206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155BC8-CBC6-9342-8C66-19C3C8664B2B}"/>
                    </a:ext>
                  </a:extLst>
                </p14:cNvPr>
                <p14:cNvContentPartPr/>
                <p14:nvPr/>
              </p14:nvContentPartPr>
              <p14:xfrm>
                <a:off x="6395947" y="3122385"/>
                <a:ext cx="43200" cy="153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155BC8-CBC6-9342-8C66-19C3C8664B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86947" y="3113745"/>
                  <a:ext cx="60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9452F81-2B2A-2F47-AAD1-32894D738289}"/>
                    </a:ext>
                  </a:extLst>
                </p14:cNvPr>
                <p14:cNvContentPartPr/>
                <p14:nvPr/>
              </p14:nvContentPartPr>
              <p14:xfrm>
                <a:off x="6481627" y="2728545"/>
                <a:ext cx="16200" cy="257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9452F81-2B2A-2F47-AAD1-32894D7382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72987" y="2719545"/>
                  <a:ext cx="33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10EB96D-99DB-2943-BBDC-86EE456722A6}"/>
                    </a:ext>
                  </a:extLst>
                </p14:cNvPr>
                <p14:cNvContentPartPr/>
                <p14:nvPr/>
              </p14:nvContentPartPr>
              <p14:xfrm>
                <a:off x="5984827" y="4565625"/>
                <a:ext cx="737640" cy="473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10EB96D-99DB-2943-BBDC-86EE456722A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76187" y="4556625"/>
                  <a:ext cx="7552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6B366A5-EBA4-D14C-A15F-E85080A35D0B}"/>
                    </a:ext>
                  </a:extLst>
                </p14:cNvPr>
                <p14:cNvContentPartPr/>
                <p14:nvPr/>
              </p14:nvContentPartPr>
              <p14:xfrm>
                <a:off x="6898147" y="4711425"/>
                <a:ext cx="129960" cy="372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6B366A5-EBA4-D14C-A15F-E85080A35D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89507" y="4702425"/>
                  <a:ext cx="1476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2DDC07-72C0-2940-BD7F-D9C34E2560F9}"/>
                    </a:ext>
                  </a:extLst>
                </p14:cNvPr>
                <p14:cNvContentPartPr/>
                <p14:nvPr/>
              </p14:nvContentPartPr>
              <p14:xfrm>
                <a:off x="6781147" y="5306145"/>
                <a:ext cx="11880" cy="93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2DDC07-72C0-2940-BD7F-D9C34E2560F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2147" y="5297145"/>
                  <a:ext cx="2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28B68F2-4B84-0943-BF66-4156A9D429AE}"/>
                    </a:ext>
                  </a:extLst>
                </p14:cNvPr>
                <p14:cNvContentPartPr/>
                <p14:nvPr/>
              </p14:nvContentPartPr>
              <p14:xfrm>
                <a:off x="6786907" y="5116425"/>
                <a:ext cx="7200" cy="3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28B68F2-4B84-0943-BF66-4156A9D429A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77907" y="5107425"/>
                  <a:ext cx="24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DBE5CF-9224-5942-9925-1DC13D8879CF}"/>
                    </a:ext>
                  </a:extLst>
                </p14:cNvPr>
                <p14:cNvContentPartPr/>
                <p14:nvPr/>
              </p14:nvContentPartPr>
              <p14:xfrm>
                <a:off x="6952867" y="5023185"/>
                <a:ext cx="280800" cy="365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DBE5CF-9224-5942-9925-1DC13D8879C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43867" y="5014545"/>
                  <a:ext cx="298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602EC0-B35C-9640-8BE1-4C3C12FEF039}"/>
                    </a:ext>
                  </a:extLst>
                </p14:cNvPr>
                <p14:cNvContentPartPr/>
                <p14:nvPr/>
              </p14:nvContentPartPr>
              <p14:xfrm>
                <a:off x="7112707" y="5148465"/>
                <a:ext cx="217800" cy="70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602EC0-B35C-9640-8BE1-4C3C12FEF0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04067" y="5139825"/>
                  <a:ext cx="235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3D2959-5C65-8E46-94D2-15B840898CA2}"/>
                    </a:ext>
                  </a:extLst>
                </p14:cNvPr>
                <p14:cNvContentPartPr/>
                <p14:nvPr/>
              </p14:nvContentPartPr>
              <p14:xfrm>
                <a:off x="7724347" y="5211105"/>
                <a:ext cx="173880" cy="184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3D2959-5C65-8E46-94D2-15B840898C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15707" y="5202465"/>
                  <a:ext cx="1915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D31A6D-02BA-7A4A-BCE1-04F10C703CD5}"/>
                    </a:ext>
                  </a:extLst>
                </p14:cNvPr>
                <p14:cNvContentPartPr/>
                <p14:nvPr/>
              </p14:nvContentPartPr>
              <p14:xfrm>
                <a:off x="6919387" y="5710065"/>
                <a:ext cx="11880" cy="116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D31A6D-02BA-7A4A-BCE1-04F10C703CD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10387" y="5701065"/>
                  <a:ext cx="29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83051C0-3812-2541-83AC-9A50578F6422}"/>
                    </a:ext>
                  </a:extLst>
                </p14:cNvPr>
                <p14:cNvContentPartPr/>
                <p14:nvPr/>
              </p14:nvContentPartPr>
              <p14:xfrm>
                <a:off x="6925147" y="5545905"/>
                <a:ext cx="360" cy="3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83051C0-3812-2541-83AC-9A50578F64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16507" y="5537265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400F709-8C0B-7F4E-B6D1-51B641A03AA3}"/>
                    </a:ext>
                  </a:extLst>
                </p14:cNvPr>
                <p14:cNvContentPartPr/>
                <p14:nvPr/>
              </p14:nvContentPartPr>
              <p14:xfrm>
                <a:off x="7079227" y="5494425"/>
                <a:ext cx="337320" cy="42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400F709-8C0B-7F4E-B6D1-51B641A03AA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070227" y="5485425"/>
                  <a:ext cx="3549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8DA7BC-A4DE-BF46-A2C6-04E5B4F9A41E}"/>
                    </a:ext>
                  </a:extLst>
                </p14:cNvPr>
                <p14:cNvContentPartPr/>
                <p14:nvPr/>
              </p14:nvContentPartPr>
              <p14:xfrm>
                <a:off x="7227187" y="5648865"/>
                <a:ext cx="294480" cy="74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8DA7BC-A4DE-BF46-A2C6-04E5B4F9A41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218187" y="5639865"/>
                  <a:ext cx="312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B0865C7-5A6D-EC46-9C69-BFF356FACF54}"/>
                    </a:ext>
                  </a:extLst>
                </p14:cNvPr>
                <p14:cNvContentPartPr/>
                <p14:nvPr/>
              </p14:nvContentPartPr>
              <p14:xfrm>
                <a:off x="7730107" y="5550945"/>
                <a:ext cx="132840" cy="363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B0865C7-5A6D-EC46-9C69-BFF356FACF5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721107" y="5541945"/>
                  <a:ext cx="150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EBF2103-0E58-5643-B62F-1C2121988D24}"/>
                    </a:ext>
                  </a:extLst>
                </p14:cNvPr>
                <p14:cNvContentPartPr/>
                <p14:nvPr/>
              </p14:nvContentPartPr>
              <p14:xfrm>
                <a:off x="6750187" y="4757505"/>
                <a:ext cx="127440" cy="233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EBF2103-0E58-5643-B62F-1C2121988D2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41187" y="4748865"/>
                  <a:ext cx="145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C41134-88F5-6C4C-B9A3-7B02E5BBD6D5}"/>
                    </a:ext>
                  </a:extLst>
                </p14:cNvPr>
                <p14:cNvContentPartPr/>
                <p14:nvPr/>
              </p14:nvContentPartPr>
              <p14:xfrm>
                <a:off x="6779347" y="4921665"/>
                <a:ext cx="149040" cy="29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C41134-88F5-6C4C-B9A3-7B02E5BBD6D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770707" y="4913025"/>
                  <a:ext cx="166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CAF66FC-7FED-0342-9022-05C62D1719D6}"/>
                    </a:ext>
                  </a:extLst>
                </p14:cNvPr>
                <p14:cNvContentPartPr/>
                <p14:nvPr/>
              </p14:nvContentPartPr>
              <p14:xfrm>
                <a:off x="7773667" y="5396505"/>
                <a:ext cx="447120" cy="132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CAF66FC-7FED-0342-9022-05C62D1719D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764667" y="5387505"/>
                  <a:ext cx="4647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09D7BA2-01A9-4149-A266-769AE24C8FFF}"/>
              </a:ext>
            </a:extLst>
          </p:cNvPr>
          <p:cNvGrpSpPr/>
          <p:nvPr/>
        </p:nvGrpSpPr>
        <p:grpSpPr>
          <a:xfrm>
            <a:off x="3777307" y="6246105"/>
            <a:ext cx="657360" cy="249120"/>
            <a:chOff x="3777307" y="6246105"/>
            <a:chExt cx="6573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DFF0A4-15E3-3949-85FB-A7D4ADDAC120}"/>
                    </a:ext>
                  </a:extLst>
                </p14:cNvPr>
                <p14:cNvContentPartPr/>
                <p14:nvPr/>
              </p14:nvContentPartPr>
              <p14:xfrm>
                <a:off x="3777307" y="6298305"/>
                <a:ext cx="222840" cy="196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6DFF0A4-15E3-3949-85FB-A7D4ADDAC12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768307" y="6289305"/>
                  <a:ext cx="240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D537DD0-1892-FA42-B017-DA1E07ED3A1F}"/>
                    </a:ext>
                  </a:extLst>
                </p14:cNvPr>
                <p14:cNvContentPartPr/>
                <p14:nvPr/>
              </p14:nvContentPartPr>
              <p14:xfrm>
                <a:off x="4084027" y="6417105"/>
                <a:ext cx="39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D537DD0-1892-FA42-B017-DA1E07ED3A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75387" y="6408105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9F27B25-1642-B147-A1D2-26C852DB84D9}"/>
                    </a:ext>
                  </a:extLst>
                </p14:cNvPr>
                <p14:cNvContentPartPr/>
                <p14:nvPr/>
              </p14:nvContentPartPr>
              <p14:xfrm>
                <a:off x="4208947" y="6246105"/>
                <a:ext cx="225720" cy="182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9F27B25-1642-B147-A1D2-26C852DB84D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00307" y="6237465"/>
                  <a:ext cx="24336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04AFBBA-38A2-694B-806D-0F6B879FB6BD}"/>
                  </a:ext>
                </a:extLst>
              </p14:cNvPr>
              <p14:cNvContentPartPr/>
              <p14:nvPr/>
            </p14:nvContentPartPr>
            <p14:xfrm>
              <a:off x="4757227" y="6485865"/>
              <a:ext cx="114840" cy="130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04AFBBA-38A2-694B-806D-0F6B879FB6BD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748227" y="6477225"/>
                <a:ext cx="132480" cy="14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3EFB7F0-EE00-A54A-896E-4BA79FB31F5F}"/>
              </a:ext>
            </a:extLst>
          </p:cNvPr>
          <p:cNvGrpSpPr/>
          <p:nvPr/>
        </p:nvGrpSpPr>
        <p:grpSpPr>
          <a:xfrm>
            <a:off x="5115427" y="6108225"/>
            <a:ext cx="566640" cy="588960"/>
            <a:chOff x="5115427" y="6108225"/>
            <a:chExt cx="566640" cy="5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C44F5AC-C827-374D-B347-D91BDCFFB1BE}"/>
                    </a:ext>
                  </a:extLst>
                </p14:cNvPr>
                <p14:cNvContentPartPr/>
                <p14:nvPr/>
              </p14:nvContentPartPr>
              <p14:xfrm>
                <a:off x="5115427" y="6251505"/>
                <a:ext cx="222480" cy="2282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C44F5AC-C827-374D-B347-D91BDCFFB1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06787" y="6242505"/>
                  <a:ext cx="240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F5458B-C868-E541-85C3-6D39FE3F2B9D}"/>
                    </a:ext>
                  </a:extLst>
                </p14:cNvPr>
                <p14:cNvContentPartPr/>
                <p14:nvPr/>
              </p14:nvContentPartPr>
              <p14:xfrm>
                <a:off x="5417107" y="6463905"/>
                <a:ext cx="7200" cy="7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F5458B-C868-E541-85C3-6D39FE3F2B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08107" y="6455265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5A0E6C3-28C0-7B46-B479-2DC3524FD8C2}"/>
                    </a:ext>
                  </a:extLst>
                </p14:cNvPr>
                <p14:cNvContentPartPr/>
                <p14:nvPr/>
              </p14:nvContentPartPr>
              <p14:xfrm>
                <a:off x="5498827" y="6108225"/>
                <a:ext cx="183240" cy="588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5A0E6C3-28C0-7B46-B479-2DC3524FD8C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489827" y="6099585"/>
                  <a:ext cx="200880" cy="60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CFA2807-A398-8949-B752-80BA43ADE346}"/>
                  </a:ext>
                </a:extLst>
              </p14:cNvPr>
              <p14:cNvContentPartPr/>
              <p14:nvPr/>
            </p14:nvContentPartPr>
            <p14:xfrm>
              <a:off x="9102067" y="2156505"/>
              <a:ext cx="237960" cy="205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CFA2807-A398-8949-B752-80BA43ADE34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9093427" y="2147865"/>
                <a:ext cx="25560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895579-22D5-F744-BECA-6639129D7B54}"/>
              </a:ext>
            </a:extLst>
          </p:cNvPr>
          <p:cNvGrpSpPr/>
          <p:nvPr/>
        </p:nvGrpSpPr>
        <p:grpSpPr>
          <a:xfrm>
            <a:off x="9656467" y="1939785"/>
            <a:ext cx="2323440" cy="819720"/>
            <a:chOff x="9656467" y="1939785"/>
            <a:chExt cx="2323440" cy="81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0E80E5-12C7-F141-A147-70F6BD66CE53}"/>
                    </a:ext>
                  </a:extLst>
                </p14:cNvPr>
                <p14:cNvContentPartPr/>
                <p14:nvPr/>
              </p14:nvContentPartPr>
              <p14:xfrm>
                <a:off x="9656467" y="2288985"/>
                <a:ext cx="82080" cy="21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0E80E5-12C7-F141-A147-70F6BD66CE5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47467" y="2280345"/>
                  <a:ext cx="99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E50BE4-5F05-194C-B9D0-8A07A069BBAA}"/>
                    </a:ext>
                  </a:extLst>
                </p14:cNvPr>
                <p14:cNvContentPartPr/>
                <p14:nvPr/>
              </p14:nvContentPartPr>
              <p14:xfrm>
                <a:off x="9913147" y="2142105"/>
                <a:ext cx="24120" cy="24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E50BE4-5F05-194C-B9D0-8A07A069BB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904147" y="2133105"/>
                  <a:ext cx="41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729AAB-EE7E-4E46-8019-633AC3A5E569}"/>
                    </a:ext>
                  </a:extLst>
                </p14:cNvPr>
                <p14:cNvContentPartPr/>
                <p14:nvPr/>
              </p14:nvContentPartPr>
              <p14:xfrm>
                <a:off x="9960667" y="2133105"/>
                <a:ext cx="41400" cy="23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729AAB-EE7E-4E46-8019-633AC3A5E56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951667" y="2124105"/>
                  <a:ext cx="59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8D67E9-55A3-FA46-B962-786ABB52EE05}"/>
                    </a:ext>
                  </a:extLst>
                </p14:cNvPr>
                <p14:cNvContentPartPr/>
                <p14:nvPr/>
              </p14:nvContentPartPr>
              <p14:xfrm>
                <a:off x="9855907" y="2219865"/>
                <a:ext cx="263160" cy="5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8D67E9-55A3-FA46-B962-786ABB52EE0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847267" y="2210865"/>
                  <a:ext cx="280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200BA8-98EF-DE47-90C6-3BC22232BB32}"/>
                    </a:ext>
                  </a:extLst>
                </p14:cNvPr>
                <p14:cNvContentPartPr/>
                <p14:nvPr/>
              </p14:nvContentPartPr>
              <p14:xfrm>
                <a:off x="9885427" y="2324985"/>
                <a:ext cx="257040" cy="44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200BA8-98EF-DE47-90C6-3BC22232BB3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876787" y="2315985"/>
                  <a:ext cx="274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324147-8396-A542-B238-52DF9E5A42D7}"/>
                    </a:ext>
                  </a:extLst>
                </p14:cNvPr>
                <p14:cNvContentPartPr/>
                <p14:nvPr/>
              </p14:nvContentPartPr>
              <p14:xfrm>
                <a:off x="10203667" y="2142105"/>
                <a:ext cx="62280" cy="214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324147-8396-A542-B238-52DF9E5A42D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194667" y="2133105"/>
                  <a:ext cx="79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57B759-8F26-0846-84BE-3A90BB42F532}"/>
                    </a:ext>
                  </a:extLst>
                </p14:cNvPr>
                <p14:cNvContentPartPr/>
                <p14:nvPr/>
              </p14:nvContentPartPr>
              <p14:xfrm>
                <a:off x="10213387" y="2342265"/>
                <a:ext cx="255240" cy="3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57B759-8F26-0846-84BE-3A90BB42F53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204387" y="2333625"/>
                  <a:ext cx="272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D20AA2-45E8-BA4D-81B0-F5BD98F00AFA}"/>
                    </a:ext>
                  </a:extLst>
                </p14:cNvPr>
                <p14:cNvContentPartPr/>
                <p14:nvPr/>
              </p14:nvContentPartPr>
              <p14:xfrm>
                <a:off x="10567627" y="2135985"/>
                <a:ext cx="211320" cy="248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D20AA2-45E8-BA4D-81B0-F5BD98F00AF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58627" y="2127345"/>
                  <a:ext cx="228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7B2CD80-16E9-5A40-AFCC-E21F8E5CDCBF}"/>
                    </a:ext>
                  </a:extLst>
                </p14:cNvPr>
                <p14:cNvContentPartPr/>
                <p14:nvPr/>
              </p14:nvContentPartPr>
              <p14:xfrm>
                <a:off x="11044267" y="2126625"/>
                <a:ext cx="212760" cy="167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7B2CD80-16E9-5A40-AFCC-E21F8E5CDCB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1035627" y="2117985"/>
                  <a:ext cx="230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7AB4E8-2875-2E4C-AEF4-DDB0BF1358C4}"/>
                    </a:ext>
                  </a:extLst>
                </p14:cNvPr>
                <p14:cNvContentPartPr/>
                <p14:nvPr/>
              </p14:nvContentPartPr>
              <p14:xfrm>
                <a:off x="11488867" y="1954905"/>
                <a:ext cx="240480" cy="300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7AB4E8-2875-2E4C-AEF4-DDB0BF1358C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1479867" y="1946265"/>
                  <a:ext cx="258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D0D73D-663F-2A4D-A7E3-91E820B87147}"/>
                    </a:ext>
                  </a:extLst>
                </p14:cNvPr>
                <p14:cNvContentPartPr/>
                <p14:nvPr/>
              </p14:nvContentPartPr>
              <p14:xfrm>
                <a:off x="11798827" y="1995585"/>
                <a:ext cx="117360" cy="160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D0D73D-663F-2A4D-A7E3-91E820B8714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1790187" y="1986945"/>
                  <a:ext cx="135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BB0EE5-2A3F-BA42-9F07-CD01704E9E6F}"/>
                    </a:ext>
                  </a:extLst>
                </p14:cNvPr>
                <p14:cNvContentPartPr/>
                <p14:nvPr/>
              </p14:nvContentPartPr>
              <p14:xfrm>
                <a:off x="9894427" y="2107185"/>
                <a:ext cx="2085480" cy="57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BB0EE5-2A3F-BA42-9F07-CD01704E9E6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85427" y="2098185"/>
                  <a:ext cx="21031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8ED8147-C648-4344-9FE6-657A1A135BC0}"/>
                    </a:ext>
                  </a:extLst>
                </p14:cNvPr>
                <p14:cNvContentPartPr/>
                <p14:nvPr/>
              </p14:nvContentPartPr>
              <p14:xfrm>
                <a:off x="10656187" y="1939785"/>
                <a:ext cx="1314720" cy="340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8ED8147-C648-4344-9FE6-657A1A135BC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647547" y="1931145"/>
                  <a:ext cx="1332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6FBC526-6200-DA42-8699-CF4D3C708EF7}"/>
                    </a:ext>
                  </a:extLst>
                </p14:cNvPr>
                <p14:cNvContentPartPr/>
                <p14:nvPr/>
              </p14:nvContentPartPr>
              <p14:xfrm>
                <a:off x="9844387" y="2453865"/>
                <a:ext cx="840600" cy="30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6FBC526-6200-DA42-8699-CF4D3C708EF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35387" y="2444865"/>
                  <a:ext cx="8582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390EB58-903C-E04E-848D-14DB697EDE6B}"/>
              </a:ext>
            </a:extLst>
          </p:cNvPr>
          <p:cNvGrpSpPr/>
          <p:nvPr/>
        </p:nvGrpSpPr>
        <p:grpSpPr>
          <a:xfrm>
            <a:off x="10636027" y="4819425"/>
            <a:ext cx="817920" cy="501480"/>
            <a:chOff x="10636027" y="4819425"/>
            <a:chExt cx="81792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28FD5B-F56B-D941-8939-F936840F567B}"/>
                    </a:ext>
                  </a:extLst>
                </p14:cNvPr>
                <p14:cNvContentPartPr/>
                <p14:nvPr/>
              </p14:nvContentPartPr>
              <p14:xfrm>
                <a:off x="10667347" y="5137305"/>
                <a:ext cx="20520" cy="183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28FD5B-F56B-D941-8939-F936840F567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658347" y="5128665"/>
                  <a:ext cx="38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16568BA-C604-C24B-8BDB-87BC700CA5F4}"/>
                    </a:ext>
                  </a:extLst>
                </p14:cNvPr>
                <p14:cNvContentPartPr/>
                <p14:nvPr/>
              </p14:nvContentPartPr>
              <p14:xfrm>
                <a:off x="10636027" y="5131185"/>
                <a:ext cx="86400" cy="92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16568BA-C604-C24B-8BDB-87BC700CA5F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627027" y="5122185"/>
                  <a:ext cx="10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8B9E80-B036-1C47-93BD-6F01A7DBC76B}"/>
                    </a:ext>
                  </a:extLst>
                </p14:cNvPr>
                <p14:cNvContentPartPr/>
                <p14:nvPr/>
              </p14:nvContentPartPr>
              <p14:xfrm>
                <a:off x="10752307" y="5179425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8B9E80-B036-1C47-93BD-6F01A7DBC7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743667" y="51707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5ADB37A-B1FE-EE4F-9E4D-7A6CD8117397}"/>
                    </a:ext>
                  </a:extLst>
                </p14:cNvPr>
                <p14:cNvContentPartPr/>
                <p14:nvPr/>
              </p14:nvContentPartPr>
              <p14:xfrm>
                <a:off x="10726027" y="5129385"/>
                <a:ext cx="100080" cy="81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5ADB37A-B1FE-EE4F-9E4D-7A6CD811739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717027" y="5120745"/>
                  <a:ext cx="117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0AD69B5-B91C-FB4E-BF5B-DAB396D0AE11}"/>
                    </a:ext>
                  </a:extLst>
                </p14:cNvPr>
                <p14:cNvContentPartPr/>
                <p14:nvPr/>
              </p14:nvContentPartPr>
              <p14:xfrm>
                <a:off x="10825747" y="5057025"/>
                <a:ext cx="118800" cy="120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0AD69B5-B91C-FB4E-BF5B-DAB396D0AE1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16747" y="5048385"/>
                  <a:ext cx="136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AECA10A-854C-EF4F-B63E-6763E6A2D40C}"/>
                    </a:ext>
                  </a:extLst>
                </p14:cNvPr>
                <p14:cNvContentPartPr/>
                <p14:nvPr/>
              </p14:nvContentPartPr>
              <p14:xfrm>
                <a:off x="10990987" y="4819425"/>
                <a:ext cx="462960" cy="356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AECA10A-854C-EF4F-B63E-6763E6A2D40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981987" y="4810785"/>
                  <a:ext cx="480600" cy="37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6A3C934-8565-C74E-9277-05E82C73F0E3}"/>
              </a:ext>
            </a:extLst>
          </p:cNvPr>
          <p:cNvGrpSpPr/>
          <p:nvPr/>
        </p:nvGrpSpPr>
        <p:grpSpPr>
          <a:xfrm>
            <a:off x="11435227" y="3347745"/>
            <a:ext cx="702720" cy="661320"/>
            <a:chOff x="11435227" y="3347745"/>
            <a:chExt cx="70272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D23E717-2950-A94B-B3F6-02E7696D4102}"/>
                    </a:ext>
                  </a:extLst>
                </p14:cNvPr>
                <p14:cNvContentPartPr/>
                <p14:nvPr/>
              </p14:nvContentPartPr>
              <p14:xfrm>
                <a:off x="11435227" y="3597585"/>
                <a:ext cx="104400" cy="78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D23E717-2950-A94B-B3F6-02E7696D410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426587" y="3588945"/>
                  <a:ext cx="122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77C12A3-9FD4-614C-91D2-AA34F05CBC34}"/>
                    </a:ext>
                  </a:extLst>
                </p14:cNvPr>
                <p14:cNvContentPartPr/>
                <p14:nvPr/>
              </p14:nvContentPartPr>
              <p14:xfrm>
                <a:off x="11476627" y="3575625"/>
                <a:ext cx="61200" cy="10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77C12A3-9FD4-614C-91D2-AA34F05CBC3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467987" y="3566985"/>
                  <a:ext cx="78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FF395F7-D1F2-614D-A092-00CBD1231203}"/>
                    </a:ext>
                  </a:extLst>
                </p14:cNvPr>
                <p14:cNvContentPartPr/>
                <p14:nvPr/>
              </p14:nvContentPartPr>
              <p14:xfrm>
                <a:off x="11586787" y="3555465"/>
                <a:ext cx="95040" cy="113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FF395F7-D1F2-614D-A092-00CBD123120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577787" y="3546465"/>
                  <a:ext cx="112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A9B29CF-5FF8-6449-9B48-04BFBCF71C9A}"/>
                    </a:ext>
                  </a:extLst>
                </p14:cNvPr>
                <p14:cNvContentPartPr/>
                <p14:nvPr/>
              </p14:nvContentPartPr>
              <p14:xfrm>
                <a:off x="11707027" y="3347745"/>
                <a:ext cx="329760" cy="309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A9B29CF-5FF8-6449-9B48-04BFBCF71C9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698387" y="3338745"/>
                  <a:ext cx="347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F1306DD-A20F-0A4A-B50C-CFEEA8DA0C8B}"/>
                    </a:ext>
                  </a:extLst>
                </p14:cNvPr>
                <p14:cNvContentPartPr/>
                <p14:nvPr/>
              </p14:nvContentPartPr>
              <p14:xfrm>
                <a:off x="11544667" y="3597225"/>
                <a:ext cx="593280" cy="41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F1306DD-A20F-0A4A-B50C-CFEEA8DA0C8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536027" y="3588225"/>
                  <a:ext cx="610920" cy="42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2AC8EC2-DCC5-974F-8C75-F23777FD5941}"/>
                  </a:ext>
                </a:extLst>
              </p14:cNvPr>
              <p14:cNvContentPartPr/>
              <p14:nvPr/>
            </p14:nvContentPartPr>
            <p14:xfrm>
              <a:off x="2273587" y="2245065"/>
              <a:ext cx="1839960" cy="795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2AC8EC2-DCC5-974F-8C75-F23777FD5941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264947" y="2236065"/>
                <a:ext cx="1857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662048B-6A9C-384F-8BCF-3EA7CE0188CF}"/>
                  </a:ext>
                </a:extLst>
              </p14:cNvPr>
              <p14:cNvContentPartPr/>
              <p14:nvPr/>
            </p14:nvContentPartPr>
            <p14:xfrm>
              <a:off x="7250227" y="912705"/>
              <a:ext cx="420120" cy="206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662048B-6A9C-384F-8BCF-3EA7CE0188CF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7241587" y="904065"/>
                <a:ext cx="437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0D9C6FA-AAE3-4C4A-ACDE-55E927C09353}"/>
                  </a:ext>
                </a:extLst>
              </p14:cNvPr>
              <p14:cNvContentPartPr/>
              <p14:nvPr/>
            </p14:nvContentPartPr>
            <p14:xfrm>
              <a:off x="7898227" y="898305"/>
              <a:ext cx="288360" cy="287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0D9C6FA-AAE3-4C4A-ACDE-55E927C09353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889587" y="889665"/>
                <a:ext cx="3060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CAEA0A0-56B7-8E4C-A1E6-70D69B2996E9}"/>
                  </a:ext>
                </a:extLst>
              </p14:cNvPr>
              <p14:cNvContentPartPr/>
              <p14:nvPr/>
            </p14:nvContentPartPr>
            <p14:xfrm>
              <a:off x="8463427" y="812625"/>
              <a:ext cx="126360" cy="204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CAEA0A0-56B7-8E4C-A1E6-70D69B2996E9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8454427" y="803985"/>
                <a:ext cx="144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55BF62B-A738-594B-99EA-07F5CA8D95C5}"/>
                  </a:ext>
                </a:extLst>
              </p14:cNvPr>
              <p14:cNvContentPartPr/>
              <p14:nvPr/>
            </p14:nvContentPartPr>
            <p14:xfrm>
              <a:off x="8705347" y="777705"/>
              <a:ext cx="123120" cy="2167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55BF62B-A738-594B-99EA-07F5CA8D95C5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696707" y="769065"/>
                <a:ext cx="140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AD8A460-6201-D641-A73C-0AD794F2AE54}"/>
                  </a:ext>
                </a:extLst>
              </p14:cNvPr>
              <p14:cNvContentPartPr/>
              <p14:nvPr/>
            </p14:nvContentPartPr>
            <p14:xfrm>
              <a:off x="8878147" y="843585"/>
              <a:ext cx="112320" cy="1126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AD8A460-6201-D641-A73C-0AD794F2AE54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869147" y="834945"/>
                <a:ext cx="129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3B34DB5-B528-A84E-A4C5-66C94684BE3A}"/>
                  </a:ext>
                </a:extLst>
              </p14:cNvPr>
              <p14:cNvContentPartPr/>
              <p14:nvPr/>
            </p14:nvContentPartPr>
            <p14:xfrm>
              <a:off x="9099187" y="726225"/>
              <a:ext cx="177480" cy="5828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3B34DB5-B528-A84E-A4C5-66C94684BE3A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090187" y="717585"/>
                <a:ext cx="1951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9B19A974-5A50-BC4D-8E06-4BA38385A8EF}"/>
                  </a:ext>
                </a:extLst>
              </p14:cNvPr>
              <p14:cNvContentPartPr/>
              <p14:nvPr/>
            </p14:nvContentPartPr>
            <p14:xfrm>
              <a:off x="9494467" y="718305"/>
              <a:ext cx="197640" cy="1321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9B19A974-5A50-BC4D-8E06-4BA38385A8E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485467" y="709665"/>
                <a:ext cx="2152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8704E17-CC0B-4D42-9B7D-962ABD6FBE93}"/>
                  </a:ext>
                </a:extLst>
              </p14:cNvPr>
              <p14:cNvContentPartPr/>
              <p14:nvPr/>
            </p14:nvContentPartPr>
            <p14:xfrm>
              <a:off x="9437587" y="637305"/>
              <a:ext cx="131760" cy="507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8704E17-CC0B-4D42-9B7D-962ABD6FBE93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428587" y="628665"/>
                <a:ext cx="149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A79CD1F-56C4-2840-A983-2A9FECB74127}"/>
                  </a:ext>
                </a:extLst>
              </p14:cNvPr>
              <p14:cNvContentPartPr/>
              <p14:nvPr/>
            </p14:nvContentPartPr>
            <p14:xfrm>
              <a:off x="9706867" y="1056345"/>
              <a:ext cx="133920" cy="186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A79CD1F-56C4-2840-A983-2A9FECB7412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698227" y="1047345"/>
                <a:ext cx="1515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7574E3B-24E1-6D47-9BC6-CB73DD65AF66}"/>
                  </a:ext>
                </a:extLst>
              </p14:cNvPr>
              <p14:cNvContentPartPr/>
              <p14:nvPr/>
            </p14:nvContentPartPr>
            <p14:xfrm>
              <a:off x="9908467" y="942225"/>
              <a:ext cx="99360" cy="359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7574E3B-24E1-6D47-9BC6-CB73DD65AF66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899827" y="933225"/>
                <a:ext cx="117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34672DC-2A5D-5C4D-BB44-8554E2C4C032}"/>
                  </a:ext>
                </a:extLst>
              </p14:cNvPr>
              <p14:cNvContentPartPr/>
              <p14:nvPr/>
            </p14:nvContentPartPr>
            <p14:xfrm>
              <a:off x="9820267" y="965265"/>
              <a:ext cx="214200" cy="759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34672DC-2A5D-5C4D-BB44-8554E2C4C03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811267" y="956265"/>
                <a:ext cx="231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2E18F0D-CE23-2A4B-8429-7F0F07EC2BBC}"/>
                  </a:ext>
                </a:extLst>
              </p14:cNvPr>
              <p14:cNvContentPartPr/>
              <p14:nvPr/>
            </p14:nvContentPartPr>
            <p14:xfrm>
              <a:off x="10109347" y="542625"/>
              <a:ext cx="429480" cy="480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2E18F0D-CE23-2A4B-8429-7F0F07EC2BBC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100707" y="533985"/>
                <a:ext cx="4471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4072AD2-4AFE-6348-9108-A28DE000A1BD}"/>
                  </a:ext>
                </a:extLst>
              </p14:cNvPr>
              <p14:cNvContentPartPr/>
              <p14:nvPr/>
            </p14:nvContentPartPr>
            <p14:xfrm>
              <a:off x="10407787" y="568905"/>
              <a:ext cx="14040" cy="7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4072AD2-4AFE-6348-9108-A28DE000A1BD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399147" y="560265"/>
                <a:ext cx="31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72B17E3-A568-9E47-9F7D-4974D0F2BE0B}"/>
                  </a:ext>
                </a:extLst>
              </p14:cNvPr>
              <p14:cNvContentPartPr/>
              <p14:nvPr/>
            </p14:nvContentPartPr>
            <p14:xfrm>
              <a:off x="9988747" y="708585"/>
              <a:ext cx="216000" cy="96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72B17E3-A568-9E47-9F7D-4974D0F2BE0B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980107" y="699585"/>
                <a:ext cx="2336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797A679-5513-9549-A3DD-22894DBC66EC}"/>
                  </a:ext>
                </a:extLst>
              </p14:cNvPr>
              <p14:cNvContentPartPr/>
              <p14:nvPr/>
            </p14:nvContentPartPr>
            <p14:xfrm>
              <a:off x="10326427" y="953025"/>
              <a:ext cx="102960" cy="1695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797A679-5513-9549-A3DD-22894DBC66EC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317787" y="944025"/>
                <a:ext cx="120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C92B4B8-59E9-9C4B-8E88-CA4613170427}"/>
                  </a:ext>
                </a:extLst>
              </p14:cNvPr>
              <p14:cNvContentPartPr/>
              <p14:nvPr/>
            </p14:nvContentPartPr>
            <p14:xfrm>
              <a:off x="655747" y="2303745"/>
              <a:ext cx="973800" cy="32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C92B4B8-59E9-9C4B-8E88-CA4613170427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47107" y="2295105"/>
                <a:ext cx="9914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5CDC07C-9791-E148-9D2C-F999FE2B850F}"/>
              </a:ext>
            </a:extLst>
          </p:cNvPr>
          <p:cNvGrpSpPr/>
          <p:nvPr/>
        </p:nvGrpSpPr>
        <p:grpSpPr>
          <a:xfrm>
            <a:off x="1920427" y="2317785"/>
            <a:ext cx="1427760" cy="673920"/>
            <a:chOff x="1920427" y="2317785"/>
            <a:chExt cx="142776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C2A0D44-C11D-6A45-AA74-566C628EFB12}"/>
                    </a:ext>
                  </a:extLst>
                </p14:cNvPr>
                <p14:cNvContentPartPr/>
                <p14:nvPr/>
              </p14:nvContentPartPr>
              <p14:xfrm>
                <a:off x="1920427" y="2317785"/>
                <a:ext cx="44280" cy="300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C2A0D44-C11D-6A45-AA74-566C628EFB1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911427" y="2308785"/>
                  <a:ext cx="61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5BD31AB-A352-3249-B1AF-6F01D8996929}"/>
                    </a:ext>
                  </a:extLst>
                </p14:cNvPr>
                <p14:cNvContentPartPr/>
                <p14:nvPr/>
              </p14:nvContentPartPr>
              <p14:xfrm>
                <a:off x="2135347" y="2633145"/>
                <a:ext cx="10800" cy="232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5BD31AB-A352-3249-B1AF-6F01D89969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126347" y="2624505"/>
                  <a:ext cx="28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9483AF2-AE4D-D847-AC1D-0550CB008092}"/>
                    </a:ext>
                  </a:extLst>
                </p14:cNvPr>
                <p14:cNvContentPartPr/>
                <p14:nvPr/>
              </p14:nvContentPartPr>
              <p14:xfrm>
                <a:off x="2085667" y="2771745"/>
                <a:ext cx="186120" cy="36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9483AF2-AE4D-D847-AC1D-0550CB00809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077027" y="2763105"/>
                  <a:ext cx="203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3E5A966-328D-C742-96DA-3748545BE488}"/>
                    </a:ext>
                  </a:extLst>
                </p14:cNvPr>
                <p14:cNvContentPartPr/>
                <p14:nvPr/>
              </p14:nvContentPartPr>
              <p14:xfrm>
                <a:off x="2231107" y="2698665"/>
                <a:ext cx="336960" cy="137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3E5A966-328D-C742-96DA-3748545BE48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222107" y="2689665"/>
                  <a:ext cx="354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2FFAC2E-9ACE-5D4C-8135-869856FD2A62}"/>
                    </a:ext>
                  </a:extLst>
                </p14:cNvPr>
                <p14:cNvContentPartPr/>
                <p14:nvPr/>
              </p14:nvContentPartPr>
              <p14:xfrm>
                <a:off x="2611627" y="2757345"/>
                <a:ext cx="24840" cy="234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2FFAC2E-9ACE-5D4C-8135-869856FD2A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602987" y="2748705"/>
                  <a:ext cx="42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EAD88C6-9D88-D54A-A17C-C155F0B4BA32}"/>
                    </a:ext>
                  </a:extLst>
                </p14:cNvPr>
                <p14:cNvContentPartPr/>
                <p14:nvPr/>
              </p14:nvContentPartPr>
              <p14:xfrm>
                <a:off x="2538547" y="2660865"/>
                <a:ext cx="172800" cy="79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EAD88C6-9D88-D54A-A17C-C155F0B4BA3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529547" y="2651865"/>
                  <a:ext cx="190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4169346-D145-5240-A756-00BEF4CEC1C9}"/>
                    </a:ext>
                  </a:extLst>
                </p14:cNvPr>
                <p14:cNvContentPartPr/>
                <p14:nvPr/>
              </p14:nvContentPartPr>
              <p14:xfrm>
                <a:off x="2800987" y="2581305"/>
                <a:ext cx="140040" cy="191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4169346-D145-5240-A756-00BEF4CEC1C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92347" y="2572305"/>
                  <a:ext cx="15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5DCC486-82D3-6A4F-8C5D-3855BEEA07F7}"/>
                    </a:ext>
                  </a:extLst>
                </p14:cNvPr>
                <p14:cNvContentPartPr/>
                <p14:nvPr/>
              </p14:nvContentPartPr>
              <p14:xfrm>
                <a:off x="2989627" y="2524065"/>
                <a:ext cx="209520" cy="250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5DCC486-82D3-6A4F-8C5D-3855BEEA07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980987" y="2515065"/>
                  <a:ext cx="227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081D48-500D-664E-B3D5-9B36E0775991}"/>
                    </a:ext>
                  </a:extLst>
                </p14:cNvPr>
                <p14:cNvContentPartPr/>
                <p14:nvPr/>
              </p14:nvContentPartPr>
              <p14:xfrm>
                <a:off x="3269707" y="2575185"/>
                <a:ext cx="78480" cy="384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081D48-500D-664E-B3D5-9B36E077599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260707" y="2566545"/>
                  <a:ext cx="961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343EBC2-596D-BE4F-925F-C45246B5551F}"/>
              </a:ext>
            </a:extLst>
          </p:cNvPr>
          <p:cNvGrpSpPr/>
          <p:nvPr/>
        </p:nvGrpSpPr>
        <p:grpSpPr>
          <a:xfrm>
            <a:off x="3823027" y="2111865"/>
            <a:ext cx="903960" cy="689040"/>
            <a:chOff x="3823027" y="2111865"/>
            <a:chExt cx="90396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5C580D-379F-EB4A-B6EA-EA099ACC53D6}"/>
                    </a:ext>
                  </a:extLst>
                </p14:cNvPr>
                <p14:cNvContentPartPr/>
                <p14:nvPr/>
              </p14:nvContentPartPr>
              <p14:xfrm>
                <a:off x="3823027" y="2310585"/>
                <a:ext cx="284400" cy="375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E5C580D-379F-EB4A-B6EA-EA099ACC53D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814027" y="2301945"/>
                  <a:ext cx="302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B38EE93-DB26-7D4E-A3A8-271EC0C19DEF}"/>
                    </a:ext>
                  </a:extLst>
                </p14:cNvPr>
                <p14:cNvContentPartPr/>
                <p14:nvPr/>
              </p14:nvContentPartPr>
              <p14:xfrm>
                <a:off x="4305427" y="2628825"/>
                <a:ext cx="23040" cy="172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B38EE93-DB26-7D4E-A3A8-271EC0C19DE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296427" y="2619825"/>
                  <a:ext cx="40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16DC6FA-831F-1A48-AD39-77776D6F6985}"/>
                    </a:ext>
                  </a:extLst>
                </p14:cNvPr>
                <p14:cNvContentPartPr/>
                <p14:nvPr/>
              </p14:nvContentPartPr>
              <p14:xfrm>
                <a:off x="4311547" y="2442705"/>
                <a:ext cx="10080" cy="3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16DC6FA-831F-1A48-AD39-77776D6F698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302907" y="2434065"/>
                  <a:ext cx="27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B0DFD94-3D9A-DF46-A463-59FB73AA046D}"/>
                    </a:ext>
                  </a:extLst>
                </p14:cNvPr>
                <p14:cNvContentPartPr/>
                <p14:nvPr/>
              </p14:nvContentPartPr>
              <p14:xfrm>
                <a:off x="4366987" y="2482665"/>
                <a:ext cx="78840" cy="168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B0DFD94-3D9A-DF46-A463-59FB73AA046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357987" y="2473665"/>
                  <a:ext cx="96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F42C93E-14F8-2B4C-BFF5-12D34739882E}"/>
                    </a:ext>
                  </a:extLst>
                </p14:cNvPr>
                <p14:cNvContentPartPr/>
                <p14:nvPr/>
              </p14:nvContentPartPr>
              <p14:xfrm>
                <a:off x="4525387" y="2111865"/>
                <a:ext cx="180720" cy="537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F42C93E-14F8-2B4C-BFF5-12D34739882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516747" y="2103225"/>
                  <a:ext cx="19836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CB94891-A3F5-AA42-B1B3-800E302F69A9}"/>
                    </a:ext>
                  </a:extLst>
                </p14:cNvPr>
                <p14:cNvContentPartPr/>
                <p14:nvPr/>
              </p14:nvContentPartPr>
              <p14:xfrm>
                <a:off x="4559227" y="2338665"/>
                <a:ext cx="167760" cy="532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CB94891-A3F5-AA42-B1B3-800E302F69A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550587" y="2329665"/>
                  <a:ext cx="18540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3A7F04C-857F-B84D-AE72-908483E4EB56}"/>
              </a:ext>
            </a:extLst>
          </p:cNvPr>
          <p:cNvGrpSpPr/>
          <p:nvPr/>
        </p:nvGrpSpPr>
        <p:grpSpPr>
          <a:xfrm>
            <a:off x="5285347" y="344985"/>
            <a:ext cx="2354040" cy="1003320"/>
            <a:chOff x="5285347" y="344985"/>
            <a:chExt cx="2354040" cy="10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0E81A3C-134D-804E-8EA5-351277CB2F04}"/>
                    </a:ext>
                  </a:extLst>
                </p14:cNvPr>
                <p14:cNvContentPartPr/>
                <p14:nvPr/>
              </p14:nvContentPartPr>
              <p14:xfrm>
                <a:off x="6223507" y="632625"/>
                <a:ext cx="157320" cy="211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0E81A3C-134D-804E-8EA5-351277CB2F0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14507" y="623985"/>
                  <a:ext cx="174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1C75487-F551-3C4E-A967-E5252FB9E535}"/>
                    </a:ext>
                  </a:extLst>
                </p14:cNvPr>
                <p14:cNvContentPartPr/>
                <p14:nvPr/>
              </p14:nvContentPartPr>
              <p14:xfrm>
                <a:off x="5975827" y="686265"/>
                <a:ext cx="115200" cy="195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1C75487-F551-3C4E-A967-E5252FB9E53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967187" y="677625"/>
                  <a:ext cx="1328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F207401-5BD8-A741-AAA4-A9E9271E7607}"/>
                    </a:ext>
                  </a:extLst>
                </p14:cNvPr>
                <p14:cNvContentPartPr/>
                <p14:nvPr/>
              </p14:nvContentPartPr>
              <p14:xfrm>
                <a:off x="6690067" y="738465"/>
                <a:ext cx="120240" cy="33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F207401-5BD8-A741-AAA4-A9E9271E760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681427" y="729465"/>
                  <a:ext cx="137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BED12E5-65BD-6A4C-93F7-E8A3E43ADD09}"/>
                    </a:ext>
                  </a:extLst>
                </p14:cNvPr>
                <p14:cNvContentPartPr/>
                <p14:nvPr/>
              </p14:nvContentPartPr>
              <p14:xfrm>
                <a:off x="6698707" y="776985"/>
                <a:ext cx="174960" cy="45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BED12E5-65BD-6A4C-93F7-E8A3E43ADD0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90067" y="767985"/>
                  <a:ext cx="192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460E926-9038-5349-9D88-0337C15DBA96}"/>
                    </a:ext>
                  </a:extLst>
                </p14:cNvPr>
                <p14:cNvContentPartPr/>
                <p14:nvPr/>
              </p14:nvContentPartPr>
              <p14:xfrm>
                <a:off x="6960067" y="657465"/>
                <a:ext cx="11160" cy="181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460E926-9038-5349-9D88-0337C15DBA9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951427" y="648465"/>
                  <a:ext cx="28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BA325D4-6BF8-5042-92E7-390840782DB7}"/>
                    </a:ext>
                  </a:extLst>
                </p14:cNvPr>
                <p14:cNvContentPartPr/>
                <p14:nvPr/>
              </p14:nvContentPartPr>
              <p14:xfrm>
                <a:off x="7106227" y="556665"/>
                <a:ext cx="133920" cy="220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BA325D4-6BF8-5042-92E7-390840782DB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097227" y="548025"/>
                  <a:ext cx="151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35005A7-3F72-FC4E-A693-9AC11A6D4E4A}"/>
                    </a:ext>
                  </a:extLst>
                </p14:cNvPr>
                <p14:cNvContentPartPr/>
                <p14:nvPr/>
              </p14:nvContentPartPr>
              <p14:xfrm>
                <a:off x="7609147" y="754665"/>
                <a:ext cx="30240" cy="64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35005A7-3F72-FC4E-A693-9AC11A6D4E4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600147" y="746025"/>
                  <a:ext cx="47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ECF84AF-9BA3-3642-B6EF-1FBF3749D614}"/>
                    </a:ext>
                  </a:extLst>
                </p14:cNvPr>
                <p14:cNvContentPartPr/>
                <p14:nvPr/>
              </p14:nvContentPartPr>
              <p14:xfrm>
                <a:off x="7608787" y="690585"/>
                <a:ext cx="360" cy="1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ECF84AF-9BA3-3642-B6EF-1FBF3749D61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600147" y="681945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5368F7D-C56C-0844-A37A-E6D0615FF070}"/>
                    </a:ext>
                  </a:extLst>
                </p14:cNvPr>
                <p14:cNvContentPartPr/>
                <p14:nvPr/>
              </p14:nvContentPartPr>
              <p14:xfrm>
                <a:off x="5427907" y="782745"/>
                <a:ext cx="7560" cy="161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5368F7D-C56C-0844-A37A-E6D0615FF07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419267" y="773745"/>
                  <a:ext cx="25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543CBEA-77D1-924E-AC80-ABE42226E2F7}"/>
                    </a:ext>
                  </a:extLst>
                </p14:cNvPr>
                <p14:cNvContentPartPr/>
                <p14:nvPr/>
              </p14:nvContentPartPr>
              <p14:xfrm>
                <a:off x="5420707" y="787425"/>
                <a:ext cx="360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543CBEA-77D1-924E-AC80-ABE42226E2F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412067" y="77842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B8350EE-40B0-134C-A16D-8DF28B354FF3}"/>
                    </a:ext>
                  </a:extLst>
                </p14:cNvPr>
                <p14:cNvContentPartPr/>
                <p14:nvPr/>
              </p14:nvContentPartPr>
              <p14:xfrm>
                <a:off x="5421787" y="657105"/>
                <a:ext cx="360" cy="10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B8350EE-40B0-134C-A16D-8DF28B354FF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413147" y="648105"/>
                  <a:ext cx="18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99D2DE-088C-574F-84D0-2837F4473D5D}"/>
                    </a:ext>
                  </a:extLst>
                </p14:cNvPr>
                <p14:cNvContentPartPr/>
                <p14:nvPr/>
              </p14:nvContentPartPr>
              <p14:xfrm>
                <a:off x="5542387" y="522825"/>
                <a:ext cx="381240" cy="448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99D2DE-088C-574F-84D0-2837F4473D5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533747" y="513825"/>
                  <a:ext cx="3988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2D8E95D-373A-0C4B-88A2-DD1F8BBD9DED}"/>
                    </a:ext>
                  </a:extLst>
                </p14:cNvPr>
                <p14:cNvContentPartPr/>
                <p14:nvPr/>
              </p14:nvContentPartPr>
              <p14:xfrm>
                <a:off x="5733547" y="677985"/>
                <a:ext cx="233640" cy="4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2D8E95D-373A-0C4B-88A2-DD1F8BBD9DE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724547" y="668985"/>
                  <a:ext cx="251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9C8201A-E013-1143-A3F0-7ABE3F68BD8E}"/>
                    </a:ext>
                  </a:extLst>
                </p14:cNvPr>
                <p14:cNvContentPartPr/>
                <p14:nvPr/>
              </p14:nvContentPartPr>
              <p14:xfrm>
                <a:off x="5316307" y="535065"/>
                <a:ext cx="38880" cy="813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9C8201A-E013-1143-A3F0-7ABE3F68BD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307667" y="526065"/>
                  <a:ext cx="5652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53C4D16-2AF9-AC48-9C5C-B919DFC34B15}"/>
                    </a:ext>
                  </a:extLst>
                </p14:cNvPr>
                <p14:cNvContentPartPr/>
                <p14:nvPr/>
              </p14:nvContentPartPr>
              <p14:xfrm>
                <a:off x="5285347" y="344985"/>
                <a:ext cx="2265480" cy="918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53C4D16-2AF9-AC48-9C5C-B919DFC34B1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276347" y="336345"/>
                  <a:ext cx="2283120" cy="9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07856EF-6DAC-FF46-9D95-56F85212416C}"/>
                  </a:ext>
                </a:extLst>
              </p14:cNvPr>
              <p14:cNvContentPartPr/>
              <p14:nvPr/>
            </p14:nvContentPartPr>
            <p14:xfrm>
              <a:off x="1814587" y="2172705"/>
              <a:ext cx="374040" cy="1324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07856EF-6DAC-FF46-9D95-56F85212416C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805947" y="2164065"/>
                <a:ext cx="391680" cy="1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9367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402464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pure rvalues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</a:t>
            </a:r>
            <a:r>
              <a:rPr lang="en-US" noProof="1"/>
              <a:t> ocupă spațiu în memorie (ex. valori imediate în assembly)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temporary object </a:t>
            </a:r>
            <a:r>
              <a:rPr lang="en-US" noProof="1"/>
              <a:t>sunt create prin noțiunea de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temporary materialization conversion </a:t>
            </a:r>
            <a:r>
              <a:rPr lang="en-US" noProof="1"/>
              <a:t>din prvalue  în xvalue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EBC4-655E-F340-8686-4534813BBE51}"/>
              </a:ext>
            </a:extLst>
          </p:cNvPr>
          <p:cNvGrpSpPr/>
          <p:nvPr/>
        </p:nvGrpSpPr>
        <p:grpSpPr>
          <a:xfrm>
            <a:off x="3358987" y="3102945"/>
            <a:ext cx="974880" cy="290520"/>
            <a:chOff x="3358987" y="3102945"/>
            <a:chExt cx="97488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8D0FC4-0026-3641-A0BC-1F11EE715427}"/>
                    </a:ext>
                  </a:extLst>
                </p14:cNvPr>
                <p14:cNvContentPartPr/>
                <p14:nvPr/>
              </p14:nvContentPartPr>
              <p14:xfrm>
                <a:off x="3358987" y="3106905"/>
                <a:ext cx="351360" cy="253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8D0FC4-0026-3641-A0BC-1F11EE71542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49987" y="3097905"/>
                  <a:ext cx="369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AB6A269-8284-3045-942B-FA413CF4A96F}"/>
                    </a:ext>
                  </a:extLst>
                </p14:cNvPr>
                <p14:cNvContentPartPr/>
                <p14:nvPr/>
              </p14:nvContentPartPr>
              <p14:xfrm>
                <a:off x="3895387" y="3194385"/>
                <a:ext cx="165960" cy="199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AB6A269-8284-3045-942B-FA413CF4A9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86387" y="3185745"/>
                  <a:ext cx="183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8F4B35-99EE-744D-A33C-759B9C9AEA0F}"/>
                    </a:ext>
                  </a:extLst>
                </p14:cNvPr>
                <p14:cNvContentPartPr/>
                <p14:nvPr/>
              </p14:nvContentPartPr>
              <p14:xfrm>
                <a:off x="4175467" y="3102945"/>
                <a:ext cx="158400" cy="23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8F4B35-99EE-744D-A33C-759B9C9AEA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6467" y="3094305"/>
                  <a:ext cx="1760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6F7105-40ED-B946-ACF8-9D09471651B6}"/>
                  </a:ext>
                </a:extLst>
              </p14:cNvPr>
              <p14:cNvContentPartPr/>
              <p14:nvPr/>
            </p14:nvContentPartPr>
            <p14:xfrm>
              <a:off x="4908787" y="3269265"/>
              <a:ext cx="199080" cy="19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6F7105-40ED-B946-ACF8-9D09471651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0147" y="3260265"/>
                <a:ext cx="21672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1BF9B72-D2C6-3E43-B8D5-AF8A734DC081}"/>
              </a:ext>
            </a:extLst>
          </p:cNvPr>
          <p:cNvGrpSpPr/>
          <p:nvPr/>
        </p:nvGrpSpPr>
        <p:grpSpPr>
          <a:xfrm>
            <a:off x="5375347" y="3267465"/>
            <a:ext cx="554040" cy="258120"/>
            <a:chOff x="5375347" y="3267465"/>
            <a:chExt cx="5540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DF0710-EC3F-7041-A250-7E4BB211B71D}"/>
                    </a:ext>
                  </a:extLst>
                </p14:cNvPr>
                <p14:cNvContentPartPr/>
                <p14:nvPr/>
              </p14:nvContentPartPr>
              <p14:xfrm>
                <a:off x="5375347" y="3445665"/>
                <a:ext cx="90000" cy="79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DF0710-EC3F-7041-A250-7E4BB211B7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6707" y="3436665"/>
                  <a:ext cx="107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37EC36-C81D-0E44-95CA-90F0F44CD177}"/>
                    </a:ext>
                  </a:extLst>
                </p14:cNvPr>
                <p14:cNvContentPartPr/>
                <p14:nvPr/>
              </p14:nvContentPartPr>
              <p14:xfrm>
                <a:off x="5543107" y="3311025"/>
                <a:ext cx="61920" cy="18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37EC36-C81D-0E44-95CA-90F0F44CD1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34107" y="3302025"/>
                  <a:ext cx="79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F74D01B-600A-5C49-95F5-5B88F37058E5}"/>
                    </a:ext>
                  </a:extLst>
                </p14:cNvPr>
                <p14:cNvContentPartPr/>
                <p14:nvPr/>
              </p14:nvContentPartPr>
              <p14:xfrm>
                <a:off x="5622667" y="3267465"/>
                <a:ext cx="45720" cy="23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74D01B-600A-5C49-95F5-5B88F37058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4027" y="3258465"/>
                  <a:ext cx="63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76400F-1C51-8B40-A4C3-33231379C58A}"/>
                    </a:ext>
                  </a:extLst>
                </p14:cNvPr>
                <p14:cNvContentPartPr/>
                <p14:nvPr/>
              </p14:nvContentPartPr>
              <p14:xfrm>
                <a:off x="5517547" y="3399585"/>
                <a:ext cx="411840" cy="3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76400F-1C51-8B40-A4C3-33231379C5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8547" y="3390585"/>
                  <a:ext cx="429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A02C12-EB71-4746-998C-14E4D2D7FA55}"/>
                    </a:ext>
                  </a:extLst>
                </p14:cNvPr>
                <p14:cNvContentPartPr/>
                <p14:nvPr/>
              </p14:nvContentPartPr>
              <p14:xfrm>
                <a:off x="5538427" y="3467265"/>
                <a:ext cx="302760" cy="2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A02C12-EB71-4746-998C-14E4D2D7FA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29427" y="3458625"/>
                  <a:ext cx="320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4916F-DF0E-5A42-A703-EC0C1DC915CD}"/>
              </a:ext>
            </a:extLst>
          </p:cNvPr>
          <p:cNvGrpSpPr/>
          <p:nvPr/>
        </p:nvGrpSpPr>
        <p:grpSpPr>
          <a:xfrm>
            <a:off x="6173467" y="3278985"/>
            <a:ext cx="371520" cy="312840"/>
            <a:chOff x="6173467" y="3278985"/>
            <a:chExt cx="37152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D0ACB7-733C-9C47-8EC2-CD8B5FC3BCC7}"/>
                    </a:ext>
                  </a:extLst>
                </p14:cNvPr>
                <p14:cNvContentPartPr/>
                <p14:nvPr/>
              </p14:nvContentPartPr>
              <p14:xfrm>
                <a:off x="6173467" y="3278985"/>
                <a:ext cx="133560" cy="31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D0ACB7-733C-9C47-8EC2-CD8B5FC3BC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64827" y="3269985"/>
                  <a:ext cx="151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98B334-E868-CF47-B61B-9CA065B546DE}"/>
                    </a:ext>
                  </a:extLst>
                </p14:cNvPr>
                <p14:cNvContentPartPr/>
                <p14:nvPr/>
              </p14:nvContentPartPr>
              <p14:xfrm>
                <a:off x="6194707" y="3548985"/>
                <a:ext cx="350280" cy="1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98B334-E868-CF47-B61B-9CA065B546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5707" y="3540345"/>
                  <a:ext cx="3679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D8CB596-DC88-B34E-A34B-6F76AC7AAE13}"/>
                  </a:ext>
                </a:extLst>
              </p14:cNvPr>
              <p14:cNvContentPartPr/>
              <p14:nvPr/>
            </p14:nvContentPartPr>
            <p14:xfrm>
              <a:off x="10434787" y="1928985"/>
              <a:ext cx="981720" cy="94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D8CB596-DC88-B34E-A34B-6F76AC7AAE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26147" y="1919985"/>
                <a:ext cx="999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96C0E5C-6485-2348-A386-CAEBA7B3A488}"/>
                  </a:ext>
                </a:extLst>
              </p14:cNvPr>
              <p14:cNvContentPartPr/>
              <p14:nvPr/>
            </p14:nvContentPartPr>
            <p14:xfrm>
              <a:off x="439747" y="2384025"/>
              <a:ext cx="1258200" cy="126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96C0E5C-6485-2348-A386-CAEBA7B3A48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747" y="2375025"/>
                <a:ext cx="1275840" cy="14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A3CFB3A-7591-AA4C-AC92-6186E425DB86}"/>
              </a:ext>
            </a:extLst>
          </p:cNvPr>
          <p:cNvGrpSpPr/>
          <p:nvPr/>
        </p:nvGrpSpPr>
        <p:grpSpPr>
          <a:xfrm>
            <a:off x="3139027" y="4078905"/>
            <a:ext cx="1329480" cy="568080"/>
            <a:chOff x="3139027" y="4078905"/>
            <a:chExt cx="132948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7C1C755-53AF-BB4A-92AB-5A342344808E}"/>
                    </a:ext>
                  </a:extLst>
                </p14:cNvPr>
                <p14:cNvContentPartPr/>
                <p14:nvPr/>
              </p14:nvContentPartPr>
              <p14:xfrm>
                <a:off x="3143707" y="4380225"/>
                <a:ext cx="7920" cy="13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7C1C755-53AF-BB4A-92AB-5A34234480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35067" y="4371225"/>
                  <a:ext cx="25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1188F5-BC4C-4C43-BC55-20EEFA6D5C03}"/>
                    </a:ext>
                  </a:extLst>
                </p14:cNvPr>
                <p14:cNvContentPartPr/>
                <p14:nvPr/>
              </p14:nvContentPartPr>
              <p14:xfrm>
                <a:off x="3139027" y="4182585"/>
                <a:ext cx="360" cy="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1188F5-BC4C-4C43-BC55-20EEFA6D5C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0387" y="4173945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039E13-AB89-3845-A293-5B713B3A02CF}"/>
                    </a:ext>
                  </a:extLst>
                </p14:cNvPr>
                <p14:cNvContentPartPr/>
                <p14:nvPr/>
              </p14:nvContentPartPr>
              <p14:xfrm>
                <a:off x="3253867" y="4078905"/>
                <a:ext cx="311040" cy="42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039E13-AB89-3845-A293-5B713B3A02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4867" y="4070265"/>
                  <a:ext cx="328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039289-BD04-8442-9B85-93156050377B}"/>
                    </a:ext>
                  </a:extLst>
                </p14:cNvPr>
                <p14:cNvContentPartPr/>
                <p14:nvPr/>
              </p14:nvContentPartPr>
              <p14:xfrm>
                <a:off x="3407587" y="4302105"/>
                <a:ext cx="27360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039289-BD04-8442-9B85-9315605037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98947" y="4293105"/>
                  <a:ext cx="291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FE12D5-57DB-0A44-A98F-E59BC07420FF}"/>
                    </a:ext>
                  </a:extLst>
                </p14:cNvPr>
                <p14:cNvContentPartPr/>
                <p14:nvPr/>
              </p14:nvContentPartPr>
              <p14:xfrm>
                <a:off x="3816187" y="4176465"/>
                <a:ext cx="302400" cy="47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FE12D5-57DB-0A44-A98F-E59BC07420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07187" y="4167465"/>
                  <a:ext cx="320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97932B-AB42-0440-BE63-B262732B35EC}"/>
                    </a:ext>
                  </a:extLst>
                </p14:cNvPr>
                <p14:cNvContentPartPr/>
                <p14:nvPr/>
              </p14:nvContentPartPr>
              <p14:xfrm>
                <a:off x="4197427" y="4189065"/>
                <a:ext cx="271080" cy="427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97932B-AB42-0440-BE63-B262732B35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88427" y="4180425"/>
                  <a:ext cx="28872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F13549-39F8-474E-972B-C6681BE58D52}"/>
                  </a:ext>
                </a:extLst>
              </p14:cNvPr>
              <p14:cNvContentPartPr/>
              <p14:nvPr/>
            </p14:nvContentPartPr>
            <p14:xfrm>
              <a:off x="6764227" y="5147385"/>
              <a:ext cx="88560" cy="123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F13549-39F8-474E-972B-C6681BE58D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5227" y="5138385"/>
                <a:ext cx="10620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A6A8B6A-52C3-E244-A579-0431A6B6CC7D}"/>
              </a:ext>
            </a:extLst>
          </p:cNvPr>
          <p:cNvGrpSpPr/>
          <p:nvPr/>
        </p:nvGrpSpPr>
        <p:grpSpPr>
          <a:xfrm>
            <a:off x="4742107" y="4249545"/>
            <a:ext cx="2403720" cy="1278720"/>
            <a:chOff x="4742107" y="4249545"/>
            <a:chExt cx="2403720" cy="12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FD27D9-EB34-AA4B-8F7D-77FC84DB81FC}"/>
                    </a:ext>
                  </a:extLst>
                </p14:cNvPr>
                <p14:cNvContentPartPr/>
                <p14:nvPr/>
              </p14:nvContentPartPr>
              <p14:xfrm>
                <a:off x="4827427" y="4324425"/>
                <a:ext cx="222840" cy="27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FD27D9-EB34-AA4B-8F7D-77FC84DB81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8427" y="4315425"/>
                  <a:ext cx="240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3A76A1-F125-6942-A7CC-BF7EC9715AD9}"/>
                    </a:ext>
                  </a:extLst>
                </p14:cNvPr>
                <p14:cNvContentPartPr/>
                <p14:nvPr/>
              </p14:nvContentPartPr>
              <p14:xfrm>
                <a:off x="5332147" y="4492905"/>
                <a:ext cx="147240" cy="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3A76A1-F125-6942-A7CC-BF7EC9715A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23147" y="4484265"/>
                  <a:ext cx="164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82B518-5C2F-FB48-BE58-07D8FFC92DCD}"/>
                    </a:ext>
                  </a:extLst>
                </p14:cNvPr>
                <p14:cNvContentPartPr/>
                <p14:nvPr/>
              </p14:nvContentPartPr>
              <p14:xfrm>
                <a:off x="5245387" y="4549425"/>
                <a:ext cx="198720" cy="3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82B518-5C2F-FB48-BE58-07D8FFC92D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36747" y="4540425"/>
                  <a:ext cx="21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15DD91-883F-D745-A034-048178CAF20B}"/>
                    </a:ext>
                  </a:extLst>
                </p14:cNvPr>
                <p14:cNvContentPartPr/>
                <p14:nvPr/>
              </p14:nvContentPartPr>
              <p14:xfrm>
                <a:off x="5612587" y="4282305"/>
                <a:ext cx="93960" cy="252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15DD91-883F-D745-A034-048178CAF2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03947" y="4273305"/>
                  <a:ext cx="111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7CC955-1F55-F345-9376-9C6C64719762}"/>
                    </a:ext>
                  </a:extLst>
                </p14:cNvPr>
                <p14:cNvContentPartPr/>
                <p14:nvPr/>
              </p14:nvContentPartPr>
              <p14:xfrm>
                <a:off x="5797267" y="4249545"/>
                <a:ext cx="144360" cy="282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7CC955-1F55-F345-9376-9C6C647197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627" y="4240905"/>
                  <a:ext cx="162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CFA7FD-59AD-8847-B7C7-FEC82252AE0F}"/>
                    </a:ext>
                  </a:extLst>
                </p14:cNvPr>
                <p14:cNvContentPartPr/>
                <p14:nvPr/>
              </p14:nvContentPartPr>
              <p14:xfrm>
                <a:off x="6298747" y="4525665"/>
                <a:ext cx="100080" cy="12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CFA7FD-59AD-8847-B7C7-FEC82252AE0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89747" y="4517025"/>
                  <a:ext cx="117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C142E3-64BA-BF46-89D1-8E5A08525CB3}"/>
                    </a:ext>
                  </a:extLst>
                </p14:cNvPr>
                <p14:cNvContentPartPr/>
                <p14:nvPr/>
              </p14:nvContentPartPr>
              <p14:xfrm>
                <a:off x="6245827" y="4411185"/>
                <a:ext cx="10080" cy="1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C142E3-64BA-BF46-89D1-8E5A08525C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37187" y="4402545"/>
                  <a:ext cx="27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30F9B1-D651-2249-A504-ECF99063C9AB}"/>
                    </a:ext>
                  </a:extLst>
                </p14:cNvPr>
                <p14:cNvContentPartPr/>
                <p14:nvPr/>
              </p14:nvContentPartPr>
              <p14:xfrm>
                <a:off x="5857387" y="4697385"/>
                <a:ext cx="57240" cy="361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30F9B1-D651-2249-A504-ECF99063C9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48747" y="4688385"/>
                  <a:ext cx="74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BDAA08-FB15-3F4B-849C-A74192DB4DC7}"/>
                    </a:ext>
                  </a:extLst>
                </p14:cNvPr>
                <p14:cNvContentPartPr/>
                <p14:nvPr/>
              </p14:nvContentPartPr>
              <p14:xfrm>
                <a:off x="6039547" y="4902225"/>
                <a:ext cx="29520" cy="390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BDAA08-FB15-3F4B-849C-A74192DB4D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30547" y="4893585"/>
                  <a:ext cx="47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69E43-A700-E34B-A2EA-85FDE6C24C2B}"/>
                    </a:ext>
                  </a:extLst>
                </p14:cNvPr>
                <p14:cNvContentPartPr/>
                <p14:nvPr/>
              </p14:nvContentPartPr>
              <p14:xfrm>
                <a:off x="5944507" y="5084745"/>
                <a:ext cx="779760" cy="194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69E43-A700-E34B-A2EA-85FDE6C24C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35867" y="5075745"/>
                  <a:ext cx="797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981F6D-5A72-2B41-9270-C917C50DA89E}"/>
                    </a:ext>
                  </a:extLst>
                </p14:cNvPr>
                <p14:cNvContentPartPr/>
                <p14:nvPr/>
              </p14:nvContentPartPr>
              <p14:xfrm>
                <a:off x="6613027" y="5116785"/>
                <a:ext cx="128520" cy="411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981F6D-5A72-2B41-9270-C917C50DA8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04387" y="5107785"/>
                  <a:ext cx="1461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26E0C0-D089-3345-A0AF-074681FD0C49}"/>
                    </a:ext>
                  </a:extLst>
                </p14:cNvPr>
                <p14:cNvContentPartPr/>
                <p14:nvPr/>
              </p14:nvContentPartPr>
              <p14:xfrm>
                <a:off x="6540667" y="4717185"/>
                <a:ext cx="605160" cy="5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26E0C0-D089-3345-A0AF-074681FD0C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2027" y="4708185"/>
                  <a:ext cx="622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C03192F-EB17-9044-8269-7E329CA37472}"/>
                    </a:ext>
                  </a:extLst>
                </p14:cNvPr>
                <p14:cNvContentPartPr/>
                <p14:nvPr/>
              </p14:nvContentPartPr>
              <p14:xfrm>
                <a:off x="4742107" y="4639425"/>
                <a:ext cx="422280" cy="12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C03192F-EB17-9044-8269-7E329CA374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33467" y="4630425"/>
                  <a:ext cx="43992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742D0D-B685-B745-82F0-1856E059384B}"/>
              </a:ext>
            </a:extLst>
          </p:cNvPr>
          <p:cNvGrpSpPr/>
          <p:nvPr/>
        </p:nvGrpSpPr>
        <p:grpSpPr>
          <a:xfrm>
            <a:off x="8493667" y="3641865"/>
            <a:ext cx="897120" cy="419760"/>
            <a:chOff x="8493667" y="3641865"/>
            <a:chExt cx="89712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7A2B1B-52CB-EF40-836D-F65EE05B86D8}"/>
                    </a:ext>
                  </a:extLst>
                </p14:cNvPr>
                <p14:cNvContentPartPr/>
                <p14:nvPr/>
              </p14:nvContentPartPr>
              <p14:xfrm>
                <a:off x="8526427" y="3692625"/>
                <a:ext cx="24120" cy="344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7A2B1B-52CB-EF40-836D-F65EE05B86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17427" y="3683625"/>
                  <a:ext cx="41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AEC5B8-F823-294F-9514-E96B16B18FAE}"/>
                    </a:ext>
                  </a:extLst>
                </p14:cNvPr>
                <p14:cNvContentPartPr/>
                <p14:nvPr/>
              </p14:nvContentPartPr>
              <p14:xfrm>
                <a:off x="8602027" y="3641865"/>
                <a:ext cx="47880" cy="30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AEC5B8-F823-294F-9514-E96B16B18F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93027" y="3633225"/>
                  <a:ext cx="65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A15331-7448-FB41-9123-133DC636E358}"/>
                    </a:ext>
                  </a:extLst>
                </p14:cNvPr>
                <p14:cNvContentPartPr/>
                <p14:nvPr/>
              </p14:nvContentPartPr>
              <p14:xfrm>
                <a:off x="8493667" y="3852105"/>
                <a:ext cx="366120" cy="39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A15331-7448-FB41-9123-133DC636E3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84667" y="3843105"/>
                  <a:ext cx="383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DE0E76-D964-6546-9F70-BEAC85C7C080}"/>
                    </a:ext>
                  </a:extLst>
                </p14:cNvPr>
                <p14:cNvContentPartPr/>
                <p14:nvPr/>
              </p14:nvContentPartPr>
              <p14:xfrm>
                <a:off x="8531107" y="3945705"/>
                <a:ext cx="319320" cy="11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DE0E76-D964-6546-9F70-BEAC85C7C0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2467" y="3937065"/>
                  <a:ext cx="33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BB1ADF7-5B3F-CC41-88FF-18D140CFC8A5}"/>
                    </a:ext>
                  </a:extLst>
                </p14:cNvPr>
                <p14:cNvContentPartPr/>
                <p14:nvPr/>
              </p14:nvContentPartPr>
              <p14:xfrm>
                <a:off x="9019267" y="3664905"/>
                <a:ext cx="37080" cy="32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BB1ADF7-5B3F-CC41-88FF-18D140CFC8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10627" y="3655905"/>
                  <a:ext cx="54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98979B-8B60-944D-B1B6-4C8D871D61CA}"/>
                    </a:ext>
                  </a:extLst>
                </p14:cNvPr>
                <p14:cNvContentPartPr/>
                <p14:nvPr/>
              </p14:nvContentPartPr>
              <p14:xfrm>
                <a:off x="9188827" y="3647625"/>
                <a:ext cx="201960" cy="30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98979B-8B60-944D-B1B6-4C8D871D61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79827" y="3638985"/>
                  <a:ext cx="21960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284B4EE-BB6B-0344-B4BD-3470E6788097}"/>
              </a:ext>
            </a:extLst>
          </p:cNvPr>
          <p:cNvGrpSpPr/>
          <p:nvPr/>
        </p:nvGrpSpPr>
        <p:grpSpPr>
          <a:xfrm>
            <a:off x="6539587" y="3986385"/>
            <a:ext cx="1653480" cy="674280"/>
            <a:chOff x="6539587" y="3986385"/>
            <a:chExt cx="165348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741C87-9BDA-BF40-A9CF-26D3989E0FB2}"/>
                    </a:ext>
                  </a:extLst>
                </p14:cNvPr>
                <p14:cNvContentPartPr/>
                <p14:nvPr/>
              </p14:nvContentPartPr>
              <p14:xfrm>
                <a:off x="6539587" y="4391025"/>
                <a:ext cx="322920" cy="20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741C87-9BDA-BF40-A9CF-26D3989E0F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30947" y="4382025"/>
                  <a:ext cx="3405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23C18E-435C-D143-AD5D-4722172C999B}"/>
                    </a:ext>
                  </a:extLst>
                </p14:cNvPr>
                <p14:cNvContentPartPr/>
                <p14:nvPr/>
              </p14:nvContentPartPr>
              <p14:xfrm>
                <a:off x="6636787" y="4389945"/>
                <a:ext cx="184320" cy="19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23C18E-435C-D143-AD5D-4722172C99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27787" y="4381305"/>
                  <a:ext cx="201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9B5DC4-04D0-294F-8BB4-7E64B4EA7446}"/>
                    </a:ext>
                  </a:extLst>
                </p14:cNvPr>
                <p14:cNvContentPartPr/>
                <p14:nvPr/>
              </p14:nvContentPartPr>
              <p14:xfrm>
                <a:off x="6973387" y="4324785"/>
                <a:ext cx="209160" cy="23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9B5DC4-04D0-294F-8BB4-7E64B4EA74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4747" y="4316145"/>
                  <a:ext cx="226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6C94C1-4D8A-1D4A-90D1-917EE82E6292}"/>
                    </a:ext>
                  </a:extLst>
                </p14:cNvPr>
                <p14:cNvContentPartPr/>
                <p14:nvPr/>
              </p14:nvContentPartPr>
              <p14:xfrm>
                <a:off x="7224667" y="3986385"/>
                <a:ext cx="968400" cy="67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6C94C1-4D8A-1D4A-90D1-917EE82E629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15667" y="3977745"/>
                  <a:ext cx="986040" cy="69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05672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243438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xvalues sunt rvalues care ocupă spațiu în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 sunt întâlnite la class types, dar și la alte built in types (ex.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long double</a:t>
            </a:r>
            <a:r>
              <a:rPr lang="en-US" noProof="1"/>
              <a:t>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highlight>
                  <a:srgbClr val="F5F5F5"/>
                </a:highlight>
              </a:rPr>
              <a:t>double const </a:t>
            </a:r>
            <a:r>
              <a:rPr lang="en-US" noProof="1">
                <a:highlight>
                  <a:srgbClr val="F5F5F5"/>
                </a:highlight>
                <a:latin typeface="Arial Hebrew" pitchFamily="2" charset="-79"/>
                <a:cs typeface="Arial Hebrew" pitchFamily="2" charset="-79"/>
              </a:rPr>
              <a:t>&amp; </a:t>
            </a:r>
            <a:r>
              <a:rPr lang="en-US" noProof="1">
                <a:highlight>
                  <a:srgbClr val="F5F5F5"/>
                </a:highlight>
              </a:rPr>
              <a:t>rd = 3;</a:t>
            </a:r>
            <a:r>
              <a:rPr lang="en-US" noProof="1"/>
              <a:t> 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temporary lifetime extension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3539882-8C06-3A4B-9229-2AC969EE9605}"/>
                  </a:ext>
                </a:extLst>
              </p14:cNvPr>
              <p14:cNvContentPartPr/>
              <p14:nvPr/>
            </p14:nvContentPartPr>
            <p14:xfrm>
              <a:off x="1521187" y="2174145"/>
              <a:ext cx="534240" cy="47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3539882-8C06-3A4B-9229-2AC969EE96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187" y="2165505"/>
                <a:ext cx="5518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AE02F9-B1D5-2F45-9766-3A59F597EC35}"/>
                  </a:ext>
                </a:extLst>
              </p14:cNvPr>
              <p14:cNvContentPartPr/>
              <p14:nvPr/>
            </p14:nvContentPartPr>
            <p14:xfrm>
              <a:off x="2898187" y="1900185"/>
              <a:ext cx="194040" cy="233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AE02F9-B1D5-2F45-9766-3A59F597EC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9547" y="1891185"/>
                <a:ext cx="21168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A664C32-DBA9-D74F-B1FA-30387813ADA3}"/>
              </a:ext>
            </a:extLst>
          </p:cNvPr>
          <p:cNvGrpSpPr/>
          <p:nvPr/>
        </p:nvGrpSpPr>
        <p:grpSpPr>
          <a:xfrm>
            <a:off x="777427" y="2160105"/>
            <a:ext cx="5804640" cy="780480"/>
            <a:chOff x="777427" y="2160105"/>
            <a:chExt cx="58046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AA478B-35D6-2140-AFAA-8D9921C8D871}"/>
                    </a:ext>
                  </a:extLst>
                </p14:cNvPr>
                <p14:cNvContentPartPr/>
                <p14:nvPr/>
              </p14:nvContentPartPr>
              <p14:xfrm>
                <a:off x="777427" y="2254065"/>
                <a:ext cx="129960" cy="447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AA478B-35D6-2140-AFAA-8D9921C8D8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427" y="2245065"/>
                  <a:ext cx="1476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C3922A-DB56-B643-9B2B-414198EDADBF}"/>
                    </a:ext>
                  </a:extLst>
                </p14:cNvPr>
                <p14:cNvContentPartPr/>
                <p14:nvPr/>
              </p14:nvContentPartPr>
              <p14:xfrm>
                <a:off x="960307" y="2507505"/>
                <a:ext cx="314640" cy="170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C3922A-DB56-B643-9B2B-414198EDAD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1667" y="2498865"/>
                  <a:ext cx="332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178067-8B23-864A-B41F-CD30FD288249}"/>
                    </a:ext>
                  </a:extLst>
                </p14:cNvPr>
                <p14:cNvContentPartPr/>
                <p14:nvPr/>
              </p14:nvContentPartPr>
              <p14:xfrm>
                <a:off x="1365667" y="2325345"/>
                <a:ext cx="108360" cy="367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178067-8B23-864A-B41F-CD30FD2882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667" y="2316705"/>
                  <a:ext cx="1260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1C9F78-D44C-0348-8AAE-25FDD9DC8328}"/>
                    </a:ext>
                  </a:extLst>
                </p14:cNvPr>
                <p14:cNvContentPartPr/>
                <p14:nvPr/>
              </p14:nvContentPartPr>
              <p14:xfrm>
                <a:off x="1549627" y="2327505"/>
                <a:ext cx="189720" cy="44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1C9F78-D44C-0348-8AAE-25FDD9DC83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40987" y="2318865"/>
                  <a:ext cx="2073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51C684-07ED-544C-95B1-76EB054470F0}"/>
                    </a:ext>
                  </a:extLst>
                </p14:cNvPr>
                <p14:cNvContentPartPr/>
                <p14:nvPr/>
              </p14:nvContentPartPr>
              <p14:xfrm>
                <a:off x="1939147" y="2429025"/>
                <a:ext cx="226440" cy="38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51C684-07ED-544C-95B1-76EB054470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0147" y="2420025"/>
                  <a:ext cx="2440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7F9A53-8379-2749-8F2D-E1C4BC98C929}"/>
                    </a:ext>
                  </a:extLst>
                </p14:cNvPr>
                <p14:cNvContentPartPr/>
                <p14:nvPr/>
              </p14:nvContentPartPr>
              <p14:xfrm>
                <a:off x="2232907" y="2416425"/>
                <a:ext cx="23148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7F9A53-8379-2749-8F2D-E1C4BC98C9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3907" y="2407785"/>
                  <a:ext cx="249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912CF2-F44B-A843-93CC-4001E74E59F2}"/>
                    </a:ext>
                  </a:extLst>
                </p14:cNvPr>
                <p14:cNvContentPartPr/>
                <p14:nvPr/>
              </p14:nvContentPartPr>
              <p14:xfrm>
                <a:off x="2701627" y="2506425"/>
                <a:ext cx="177480" cy="213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912CF2-F44B-A843-93CC-4001E74E59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2627" y="2497785"/>
                  <a:ext cx="195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89628E-A464-4F41-9004-F26819D6FC72}"/>
                    </a:ext>
                  </a:extLst>
                </p14:cNvPr>
                <p14:cNvContentPartPr/>
                <p14:nvPr/>
              </p14:nvContentPartPr>
              <p14:xfrm>
                <a:off x="2943547" y="2286465"/>
                <a:ext cx="149040" cy="433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89628E-A464-4F41-9004-F26819D6FC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34907" y="2277825"/>
                  <a:ext cx="166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B834AD-7ADD-6E41-A23C-478598F94088}"/>
                    </a:ext>
                  </a:extLst>
                </p14:cNvPr>
                <p14:cNvContentPartPr/>
                <p14:nvPr/>
              </p14:nvContentPartPr>
              <p14:xfrm>
                <a:off x="3187627" y="2605425"/>
                <a:ext cx="14256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B834AD-7ADD-6E41-A23C-478598F940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8627" y="2596425"/>
                  <a:ext cx="160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E95DF6-4A24-0149-8A23-B43C0676EFDD}"/>
                    </a:ext>
                  </a:extLst>
                </p14:cNvPr>
                <p14:cNvContentPartPr/>
                <p14:nvPr/>
              </p14:nvContentPartPr>
              <p14:xfrm>
                <a:off x="3240907" y="2618385"/>
                <a:ext cx="184680" cy="2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E95DF6-4A24-0149-8A23-B43C0676EF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1907" y="2609385"/>
                  <a:ext cx="20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351116-B7FC-5149-9A79-64A3D015BE6D}"/>
                    </a:ext>
                  </a:extLst>
                </p14:cNvPr>
                <p14:cNvContentPartPr/>
                <p14:nvPr/>
              </p14:nvContentPartPr>
              <p14:xfrm>
                <a:off x="3482107" y="2515425"/>
                <a:ext cx="17172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351116-B7FC-5149-9A79-64A3D015BE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3467" y="2506785"/>
                  <a:ext cx="189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F00BB4-7256-4C46-B594-8EEE381BACE8}"/>
                    </a:ext>
                  </a:extLst>
                </p14:cNvPr>
                <p14:cNvContentPartPr/>
                <p14:nvPr/>
              </p14:nvContentPartPr>
              <p14:xfrm>
                <a:off x="2903587" y="2170185"/>
                <a:ext cx="363600" cy="8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F00BB4-7256-4C46-B594-8EEE381BAC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94587" y="2161545"/>
                  <a:ext cx="381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E34463-F81B-4945-8EF3-BE7DDFBBF73B}"/>
                    </a:ext>
                  </a:extLst>
                </p14:cNvPr>
                <p14:cNvContentPartPr/>
                <p14:nvPr/>
              </p14:nvContentPartPr>
              <p14:xfrm>
                <a:off x="3561307" y="2842665"/>
                <a:ext cx="245520" cy="52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E34463-F81B-4945-8EF3-BE7DDFBBF7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2307" y="2834025"/>
                  <a:ext cx="263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51A9B8-42D5-174D-AE6B-D51CAE570253}"/>
                    </a:ext>
                  </a:extLst>
                </p14:cNvPr>
                <p14:cNvContentPartPr/>
                <p14:nvPr/>
              </p14:nvContentPartPr>
              <p14:xfrm>
                <a:off x="3348187" y="2209425"/>
                <a:ext cx="3233880" cy="3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51A9B8-42D5-174D-AE6B-D51CAE5702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9547" y="2200785"/>
                  <a:ext cx="3251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CF8668-7B10-1446-8A84-A63E14CA7E15}"/>
                    </a:ext>
                  </a:extLst>
                </p14:cNvPr>
                <p14:cNvContentPartPr/>
                <p14:nvPr/>
              </p14:nvContentPartPr>
              <p14:xfrm>
                <a:off x="2332267" y="2160105"/>
                <a:ext cx="289800" cy="155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CF8668-7B10-1446-8A84-A63E14CA7E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3267" y="2151465"/>
                  <a:ext cx="307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C1DF96-1481-094E-A7EA-7BC900C1C0FB}"/>
                    </a:ext>
                  </a:extLst>
                </p14:cNvPr>
                <p14:cNvContentPartPr/>
                <p14:nvPr/>
              </p14:nvContentPartPr>
              <p14:xfrm>
                <a:off x="2825467" y="2799825"/>
                <a:ext cx="352440" cy="14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C1DF96-1481-094E-A7EA-7BC900C1C0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6467" y="2790825"/>
                  <a:ext cx="370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8F0C1-A9EE-1446-8E67-56CFB1403C89}"/>
                    </a:ext>
                  </a:extLst>
                </p14:cNvPr>
                <p14:cNvContentPartPr/>
                <p14:nvPr/>
              </p14:nvContentPartPr>
              <p14:xfrm>
                <a:off x="3486427" y="2437665"/>
                <a:ext cx="264240" cy="32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8F0C1-A9EE-1446-8E67-56CFB1403C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77787" y="2429025"/>
                  <a:ext cx="28188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8EBAED-2409-EF49-960B-83857E3C89F6}"/>
              </a:ext>
            </a:extLst>
          </p:cNvPr>
          <p:cNvGrpSpPr/>
          <p:nvPr/>
        </p:nvGrpSpPr>
        <p:grpSpPr>
          <a:xfrm>
            <a:off x="3923827" y="2608665"/>
            <a:ext cx="34200" cy="185040"/>
            <a:chOff x="3923827" y="2608665"/>
            <a:chExt cx="342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924FFFB-EAED-B743-9E5E-D6A9CB35300E}"/>
                    </a:ext>
                  </a:extLst>
                </p14:cNvPr>
                <p14:cNvContentPartPr/>
                <p14:nvPr/>
              </p14:nvContentPartPr>
              <p14:xfrm>
                <a:off x="3923827" y="2703345"/>
                <a:ext cx="34200" cy="90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924FFFB-EAED-B743-9E5E-D6A9CB35300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14827" y="2694345"/>
                  <a:ext cx="51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7BD770-B968-3841-B2F5-D4C87B831313}"/>
                    </a:ext>
                  </a:extLst>
                </p14:cNvPr>
                <p14:cNvContentPartPr/>
                <p14:nvPr/>
              </p14:nvContentPartPr>
              <p14:xfrm>
                <a:off x="3932467" y="2608665"/>
                <a:ext cx="360" cy="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7BD770-B968-3841-B2F5-D4C87B8313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3467" y="2599665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81031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64100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denumire istorică pentru expresia din partea stângă a operatorului =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lvalue este o expresie care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referă la un obiect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std::move() </a:t>
            </a:r>
            <a:r>
              <a:rPr lang="en-US" noProof="1"/>
              <a:t>fac conversia de la un lvalue la un xvalue pentru a notifica compilatorul că este safe să folosim move în loc de copy </a:t>
            </a:r>
          </a:p>
          <a:p>
            <a:pPr marL="9525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799685-871C-B14F-BD0B-9B02880F58C5}"/>
              </a:ext>
            </a:extLst>
          </p:cNvPr>
          <p:cNvGrpSpPr/>
          <p:nvPr/>
        </p:nvGrpSpPr>
        <p:grpSpPr>
          <a:xfrm>
            <a:off x="1793347" y="2895945"/>
            <a:ext cx="568440" cy="571320"/>
            <a:chOff x="1793347" y="2895945"/>
            <a:chExt cx="56844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B3B159-8924-754C-A7FD-F445DF4C0CE1}"/>
                    </a:ext>
                  </a:extLst>
                </p14:cNvPr>
                <p14:cNvContentPartPr/>
                <p14:nvPr/>
              </p14:nvContentPartPr>
              <p14:xfrm>
                <a:off x="1798387" y="3215985"/>
                <a:ext cx="16200" cy="251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B3B159-8924-754C-A7FD-F445DF4C0CE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9747" y="3207345"/>
                  <a:ext cx="338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9F1179-54B8-DF4D-A4C8-7342DF54622F}"/>
                    </a:ext>
                  </a:extLst>
                </p14:cNvPr>
                <p14:cNvContentPartPr/>
                <p14:nvPr/>
              </p14:nvContentPartPr>
              <p14:xfrm>
                <a:off x="1793347" y="3018345"/>
                <a:ext cx="360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9F1179-54B8-DF4D-A4C8-7342DF5462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4347" y="3009705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F69F82-DCB4-6949-83E4-EA5CAFEDD026}"/>
                    </a:ext>
                  </a:extLst>
                </p14:cNvPr>
                <p14:cNvContentPartPr/>
                <p14:nvPr/>
              </p14:nvContentPartPr>
              <p14:xfrm>
                <a:off x="2000347" y="2895945"/>
                <a:ext cx="361440" cy="51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F69F82-DCB4-6949-83E4-EA5CAFEDD0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1347" y="2886945"/>
                  <a:ext cx="3790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9E3993-F630-6B40-8B05-9CBB934F2B6E}"/>
                    </a:ext>
                  </a:extLst>
                </p14:cNvPr>
                <p14:cNvContentPartPr/>
                <p14:nvPr/>
              </p14:nvContentPartPr>
              <p14:xfrm>
                <a:off x="2192587" y="3167385"/>
                <a:ext cx="147240" cy="5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9E3993-F630-6B40-8B05-9CBB934F2B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3587" y="3158385"/>
                  <a:ext cx="1648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9FB4CE-9718-D94B-A786-56D3BE1E415E}"/>
              </a:ext>
            </a:extLst>
          </p:cNvPr>
          <p:cNvGrpSpPr/>
          <p:nvPr/>
        </p:nvGrpSpPr>
        <p:grpSpPr>
          <a:xfrm>
            <a:off x="3049027" y="3201945"/>
            <a:ext cx="563760" cy="168120"/>
            <a:chOff x="3049027" y="3201945"/>
            <a:chExt cx="5637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1FA1C0-A5C5-8741-B717-8EF00F75D82E}"/>
                    </a:ext>
                  </a:extLst>
                </p14:cNvPr>
                <p14:cNvContentPartPr/>
                <p14:nvPr/>
              </p14:nvContentPartPr>
              <p14:xfrm>
                <a:off x="3049027" y="3201945"/>
                <a:ext cx="257760" cy="16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1FA1C0-A5C5-8741-B717-8EF00F75D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0027" y="3192945"/>
                  <a:ext cx="275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2D5ECD-CB19-E84B-B73C-0A001DE8547F}"/>
                    </a:ext>
                  </a:extLst>
                </p14:cNvPr>
                <p14:cNvContentPartPr/>
                <p14:nvPr/>
              </p14:nvContentPartPr>
              <p14:xfrm>
                <a:off x="3435667" y="3211305"/>
                <a:ext cx="8820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2D5ECD-CB19-E84B-B73C-0A001DE854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6667" y="3202305"/>
                  <a:ext cx="105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B2D11E-8F8B-9649-89DF-D61A5D9761A7}"/>
                    </a:ext>
                  </a:extLst>
                </p14:cNvPr>
                <p14:cNvContentPartPr/>
                <p14:nvPr/>
              </p14:nvContentPartPr>
              <p14:xfrm>
                <a:off x="3406867" y="3245865"/>
                <a:ext cx="205920" cy="58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B2D11E-8F8B-9649-89DF-D61A5D9761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7867" y="3237225"/>
                  <a:ext cx="22356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78CF80-FF82-E74A-8DC2-BDDA080FA223}"/>
                  </a:ext>
                </a:extLst>
              </p14:cNvPr>
              <p14:cNvContentPartPr/>
              <p14:nvPr/>
            </p14:nvContentPartPr>
            <p14:xfrm>
              <a:off x="3898267" y="2951385"/>
              <a:ext cx="38520" cy="315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78CF80-FF82-E74A-8DC2-BDDA080FA2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9267" y="2942385"/>
                <a:ext cx="56160" cy="3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7EF9EAC-EAE1-9548-8AE4-A6A36FEC3B2D}"/>
              </a:ext>
            </a:extLst>
          </p:cNvPr>
          <p:cNvGrpSpPr/>
          <p:nvPr/>
        </p:nvGrpSpPr>
        <p:grpSpPr>
          <a:xfrm>
            <a:off x="1954987" y="3654105"/>
            <a:ext cx="580320" cy="447480"/>
            <a:chOff x="1954987" y="3654105"/>
            <a:chExt cx="58032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E4959F-901C-A842-8283-1639FD788993}"/>
                    </a:ext>
                  </a:extLst>
                </p14:cNvPr>
                <p14:cNvContentPartPr/>
                <p14:nvPr/>
              </p14:nvContentPartPr>
              <p14:xfrm>
                <a:off x="1987747" y="3822585"/>
                <a:ext cx="66600" cy="27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E4959F-901C-A842-8283-1639FD7889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78747" y="3813585"/>
                  <a:ext cx="84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F16570-FC78-7749-A7D6-47F02A05C848}"/>
                    </a:ext>
                  </a:extLst>
                </p14:cNvPr>
                <p14:cNvContentPartPr/>
                <p14:nvPr/>
              </p14:nvContentPartPr>
              <p14:xfrm>
                <a:off x="1954987" y="3704145"/>
                <a:ext cx="6840" cy="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F16570-FC78-7749-A7D6-47F02A05C8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5987" y="3695145"/>
                  <a:ext cx="24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A11F07-029C-344A-8E2A-E10ACA42045F}"/>
                    </a:ext>
                  </a:extLst>
                </p14:cNvPr>
                <p14:cNvContentPartPr/>
                <p14:nvPr/>
              </p14:nvContentPartPr>
              <p14:xfrm>
                <a:off x="2149387" y="3654105"/>
                <a:ext cx="371520" cy="447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A11F07-029C-344A-8E2A-E10ACA4204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0387" y="3645465"/>
                  <a:ext cx="3891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DA03ECE-246A-9344-8FE5-3D93AF491EF8}"/>
                    </a:ext>
                  </a:extLst>
                </p14:cNvPr>
                <p14:cNvContentPartPr/>
                <p14:nvPr/>
              </p14:nvContentPartPr>
              <p14:xfrm>
                <a:off x="2300947" y="3854985"/>
                <a:ext cx="234360" cy="5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DA03ECE-246A-9344-8FE5-3D93AF491E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2307" y="3845985"/>
                  <a:ext cx="2520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6946F6-D8C4-BE47-90FD-61FFCDABF976}"/>
              </a:ext>
            </a:extLst>
          </p:cNvPr>
          <p:cNvGrpSpPr/>
          <p:nvPr/>
        </p:nvGrpSpPr>
        <p:grpSpPr>
          <a:xfrm>
            <a:off x="2942827" y="3730425"/>
            <a:ext cx="570240" cy="356040"/>
            <a:chOff x="2942827" y="3730425"/>
            <a:chExt cx="5702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537DF7-5C9A-C04F-9C39-E63D4181F264}"/>
                    </a:ext>
                  </a:extLst>
                </p14:cNvPr>
                <p14:cNvContentPartPr/>
                <p14:nvPr/>
              </p14:nvContentPartPr>
              <p14:xfrm>
                <a:off x="2942827" y="3730425"/>
                <a:ext cx="214560" cy="35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537DF7-5C9A-C04F-9C39-E63D4181F2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3827" y="3721425"/>
                  <a:ext cx="232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5B8D90-D71A-DF40-9E5B-E729E2EE20D4}"/>
                    </a:ext>
                  </a:extLst>
                </p14:cNvPr>
                <p14:cNvContentPartPr/>
                <p14:nvPr/>
              </p14:nvContentPartPr>
              <p14:xfrm>
                <a:off x="3245227" y="3909705"/>
                <a:ext cx="215280" cy="39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5B8D90-D71A-DF40-9E5B-E729E2EE20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6587" y="3901065"/>
                  <a:ext cx="232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3CFA0B-5E7E-4843-AD90-AB06CC9370D3}"/>
                    </a:ext>
                  </a:extLst>
                </p14:cNvPr>
                <p14:cNvContentPartPr/>
                <p14:nvPr/>
              </p14:nvContentPartPr>
              <p14:xfrm>
                <a:off x="3340987" y="3962265"/>
                <a:ext cx="172080" cy="58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3CFA0B-5E7E-4843-AD90-AB06CC9370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2347" y="3953625"/>
                  <a:ext cx="1897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45F909-EC67-9547-8514-C9FF74DD1275}"/>
              </a:ext>
            </a:extLst>
          </p:cNvPr>
          <p:cNvGrpSpPr/>
          <p:nvPr/>
        </p:nvGrpSpPr>
        <p:grpSpPr>
          <a:xfrm>
            <a:off x="3944347" y="3714945"/>
            <a:ext cx="330840" cy="334440"/>
            <a:chOff x="3944347" y="3714945"/>
            <a:chExt cx="3308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4E27DD-7D79-834C-A77C-A10BEA16DF6C}"/>
                    </a:ext>
                  </a:extLst>
                </p14:cNvPr>
                <p14:cNvContentPartPr/>
                <p14:nvPr/>
              </p14:nvContentPartPr>
              <p14:xfrm>
                <a:off x="3944347" y="3714945"/>
                <a:ext cx="227160" cy="214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4E27DD-7D79-834C-A77C-A10BEA16DF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35707" y="3706305"/>
                  <a:ext cx="244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EF3D36-919F-5343-9C22-9C620BE0DC28}"/>
                    </a:ext>
                  </a:extLst>
                </p14:cNvPr>
                <p14:cNvContentPartPr/>
                <p14:nvPr/>
              </p14:nvContentPartPr>
              <p14:xfrm>
                <a:off x="4230547" y="3936345"/>
                <a:ext cx="44640" cy="113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EF3D36-919F-5343-9C22-9C620BE0DC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21547" y="3927705"/>
                  <a:ext cx="6228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8506D8F-5ACA-9549-A3B7-81979AB09D30}"/>
                  </a:ext>
                </a:extLst>
              </p14:cNvPr>
              <p14:cNvContentPartPr/>
              <p14:nvPr/>
            </p14:nvContentPartPr>
            <p14:xfrm>
              <a:off x="4249267" y="3596145"/>
              <a:ext cx="3600" cy="20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8506D8F-5ACA-9549-A3B7-81979AB09D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40267" y="3587145"/>
                <a:ext cx="212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09757B2-7D04-5846-B4CF-350F558D7653}"/>
              </a:ext>
            </a:extLst>
          </p:cNvPr>
          <p:cNvGrpSpPr/>
          <p:nvPr/>
        </p:nvGrpSpPr>
        <p:grpSpPr>
          <a:xfrm>
            <a:off x="4078267" y="3132825"/>
            <a:ext cx="133200" cy="253080"/>
            <a:chOff x="4078267" y="3132825"/>
            <a:chExt cx="1332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34A079-4DD8-F141-8E3B-CD52A438F877}"/>
                    </a:ext>
                  </a:extLst>
                </p14:cNvPr>
                <p14:cNvContentPartPr/>
                <p14:nvPr/>
              </p14:nvContentPartPr>
              <p14:xfrm>
                <a:off x="4113547" y="3251265"/>
                <a:ext cx="97920" cy="134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34A079-4DD8-F141-8E3B-CD52A438F8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04547" y="3242625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916D7D-02C5-D341-939D-FE1CC05051DE}"/>
                    </a:ext>
                  </a:extLst>
                </p14:cNvPr>
                <p14:cNvContentPartPr/>
                <p14:nvPr/>
              </p14:nvContentPartPr>
              <p14:xfrm>
                <a:off x="4078267" y="3132825"/>
                <a:ext cx="2196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916D7D-02C5-D341-939D-FE1CC05051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9627" y="3124185"/>
                  <a:ext cx="3960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AA22A5-B5B1-C742-A4AD-B212665DC51F}"/>
                  </a:ext>
                </a:extLst>
              </p14:cNvPr>
              <p14:cNvContentPartPr/>
              <p14:nvPr/>
            </p14:nvContentPartPr>
            <p14:xfrm>
              <a:off x="4422427" y="2175945"/>
              <a:ext cx="2463840" cy="113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AA22A5-B5B1-C742-A4AD-B212665DC51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13427" y="2167305"/>
                <a:ext cx="2481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C8D670E-008D-6845-A220-C98D4876168C}"/>
                  </a:ext>
                </a:extLst>
              </p14:cNvPr>
              <p14:cNvContentPartPr/>
              <p14:nvPr/>
            </p14:nvContentPartPr>
            <p14:xfrm>
              <a:off x="5867107" y="1547025"/>
              <a:ext cx="172800" cy="36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C8D670E-008D-6845-A220-C98D487616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58467" y="1538385"/>
                <a:ext cx="190440" cy="3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0939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glvalue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5874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1"/>
              <a:t>Reprezintă fie un lvalue, fie un xvalue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DA47BDF-A05A-2446-88A2-583212E43484}"/>
                  </a:ext>
                </a:extLst>
              </p14:cNvPr>
              <p14:cNvContentPartPr/>
              <p14:nvPr/>
            </p14:nvContentPartPr>
            <p14:xfrm>
              <a:off x="7494307" y="3633945"/>
              <a:ext cx="425160" cy="944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DA47BDF-A05A-2446-88A2-583212E434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5667" y="3624945"/>
                <a:ext cx="442800" cy="9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C55B449-83B1-074F-A8F5-19746E747FE4}"/>
              </a:ext>
            </a:extLst>
          </p:cNvPr>
          <p:cNvGrpSpPr/>
          <p:nvPr/>
        </p:nvGrpSpPr>
        <p:grpSpPr>
          <a:xfrm>
            <a:off x="3913387" y="2084145"/>
            <a:ext cx="7295760" cy="3108240"/>
            <a:chOff x="3913387" y="2084145"/>
            <a:chExt cx="7295760" cy="31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366798-AE8C-5644-AE64-6A94B16CD2BF}"/>
                    </a:ext>
                  </a:extLst>
                </p14:cNvPr>
                <p14:cNvContentPartPr/>
                <p14:nvPr/>
              </p14:nvContentPartPr>
              <p14:xfrm>
                <a:off x="5963587" y="2213385"/>
                <a:ext cx="265320" cy="240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366798-AE8C-5644-AE64-6A94B16CD2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54947" y="2204745"/>
                  <a:ext cx="2829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E513BE-975D-F540-8255-5B4CEDA5DDF5}"/>
                    </a:ext>
                  </a:extLst>
                </p14:cNvPr>
                <p14:cNvContentPartPr/>
                <p14:nvPr/>
              </p14:nvContentPartPr>
              <p14:xfrm>
                <a:off x="6293707" y="2288625"/>
                <a:ext cx="132480" cy="10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E513BE-975D-F540-8255-5B4CEDA5DD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85067" y="2279625"/>
                  <a:ext cx="150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9C5E94-0872-3743-B0ED-69284A3114B4}"/>
                    </a:ext>
                  </a:extLst>
                </p14:cNvPr>
                <p14:cNvContentPartPr/>
                <p14:nvPr/>
              </p14:nvContentPartPr>
              <p14:xfrm>
                <a:off x="6289747" y="2287905"/>
                <a:ext cx="117360" cy="170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9C5E94-0872-3743-B0ED-69284A3114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81107" y="2279265"/>
                  <a:ext cx="135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38C91F-DC16-B142-A09A-94B9AB57ED6B}"/>
                    </a:ext>
                  </a:extLst>
                </p14:cNvPr>
                <p14:cNvContentPartPr/>
                <p14:nvPr/>
              </p14:nvContentPartPr>
              <p14:xfrm>
                <a:off x="6552547" y="2260545"/>
                <a:ext cx="25200" cy="371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38C91F-DC16-B142-A09A-94B9AB57ED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3907" y="2251545"/>
                  <a:ext cx="4284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8E660B-503C-4D43-A4B4-6F2D196BFC98}"/>
                    </a:ext>
                  </a:extLst>
                </p14:cNvPr>
                <p14:cNvContentPartPr/>
                <p14:nvPr/>
              </p14:nvContentPartPr>
              <p14:xfrm>
                <a:off x="6456427" y="2084145"/>
                <a:ext cx="216360" cy="222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8E660B-503C-4D43-A4B4-6F2D196BFC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47787" y="2075145"/>
                  <a:ext cx="234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A6D45D-FF63-8B47-AC02-E34AC90C442E}"/>
                    </a:ext>
                  </a:extLst>
                </p14:cNvPr>
                <p14:cNvContentPartPr/>
                <p14:nvPr/>
              </p14:nvContentPartPr>
              <p14:xfrm>
                <a:off x="5197507" y="2656545"/>
                <a:ext cx="918720" cy="57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A6D45D-FF63-8B47-AC02-E34AC90C44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88507" y="2647545"/>
                  <a:ext cx="9363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FB9601-6547-664B-8786-B95D0084B44E}"/>
                    </a:ext>
                  </a:extLst>
                </p14:cNvPr>
                <p14:cNvContentPartPr/>
                <p14:nvPr/>
              </p14:nvContentPartPr>
              <p14:xfrm>
                <a:off x="4889707" y="3280065"/>
                <a:ext cx="214920" cy="52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FB9601-6547-664B-8786-B95D0084B4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80707" y="3271425"/>
                  <a:ext cx="2325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48C35D-F09E-324C-96D1-C1476348B607}"/>
                    </a:ext>
                  </a:extLst>
                </p14:cNvPr>
                <p14:cNvContentPartPr/>
                <p14:nvPr/>
              </p14:nvContentPartPr>
              <p14:xfrm>
                <a:off x="5086627" y="2976225"/>
                <a:ext cx="142200" cy="49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48C35D-F09E-324C-96D1-C1476348B6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77987" y="2967225"/>
                  <a:ext cx="1598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21BEB0-29F5-F04E-82D2-8425422451E2}"/>
                    </a:ext>
                  </a:extLst>
                </p14:cNvPr>
                <p14:cNvContentPartPr/>
                <p14:nvPr/>
              </p14:nvContentPartPr>
              <p14:xfrm>
                <a:off x="5221627" y="3335145"/>
                <a:ext cx="162000" cy="16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21BEB0-29F5-F04E-82D2-8425422451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12627" y="3326505"/>
                  <a:ext cx="179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69ECD2-7A06-5B42-84AA-CD463C0BDA3D}"/>
                    </a:ext>
                  </a:extLst>
                </p14:cNvPr>
                <p14:cNvContentPartPr/>
                <p14:nvPr/>
              </p14:nvContentPartPr>
              <p14:xfrm>
                <a:off x="5410627" y="2957505"/>
                <a:ext cx="604800" cy="48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69ECD2-7A06-5B42-84AA-CD463C0BDA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01627" y="2948865"/>
                  <a:ext cx="622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157F09-4647-BB45-86A1-610CAD06EF1C}"/>
                    </a:ext>
                  </a:extLst>
                </p14:cNvPr>
                <p14:cNvContentPartPr/>
                <p14:nvPr/>
              </p14:nvContentPartPr>
              <p14:xfrm>
                <a:off x="6778987" y="2584545"/>
                <a:ext cx="885600" cy="65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157F09-4647-BB45-86A1-610CAD06EF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70347" y="2575905"/>
                  <a:ext cx="90324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5480BF-6F1C-6748-85CD-73AA8CBCEA2D}"/>
                    </a:ext>
                  </a:extLst>
                </p14:cNvPr>
                <p14:cNvContentPartPr/>
                <p14:nvPr/>
              </p14:nvContentPartPr>
              <p14:xfrm>
                <a:off x="7732267" y="3012225"/>
                <a:ext cx="177840" cy="31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5480BF-6F1C-6748-85CD-73AA8CBCEA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23267" y="3003225"/>
                  <a:ext cx="195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F4E4D8-749C-8043-8717-EFCEDFB50527}"/>
                    </a:ext>
                  </a:extLst>
                </p14:cNvPr>
                <p14:cNvContentPartPr/>
                <p14:nvPr/>
              </p14:nvContentPartPr>
              <p14:xfrm>
                <a:off x="7952587" y="3103665"/>
                <a:ext cx="20916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F4E4D8-749C-8043-8717-EFCEDFB505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43587" y="3094665"/>
                  <a:ext cx="226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29E926-EBCF-554E-A261-A17CFD894BF5}"/>
                    </a:ext>
                  </a:extLst>
                </p14:cNvPr>
                <p14:cNvContentPartPr/>
                <p14:nvPr/>
              </p14:nvContentPartPr>
              <p14:xfrm>
                <a:off x="8251027" y="3023385"/>
                <a:ext cx="295560" cy="30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29E926-EBCF-554E-A261-A17CFD894B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42387" y="3014385"/>
                  <a:ext cx="3132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29B853-49CA-C045-8ED3-FA7315C4559B}"/>
                    </a:ext>
                  </a:extLst>
                </p14:cNvPr>
                <p14:cNvContentPartPr/>
                <p14:nvPr/>
              </p14:nvContentPartPr>
              <p14:xfrm>
                <a:off x="8459467" y="3023385"/>
                <a:ext cx="87480" cy="55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29B853-49CA-C045-8ED3-FA7315C455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50467" y="3014385"/>
                  <a:ext cx="1051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CE4DA4-D371-E64D-8962-4D563F1945BE}"/>
                    </a:ext>
                  </a:extLst>
                </p14:cNvPr>
                <p14:cNvContentPartPr/>
                <p14:nvPr/>
              </p14:nvContentPartPr>
              <p14:xfrm>
                <a:off x="8640907" y="3233265"/>
                <a:ext cx="431280" cy="27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CE4DA4-D371-E64D-8962-4D563F1945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31907" y="3224265"/>
                  <a:ext cx="4489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A0F031-4C42-214F-B15C-1A15E519F7CC}"/>
                    </a:ext>
                  </a:extLst>
                </p14:cNvPr>
                <p14:cNvContentPartPr/>
                <p14:nvPr/>
              </p14:nvContentPartPr>
              <p14:xfrm>
                <a:off x="4635907" y="4010145"/>
                <a:ext cx="497160" cy="54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A0F031-4C42-214F-B15C-1A15E519F7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26907" y="4001145"/>
                  <a:ext cx="5148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B04942-022B-8C4A-99EA-BBA458D0834B}"/>
                    </a:ext>
                  </a:extLst>
                </p14:cNvPr>
                <p14:cNvContentPartPr/>
                <p14:nvPr/>
              </p14:nvContentPartPr>
              <p14:xfrm>
                <a:off x="3913387" y="4557345"/>
                <a:ext cx="353520" cy="551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B04942-022B-8C4A-99EA-BBA458D083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4387" y="4548345"/>
                  <a:ext cx="37116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FF697F-5CC6-244F-A503-9D102341EDA9}"/>
                    </a:ext>
                  </a:extLst>
                </p14:cNvPr>
                <p14:cNvContentPartPr/>
                <p14:nvPr/>
              </p14:nvContentPartPr>
              <p14:xfrm>
                <a:off x="4236667" y="4866585"/>
                <a:ext cx="149400" cy="16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FF697F-5CC6-244F-A503-9D102341ED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28027" y="4857945"/>
                  <a:ext cx="167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C6E54A-B5C0-6E44-827E-6F34FDBDCD9F}"/>
                    </a:ext>
                  </a:extLst>
                </p14:cNvPr>
                <p14:cNvContentPartPr/>
                <p14:nvPr/>
              </p14:nvContentPartPr>
              <p14:xfrm>
                <a:off x="4459507" y="4587225"/>
                <a:ext cx="664560" cy="48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C6E54A-B5C0-6E44-827E-6F34FDBDCD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0507" y="4578585"/>
                  <a:ext cx="6822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32C028-1C62-F742-B841-ACCCAB7DE530}"/>
                    </a:ext>
                  </a:extLst>
                </p14:cNvPr>
                <p14:cNvContentPartPr/>
                <p14:nvPr/>
              </p14:nvContentPartPr>
              <p14:xfrm>
                <a:off x="5352667" y="3942465"/>
                <a:ext cx="682200" cy="80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32C028-1C62-F742-B841-ACCCAB7DE5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3667" y="3933465"/>
                  <a:ext cx="69984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92C1DE-5584-3245-8D08-40B880E2C04C}"/>
                    </a:ext>
                  </a:extLst>
                </p14:cNvPr>
                <p14:cNvContentPartPr/>
                <p14:nvPr/>
              </p14:nvContentPartPr>
              <p14:xfrm>
                <a:off x="6298747" y="4848225"/>
                <a:ext cx="246600" cy="172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92C1DE-5584-3245-8D08-40B880E2C0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9747" y="4839225"/>
                  <a:ext cx="264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E47AB4-B914-574F-A7B8-5DD3FFAF5CFE}"/>
                    </a:ext>
                  </a:extLst>
                </p14:cNvPr>
                <p14:cNvContentPartPr/>
                <p14:nvPr/>
              </p14:nvContentPartPr>
              <p14:xfrm>
                <a:off x="6361747" y="4816905"/>
                <a:ext cx="150840" cy="19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E47AB4-B914-574F-A7B8-5DD3FFAF5C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3107" y="4808265"/>
                  <a:ext cx="168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05EB35-DD45-DF43-96E4-B48A0E07852C}"/>
                    </a:ext>
                  </a:extLst>
                </p14:cNvPr>
                <p14:cNvContentPartPr/>
                <p14:nvPr/>
              </p14:nvContentPartPr>
              <p14:xfrm>
                <a:off x="6660547" y="4780545"/>
                <a:ext cx="183240" cy="24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05EB35-DD45-DF43-96E4-B48A0E0785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51547" y="4771545"/>
                  <a:ext cx="200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4ED6B2-BB31-EA44-B231-77A56E1E4FE1}"/>
                    </a:ext>
                  </a:extLst>
                </p14:cNvPr>
                <p14:cNvContentPartPr/>
                <p14:nvPr/>
              </p14:nvContentPartPr>
              <p14:xfrm>
                <a:off x="6882307" y="4414425"/>
                <a:ext cx="616680" cy="60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4ED6B2-BB31-EA44-B231-77A56E1E4F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73667" y="4405785"/>
                  <a:ext cx="6343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90256-52D6-7D43-9926-E688A2EEC049}"/>
                    </a:ext>
                  </a:extLst>
                </p14:cNvPr>
                <p14:cNvContentPartPr/>
                <p14:nvPr/>
              </p14:nvContentPartPr>
              <p14:xfrm>
                <a:off x="8208187" y="3675705"/>
                <a:ext cx="1454400" cy="1047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90256-52D6-7D43-9926-E688A2EEC0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9547" y="3667065"/>
                  <a:ext cx="147204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0B3651-C8EB-5441-BF11-7E7417CED931}"/>
                    </a:ext>
                  </a:extLst>
                </p14:cNvPr>
                <p14:cNvContentPartPr/>
                <p14:nvPr/>
              </p14:nvContentPartPr>
              <p14:xfrm>
                <a:off x="9793627" y="4902945"/>
                <a:ext cx="360" cy="289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0B3651-C8EB-5441-BF11-7E7417CED9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84627" y="4893945"/>
                  <a:ext cx="180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22BAD0-9B39-244E-972D-E1FC48B43CB6}"/>
                    </a:ext>
                  </a:extLst>
                </p14:cNvPr>
                <p14:cNvContentPartPr/>
                <p14:nvPr/>
              </p14:nvContentPartPr>
              <p14:xfrm>
                <a:off x="9703987" y="4763265"/>
                <a:ext cx="255960" cy="204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22BAD0-9B39-244E-972D-E1FC48B43C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94987" y="4754625"/>
                  <a:ext cx="273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FAFDB9-4AD9-7941-AAE9-4516F64CECC6}"/>
                    </a:ext>
                  </a:extLst>
                </p14:cNvPr>
                <p14:cNvContentPartPr/>
                <p14:nvPr/>
              </p14:nvContentPartPr>
              <p14:xfrm>
                <a:off x="9999187" y="4792065"/>
                <a:ext cx="159480" cy="13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FAFDB9-4AD9-7941-AAE9-4516F64CEC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90187" y="4783425"/>
                  <a:ext cx="177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74CC76-4897-DB47-B060-A0D116B01F27}"/>
                    </a:ext>
                  </a:extLst>
                </p14:cNvPr>
                <p14:cNvContentPartPr/>
                <p14:nvPr/>
              </p14:nvContentPartPr>
              <p14:xfrm>
                <a:off x="10184947" y="4691625"/>
                <a:ext cx="170280" cy="18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74CC76-4897-DB47-B060-A0D116B01F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75947" y="4682985"/>
                  <a:ext cx="187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8BDD7C-7B0F-AA43-A0C6-581099D6A8E6}"/>
                    </a:ext>
                  </a:extLst>
                </p14:cNvPr>
                <p14:cNvContentPartPr/>
                <p14:nvPr/>
              </p14:nvContentPartPr>
              <p14:xfrm>
                <a:off x="10418947" y="4244145"/>
                <a:ext cx="790200" cy="58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8BDD7C-7B0F-AA43-A0C6-581099D6A8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10307" y="4235505"/>
                  <a:ext cx="807840" cy="60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94683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8831948" cy="975150"/>
          </a:xfrm>
        </p:spPr>
        <p:txBody>
          <a:bodyPr/>
          <a:lstStyle/>
          <a:p>
            <a:r>
              <a:rPr lang="en-US" noProof="1"/>
              <a:t>Temporary Objects &amp; Objects Lifetime 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42644541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Objects Lifetime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2456012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pentru obiectele stocate pe stivă gestionarea lifetime-ului este realizat în legătură cu lifetime-ului spațiului pe care îl ocupă. 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cum memoria folosită pentru stivă este gestionată automat de CPU, atunci și lifetime-ul este determinat automat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variabilele</a:t>
            </a:r>
            <a:r>
              <a:rPr lang="en-US" noProof="1"/>
              <a:t>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statice</a:t>
            </a:r>
            <a:r>
              <a:rPr lang="en-US" noProof="1"/>
              <a:t> au lifetime-ul egal cu lifetime-ul programului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pentru obiectele alocate pe heap către care pointează raw pointers trebuie gestionat explicit lifetime-ul pentru a evita memory leaks (soluție: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smart pointers</a:t>
            </a:r>
            <a:r>
              <a:rPr lang="en-US" noProof="1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1DB7F4-611F-EB4B-A8F3-E21C43C2C921}"/>
                  </a:ext>
                </a:extLst>
              </p14:cNvPr>
              <p14:cNvContentPartPr/>
              <p14:nvPr/>
            </p14:nvContentPartPr>
            <p14:xfrm>
              <a:off x="4311547" y="1577625"/>
              <a:ext cx="5048280" cy="13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1DB7F4-611F-EB4B-A8F3-E21C43C2C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2547" y="1568985"/>
                <a:ext cx="5065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B0F69A-6FEC-9F4B-AA47-04A74EBDDFC1}"/>
                  </a:ext>
                </a:extLst>
              </p14:cNvPr>
              <p14:cNvContentPartPr/>
              <p14:nvPr/>
            </p14:nvContentPartPr>
            <p14:xfrm>
              <a:off x="3726187" y="3052185"/>
              <a:ext cx="4811760" cy="20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B0F69A-6FEC-9F4B-AA47-04A74EBDDF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7187" y="3043545"/>
                <a:ext cx="4829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D5009F-32DF-2C40-A28A-1184300F5205}"/>
                  </a:ext>
                </a:extLst>
              </p14:cNvPr>
              <p14:cNvContentPartPr/>
              <p14:nvPr/>
            </p14:nvContentPartPr>
            <p14:xfrm>
              <a:off x="5076907" y="3473385"/>
              <a:ext cx="1886760" cy="14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D5009F-32DF-2C40-A28A-1184300F52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7907" y="3464385"/>
                <a:ext cx="1904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8089D3-C16C-2E4D-AC38-82B5F52D6C3E}"/>
                  </a:ext>
                </a:extLst>
              </p14:cNvPr>
              <p14:cNvContentPartPr/>
              <p14:nvPr/>
            </p14:nvContentPartPr>
            <p14:xfrm>
              <a:off x="714427" y="2856705"/>
              <a:ext cx="2831040" cy="7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8089D3-C16C-2E4D-AC38-82B5F52D6C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427" y="2847705"/>
                <a:ext cx="28486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088598-6623-BA49-9AE6-C0064BA9D5D9}"/>
                  </a:ext>
                </a:extLst>
              </p14:cNvPr>
              <p14:cNvContentPartPr/>
              <p14:nvPr/>
            </p14:nvContentPartPr>
            <p14:xfrm>
              <a:off x="4264027" y="3954345"/>
              <a:ext cx="218160" cy="87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088598-6623-BA49-9AE6-C0064BA9D5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5387" y="3945345"/>
                <a:ext cx="235800" cy="89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B1D97C5-7011-D142-9272-D5D7179563D5}"/>
                  </a:ext>
                </a:extLst>
              </p14:cNvPr>
              <p14:cNvContentPartPr/>
              <p14:nvPr/>
            </p14:nvContentPartPr>
            <p14:xfrm>
              <a:off x="4215427" y="4590105"/>
              <a:ext cx="281160" cy="15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B1D97C5-7011-D142-9272-D5D7179563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06427" y="4581105"/>
                <a:ext cx="298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51BE7E-36FA-964D-AA93-2BD8CCB6B814}"/>
                  </a:ext>
                </a:extLst>
              </p14:cNvPr>
              <p14:cNvContentPartPr/>
              <p14:nvPr/>
            </p14:nvContentPartPr>
            <p14:xfrm>
              <a:off x="4772707" y="4144065"/>
              <a:ext cx="279000" cy="477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51BE7E-36FA-964D-AA93-2BD8CCB6B8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64067" y="4135425"/>
                <a:ext cx="2966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B66B27-3069-7748-B26D-5023C37F719E}"/>
                  </a:ext>
                </a:extLst>
              </p14:cNvPr>
              <p14:cNvContentPartPr/>
              <p14:nvPr/>
            </p14:nvContentPartPr>
            <p14:xfrm>
              <a:off x="5360227" y="4126065"/>
              <a:ext cx="97560" cy="548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B66B27-3069-7748-B26D-5023C37F71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1587" y="4117065"/>
                <a:ext cx="1152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D89523-1DDF-1140-B5F0-19D309CDC936}"/>
                  </a:ext>
                </a:extLst>
              </p14:cNvPr>
              <p14:cNvContentPartPr/>
              <p14:nvPr/>
            </p14:nvContentPartPr>
            <p14:xfrm>
              <a:off x="5088067" y="5041545"/>
              <a:ext cx="177840" cy="27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D89523-1DDF-1140-B5F0-19D309CDC9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9067" y="5032545"/>
                <a:ext cx="1954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A02137-1403-B045-929C-5027908DDC8C}"/>
                  </a:ext>
                </a:extLst>
              </p14:cNvPr>
              <p14:cNvContentPartPr/>
              <p14:nvPr/>
            </p14:nvContentPartPr>
            <p14:xfrm>
              <a:off x="5368507" y="4732665"/>
              <a:ext cx="103320" cy="47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A02137-1403-B045-929C-5027908DDC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59867" y="4723665"/>
                <a:ext cx="12096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65EE87-48C9-004E-A376-58846584C791}"/>
                  </a:ext>
                </a:extLst>
              </p14:cNvPr>
              <p14:cNvContentPartPr/>
              <p14:nvPr/>
            </p14:nvContentPartPr>
            <p14:xfrm>
              <a:off x="5368147" y="5138745"/>
              <a:ext cx="68040" cy="27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65EE87-48C9-004E-A376-58846584C7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9147" y="5129745"/>
                <a:ext cx="85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B0FBDB-5A4D-1443-8735-93F75315C874}"/>
                  </a:ext>
                </a:extLst>
              </p14:cNvPr>
              <p14:cNvContentPartPr/>
              <p14:nvPr/>
            </p14:nvContentPartPr>
            <p14:xfrm>
              <a:off x="5532307" y="4751385"/>
              <a:ext cx="569160" cy="551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B0FBDB-5A4D-1443-8735-93F75315C8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3667" y="4742385"/>
                <a:ext cx="58680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7FCB94-1F65-8A4F-B92B-4424521881B7}"/>
                  </a:ext>
                </a:extLst>
              </p14:cNvPr>
              <p14:cNvContentPartPr/>
              <p14:nvPr/>
            </p14:nvContentPartPr>
            <p14:xfrm>
              <a:off x="6158347" y="4918425"/>
              <a:ext cx="360" cy="13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7FCB94-1F65-8A4F-B92B-4424521881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49707" y="4909785"/>
                <a:ext cx="18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35D66F-498C-1545-9999-64D071D6B5C8}"/>
                  </a:ext>
                </a:extLst>
              </p14:cNvPr>
              <p14:cNvContentPartPr/>
              <p14:nvPr/>
            </p14:nvContentPartPr>
            <p14:xfrm>
              <a:off x="5698267" y="4973505"/>
              <a:ext cx="200880" cy="97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35D66F-498C-1545-9999-64D071D6B5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9627" y="4964865"/>
                <a:ext cx="218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50FB79-F52E-7448-859A-B6214823005D}"/>
                  </a:ext>
                </a:extLst>
              </p14:cNvPr>
              <p14:cNvContentPartPr/>
              <p14:nvPr/>
            </p14:nvContentPartPr>
            <p14:xfrm>
              <a:off x="6376507" y="5054865"/>
              <a:ext cx="265680" cy="198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50FB79-F52E-7448-859A-B621482300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67507" y="5046225"/>
                <a:ext cx="28332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9FED1-622D-7D47-8373-F1AE8E0BD712}"/>
              </a:ext>
            </a:extLst>
          </p:cNvPr>
          <p:cNvGrpSpPr/>
          <p:nvPr/>
        </p:nvGrpSpPr>
        <p:grpSpPr>
          <a:xfrm>
            <a:off x="7178227" y="4477065"/>
            <a:ext cx="2110320" cy="717840"/>
            <a:chOff x="7178227" y="4477065"/>
            <a:chExt cx="211032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3BF19F-2165-BA49-9838-C8B6ACAF718F}"/>
                    </a:ext>
                  </a:extLst>
                </p14:cNvPr>
                <p14:cNvContentPartPr/>
                <p14:nvPr/>
              </p14:nvContentPartPr>
              <p14:xfrm>
                <a:off x="7231147" y="4941105"/>
                <a:ext cx="1080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3BF19F-2165-BA49-9838-C8B6ACAF71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22147" y="4932465"/>
                  <a:ext cx="28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60E6B7-7D0C-7446-96CF-465E4D89BF17}"/>
                    </a:ext>
                  </a:extLst>
                </p14:cNvPr>
                <p14:cNvContentPartPr/>
                <p14:nvPr/>
              </p14:nvContentPartPr>
              <p14:xfrm>
                <a:off x="7244827" y="4813665"/>
                <a:ext cx="18720" cy="2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60E6B7-7D0C-7446-96CF-465E4D89BF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6187" y="4804665"/>
                  <a:ext cx="36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FD200A-42C9-D345-8B09-720544C15C08}"/>
                    </a:ext>
                  </a:extLst>
                </p14:cNvPr>
                <p14:cNvContentPartPr/>
                <p14:nvPr/>
              </p14:nvContentPartPr>
              <p14:xfrm>
                <a:off x="7348507" y="4477065"/>
                <a:ext cx="286560" cy="577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FD200A-42C9-D345-8B09-720544C15C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39867" y="4468065"/>
                  <a:ext cx="3042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B7D20B-CBFF-C04D-ACE9-5A1F02436CF0}"/>
                    </a:ext>
                  </a:extLst>
                </p14:cNvPr>
                <p14:cNvContentPartPr/>
                <p14:nvPr/>
              </p14:nvContentPartPr>
              <p14:xfrm>
                <a:off x="7178227" y="4850025"/>
                <a:ext cx="598680" cy="1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B7D20B-CBFF-C04D-ACE9-5A1F02436C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69227" y="4841025"/>
                  <a:ext cx="616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E1C1F3-522B-834F-BF61-CD8722F6CC04}"/>
                    </a:ext>
                  </a:extLst>
                </p14:cNvPr>
                <p14:cNvContentPartPr/>
                <p14:nvPr/>
              </p14:nvContentPartPr>
              <p14:xfrm>
                <a:off x="8022067" y="4859745"/>
                <a:ext cx="18360" cy="19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E1C1F3-522B-834F-BF61-CD8722F6CC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13067" y="4851105"/>
                  <a:ext cx="36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43D064-916D-5C48-BADB-D549A9680BC4}"/>
                    </a:ext>
                  </a:extLst>
                </p14:cNvPr>
                <p14:cNvContentPartPr/>
                <p14:nvPr/>
              </p14:nvContentPartPr>
              <p14:xfrm>
                <a:off x="7974547" y="4888185"/>
                <a:ext cx="448560" cy="30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43D064-916D-5C48-BADB-D549A9680B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65907" y="4879545"/>
                  <a:ext cx="466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7D14A6-C3E7-2445-BAB6-B12BEDA75EA1}"/>
                    </a:ext>
                  </a:extLst>
                </p14:cNvPr>
                <p14:cNvContentPartPr/>
                <p14:nvPr/>
              </p14:nvContentPartPr>
              <p14:xfrm>
                <a:off x="8583307" y="4943265"/>
                <a:ext cx="72000" cy="16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7D14A6-C3E7-2445-BAB6-B12BEDA75E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4667" y="4934625"/>
                  <a:ext cx="89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11C9A5-DB9E-5741-BB42-344A6C9ED38B}"/>
                    </a:ext>
                  </a:extLst>
                </p14:cNvPr>
                <p14:cNvContentPartPr/>
                <p14:nvPr/>
              </p14:nvContentPartPr>
              <p14:xfrm>
                <a:off x="8530747" y="4990785"/>
                <a:ext cx="153720" cy="6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11C9A5-DB9E-5741-BB42-344A6C9ED3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2107" y="4981785"/>
                  <a:ext cx="171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F6CF52-32A4-3949-A2B2-C473AC5ABDF0}"/>
                    </a:ext>
                  </a:extLst>
                </p14:cNvPr>
                <p14:cNvContentPartPr/>
                <p14:nvPr/>
              </p14:nvContentPartPr>
              <p14:xfrm>
                <a:off x="8964187" y="4812225"/>
                <a:ext cx="169200" cy="24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F6CF52-32A4-3949-A2B2-C473AC5ABD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55187" y="4803585"/>
                  <a:ext cx="186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75EA39-D689-B743-AB02-FB062E95D71B}"/>
                    </a:ext>
                  </a:extLst>
                </p14:cNvPr>
                <p14:cNvContentPartPr/>
                <p14:nvPr/>
              </p14:nvContentPartPr>
              <p14:xfrm>
                <a:off x="9273427" y="4968465"/>
                <a:ext cx="15120" cy="76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75EA39-D689-B743-AB02-FB062E95D7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64427" y="4959465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3F93E7-F8AD-C04A-92C4-3A975EA9E52D}"/>
                    </a:ext>
                  </a:extLst>
                </p14:cNvPr>
                <p14:cNvContentPartPr/>
                <p14:nvPr/>
              </p14:nvContentPartPr>
              <p14:xfrm>
                <a:off x="9275947" y="4736265"/>
                <a:ext cx="10440" cy="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3F93E7-F8AD-C04A-92C4-3A975EA9E5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66947" y="4727265"/>
                  <a:ext cx="2808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437493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11582479" cy="1213621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obiect unnamed introdus de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compilator</a:t>
            </a:r>
            <a:r>
              <a:rPr lang="en-US" noProof="1"/>
              <a:t> care nu apare explicit în cod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noProof="1">
                <a:solidFill>
                  <a:schemeClr val="accent6">
                    <a:lumMod val="75000"/>
                  </a:schemeClr>
                </a:solidFill>
              </a:rPr>
              <a:t>Utilizare</a:t>
            </a:r>
            <a:r>
              <a:rPr lang="en-US" noProof="1"/>
              <a:t>: evaluarea de expresii, pasarea de argumente, return prin valoare, inițializarea de referințe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sunt importante pentru că pot impacta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performanța</a:t>
            </a:r>
            <a:r>
              <a:rPr lang="en-US" noProof="1"/>
              <a:t> programului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3A4F05-47A0-2948-872E-2D354A0E4ED3}"/>
                  </a:ext>
                </a:extLst>
              </p14:cNvPr>
              <p14:cNvContentPartPr/>
              <p14:nvPr/>
            </p14:nvContentPartPr>
            <p14:xfrm>
              <a:off x="8765827" y="4704945"/>
              <a:ext cx="92160" cy="366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3A4F05-47A0-2948-872E-2D354A0E4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6827" y="4695945"/>
                <a:ext cx="1098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77E5AA1-D2BE-D045-B0B2-8F995E59FB59}"/>
                  </a:ext>
                </a:extLst>
              </p14:cNvPr>
              <p14:cNvContentPartPr/>
              <p14:nvPr/>
            </p14:nvContentPartPr>
            <p14:xfrm>
              <a:off x="8757187" y="4883145"/>
              <a:ext cx="734400" cy="148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77E5AA1-D2BE-D045-B0B2-8F995E59F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48547" y="4874505"/>
                <a:ext cx="752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5E1DF0-6636-C74E-9686-99C39D69966E}"/>
                  </a:ext>
                </a:extLst>
              </p14:cNvPr>
              <p14:cNvContentPartPr/>
              <p14:nvPr/>
            </p14:nvContentPartPr>
            <p14:xfrm>
              <a:off x="9536227" y="4734465"/>
              <a:ext cx="130320" cy="460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5E1DF0-6636-C74E-9686-99C39D6996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27227" y="4725465"/>
                <a:ext cx="14796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D487A2-1625-B846-84A7-7ECD3C0108FC}"/>
                  </a:ext>
                </a:extLst>
              </p14:cNvPr>
              <p14:cNvContentPartPr/>
              <p14:nvPr/>
            </p14:nvContentPartPr>
            <p14:xfrm>
              <a:off x="9730627" y="4781985"/>
              <a:ext cx="86040" cy="177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D487A2-1625-B846-84A7-7ECD3C010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1987" y="4773345"/>
                <a:ext cx="1036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E0970D6-3B0B-F04F-80E1-00070DBCDD23}"/>
                  </a:ext>
                </a:extLst>
              </p14:cNvPr>
              <p14:cNvContentPartPr/>
              <p14:nvPr/>
            </p14:nvContentPartPr>
            <p14:xfrm>
              <a:off x="10062547" y="4698465"/>
              <a:ext cx="98280" cy="23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E0970D6-3B0B-F04F-80E1-00070DBCDD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53907" y="4689825"/>
                <a:ext cx="115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4E396AA-3F1A-0843-A351-101ED5FC9EA2}"/>
                  </a:ext>
                </a:extLst>
              </p14:cNvPr>
              <p14:cNvContentPartPr/>
              <p14:nvPr/>
            </p14:nvContentPartPr>
            <p14:xfrm>
              <a:off x="10062547" y="4660305"/>
              <a:ext cx="106560" cy="210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4E396AA-3F1A-0843-A351-101ED5FC9E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53547" y="4651305"/>
                <a:ext cx="124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2921D48-8F25-8E48-ACA8-EA5701BB406B}"/>
                  </a:ext>
                </a:extLst>
              </p14:cNvPr>
              <p14:cNvContentPartPr/>
              <p14:nvPr/>
            </p14:nvContentPartPr>
            <p14:xfrm>
              <a:off x="10229227" y="4655985"/>
              <a:ext cx="111240" cy="17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2921D48-8F25-8E48-ACA8-EA5701BB40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0587" y="4646985"/>
                <a:ext cx="1288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BC2DA38-6742-5443-BE9B-F1B078737932}"/>
                  </a:ext>
                </a:extLst>
              </p14:cNvPr>
              <p14:cNvContentPartPr/>
              <p14:nvPr/>
            </p14:nvContentPartPr>
            <p14:xfrm>
              <a:off x="10043827" y="4695225"/>
              <a:ext cx="552600" cy="124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BC2DA38-6742-5443-BE9B-F1B0787379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35187" y="4686585"/>
                <a:ext cx="570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EE763C8-6A61-AE48-A7F3-C7DB1EE10336}"/>
                  </a:ext>
                </a:extLst>
              </p14:cNvPr>
              <p14:cNvContentPartPr/>
              <p14:nvPr/>
            </p14:nvContentPartPr>
            <p14:xfrm>
              <a:off x="10417507" y="4642305"/>
              <a:ext cx="558000" cy="208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EE763C8-6A61-AE48-A7F3-C7DB1EE103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08507" y="4633665"/>
                <a:ext cx="575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CC731E-0948-D645-A5DE-371AA0D467A6}"/>
                  </a:ext>
                </a:extLst>
              </p14:cNvPr>
              <p14:cNvContentPartPr/>
              <p14:nvPr/>
            </p14:nvContentPartPr>
            <p14:xfrm>
              <a:off x="11047507" y="4647705"/>
              <a:ext cx="31320" cy="322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CC731E-0948-D645-A5DE-371AA0D467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38507" y="4638705"/>
                <a:ext cx="489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94D7A50-43C4-1D4B-A949-946AB5B35F1C}"/>
                  </a:ext>
                </a:extLst>
              </p14:cNvPr>
              <p14:cNvContentPartPr/>
              <p14:nvPr/>
            </p14:nvContentPartPr>
            <p14:xfrm>
              <a:off x="11070187" y="4562385"/>
              <a:ext cx="111600" cy="137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94D7A50-43C4-1D4B-A949-946AB5B35F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61187" y="4553385"/>
                <a:ext cx="1292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260CECA-EEBA-CF43-8431-11E91AC81F2B}"/>
                  </a:ext>
                </a:extLst>
              </p14:cNvPr>
              <p14:cNvContentPartPr/>
              <p14:nvPr/>
            </p14:nvContentPartPr>
            <p14:xfrm>
              <a:off x="11212387" y="4613145"/>
              <a:ext cx="289800" cy="115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260CECA-EEBA-CF43-8431-11E91AC81F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03747" y="4604505"/>
                <a:ext cx="307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394D04A-7342-E746-9840-F7F92E45A25E}"/>
                  </a:ext>
                </a:extLst>
              </p14:cNvPr>
              <p14:cNvContentPartPr/>
              <p14:nvPr/>
            </p14:nvContentPartPr>
            <p14:xfrm>
              <a:off x="7138987" y="5187345"/>
              <a:ext cx="1396440" cy="2044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394D04A-7342-E746-9840-F7F92E45A2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0347" y="5178345"/>
                <a:ext cx="141408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A1A72DEB-E585-A742-8D28-ABEBC578882E}"/>
              </a:ext>
            </a:extLst>
          </p:cNvPr>
          <p:cNvGrpSpPr/>
          <p:nvPr/>
        </p:nvGrpSpPr>
        <p:grpSpPr>
          <a:xfrm>
            <a:off x="4367707" y="2854185"/>
            <a:ext cx="4683960" cy="1525680"/>
            <a:chOff x="4367707" y="2854185"/>
            <a:chExt cx="4683960" cy="152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FAAD125-4363-184F-AC30-1312B3AC34FE}"/>
                    </a:ext>
                  </a:extLst>
                </p14:cNvPr>
                <p14:cNvContentPartPr/>
                <p14:nvPr/>
              </p14:nvContentPartPr>
              <p14:xfrm>
                <a:off x="4618987" y="3172065"/>
                <a:ext cx="312480" cy="249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FAAD125-4363-184F-AC30-1312B3AC34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9987" y="3163425"/>
                  <a:ext cx="330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8F7DDC-0D17-2A4B-A766-A60C16CDE264}"/>
                    </a:ext>
                  </a:extLst>
                </p14:cNvPr>
                <p14:cNvContentPartPr/>
                <p14:nvPr/>
              </p14:nvContentPartPr>
              <p14:xfrm>
                <a:off x="5150347" y="3222465"/>
                <a:ext cx="290160" cy="54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8F7DDC-0D17-2A4B-A766-A60C16CDE2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41707" y="3213465"/>
                  <a:ext cx="30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D055E8-5F29-7B46-81A9-D997239FEA64}"/>
                    </a:ext>
                  </a:extLst>
                </p14:cNvPr>
                <p14:cNvContentPartPr/>
                <p14:nvPr/>
              </p14:nvContentPartPr>
              <p14:xfrm>
                <a:off x="5184187" y="3343785"/>
                <a:ext cx="222480" cy="59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D055E8-5F29-7B46-81A9-D997239FEA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5187" y="3334785"/>
                  <a:ext cx="240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B5504C-B8E0-264A-88AA-A0B4D0001C23}"/>
                    </a:ext>
                  </a:extLst>
                </p14:cNvPr>
                <p14:cNvContentPartPr/>
                <p14:nvPr/>
              </p14:nvContentPartPr>
              <p14:xfrm>
                <a:off x="5615467" y="3123465"/>
                <a:ext cx="323280" cy="78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B5504C-B8E0-264A-88AA-A0B4D0001C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06467" y="3114825"/>
                  <a:ext cx="34092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497F4D-2100-D44B-A3B4-2B3BADE1337E}"/>
                    </a:ext>
                  </a:extLst>
                </p14:cNvPr>
                <p14:cNvContentPartPr/>
                <p14:nvPr/>
              </p14:nvContentPartPr>
              <p14:xfrm>
                <a:off x="6177427" y="2984865"/>
                <a:ext cx="137160" cy="452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497F4D-2100-D44B-A3B4-2B3BADE133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68427" y="2975865"/>
                  <a:ext cx="1548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11C410-AFD1-D842-90C6-45DD706569E4}"/>
                    </a:ext>
                  </a:extLst>
                </p14:cNvPr>
                <p14:cNvContentPartPr/>
                <p14:nvPr/>
              </p14:nvContentPartPr>
              <p14:xfrm>
                <a:off x="6476227" y="3184665"/>
                <a:ext cx="69840" cy="18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11C410-AFD1-D842-90C6-45DD706569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67587" y="3176025"/>
                  <a:ext cx="87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7EE19C-07A7-8847-9953-D8B6341DACF1}"/>
                    </a:ext>
                  </a:extLst>
                </p14:cNvPr>
                <p14:cNvContentPartPr/>
                <p14:nvPr/>
              </p14:nvContentPartPr>
              <p14:xfrm>
                <a:off x="6575947" y="3040665"/>
                <a:ext cx="241200" cy="389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7EE19C-07A7-8847-9953-D8B6341DAC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6947" y="3032025"/>
                  <a:ext cx="258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966E44-C33F-CB4A-B10E-A37C00133BF8}"/>
                    </a:ext>
                  </a:extLst>
                </p14:cNvPr>
                <p14:cNvContentPartPr/>
                <p14:nvPr/>
              </p14:nvContentPartPr>
              <p14:xfrm>
                <a:off x="6891667" y="3260265"/>
                <a:ext cx="2973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966E44-C33F-CB4A-B10E-A37C00133B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82667" y="3251625"/>
                  <a:ext cx="315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7E006E-177B-1F45-A077-5EBF1E54283D}"/>
                    </a:ext>
                  </a:extLst>
                </p14:cNvPr>
                <p14:cNvContentPartPr/>
                <p14:nvPr/>
              </p14:nvContentPartPr>
              <p14:xfrm>
                <a:off x="6941347" y="3224985"/>
                <a:ext cx="169920" cy="17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7E006E-177B-1F45-A077-5EBF1E5428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2347" y="3215985"/>
                  <a:ext cx="187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CC562A-1CD5-514D-9599-F17234E4BF8D}"/>
                    </a:ext>
                  </a:extLst>
                </p14:cNvPr>
                <p14:cNvContentPartPr/>
                <p14:nvPr/>
              </p14:nvContentPartPr>
              <p14:xfrm>
                <a:off x="7351027" y="3159105"/>
                <a:ext cx="434160" cy="82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CC562A-1CD5-514D-9599-F17234E4BF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42027" y="3150105"/>
                  <a:ext cx="45180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FF0F27-8D6D-A64B-9B5A-86E92E3C799E}"/>
                    </a:ext>
                  </a:extLst>
                </p14:cNvPr>
                <p14:cNvContentPartPr/>
                <p14:nvPr/>
              </p14:nvContentPartPr>
              <p14:xfrm>
                <a:off x="7945387" y="2989905"/>
                <a:ext cx="214560" cy="46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FF0F27-8D6D-A64B-9B5A-86E92E3C79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36387" y="2980905"/>
                  <a:ext cx="2322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B9BE41E-099D-D046-B399-401DED4F8970}"/>
                    </a:ext>
                  </a:extLst>
                </p14:cNvPr>
                <p14:cNvContentPartPr/>
                <p14:nvPr/>
              </p14:nvContentPartPr>
              <p14:xfrm>
                <a:off x="8180467" y="3170625"/>
                <a:ext cx="180720" cy="120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B9BE41E-099D-D046-B399-401DED4F89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71827" y="3161625"/>
                  <a:ext cx="198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5C0CAC-4FEC-C046-8022-21910B34F151}"/>
                    </a:ext>
                  </a:extLst>
                </p14:cNvPr>
                <p14:cNvContentPartPr/>
                <p14:nvPr/>
              </p14:nvContentPartPr>
              <p14:xfrm>
                <a:off x="8392147" y="3020865"/>
                <a:ext cx="316080" cy="867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5C0CAC-4FEC-C046-8022-21910B34F1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83147" y="3011865"/>
                  <a:ext cx="3337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DD923C-980C-214C-ADDE-5B8BB331B1AF}"/>
                    </a:ext>
                  </a:extLst>
                </p14:cNvPr>
                <p14:cNvContentPartPr/>
                <p14:nvPr/>
              </p14:nvContentPartPr>
              <p14:xfrm>
                <a:off x="6281107" y="4000425"/>
                <a:ext cx="87120" cy="27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DD923C-980C-214C-ADDE-5B8BB331B1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72107" y="3991425"/>
                  <a:ext cx="104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973D83-D90F-DF46-9E93-CF470B015273}"/>
                    </a:ext>
                  </a:extLst>
                </p14:cNvPr>
                <p14:cNvContentPartPr/>
                <p14:nvPr/>
              </p14:nvContentPartPr>
              <p14:xfrm>
                <a:off x="6245107" y="3906465"/>
                <a:ext cx="659880" cy="47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973D83-D90F-DF46-9E93-CF470B0152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36467" y="3897465"/>
                  <a:ext cx="677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1038F0-9DA9-E84C-9543-922E0F40272B}"/>
                    </a:ext>
                  </a:extLst>
                </p14:cNvPr>
                <p14:cNvContentPartPr/>
                <p14:nvPr/>
              </p14:nvContentPartPr>
              <p14:xfrm>
                <a:off x="7050067" y="3781905"/>
                <a:ext cx="78840" cy="24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1038F0-9DA9-E84C-9543-922E0F4027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41067" y="3773265"/>
                  <a:ext cx="96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2ED69A-A729-DB41-9076-FF5A73D818EE}"/>
                    </a:ext>
                  </a:extLst>
                </p14:cNvPr>
                <p14:cNvContentPartPr/>
                <p14:nvPr/>
              </p14:nvContentPartPr>
              <p14:xfrm>
                <a:off x="7086067" y="4019865"/>
                <a:ext cx="87120" cy="2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2ED69A-A729-DB41-9076-FF5A73D818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7427" y="4011225"/>
                  <a:ext cx="104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58E121-004F-0549-B839-3A30F6D183AD}"/>
                    </a:ext>
                  </a:extLst>
                </p14:cNvPr>
                <p14:cNvContentPartPr/>
                <p14:nvPr/>
              </p14:nvContentPartPr>
              <p14:xfrm>
                <a:off x="8308267" y="3863985"/>
                <a:ext cx="61560" cy="392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58E121-004F-0549-B839-3A30F6D183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9267" y="3855345"/>
                  <a:ext cx="79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46A05B-D653-5941-ADA7-336F5EB1C0C8}"/>
                    </a:ext>
                  </a:extLst>
                </p14:cNvPr>
                <p14:cNvContentPartPr/>
                <p14:nvPr/>
              </p14:nvContentPartPr>
              <p14:xfrm>
                <a:off x="8157427" y="4023465"/>
                <a:ext cx="733320" cy="148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46A05B-D653-5941-ADA7-336F5EB1C0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48787" y="4014825"/>
                  <a:ext cx="750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EE65E8-1D8F-AA4B-9855-6C861C8CEAF6}"/>
                    </a:ext>
                  </a:extLst>
                </p14:cNvPr>
                <p14:cNvContentPartPr/>
                <p14:nvPr/>
              </p14:nvContentPartPr>
              <p14:xfrm>
                <a:off x="8877787" y="3985305"/>
                <a:ext cx="78480" cy="330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EE65E8-1D8F-AA4B-9855-6C861C8CEA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68787" y="3976665"/>
                  <a:ext cx="961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E5153D-7191-E84E-AEEC-CD201B29F606}"/>
                    </a:ext>
                  </a:extLst>
                </p14:cNvPr>
                <p14:cNvContentPartPr/>
                <p14:nvPr/>
              </p14:nvContentPartPr>
              <p14:xfrm>
                <a:off x="8744947" y="3860745"/>
                <a:ext cx="222840" cy="20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E5153D-7191-E84E-AEEC-CD201B29F6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35947" y="3852105"/>
                  <a:ext cx="240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E202F45-BCAD-8944-8DFF-DF74A4AE1945}"/>
                    </a:ext>
                  </a:extLst>
                </p14:cNvPr>
                <p14:cNvContentPartPr/>
                <p14:nvPr/>
              </p14:nvContentPartPr>
              <p14:xfrm>
                <a:off x="8979667" y="4013745"/>
                <a:ext cx="7200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E202F45-BCAD-8944-8DFF-DF74A4AE19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70667" y="4004745"/>
                  <a:ext cx="89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1DE8F2-E3CD-4949-A0EB-4EA3A6E8B4A8}"/>
                    </a:ext>
                  </a:extLst>
                </p14:cNvPr>
                <p14:cNvContentPartPr/>
                <p14:nvPr/>
              </p14:nvContentPartPr>
              <p14:xfrm>
                <a:off x="9035107" y="4013745"/>
                <a:ext cx="16560" cy="6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1DE8F2-E3CD-4949-A0EB-4EA3A6E8B4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26107" y="4004745"/>
                  <a:ext cx="34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3F7516-353A-424F-B4D6-7BCA42927DD3}"/>
                    </a:ext>
                  </a:extLst>
                </p14:cNvPr>
                <p14:cNvContentPartPr/>
                <p14:nvPr/>
              </p14:nvContentPartPr>
              <p14:xfrm>
                <a:off x="4367707" y="2854185"/>
                <a:ext cx="771120" cy="929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3F7516-353A-424F-B4D6-7BCA42927D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58707" y="2845545"/>
                  <a:ext cx="788760" cy="9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25B053-BE5B-D844-8B01-D9CD06F7ED4A}"/>
              </a:ext>
            </a:extLst>
          </p:cNvPr>
          <p:cNvGrpSpPr/>
          <p:nvPr/>
        </p:nvGrpSpPr>
        <p:grpSpPr>
          <a:xfrm>
            <a:off x="5087347" y="5102025"/>
            <a:ext cx="1429560" cy="587520"/>
            <a:chOff x="5087347" y="5102025"/>
            <a:chExt cx="142956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539B48-3C07-494D-9C5F-C0F08F72BD36}"/>
                    </a:ext>
                  </a:extLst>
                </p14:cNvPr>
                <p14:cNvContentPartPr/>
                <p14:nvPr/>
              </p14:nvContentPartPr>
              <p14:xfrm>
                <a:off x="5087347" y="5177265"/>
                <a:ext cx="31140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539B48-3C07-494D-9C5F-C0F08F72BD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78707" y="5168265"/>
                  <a:ext cx="329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7256CE-27F2-0447-826F-33B27154DA6C}"/>
                    </a:ext>
                  </a:extLst>
                </p14:cNvPr>
                <p14:cNvContentPartPr/>
                <p14:nvPr/>
              </p14:nvContentPartPr>
              <p14:xfrm>
                <a:off x="5449867" y="5327745"/>
                <a:ext cx="85320" cy="1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7256CE-27F2-0447-826F-33B27154DA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40867" y="5319105"/>
                  <a:ext cx="102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08B533-111C-8941-856E-B0941188C4C0}"/>
                    </a:ext>
                  </a:extLst>
                </p14:cNvPr>
                <p14:cNvContentPartPr/>
                <p14:nvPr/>
              </p14:nvContentPartPr>
              <p14:xfrm>
                <a:off x="5456707" y="5353305"/>
                <a:ext cx="153720" cy="71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08B533-111C-8941-856E-B0941188C4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8067" y="5344665"/>
                  <a:ext cx="171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C9B6A7-FECD-4F47-83CD-38E2512983B2}"/>
                    </a:ext>
                  </a:extLst>
                </p14:cNvPr>
                <p14:cNvContentPartPr/>
                <p14:nvPr/>
              </p14:nvContentPartPr>
              <p14:xfrm>
                <a:off x="5616547" y="5110305"/>
                <a:ext cx="143280" cy="330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C9B6A7-FECD-4F47-83CD-38E2512983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7907" y="5101305"/>
                  <a:ext cx="160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DB7BD3-6D8C-9244-A9E4-4D8B9F622ECC}"/>
                    </a:ext>
                  </a:extLst>
                </p14:cNvPr>
                <p14:cNvContentPartPr/>
                <p14:nvPr/>
              </p14:nvContentPartPr>
              <p14:xfrm>
                <a:off x="5651107" y="5102025"/>
                <a:ext cx="673560" cy="587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DB7BD3-6D8C-9244-A9E4-4D8B9F622E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2107" y="5093025"/>
                  <a:ext cx="6912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695219-1FE6-D545-ACDC-96AE53AC3D23}"/>
                    </a:ext>
                  </a:extLst>
                </p14:cNvPr>
                <p14:cNvContentPartPr/>
                <p14:nvPr/>
              </p14:nvContentPartPr>
              <p14:xfrm>
                <a:off x="6387667" y="5102025"/>
                <a:ext cx="129240" cy="20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695219-1FE6-D545-ACDC-96AE53AC3D2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8667" y="5093025"/>
                  <a:ext cx="14688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3A7199C-3936-154F-BBE3-D2465834C1EE}"/>
                  </a:ext>
                </a:extLst>
              </p14:cNvPr>
              <p14:cNvContentPartPr/>
              <p14:nvPr/>
            </p14:nvContentPartPr>
            <p14:xfrm>
              <a:off x="9209347" y="3116625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3A7199C-3936-154F-BBE3-D2465834C1E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00707" y="31079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99B2D84-A73B-5A43-BD83-4FD521E49784}"/>
                  </a:ext>
                </a:extLst>
              </p14:cNvPr>
              <p14:cNvContentPartPr/>
              <p14:nvPr/>
            </p14:nvContentPartPr>
            <p14:xfrm>
              <a:off x="9187747" y="3326145"/>
              <a:ext cx="215640" cy="408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99B2D84-A73B-5A43-BD83-4FD521E4978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178747" y="3317505"/>
                <a:ext cx="233280" cy="42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0922B44-2D49-DE41-8952-1643C3048F4C}"/>
              </a:ext>
            </a:extLst>
          </p:cNvPr>
          <p:cNvGrpSpPr/>
          <p:nvPr/>
        </p:nvGrpSpPr>
        <p:grpSpPr>
          <a:xfrm>
            <a:off x="6685387" y="4828425"/>
            <a:ext cx="1767960" cy="729720"/>
            <a:chOff x="6685387" y="4828425"/>
            <a:chExt cx="1767960" cy="7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3C83D3-2C95-5C40-92C8-ADFCCF764A00}"/>
                    </a:ext>
                  </a:extLst>
                </p14:cNvPr>
                <p14:cNvContentPartPr/>
                <p14:nvPr/>
              </p14:nvContentPartPr>
              <p14:xfrm>
                <a:off x="6965107" y="4906905"/>
                <a:ext cx="101520" cy="31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3C83D3-2C95-5C40-92C8-ADFCCF764A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56467" y="4897905"/>
                  <a:ext cx="1191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110F9D9-0B55-0042-B672-09615B994FA6}"/>
                    </a:ext>
                  </a:extLst>
                </p14:cNvPr>
                <p14:cNvContentPartPr/>
                <p14:nvPr/>
              </p14:nvContentPartPr>
              <p14:xfrm>
                <a:off x="6966547" y="4982505"/>
                <a:ext cx="632520" cy="149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110F9D9-0B55-0042-B672-09615B994F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57907" y="4973865"/>
                  <a:ext cx="650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67EA92-0C09-314B-A53E-C965637080D7}"/>
                    </a:ext>
                  </a:extLst>
                </p14:cNvPr>
                <p14:cNvContentPartPr/>
                <p14:nvPr/>
              </p14:nvContentPartPr>
              <p14:xfrm>
                <a:off x="7647307" y="4893225"/>
                <a:ext cx="143640" cy="48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67EA92-0C09-314B-A53E-C965637080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38667" y="4884585"/>
                  <a:ext cx="1612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ACB5DB-9BFC-424D-BF07-8DFCDB3B0ACD}"/>
                    </a:ext>
                  </a:extLst>
                </p14:cNvPr>
                <p14:cNvContentPartPr/>
                <p14:nvPr/>
              </p14:nvContentPartPr>
              <p14:xfrm>
                <a:off x="7711027" y="4961625"/>
                <a:ext cx="27936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ACB5DB-9BFC-424D-BF07-8DFCDB3B0A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02027" y="4952625"/>
                  <a:ext cx="29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3AA1A9-5899-BE48-BB5B-CD026C4843B9}"/>
                    </a:ext>
                  </a:extLst>
                </p14:cNvPr>
                <p14:cNvContentPartPr/>
                <p14:nvPr/>
              </p14:nvContentPartPr>
              <p14:xfrm>
                <a:off x="7808227" y="4828425"/>
                <a:ext cx="228600" cy="12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3AA1A9-5899-BE48-BB5B-CD026C4843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9587" y="4819425"/>
                  <a:ext cx="246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5C7DA1-9EE1-6742-A57C-0C1EE6F75D15}"/>
                    </a:ext>
                  </a:extLst>
                </p14:cNvPr>
                <p14:cNvContentPartPr/>
                <p14:nvPr/>
              </p14:nvContentPartPr>
              <p14:xfrm>
                <a:off x="8256787" y="4900065"/>
                <a:ext cx="196560" cy="33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5C7DA1-9EE1-6742-A57C-0C1EE6F75D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47787" y="4891065"/>
                  <a:ext cx="214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FFEF49-B881-7C4E-BD40-AFEF3B9B355C}"/>
                    </a:ext>
                  </a:extLst>
                </p14:cNvPr>
                <p14:cNvContentPartPr/>
                <p14:nvPr/>
              </p14:nvContentPartPr>
              <p14:xfrm>
                <a:off x="8189467" y="5004105"/>
                <a:ext cx="245160" cy="1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FFEF49-B881-7C4E-BD40-AFEF3B9B35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80467" y="4995465"/>
                  <a:ext cx="262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AF66E58-E88B-A240-8A2F-2D0A50032E89}"/>
                    </a:ext>
                  </a:extLst>
                </p14:cNvPr>
                <p14:cNvContentPartPr/>
                <p14:nvPr/>
              </p14:nvContentPartPr>
              <p14:xfrm>
                <a:off x="7944667" y="4959825"/>
                <a:ext cx="44280" cy="24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AF66E58-E88B-A240-8A2F-2D0A50032E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36027" y="4951185"/>
                  <a:ext cx="61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5EA94DD-0EEC-504C-8E63-5300CB0536C9}"/>
                    </a:ext>
                  </a:extLst>
                </p14:cNvPr>
                <p14:cNvContentPartPr/>
                <p14:nvPr/>
              </p14:nvContentPartPr>
              <p14:xfrm>
                <a:off x="6685387" y="5109945"/>
                <a:ext cx="360" cy="22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5EA94DD-0EEC-504C-8E63-5300CB0536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76747" y="5100945"/>
                  <a:ext cx="1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6BE37A-BA11-0C48-BB2A-F2293B8115E9}"/>
                    </a:ext>
                  </a:extLst>
                </p14:cNvPr>
                <p14:cNvContentPartPr/>
                <p14:nvPr/>
              </p14:nvContentPartPr>
              <p14:xfrm>
                <a:off x="6737227" y="5290665"/>
                <a:ext cx="89640" cy="267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96BE37A-BA11-0C48-BB2A-F2293B8115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28587" y="5282025"/>
                  <a:ext cx="10728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146E621-6FB8-6D43-A1D0-3F1A8F81622D}"/>
                  </a:ext>
                </a:extLst>
              </p14:cNvPr>
              <p14:cNvContentPartPr/>
              <p14:nvPr/>
            </p14:nvContentPartPr>
            <p14:xfrm>
              <a:off x="1736827" y="1833945"/>
              <a:ext cx="1980000" cy="138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146E621-6FB8-6D43-A1D0-3F1A8F81622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27827" y="1825305"/>
                <a:ext cx="1997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AAFCDF-2E53-6F48-A779-8E69BA31D5EF}"/>
                  </a:ext>
                </a:extLst>
              </p14:cNvPr>
              <p14:cNvContentPartPr/>
              <p14:nvPr/>
            </p14:nvContentPartPr>
            <p14:xfrm>
              <a:off x="4274107" y="1897665"/>
              <a:ext cx="2329560" cy="77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AAFCDF-2E53-6F48-A779-8E69BA31D5E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65107" y="1889025"/>
                <a:ext cx="23472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8F9367D-B249-A448-9001-B9637DF52049}"/>
                  </a:ext>
                </a:extLst>
              </p14:cNvPr>
              <p14:cNvContentPartPr/>
              <p14:nvPr/>
            </p14:nvContentPartPr>
            <p14:xfrm>
              <a:off x="7036027" y="1864545"/>
              <a:ext cx="1608480" cy="40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8F9367D-B249-A448-9001-B9637DF5204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27387" y="1855545"/>
                <a:ext cx="1626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5F3E4A-5358-0B46-8FEA-47C0B8597064}"/>
                  </a:ext>
                </a:extLst>
              </p14:cNvPr>
              <p14:cNvContentPartPr/>
              <p14:nvPr/>
            </p14:nvContentPartPr>
            <p14:xfrm>
              <a:off x="9299707" y="1898385"/>
              <a:ext cx="2150640" cy="63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5F3E4A-5358-0B46-8FEA-47C0B859706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90707" y="1889385"/>
                <a:ext cx="216828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48F4322-4771-1A4B-B3AF-8FE8B8FC9EB2}"/>
              </a:ext>
            </a:extLst>
          </p:cNvPr>
          <p:cNvGrpSpPr/>
          <p:nvPr/>
        </p:nvGrpSpPr>
        <p:grpSpPr>
          <a:xfrm>
            <a:off x="684547" y="3311025"/>
            <a:ext cx="1326960" cy="497520"/>
            <a:chOff x="684547" y="3311025"/>
            <a:chExt cx="132696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255F04C-8018-B94F-B281-9F27CBFE44AF}"/>
                    </a:ext>
                  </a:extLst>
                </p14:cNvPr>
                <p14:cNvContentPartPr/>
                <p14:nvPr/>
              </p14:nvContentPartPr>
              <p14:xfrm>
                <a:off x="684547" y="3605145"/>
                <a:ext cx="360" cy="16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255F04C-8018-B94F-B281-9F27CBFE44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5547" y="3596145"/>
                  <a:ext cx="1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8FA794-A257-B945-B1AC-0EE825FC88EE}"/>
                    </a:ext>
                  </a:extLst>
                </p14:cNvPr>
                <p14:cNvContentPartPr/>
                <p14:nvPr/>
              </p14:nvContentPartPr>
              <p14:xfrm>
                <a:off x="691387" y="3569505"/>
                <a:ext cx="12600" cy="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8FA794-A257-B945-B1AC-0EE825FC88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2747" y="3560505"/>
                  <a:ext cx="30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B67E92-9C8F-3C4F-8E27-49CC8D0CB349}"/>
                    </a:ext>
                  </a:extLst>
                </p14:cNvPr>
                <p14:cNvContentPartPr/>
                <p14:nvPr/>
              </p14:nvContentPartPr>
              <p14:xfrm>
                <a:off x="778867" y="3311025"/>
                <a:ext cx="366120" cy="497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B67E92-9C8F-3C4F-8E27-49CC8D0CB34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9867" y="3302385"/>
                  <a:ext cx="3837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2D581F-31B4-7D43-AF1E-2EB58BB1C55A}"/>
                    </a:ext>
                  </a:extLst>
                </p14:cNvPr>
                <p14:cNvContentPartPr/>
                <p14:nvPr/>
              </p14:nvContentPartPr>
              <p14:xfrm>
                <a:off x="988747" y="3655185"/>
                <a:ext cx="246600" cy="40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2D581F-31B4-7D43-AF1E-2EB58BB1C5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0107" y="3646545"/>
                  <a:ext cx="264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8493557-6432-9845-A920-CC069F8613E8}"/>
                    </a:ext>
                  </a:extLst>
                </p14:cNvPr>
                <p14:cNvContentPartPr/>
                <p14:nvPr/>
              </p14:nvContentPartPr>
              <p14:xfrm>
                <a:off x="1398067" y="3421905"/>
                <a:ext cx="313920" cy="346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8493557-6432-9845-A920-CC069F8613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89427" y="3413265"/>
                  <a:ext cx="3315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455855D-E1AE-404F-B23C-FD952A5175E5}"/>
                    </a:ext>
                  </a:extLst>
                </p14:cNvPr>
                <p14:cNvContentPartPr/>
                <p14:nvPr/>
              </p14:nvContentPartPr>
              <p14:xfrm>
                <a:off x="1710907" y="3444225"/>
                <a:ext cx="300600" cy="307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455855D-E1AE-404F-B23C-FD952A5175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02267" y="3435225"/>
                  <a:ext cx="31824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78F1BE-CC8D-BF40-9E33-6B10DDB12185}"/>
              </a:ext>
            </a:extLst>
          </p:cNvPr>
          <p:cNvGrpSpPr/>
          <p:nvPr/>
        </p:nvGrpSpPr>
        <p:grpSpPr>
          <a:xfrm>
            <a:off x="2397427" y="3452505"/>
            <a:ext cx="1290960" cy="1931400"/>
            <a:chOff x="2397427" y="3452505"/>
            <a:chExt cx="1290960" cy="19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B41832B-200A-084C-9761-2F9EC592B0A0}"/>
                    </a:ext>
                  </a:extLst>
                </p14:cNvPr>
                <p14:cNvContentPartPr/>
                <p14:nvPr/>
              </p14:nvContentPartPr>
              <p14:xfrm>
                <a:off x="2397427" y="3452505"/>
                <a:ext cx="23724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41832B-200A-084C-9761-2F9EC592B0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88427" y="3443505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960379-ED72-B945-A92A-627F86DB4CC7}"/>
                    </a:ext>
                  </a:extLst>
                </p14:cNvPr>
                <p14:cNvContentPartPr/>
                <p14:nvPr/>
              </p14:nvContentPartPr>
              <p14:xfrm>
                <a:off x="2851027" y="3596145"/>
                <a:ext cx="99360" cy="7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960379-ED72-B945-A92A-627F86DB4C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42387" y="3587505"/>
                  <a:ext cx="117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9979270-FB8D-DF4E-A1B6-0443A76C13CD}"/>
                    </a:ext>
                  </a:extLst>
                </p14:cNvPr>
                <p14:cNvContentPartPr/>
                <p14:nvPr/>
              </p14:nvContentPartPr>
              <p14:xfrm>
                <a:off x="2815747" y="3626025"/>
                <a:ext cx="162720" cy="41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9979270-FB8D-DF4E-A1B6-0443A76C13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06747" y="3617025"/>
                  <a:ext cx="180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9701258-16C7-A748-8811-0CB1E8F19AA3}"/>
                    </a:ext>
                  </a:extLst>
                </p14:cNvPr>
                <p14:cNvContentPartPr/>
                <p14:nvPr/>
              </p14:nvContentPartPr>
              <p14:xfrm>
                <a:off x="3239827" y="3478785"/>
                <a:ext cx="56520" cy="27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9701258-16C7-A748-8811-0CB1E8F19A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30827" y="3470145"/>
                  <a:ext cx="74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2CED4C-D847-F542-B408-97338169024D}"/>
                    </a:ext>
                  </a:extLst>
                </p14:cNvPr>
                <p14:cNvContentPartPr/>
                <p14:nvPr/>
              </p14:nvContentPartPr>
              <p14:xfrm>
                <a:off x="3393907" y="3525225"/>
                <a:ext cx="102960" cy="266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2CED4C-D847-F542-B408-9733816902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85267" y="3516225"/>
                  <a:ext cx="120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C661CD-0B20-214B-ADE1-A12E4F702278}"/>
                    </a:ext>
                  </a:extLst>
                </p14:cNvPr>
                <p14:cNvContentPartPr/>
                <p14:nvPr/>
              </p14:nvContentPartPr>
              <p14:xfrm>
                <a:off x="3647347" y="3755625"/>
                <a:ext cx="41040" cy="10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C661CD-0B20-214B-ADE1-A12E4F7022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38347" y="3746985"/>
                  <a:ext cx="58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1468A0D-86DB-BC43-A87D-3956B7961DA2}"/>
                    </a:ext>
                  </a:extLst>
                </p14:cNvPr>
                <p14:cNvContentPartPr/>
                <p14:nvPr/>
              </p14:nvContentPartPr>
              <p14:xfrm>
                <a:off x="3657067" y="3649785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1468A0D-86DB-BC43-A87D-3956B7961D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48427" y="3640785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1595417-7E3A-5142-A130-D87EF0639414}"/>
                    </a:ext>
                  </a:extLst>
                </p14:cNvPr>
                <p14:cNvContentPartPr/>
                <p14:nvPr/>
              </p14:nvContentPartPr>
              <p14:xfrm>
                <a:off x="2434147" y="3853905"/>
                <a:ext cx="426960" cy="1530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1595417-7E3A-5142-A130-D87EF063941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425507" y="3844905"/>
                  <a:ext cx="444600" cy="15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BDE2BE1-B0ED-CA46-9EB5-D2249620F6F3}"/>
                    </a:ext>
                  </a:extLst>
                </p14:cNvPr>
                <p14:cNvContentPartPr/>
                <p14:nvPr/>
              </p14:nvContentPartPr>
              <p14:xfrm>
                <a:off x="3279787" y="3881985"/>
                <a:ext cx="385560" cy="1423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BDE2BE1-B0ED-CA46-9EB5-D2249620F6F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270787" y="3872985"/>
                  <a:ext cx="403200" cy="14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7A94B42-591D-CB4E-926B-2CA77AB08A53}"/>
                  </a:ext>
                </a:extLst>
              </p14:cNvPr>
              <p14:cNvContentPartPr/>
              <p14:nvPr/>
            </p14:nvContentPartPr>
            <p14:xfrm>
              <a:off x="5050267" y="2252985"/>
              <a:ext cx="2604600" cy="72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7A94B42-591D-CB4E-926B-2CA77AB08A5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041267" y="2244345"/>
                <a:ext cx="262224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56903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Objects Lifetime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11582479" cy="14919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în majoritatea cazurilor</a:t>
            </a:r>
            <a:r>
              <a:rPr lang="en-US" noProof="1"/>
              <a:t>, un temporary object este distrus la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ultimul pas din evaluarea expresiei </a:t>
            </a:r>
            <a:r>
              <a:rPr lang="en-US" noProof="1"/>
              <a:t>care conține locul în care a fost creat temporary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1">
                <a:highlight>
                  <a:srgbClr val="F5F5F5"/>
                </a:highlight>
              </a:rPr>
              <a:t>double const </a:t>
            </a:r>
            <a:r>
              <a:rPr lang="en-US" noProof="1">
                <a:highlight>
                  <a:srgbClr val="F5F5F5"/>
                </a:highlight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>
                <a:highlight>
                  <a:srgbClr val="F5F5F5"/>
                </a:highlight>
              </a:rPr>
              <a:t> rd = 3;</a:t>
            </a:r>
            <a:r>
              <a:rPr lang="en-US" noProof="1"/>
              <a:t> 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temporary lifetime extension</a:t>
            </a:r>
            <a:endParaRPr lang="en-US" noProof="1"/>
          </a:p>
          <a:p>
            <a:pPr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0A83AA-8DA4-8941-B76A-07837169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8" y="3220279"/>
            <a:ext cx="7063540" cy="162007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A265AC-672A-6E44-9C38-A0C78EA57A63}"/>
              </a:ext>
            </a:extLst>
          </p:cNvPr>
          <p:cNvGrpSpPr/>
          <p:nvPr/>
        </p:nvGrpSpPr>
        <p:grpSpPr>
          <a:xfrm>
            <a:off x="869947" y="2482665"/>
            <a:ext cx="2357280" cy="526680"/>
            <a:chOff x="869947" y="2482665"/>
            <a:chExt cx="235728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3894B67-B7EA-6546-BDF2-EA3E2543FD97}"/>
                    </a:ext>
                  </a:extLst>
                </p14:cNvPr>
                <p14:cNvContentPartPr/>
                <p14:nvPr/>
              </p14:nvContentPartPr>
              <p14:xfrm>
                <a:off x="869947" y="2590665"/>
                <a:ext cx="196560" cy="378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3894B67-B7EA-6546-BDF2-EA3E2543FD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1307" y="2582025"/>
                  <a:ext cx="2142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075352-2E2C-4B41-B21A-5CEF8BA486EB}"/>
                    </a:ext>
                  </a:extLst>
                </p14:cNvPr>
                <p14:cNvContentPartPr/>
                <p14:nvPr/>
              </p14:nvContentPartPr>
              <p14:xfrm>
                <a:off x="1108987" y="2489145"/>
                <a:ext cx="653760" cy="50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075352-2E2C-4B41-B21A-5CEF8BA486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9987" y="2480505"/>
                  <a:ext cx="6714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764B9B-B11E-7640-8568-919F91EF5F20}"/>
                    </a:ext>
                  </a:extLst>
                </p14:cNvPr>
                <p14:cNvContentPartPr/>
                <p14:nvPr/>
              </p14:nvContentPartPr>
              <p14:xfrm>
                <a:off x="1935547" y="2482665"/>
                <a:ext cx="366840" cy="503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764B9B-B11E-7640-8568-919F91EF5F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6547" y="2474025"/>
                  <a:ext cx="384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D83B96-8A82-474C-A251-EB1824592E05}"/>
                    </a:ext>
                  </a:extLst>
                </p14:cNvPr>
                <p14:cNvContentPartPr/>
                <p14:nvPr/>
              </p14:nvContentPartPr>
              <p14:xfrm>
                <a:off x="2534587" y="2497065"/>
                <a:ext cx="361080" cy="46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D83B96-8A82-474C-A251-EB1824592E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5947" y="2488425"/>
                  <a:ext cx="378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AEBAF1-BCA9-5041-A014-E2248EE37D4E}"/>
                    </a:ext>
                  </a:extLst>
                </p14:cNvPr>
                <p14:cNvContentPartPr/>
                <p14:nvPr/>
              </p14:nvContentPartPr>
              <p14:xfrm>
                <a:off x="2896027" y="2647185"/>
                <a:ext cx="331200" cy="36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AEBAF1-BCA9-5041-A014-E2248EE37D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87387" y="2638545"/>
                  <a:ext cx="34884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CE81D-1196-734D-8C48-B60107548BBF}"/>
              </a:ext>
            </a:extLst>
          </p:cNvPr>
          <p:cNvGrpSpPr/>
          <p:nvPr/>
        </p:nvGrpSpPr>
        <p:grpSpPr>
          <a:xfrm>
            <a:off x="3571387" y="2531625"/>
            <a:ext cx="1395000" cy="568800"/>
            <a:chOff x="3571387" y="2531625"/>
            <a:chExt cx="1395000" cy="5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1CB4B1-45A7-894A-9C7D-9AB55AA3B3D4}"/>
                    </a:ext>
                  </a:extLst>
                </p14:cNvPr>
                <p14:cNvContentPartPr/>
                <p14:nvPr/>
              </p14:nvContentPartPr>
              <p14:xfrm>
                <a:off x="3571387" y="2744385"/>
                <a:ext cx="196920" cy="23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1CB4B1-45A7-894A-9C7D-9AB55AA3B3D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62387" y="2735385"/>
                  <a:ext cx="214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3C7C72-9E5F-E84F-9578-AD474AC64F63}"/>
                    </a:ext>
                  </a:extLst>
                </p14:cNvPr>
                <p14:cNvContentPartPr/>
                <p14:nvPr/>
              </p14:nvContentPartPr>
              <p14:xfrm>
                <a:off x="3838147" y="2531625"/>
                <a:ext cx="255240" cy="459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3C7C72-9E5F-E84F-9578-AD474AC64F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29507" y="2522625"/>
                  <a:ext cx="2728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41385B-AB63-024B-A9CF-ED20AA9954BF}"/>
                    </a:ext>
                  </a:extLst>
                </p14:cNvPr>
                <p14:cNvContentPartPr/>
                <p14:nvPr/>
              </p14:nvContentPartPr>
              <p14:xfrm>
                <a:off x="4264027" y="2857065"/>
                <a:ext cx="15732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41385B-AB63-024B-A9CF-ED20AA9954B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55027" y="2848425"/>
                  <a:ext cx="174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CEA0ED-FB3B-A94F-9B45-4C7B665B022A}"/>
                    </a:ext>
                  </a:extLst>
                </p14:cNvPr>
                <p14:cNvContentPartPr/>
                <p14:nvPr/>
              </p14:nvContentPartPr>
              <p14:xfrm>
                <a:off x="4162867" y="2918625"/>
                <a:ext cx="222120" cy="33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CEA0ED-FB3B-A94F-9B45-4C7B665B02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53867" y="2909625"/>
                  <a:ext cx="239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70BBB7-24F7-6C4F-96E1-CBB7D0302206}"/>
                    </a:ext>
                  </a:extLst>
                </p14:cNvPr>
                <p14:cNvContentPartPr/>
                <p14:nvPr/>
              </p14:nvContentPartPr>
              <p14:xfrm>
                <a:off x="4583347" y="2829705"/>
                <a:ext cx="128160" cy="6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70BBB7-24F7-6C4F-96E1-CBB7D03022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74707" y="2821065"/>
                  <a:ext cx="145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952C95-C9E3-174F-BFC4-C781F3A81349}"/>
                    </a:ext>
                  </a:extLst>
                </p14:cNvPr>
                <p14:cNvContentPartPr/>
                <p14:nvPr/>
              </p14:nvContentPartPr>
              <p14:xfrm>
                <a:off x="4651747" y="2895225"/>
                <a:ext cx="6012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952C95-C9E3-174F-BFC4-C781F3A813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42747" y="2886225"/>
                  <a:ext cx="77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A46CF7-F0C9-6F46-8309-C17DEE3D484E}"/>
                    </a:ext>
                  </a:extLst>
                </p14:cNvPr>
                <p14:cNvContentPartPr/>
                <p14:nvPr/>
              </p14:nvContentPartPr>
              <p14:xfrm>
                <a:off x="4825987" y="2881905"/>
                <a:ext cx="14040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A46CF7-F0C9-6F46-8309-C17DEE3D48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17347" y="2872905"/>
                  <a:ext cx="158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6C28C8-28D2-D245-9481-5A0A98CFC804}"/>
                    </a:ext>
                  </a:extLst>
                </p14:cNvPr>
                <p14:cNvContentPartPr/>
                <p14:nvPr/>
              </p14:nvContentPartPr>
              <p14:xfrm>
                <a:off x="4839307" y="2923665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6C28C8-28D2-D245-9481-5A0A98CFC8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830667" y="29146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D88E2BD-F66F-BA4F-A204-CB7AC79BC34D}"/>
                  </a:ext>
                </a:extLst>
              </p14:cNvPr>
              <p14:cNvContentPartPr/>
              <p14:nvPr/>
            </p14:nvContentPartPr>
            <p14:xfrm>
              <a:off x="4906627" y="2755185"/>
              <a:ext cx="36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D88E2BD-F66F-BA4F-A204-CB7AC79BC34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97987" y="274618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AE7AE5-4DD5-7B4C-BE2A-46329A6C5808}"/>
                  </a:ext>
                </a:extLst>
              </p14:cNvPr>
              <p14:cNvContentPartPr/>
              <p14:nvPr/>
            </p14:nvContentPartPr>
            <p14:xfrm>
              <a:off x="508867" y="2012505"/>
              <a:ext cx="115560" cy="1056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AE7AE5-4DD5-7B4C-BE2A-46329A6C58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867" y="2003865"/>
                <a:ext cx="133200" cy="10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E16A527-AFD6-4B44-B69A-A14E74D956F7}"/>
                  </a:ext>
                </a:extLst>
              </p14:cNvPr>
              <p14:cNvContentPartPr/>
              <p14:nvPr/>
            </p14:nvContentPartPr>
            <p14:xfrm>
              <a:off x="6552907" y="3118785"/>
              <a:ext cx="457920" cy="117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E16A527-AFD6-4B44-B69A-A14E74D956F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4267" y="3109785"/>
                <a:ext cx="475560" cy="11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80B158C-971C-424D-AD66-3CFB768F25B1}"/>
              </a:ext>
            </a:extLst>
          </p:cNvPr>
          <p:cNvGrpSpPr/>
          <p:nvPr/>
        </p:nvGrpSpPr>
        <p:grpSpPr>
          <a:xfrm>
            <a:off x="1705867" y="4199145"/>
            <a:ext cx="615240" cy="277920"/>
            <a:chOff x="1705867" y="4199145"/>
            <a:chExt cx="61524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58064A-3659-7A42-B5C0-0EA2278D6C85}"/>
                    </a:ext>
                  </a:extLst>
                </p14:cNvPr>
                <p14:cNvContentPartPr/>
                <p14:nvPr/>
              </p14:nvContentPartPr>
              <p14:xfrm>
                <a:off x="1705867" y="4199145"/>
                <a:ext cx="124560" cy="196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58064A-3659-7A42-B5C0-0EA2278D6C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7227" y="4190505"/>
                  <a:ext cx="142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BB011F-4F46-F449-BC3C-B77CA8AFD769}"/>
                    </a:ext>
                  </a:extLst>
                </p14:cNvPr>
                <p14:cNvContentPartPr/>
                <p14:nvPr/>
              </p14:nvContentPartPr>
              <p14:xfrm>
                <a:off x="1997107" y="4425225"/>
                <a:ext cx="324000" cy="5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BB011F-4F46-F449-BC3C-B77CA8AFD7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88107" y="4416585"/>
                  <a:ext cx="3416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FF2C01-77AD-6E4C-8F5E-3018542391C3}"/>
              </a:ext>
            </a:extLst>
          </p:cNvPr>
          <p:cNvGrpSpPr/>
          <p:nvPr/>
        </p:nvGrpSpPr>
        <p:grpSpPr>
          <a:xfrm>
            <a:off x="8191987" y="3092145"/>
            <a:ext cx="612360" cy="663120"/>
            <a:chOff x="8191987" y="3092145"/>
            <a:chExt cx="612360" cy="66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71C88F-26EF-5747-9834-43F4941FDC93}"/>
                    </a:ext>
                  </a:extLst>
                </p14:cNvPr>
                <p14:cNvContentPartPr/>
                <p14:nvPr/>
              </p14:nvContentPartPr>
              <p14:xfrm>
                <a:off x="8585467" y="3092145"/>
                <a:ext cx="360" cy="4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71C88F-26EF-5747-9834-43F4941FDC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76467" y="3083505"/>
                  <a:ext cx="18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8AC78A-E08B-4040-B911-F8E8CF006EC9}"/>
                    </a:ext>
                  </a:extLst>
                </p14:cNvPr>
                <p14:cNvContentPartPr/>
                <p14:nvPr/>
              </p14:nvContentPartPr>
              <p14:xfrm>
                <a:off x="8191987" y="3496785"/>
                <a:ext cx="23112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8AC78A-E08B-4040-B911-F8E8CF006E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83347" y="3487785"/>
                  <a:ext cx="248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189166-C5A7-9242-88C3-FC9836596635}"/>
                    </a:ext>
                  </a:extLst>
                </p14:cNvPr>
                <p14:cNvContentPartPr/>
                <p14:nvPr/>
              </p14:nvContentPartPr>
              <p14:xfrm>
                <a:off x="8559547" y="3114105"/>
                <a:ext cx="244800" cy="51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189166-C5A7-9242-88C3-FC983659663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50547" y="3105465"/>
                  <a:ext cx="262440" cy="5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2433CA-71C5-3B43-AB7B-440F52CFC0D9}"/>
                  </a:ext>
                </a:extLst>
              </p14:cNvPr>
              <p14:cNvContentPartPr/>
              <p14:nvPr/>
            </p14:nvContentPartPr>
            <p14:xfrm>
              <a:off x="8535067" y="2701545"/>
              <a:ext cx="1333800" cy="35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2433CA-71C5-3B43-AB7B-440F52CFC0D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26067" y="2692905"/>
                <a:ext cx="13514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6F4CAB-4874-A049-8167-8B825FAD65EB}"/>
                  </a:ext>
                </a:extLst>
              </p14:cNvPr>
              <p14:cNvContentPartPr/>
              <p14:nvPr/>
            </p14:nvContentPartPr>
            <p14:xfrm>
              <a:off x="8510227" y="2613345"/>
              <a:ext cx="1291680" cy="236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6F4CAB-4874-A049-8167-8B825FAD65E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501227" y="2604705"/>
                <a:ext cx="130932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0289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681FEF41-E776-F54F-9B7F-0B89E7310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40" t="2307"/>
          <a:stretch/>
        </p:blipFill>
        <p:spPr>
          <a:xfrm>
            <a:off x="6669157" y="1596679"/>
            <a:ext cx="4449174" cy="3664640"/>
          </a:xfr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1C728E-CEE7-354C-BB5C-5B75BE33EAFB}"/>
              </a:ext>
            </a:extLst>
          </p:cNvPr>
          <p:cNvSpPr txBox="1">
            <a:spLocks/>
          </p:cNvSpPr>
          <p:nvPr/>
        </p:nvSpPr>
        <p:spPr>
          <a:xfrm>
            <a:off x="304721" y="1132014"/>
            <a:ext cx="5789691" cy="4593971"/>
          </a:xfrm>
          <a:prstGeom prst="rect">
            <a:avLst/>
          </a:prstGeom>
        </p:spPr>
        <p:txBody>
          <a:bodyPr vert="horz" lIns="45720" tIns="45720" rIns="45720" bIns="45720" rtlCol="0" anchor="t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Font typeface="Wingdings" pitchFamily="2" charset="2"/>
              <a:buNone/>
            </a:pPr>
            <a:r>
              <a:rPr lang="en-US" sz="1800" b="1" noProof="1"/>
              <a:t>Stack Pros &amp; Cons: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acces rapid la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memoria este gestionată de CPU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memoria nu este fragmentată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dimensiunea este limitată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variabilele nu pot fi redimensionate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dimensiunea este impusă de OS înainte de compilare</a:t>
            </a:r>
          </a:p>
          <a:p>
            <a:pPr marL="9525" indent="0">
              <a:buFont typeface="Wingdings" pitchFamily="2" charset="2"/>
              <a:buNone/>
            </a:pPr>
            <a:r>
              <a:rPr lang="en-US" sz="1800" b="1" noProof="1"/>
              <a:t>Heap Pros &amp; Cons: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acces lent la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programatorul gestionează memoria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6">
                    <a:lumMod val="75000"/>
                  </a:schemeClr>
                </a:solidFill>
              </a:rPr>
              <a:t>memoria devine fragmentată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dimensiunea nu este limitată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variabilele pot fi redimensionate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accent1">
                    <a:lumMod val="75000"/>
                  </a:schemeClr>
                </a:solidFill>
              </a:rPr>
              <a:t>dimensiunea nu este impusă de OS înainte de compilare</a:t>
            </a:r>
          </a:p>
          <a:p>
            <a:pPr marL="9525" indent="0">
              <a:buNone/>
            </a:pPr>
            <a:endParaRPr lang="en-US" sz="1800" b="1" noProof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FEF4E8-9A45-CA4A-81A0-0B8E80924CF2}"/>
              </a:ext>
            </a:extLst>
          </p:cNvPr>
          <p:cNvGrpSpPr/>
          <p:nvPr/>
        </p:nvGrpSpPr>
        <p:grpSpPr>
          <a:xfrm>
            <a:off x="8416267" y="997162"/>
            <a:ext cx="811800" cy="349200"/>
            <a:chOff x="8416267" y="997162"/>
            <a:chExt cx="8118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D884C6-1AC3-CA43-88A7-F0EE102507F6}"/>
                    </a:ext>
                  </a:extLst>
                </p14:cNvPr>
                <p14:cNvContentPartPr/>
                <p14:nvPr/>
              </p14:nvContentPartPr>
              <p14:xfrm>
                <a:off x="8446867" y="1053322"/>
                <a:ext cx="27360" cy="293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D884C6-1AC3-CA43-88A7-F0EE102507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7867" y="1044682"/>
                  <a:ext cx="45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C8F74D-2DF1-9D44-A9A7-ADBAF383C5E0}"/>
                    </a:ext>
                  </a:extLst>
                </p14:cNvPr>
                <p14:cNvContentPartPr/>
                <p14:nvPr/>
              </p14:nvContentPartPr>
              <p14:xfrm>
                <a:off x="8416267" y="1121002"/>
                <a:ext cx="120600" cy="11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C8F74D-2DF1-9D44-A9A7-ADBAF383C5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07627" y="1112362"/>
                  <a:ext cx="138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5229CF-D3A2-2743-8605-AF223D4A6413}"/>
                    </a:ext>
                  </a:extLst>
                </p14:cNvPr>
                <p14:cNvContentPartPr/>
                <p14:nvPr/>
              </p14:nvContentPartPr>
              <p14:xfrm>
                <a:off x="8547307" y="1023802"/>
                <a:ext cx="117000" cy="21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5229CF-D3A2-2743-8605-AF223D4A641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38307" y="1015162"/>
                  <a:ext cx="134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A94C1D-8E61-5B4E-8BAE-3C278D9A1B83}"/>
                    </a:ext>
                  </a:extLst>
                </p14:cNvPr>
                <p14:cNvContentPartPr/>
                <p14:nvPr/>
              </p14:nvContentPartPr>
              <p14:xfrm>
                <a:off x="8688427" y="1014082"/>
                <a:ext cx="87480" cy="15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A94C1D-8E61-5B4E-8BAE-3C278D9A1B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79427" y="1005082"/>
                  <a:ext cx="105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5B1C3B-810F-C344-9DC7-CC8227F51EC7}"/>
                    </a:ext>
                  </a:extLst>
                </p14:cNvPr>
                <p14:cNvContentPartPr/>
                <p14:nvPr/>
              </p14:nvContentPartPr>
              <p14:xfrm>
                <a:off x="8843227" y="1026322"/>
                <a:ext cx="89640" cy="13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5B1C3B-810F-C344-9DC7-CC8227F51E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34587" y="1017682"/>
                  <a:ext cx="107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7AC9B3E-6C66-7843-8D6E-BEEE39DC01AD}"/>
                    </a:ext>
                  </a:extLst>
                </p14:cNvPr>
                <p14:cNvContentPartPr/>
                <p14:nvPr/>
              </p14:nvContentPartPr>
              <p14:xfrm>
                <a:off x="8998387" y="997162"/>
                <a:ext cx="229680" cy="18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7AC9B3E-6C66-7843-8D6E-BEEE39DC01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89387" y="988162"/>
                  <a:ext cx="2473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F06009-E34C-AA47-A2DB-7DF22E85E416}"/>
              </a:ext>
            </a:extLst>
          </p:cNvPr>
          <p:cNvGrpSpPr/>
          <p:nvPr/>
        </p:nvGrpSpPr>
        <p:grpSpPr>
          <a:xfrm>
            <a:off x="7761067" y="3463882"/>
            <a:ext cx="1536120" cy="2886480"/>
            <a:chOff x="7761067" y="3463882"/>
            <a:chExt cx="1536120" cy="28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4F9226-AC28-394E-9440-0798FB17D545}"/>
                    </a:ext>
                  </a:extLst>
                </p14:cNvPr>
                <p14:cNvContentPartPr/>
                <p14:nvPr/>
              </p14:nvContentPartPr>
              <p14:xfrm>
                <a:off x="8030347" y="3463882"/>
                <a:ext cx="1266840" cy="88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4F9226-AC28-394E-9440-0798FB17D5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21707" y="3454882"/>
                  <a:ext cx="128448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20562F-5AF6-C740-9271-CF9B493372CC}"/>
                    </a:ext>
                  </a:extLst>
                </p14:cNvPr>
                <p14:cNvContentPartPr/>
                <p14:nvPr/>
              </p14:nvContentPartPr>
              <p14:xfrm>
                <a:off x="7761067" y="4313122"/>
                <a:ext cx="98640" cy="113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20562F-5AF6-C740-9271-CF9B493372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2427" y="4304122"/>
                  <a:ext cx="116280" cy="11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C3B567-84B6-DE4E-8BE8-6CAADB0CA3EB}"/>
                    </a:ext>
                  </a:extLst>
                </p14:cNvPr>
                <p14:cNvContentPartPr/>
                <p14:nvPr/>
              </p14:nvContentPartPr>
              <p14:xfrm>
                <a:off x="8239147" y="5070562"/>
                <a:ext cx="230040" cy="52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C3B567-84B6-DE4E-8BE8-6CAADB0CA3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30507" y="5061922"/>
                  <a:ext cx="2476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DFDF95F-CA9C-A64F-B705-7C6507A871E2}"/>
                    </a:ext>
                  </a:extLst>
                </p14:cNvPr>
                <p14:cNvContentPartPr/>
                <p14:nvPr/>
              </p14:nvContentPartPr>
              <p14:xfrm>
                <a:off x="8076067" y="5975242"/>
                <a:ext cx="215640" cy="375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DFDF95F-CA9C-A64F-B705-7C6507A871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67427" y="5966602"/>
                  <a:ext cx="2332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E8E74D-7D93-4A48-8BAF-AF085E7477E8}"/>
                    </a:ext>
                  </a:extLst>
                </p14:cNvPr>
                <p14:cNvContentPartPr/>
                <p14:nvPr/>
              </p14:nvContentPartPr>
              <p14:xfrm>
                <a:off x="8339947" y="6117802"/>
                <a:ext cx="223920" cy="22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E8E74D-7D93-4A48-8BAF-AF085E7477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30947" y="6109162"/>
                  <a:ext cx="241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B5337D-DEAA-EF45-AA2C-527A5EECB5DD}"/>
                    </a:ext>
                  </a:extLst>
                </p14:cNvPr>
                <p14:cNvContentPartPr/>
                <p14:nvPr/>
              </p14:nvContentPartPr>
              <p14:xfrm>
                <a:off x="8648467" y="5819002"/>
                <a:ext cx="261360" cy="49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B5337D-DEAA-EF45-AA2C-527A5EECB5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39827" y="5810362"/>
                  <a:ext cx="27900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2B02BE4-DED6-DA48-984A-6281622F555C}"/>
              </a:ext>
            </a:extLst>
          </p:cNvPr>
          <p:cNvGrpSpPr/>
          <p:nvPr/>
        </p:nvGrpSpPr>
        <p:grpSpPr>
          <a:xfrm>
            <a:off x="5932267" y="2787442"/>
            <a:ext cx="1542240" cy="615960"/>
            <a:chOff x="5932267" y="2787442"/>
            <a:chExt cx="1542240" cy="6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7E9E22-2F28-5346-B637-344129535404}"/>
                    </a:ext>
                  </a:extLst>
                </p14:cNvPr>
                <p14:cNvContentPartPr/>
                <p14:nvPr/>
              </p14:nvContentPartPr>
              <p14:xfrm>
                <a:off x="5932267" y="3109642"/>
                <a:ext cx="147960" cy="149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7E9E22-2F28-5346-B637-344129535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23627" y="3101002"/>
                  <a:ext cx="165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11EB9D-CB9B-7644-9375-862B5371B2AF}"/>
                    </a:ext>
                  </a:extLst>
                </p14:cNvPr>
                <p14:cNvContentPartPr/>
                <p14:nvPr/>
              </p14:nvContentPartPr>
              <p14:xfrm>
                <a:off x="6142147" y="2787442"/>
                <a:ext cx="117000" cy="499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11EB9D-CB9B-7644-9375-862B5371B2A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33147" y="2778802"/>
                  <a:ext cx="1346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CB641D-AD32-A343-A4D6-15300E73BD34}"/>
                    </a:ext>
                  </a:extLst>
                </p14:cNvPr>
                <p14:cNvContentPartPr/>
                <p14:nvPr/>
              </p14:nvContentPartPr>
              <p14:xfrm>
                <a:off x="6300907" y="3098842"/>
                <a:ext cx="684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CB641D-AD32-A343-A4D6-15300E7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92267" y="3089842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9A12CC3-96DF-264F-9611-ECB67856A84C}"/>
                    </a:ext>
                  </a:extLst>
                </p14:cNvPr>
                <p14:cNvContentPartPr/>
                <p14:nvPr/>
              </p14:nvContentPartPr>
              <p14:xfrm>
                <a:off x="6454267" y="3146002"/>
                <a:ext cx="155520" cy="152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9A12CC3-96DF-264F-9611-ECB67856A8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45267" y="3137002"/>
                  <a:ext cx="173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3557BE-C920-A542-9B5F-1AC3A09FE366}"/>
                    </a:ext>
                  </a:extLst>
                </p14:cNvPr>
                <p14:cNvContentPartPr/>
                <p14:nvPr/>
              </p14:nvContentPartPr>
              <p14:xfrm>
                <a:off x="6657307" y="3156442"/>
                <a:ext cx="9000" cy="60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3557BE-C920-A542-9B5F-1AC3A09FE3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8667" y="3147802"/>
                  <a:ext cx="26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2C1AE2-A7D1-B14A-A03B-C31B13B9F62F}"/>
                    </a:ext>
                  </a:extLst>
                </p14:cNvPr>
                <p14:cNvContentPartPr/>
                <p14:nvPr/>
              </p14:nvContentPartPr>
              <p14:xfrm>
                <a:off x="6695827" y="3041962"/>
                <a:ext cx="360" cy="3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2C1AE2-A7D1-B14A-A03B-C31B13B9F6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86827" y="3033322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5F0F3F-3488-6744-A9F5-E78E1375511B}"/>
                    </a:ext>
                  </a:extLst>
                </p14:cNvPr>
                <p14:cNvContentPartPr/>
                <p14:nvPr/>
              </p14:nvContentPartPr>
              <p14:xfrm>
                <a:off x="6752707" y="2854042"/>
                <a:ext cx="25200" cy="549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5F0F3F-3488-6744-A9F5-E78E1375511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43707" y="2845402"/>
                  <a:ext cx="428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7760B8-8276-3245-9DB1-C2ADD94A188E}"/>
                    </a:ext>
                  </a:extLst>
                </p14:cNvPr>
                <p14:cNvContentPartPr/>
                <p14:nvPr/>
              </p14:nvContentPartPr>
              <p14:xfrm>
                <a:off x="6692587" y="3245722"/>
                <a:ext cx="194760" cy="2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7760B8-8276-3245-9DB1-C2ADD94A188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83587" y="3236722"/>
                  <a:ext cx="212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BE726B0-C00D-964F-9087-732A51DD05CC}"/>
                    </a:ext>
                  </a:extLst>
                </p14:cNvPr>
                <p14:cNvContentPartPr/>
                <p14:nvPr/>
              </p14:nvContentPartPr>
              <p14:xfrm>
                <a:off x="6956107" y="3202882"/>
                <a:ext cx="187200" cy="4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BE726B0-C00D-964F-9087-732A51DD05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47467" y="3193882"/>
                  <a:ext cx="204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79FCFF-B582-C540-BE06-03615810D0FE}"/>
                    </a:ext>
                  </a:extLst>
                </p14:cNvPr>
                <p14:cNvContentPartPr/>
                <p14:nvPr/>
              </p14:nvContentPartPr>
              <p14:xfrm>
                <a:off x="7280827" y="3153922"/>
                <a:ext cx="193680" cy="19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79FCFF-B582-C540-BE06-03615810D0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72187" y="3145282"/>
                  <a:ext cx="211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E54A32-67FB-2242-B515-4381AF906964}"/>
                    </a:ext>
                  </a:extLst>
                </p14:cNvPr>
                <p14:cNvContentPartPr/>
                <p14:nvPr/>
              </p14:nvContentPartPr>
              <p14:xfrm>
                <a:off x="6339067" y="3227362"/>
                <a:ext cx="1159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E54A32-67FB-2242-B515-4381AF9069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0427" y="3218722"/>
                  <a:ext cx="1335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4235A83-D0BB-7340-AA91-95DEDA5EC942}"/>
              </a:ext>
            </a:extLst>
          </p:cNvPr>
          <p:cNvGrpSpPr/>
          <p:nvPr/>
        </p:nvGrpSpPr>
        <p:grpSpPr>
          <a:xfrm>
            <a:off x="7336987" y="483082"/>
            <a:ext cx="1417680" cy="432360"/>
            <a:chOff x="7336987" y="483082"/>
            <a:chExt cx="141768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B89D8B-A65E-964F-9E64-52E08F6DEDBE}"/>
                    </a:ext>
                  </a:extLst>
                </p14:cNvPr>
                <p14:cNvContentPartPr/>
                <p14:nvPr/>
              </p14:nvContentPartPr>
              <p14:xfrm>
                <a:off x="7527427" y="585682"/>
                <a:ext cx="4680" cy="84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B89D8B-A65E-964F-9E64-52E08F6DED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18427" y="576682"/>
                  <a:ext cx="22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40A6DF8-546E-C04D-8012-FCB7FA0AF887}"/>
                    </a:ext>
                  </a:extLst>
                </p14:cNvPr>
                <p14:cNvContentPartPr/>
                <p14:nvPr/>
              </p14:nvContentPartPr>
              <p14:xfrm>
                <a:off x="7520947" y="585682"/>
                <a:ext cx="22320" cy="9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40A6DF8-546E-C04D-8012-FCB7FA0AF8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12307" y="576682"/>
                  <a:ext cx="39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DD041-74B9-EF45-A517-4732CC5967EE}"/>
                    </a:ext>
                  </a:extLst>
                </p14:cNvPr>
                <p14:cNvContentPartPr/>
                <p14:nvPr/>
              </p14:nvContentPartPr>
              <p14:xfrm>
                <a:off x="7595107" y="626722"/>
                <a:ext cx="63720" cy="25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DD041-74B9-EF45-A517-4732CC5967E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86467" y="617722"/>
                  <a:ext cx="81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B335EB-A7F1-604A-9646-EA645E11192E}"/>
                    </a:ext>
                  </a:extLst>
                </p14:cNvPr>
                <p14:cNvContentPartPr/>
                <p14:nvPr/>
              </p14:nvContentPartPr>
              <p14:xfrm>
                <a:off x="7336987" y="585322"/>
                <a:ext cx="163080" cy="151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B335EB-A7F1-604A-9646-EA645E1119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27987" y="576322"/>
                  <a:ext cx="180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EEDDBD-AD88-1A41-85C7-AB3A41F97556}"/>
                    </a:ext>
                  </a:extLst>
                </p14:cNvPr>
                <p14:cNvContentPartPr/>
                <p14:nvPr/>
              </p14:nvContentPartPr>
              <p14:xfrm>
                <a:off x="7589347" y="641122"/>
                <a:ext cx="223560" cy="142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EEDDBD-AD88-1A41-85C7-AB3A41F975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80347" y="632122"/>
                  <a:ext cx="24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6CE681-8C0D-8645-835C-C0E4F9B416DB}"/>
                    </a:ext>
                  </a:extLst>
                </p14:cNvPr>
                <p14:cNvContentPartPr/>
                <p14:nvPr/>
              </p14:nvContentPartPr>
              <p14:xfrm>
                <a:off x="7801747" y="645442"/>
                <a:ext cx="129240" cy="183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6CE681-8C0D-8645-835C-C0E4F9B416D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92747" y="636442"/>
                  <a:ext cx="1468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A849C07-9256-7049-94AE-17B2158CA64B}"/>
                    </a:ext>
                  </a:extLst>
                </p14:cNvPr>
                <p14:cNvContentPartPr/>
                <p14:nvPr/>
              </p14:nvContentPartPr>
              <p14:xfrm>
                <a:off x="7914427" y="736162"/>
                <a:ext cx="58320" cy="81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A849C07-9256-7049-94AE-17B2158CA6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905427" y="727522"/>
                  <a:ext cx="75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3AD736-6ADA-904D-90FD-C380A968FEE8}"/>
                    </a:ext>
                  </a:extLst>
                </p14:cNvPr>
                <p14:cNvContentPartPr/>
                <p14:nvPr/>
              </p14:nvContentPartPr>
              <p14:xfrm>
                <a:off x="7972027" y="736162"/>
                <a:ext cx="147600" cy="9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3AD736-6ADA-904D-90FD-C380A968F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63387" y="727522"/>
                  <a:ext cx="165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D637EF-3133-6D44-8855-B0884A2265EE}"/>
                    </a:ext>
                  </a:extLst>
                </p14:cNvPr>
                <p14:cNvContentPartPr/>
                <p14:nvPr/>
              </p14:nvContentPartPr>
              <p14:xfrm>
                <a:off x="8140507" y="483082"/>
                <a:ext cx="190440" cy="352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D637EF-3133-6D44-8855-B0884A2265E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31507" y="474442"/>
                  <a:ext cx="2080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A09ADF8-7DED-8341-B1C7-AF00362AA0E4}"/>
                    </a:ext>
                  </a:extLst>
                </p14:cNvPr>
                <p14:cNvContentPartPr/>
                <p14:nvPr/>
              </p14:nvContentPartPr>
              <p14:xfrm>
                <a:off x="8352907" y="486682"/>
                <a:ext cx="61200" cy="428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A09ADF8-7DED-8341-B1C7-AF00362AA0E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44267" y="478042"/>
                  <a:ext cx="78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7CEA41B-B1D3-0746-973A-74EAB6F91D16}"/>
                    </a:ext>
                  </a:extLst>
                </p14:cNvPr>
                <p14:cNvContentPartPr/>
                <p14:nvPr/>
              </p14:nvContentPartPr>
              <p14:xfrm>
                <a:off x="8461987" y="689722"/>
                <a:ext cx="109440" cy="140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7CEA41B-B1D3-0746-973A-74EAB6F91D1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53347" y="680722"/>
                  <a:ext cx="127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65348B-E15C-E442-8E7A-D6FD04545DA1}"/>
                    </a:ext>
                  </a:extLst>
                </p14:cNvPr>
                <p14:cNvContentPartPr/>
                <p14:nvPr/>
              </p14:nvContentPartPr>
              <p14:xfrm>
                <a:off x="8587267" y="689362"/>
                <a:ext cx="167400" cy="160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65348B-E15C-E442-8E7A-D6FD04545DA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8627" y="680362"/>
                  <a:ext cx="1850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2E4B20-A0A8-4146-9D54-091B2DB780B3}"/>
              </a:ext>
            </a:extLst>
          </p:cNvPr>
          <p:cNvGrpSpPr/>
          <p:nvPr/>
        </p:nvGrpSpPr>
        <p:grpSpPr>
          <a:xfrm>
            <a:off x="4645627" y="283282"/>
            <a:ext cx="2018520" cy="1928520"/>
            <a:chOff x="4645627" y="283282"/>
            <a:chExt cx="2018520" cy="19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134750-2C74-BA4A-90DC-B02A17A1053A}"/>
                    </a:ext>
                  </a:extLst>
                </p14:cNvPr>
                <p14:cNvContentPartPr/>
                <p14:nvPr/>
              </p14:nvContentPartPr>
              <p14:xfrm>
                <a:off x="4645627" y="1039642"/>
                <a:ext cx="1079280" cy="100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134750-2C74-BA4A-90DC-B02A17A1053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36987" y="1031002"/>
                  <a:ext cx="109692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CD93A6-6FDC-E545-8ED6-5B0FB2B13952}"/>
                    </a:ext>
                  </a:extLst>
                </p14:cNvPr>
                <p14:cNvContentPartPr/>
                <p14:nvPr/>
              </p14:nvContentPartPr>
              <p14:xfrm>
                <a:off x="5698267" y="999682"/>
                <a:ext cx="31680" cy="1212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CD93A6-6FDC-E545-8ED6-5B0FB2B1395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89627" y="991042"/>
                  <a:ext cx="49320" cy="12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D204E1-60DF-714D-9381-2BA2BACF0441}"/>
                    </a:ext>
                  </a:extLst>
                </p14:cNvPr>
                <p14:cNvContentPartPr/>
                <p14:nvPr/>
              </p14:nvContentPartPr>
              <p14:xfrm>
                <a:off x="4727347" y="1774042"/>
                <a:ext cx="977400" cy="1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D204E1-60DF-714D-9381-2BA2BACF044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18347" y="1765042"/>
                  <a:ext cx="995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947860-4F33-624E-81BD-83765A5B8835}"/>
                    </a:ext>
                  </a:extLst>
                </p14:cNvPr>
                <p14:cNvContentPartPr/>
                <p14:nvPr/>
              </p14:nvContentPartPr>
              <p14:xfrm>
                <a:off x="4782067" y="1424842"/>
                <a:ext cx="919800" cy="45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947860-4F33-624E-81BD-83765A5B88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73427" y="1415842"/>
                  <a:ext cx="9374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588C8D-7E8E-C244-9B68-BA74A909DF75}"/>
                    </a:ext>
                  </a:extLst>
                </p14:cNvPr>
                <p14:cNvContentPartPr/>
                <p14:nvPr/>
              </p14:nvContentPartPr>
              <p14:xfrm>
                <a:off x="4846507" y="1037482"/>
                <a:ext cx="1076040" cy="5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588C8D-7E8E-C244-9B68-BA74A909DF7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37507" y="1028482"/>
                  <a:ext cx="1093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DDEF7F-6A57-0C4E-85D9-AD4544E65BEE}"/>
                    </a:ext>
                  </a:extLst>
                </p14:cNvPr>
                <p14:cNvContentPartPr/>
                <p14:nvPr/>
              </p14:nvContentPartPr>
              <p14:xfrm>
                <a:off x="4894747" y="1083202"/>
                <a:ext cx="358920" cy="26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DDEF7F-6A57-0C4E-85D9-AD4544E65BE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86107" y="1074202"/>
                  <a:ext cx="376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9C63DC-3B21-634C-8D73-7EECCD15A6BD}"/>
                    </a:ext>
                  </a:extLst>
                </p14:cNvPr>
                <p14:cNvContentPartPr/>
                <p14:nvPr/>
              </p14:nvContentPartPr>
              <p14:xfrm>
                <a:off x="5107867" y="1146562"/>
                <a:ext cx="317520" cy="156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9C63DC-3B21-634C-8D73-7EECCD15A6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099227" y="1137922"/>
                  <a:ext cx="335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F83C66-361D-0E4B-8BCE-A9A73DCE6EA7}"/>
                    </a:ext>
                  </a:extLst>
                </p14:cNvPr>
                <p14:cNvContentPartPr/>
                <p14:nvPr/>
              </p14:nvContentPartPr>
              <p14:xfrm>
                <a:off x="5211187" y="1239082"/>
                <a:ext cx="355680" cy="20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F83C66-361D-0E4B-8BCE-A9A73DCE6EA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202547" y="1230082"/>
                  <a:ext cx="3733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A61E74-E226-594E-8F2D-3F2F3025A9CE}"/>
                    </a:ext>
                  </a:extLst>
                </p14:cNvPr>
                <p14:cNvContentPartPr/>
                <p14:nvPr/>
              </p14:nvContentPartPr>
              <p14:xfrm>
                <a:off x="4857307" y="1473082"/>
                <a:ext cx="334440" cy="21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A61E74-E226-594E-8F2D-3F2F3025A9C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48667" y="1464442"/>
                  <a:ext cx="352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FAB032-741C-FE42-9D86-A12BF56FC0F8}"/>
                    </a:ext>
                  </a:extLst>
                </p14:cNvPr>
                <p14:cNvContentPartPr/>
                <p14:nvPr/>
              </p14:nvContentPartPr>
              <p14:xfrm>
                <a:off x="5052067" y="1555162"/>
                <a:ext cx="253440" cy="13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FAB032-741C-FE42-9D86-A12BF56FC0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43427" y="1546162"/>
                  <a:ext cx="271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BF30F0-44EB-AF4C-AD13-9D30505578DD}"/>
                    </a:ext>
                  </a:extLst>
                </p14:cNvPr>
                <p14:cNvContentPartPr/>
                <p14:nvPr/>
              </p14:nvContentPartPr>
              <p14:xfrm>
                <a:off x="5208667" y="1652362"/>
                <a:ext cx="226800" cy="13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BF30F0-44EB-AF4C-AD13-9D30505578D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99667" y="1643722"/>
                  <a:ext cx="244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873BBE-9398-A144-B6F9-1AB632456EAD}"/>
                    </a:ext>
                  </a:extLst>
                </p14:cNvPr>
                <p14:cNvContentPartPr/>
                <p14:nvPr/>
              </p14:nvContentPartPr>
              <p14:xfrm>
                <a:off x="5374987" y="1715362"/>
                <a:ext cx="153720" cy="7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873BBE-9398-A144-B6F9-1AB632456EA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66347" y="1706362"/>
                  <a:ext cx="171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9375A72-CA52-FF46-805D-9D63A9DE4813}"/>
                    </a:ext>
                  </a:extLst>
                </p14:cNvPr>
                <p14:cNvContentPartPr/>
                <p14:nvPr/>
              </p14:nvContentPartPr>
              <p14:xfrm>
                <a:off x="4847587" y="1861162"/>
                <a:ext cx="267480" cy="11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9375A72-CA52-FF46-805D-9D63A9DE481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38947" y="1852162"/>
                  <a:ext cx="28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105604-F3C1-E74C-826F-34AAC3FDF035}"/>
                    </a:ext>
                  </a:extLst>
                </p14:cNvPr>
                <p14:cNvContentPartPr/>
                <p14:nvPr/>
              </p14:nvContentPartPr>
              <p14:xfrm>
                <a:off x="5072947" y="1877722"/>
                <a:ext cx="128520" cy="4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105604-F3C1-E74C-826F-34AAC3FDF0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64307" y="1869082"/>
                  <a:ext cx="14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1496D9-CCEC-C546-804C-85577B9DB3EE}"/>
                    </a:ext>
                  </a:extLst>
                </p14:cNvPr>
                <p14:cNvContentPartPr/>
                <p14:nvPr/>
              </p14:nvContentPartPr>
              <p14:xfrm>
                <a:off x="5182747" y="1875562"/>
                <a:ext cx="316440" cy="86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1496D9-CCEC-C546-804C-85577B9DB3E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73747" y="1866922"/>
                  <a:ext cx="334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A70C33-0F44-F943-8AB7-A4C81D0F67A0}"/>
                    </a:ext>
                  </a:extLst>
                </p14:cNvPr>
                <p14:cNvContentPartPr/>
                <p14:nvPr/>
              </p14:nvContentPartPr>
              <p14:xfrm>
                <a:off x="5482627" y="1891042"/>
                <a:ext cx="24480" cy="1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A70C33-0F44-F943-8AB7-A4C81D0F67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73987" y="1882042"/>
                  <a:ext cx="42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64D541-44DD-074E-ACEA-9108A00EC0DC}"/>
                    </a:ext>
                  </a:extLst>
                </p14:cNvPr>
                <p14:cNvContentPartPr/>
                <p14:nvPr/>
              </p14:nvContentPartPr>
              <p14:xfrm>
                <a:off x="6007507" y="904642"/>
                <a:ext cx="214920" cy="74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64D541-44DD-074E-ACEA-9108A00EC0D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998867" y="895642"/>
                  <a:ext cx="232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6588FF-48F3-6E4A-896C-7987A95CA76A}"/>
                    </a:ext>
                  </a:extLst>
                </p14:cNvPr>
                <p14:cNvContentPartPr/>
                <p14:nvPr/>
              </p14:nvContentPartPr>
              <p14:xfrm>
                <a:off x="5857747" y="941002"/>
                <a:ext cx="223560" cy="150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6588FF-48F3-6E4A-896C-7987A95CA76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49107" y="932002"/>
                  <a:ext cx="241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2F9E068-8DA2-B744-8BF2-D503C811D305}"/>
                    </a:ext>
                  </a:extLst>
                </p14:cNvPr>
                <p14:cNvContentPartPr/>
                <p14:nvPr/>
              </p14:nvContentPartPr>
              <p14:xfrm>
                <a:off x="6332587" y="887722"/>
                <a:ext cx="84600" cy="26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2F9E068-8DA2-B744-8BF2-D503C811D30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23947" y="879082"/>
                  <a:ext cx="10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62AA7E-80EB-4A4F-BA23-B3C5F7C11C1F}"/>
                    </a:ext>
                  </a:extLst>
                </p14:cNvPr>
                <p14:cNvContentPartPr/>
                <p14:nvPr/>
              </p14:nvContentPartPr>
              <p14:xfrm>
                <a:off x="6390907" y="887722"/>
                <a:ext cx="142920" cy="54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62AA7E-80EB-4A4F-BA23-B3C5F7C11C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81907" y="879082"/>
                  <a:ext cx="16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338141-3F44-5A4B-936B-EA1E6D176632}"/>
                    </a:ext>
                  </a:extLst>
                </p14:cNvPr>
                <p14:cNvContentPartPr/>
                <p14:nvPr/>
              </p14:nvContentPartPr>
              <p14:xfrm>
                <a:off x="6623827" y="874402"/>
                <a:ext cx="36720" cy="3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338141-3F44-5A4B-936B-EA1E6D17663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15187" y="865762"/>
                  <a:ext cx="54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A1111A-E6C7-E144-A372-D1F064326852}"/>
                    </a:ext>
                  </a:extLst>
                </p14:cNvPr>
                <p14:cNvContentPartPr/>
                <p14:nvPr/>
              </p14:nvContentPartPr>
              <p14:xfrm>
                <a:off x="6506107" y="878002"/>
                <a:ext cx="158040" cy="5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A1111A-E6C7-E144-A372-D1F0643268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497107" y="869002"/>
                  <a:ext cx="175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0255A3-C51C-B343-BAD6-C8CEE1824386}"/>
                    </a:ext>
                  </a:extLst>
                </p14:cNvPr>
                <p14:cNvContentPartPr/>
                <p14:nvPr/>
              </p14:nvContentPartPr>
              <p14:xfrm>
                <a:off x="6598627" y="857842"/>
                <a:ext cx="19800" cy="36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0255A3-C51C-B343-BAD6-C8CEE182438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89987" y="849202"/>
                  <a:ext cx="37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EF2AED-A107-DA4C-A053-DF2D86D30961}"/>
                    </a:ext>
                  </a:extLst>
                </p14:cNvPr>
                <p14:cNvContentPartPr/>
                <p14:nvPr/>
              </p14:nvContentPartPr>
              <p14:xfrm>
                <a:off x="6191827" y="1463722"/>
                <a:ext cx="206280" cy="220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EF2AED-A107-DA4C-A053-DF2D86D309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82827" y="1454722"/>
                  <a:ext cx="223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EF223F-7724-8F45-A7F9-4EDB8876B9CC}"/>
                    </a:ext>
                  </a:extLst>
                </p14:cNvPr>
                <p14:cNvContentPartPr/>
                <p14:nvPr/>
              </p14:nvContentPartPr>
              <p14:xfrm>
                <a:off x="6368227" y="1533562"/>
                <a:ext cx="120600" cy="109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EF223F-7724-8F45-A7F9-4EDB8876B9C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59227" y="1524562"/>
                  <a:ext cx="138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10E80A-DA23-1543-9A50-88C7EF2F4B4D}"/>
                    </a:ext>
                  </a:extLst>
                </p14:cNvPr>
                <p14:cNvContentPartPr/>
                <p14:nvPr/>
              </p14:nvContentPartPr>
              <p14:xfrm>
                <a:off x="6519067" y="1455442"/>
                <a:ext cx="108360" cy="49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10E80A-DA23-1543-9A50-88C7EF2F4B4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10427" y="1446802"/>
                  <a:ext cx="1260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F21845-3D7E-9340-B939-C78015E97BB2}"/>
                    </a:ext>
                  </a:extLst>
                </p14:cNvPr>
                <p14:cNvContentPartPr/>
                <p14:nvPr/>
              </p14:nvContentPartPr>
              <p14:xfrm>
                <a:off x="4816627" y="776122"/>
                <a:ext cx="9720" cy="333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F21845-3D7E-9340-B939-C78015E97BB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07987" y="767122"/>
                  <a:ext cx="27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542750-5CCC-3A49-B12D-E356C5122477}"/>
                    </a:ext>
                  </a:extLst>
                </p14:cNvPr>
                <p14:cNvContentPartPr/>
                <p14:nvPr/>
              </p14:nvContentPartPr>
              <p14:xfrm>
                <a:off x="4829947" y="619162"/>
                <a:ext cx="690840" cy="32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542750-5CCC-3A49-B12D-E356C512247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20947" y="610162"/>
                  <a:ext cx="70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9C0E7E-E2B3-B04F-855C-DB7D4DDCF453}"/>
                    </a:ext>
                  </a:extLst>
                </p14:cNvPr>
                <p14:cNvContentPartPr/>
                <p14:nvPr/>
              </p14:nvContentPartPr>
              <p14:xfrm>
                <a:off x="4935427" y="481282"/>
                <a:ext cx="47520" cy="394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9C0E7E-E2B3-B04F-855C-DB7D4DDCF45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26427" y="472282"/>
                  <a:ext cx="651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67B9F0-B17D-B74A-B611-5B934E2FD853}"/>
                    </a:ext>
                  </a:extLst>
                </p14:cNvPr>
                <p14:cNvContentPartPr/>
                <p14:nvPr/>
              </p14:nvContentPartPr>
              <p14:xfrm>
                <a:off x="4991947" y="336202"/>
                <a:ext cx="775440" cy="461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67B9F0-B17D-B74A-B611-5B934E2FD85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83307" y="327562"/>
                  <a:ext cx="7930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AF80D83-8B95-FB45-84BA-2DC3AE1FC825}"/>
                    </a:ext>
                  </a:extLst>
                </p14:cNvPr>
                <p14:cNvContentPartPr/>
                <p14:nvPr/>
              </p14:nvContentPartPr>
              <p14:xfrm>
                <a:off x="5843707" y="2010922"/>
                <a:ext cx="349560" cy="10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AF80D83-8B95-FB45-84BA-2DC3AE1FC82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34707" y="2002282"/>
                  <a:ext cx="367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400595-6DFA-7349-801A-FB3D13895C09}"/>
                    </a:ext>
                  </a:extLst>
                </p14:cNvPr>
                <p14:cNvContentPartPr/>
                <p14:nvPr/>
              </p14:nvContentPartPr>
              <p14:xfrm>
                <a:off x="4945507" y="283282"/>
                <a:ext cx="47520" cy="356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400595-6DFA-7349-801A-FB3D13895C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6867" y="274642"/>
                  <a:ext cx="65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34F785-0473-B84C-AC08-771431BA51EF}"/>
                    </a:ext>
                  </a:extLst>
                </p14:cNvPr>
                <p14:cNvContentPartPr/>
                <p14:nvPr/>
              </p14:nvContentPartPr>
              <p14:xfrm>
                <a:off x="4910947" y="283642"/>
                <a:ext cx="875520" cy="198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34F785-0473-B84C-AC08-771431BA51E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01947" y="274642"/>
                  <a:ext cx="89316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FFF9C87-12B4-A443-ABC0-5C1139F907E9}"/>
                  </a:ext>
                </a:extLst>
              </p14:cNvPr>
              <p14:cNvContentPartPr/>
              <p14:nvPr/>
            </p14:nvContentPartPr>
            <p14:xfrm>
              <a:off x="4489387" y="4545682"/>
              <a:ext cx="2277360" cy="275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FFF9C87-12B4-A443-ABC0-5C1139F907E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480387" y="4536682"/>
                <a:ext cx="229500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B2B1D2-4DE8-FE40-8457-7342FF8639A0}"/>
              </a:ext>
            </a:extLst>
          </p:cNvPr>
          <p:cNvGrpSpPr/>
          <p:nvPr/>
        </p:nvGrpSpPr>
        <p:grpSpPr>
          <a:xfrm>
            <a:off x="5026507" y="4052122"/>
            <a:ext cx="1443600" cy="848520"/>
            <a:chOff x="5026507" y="4052122"/>
            <a:chExt cx="1443600" cy="84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AFDE96-010A-D341-99E4-4C35274A2160}"/>
                    </a:ext>
                  </a:extLst>
                </p14:cNvPr>
                <p14:cNvContentPartPr/>
                <p14:nvPr/>
              </p14:nvContentPartPr>
              <p14:xfrm>
                <a:off x="5724907" y="4216642"/>
                <a:ext cx="514800" cy="470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AFDE96-010A-D341-99E4-4C35274A216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16267" y="4208002"/>
                  <a:ext cx="532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2CD351A-A50F-E44A-9FDC-56FA415DE22A}"/>
                    </a:ext>
                  </a:extLst>
                </p14:cNvPr>
                <p14:cNvContentPartPr/>
                <p14:nvPr/>
              </p14:nvContentPartPr>
              <p14:xfrm>
                <a:off x="6052147" y="4382242"/>
                <a:ext cx="349200" cy="208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2CD351A-A50F-E44A-9FDC-56FA415DE22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43507" y="4373242"/>
                  <a:ext cx="3668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32DC374-AE5F-954F-B12C-ECF20AF6D236}"/>
                    </a:ext>
                  </a:extLst>
                </p14:cNvPr>
                <p14:cNvContentPartPr/>
                <p14:nvPr/>
              </p14:nvContentPartPr>
              <p14:xfrm>
                <a:off x="5918587" y="4133482"/>
                <a:ext cx="432000" cy="265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32DC374-AE5F-954F-B12C-ECF20AF6D2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09947" y="4124482"/>
                  <a:ext cx="4496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D15F21-D6D8-9943-8B3F-9172461CFF1E}"/>
                    </a:ext>
                  </a:extLst>
                </p14:cNvPr>
                <p14:cNvContentPartPr/>
                <p14:nvPr/>
              </p14:nvContentPartPr>
              <p14:xfrm>
                <a:off x="6173467" y="4052122"/>
                <a:ext cx="296640" cy="235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D15F21-D6D8-9943-8B3F-9172461CFF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64467" y="4043122"/>
                  <a:ext cx="314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1DD532D-D8E1-6A41-B869-969394FBEE7C}"/>
                    </a:ext>
                  </a:extLst>
                </p14:cNvPr>
                <p14:cNvContentPartPr/>
                <p14:nvPr/>
              </p14:nvContentPartPr>
              <p14:xfrm>
                <a:off x="5783587" y="4416802"/>
                <a:ext cx="90000" cy="152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1DD532D-D8E1-6A41-B869-969394FBEE7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74587" y="4407802"/>
                  <a:ext cx="107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377CD5A-50D8-F747-B696-73B5AD86E402}"/>
                    </a:ext>
                  </a:extLst>
                </p14:cNvPr>
                <p14:cNvContentPartPr/>
                <p14:nvPr/>
              </p14:nvContentPartPr>
              <p14:xfrm>
                <a:off x="5026507" y="4712722"/>
                <a:ext cx="868680" cy="187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377CD5A-50D8-F747-B696-73B5AD86E40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017867" y="4703722"/>
                  <a:ext cx="886320" cy="20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BA55A5A-2851-8A4F-97B4-FF1CF9F2CF37}"/>
                  </a:ext>
                </a:extLst>
              </p14:cNvPr>
              <p14:cNvContentPartPr/>
              <p14:nvPr/>
            </p14:nvContentPartPr>
            <p14:xfrm>
              <a:off x="4941547" y="4746202"/>
              <a:ext cx="154440" cy="82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BA55A5A-2851-8A4F-97B4-FF1CF9F2CF3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932547" y="4737562"/>
                <a:ext cx="172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2E4DD0B-262C-0B45-9894-291E3BB753BB}"/>
                  </a:ext>
                </a:extLst>
              </p14:cNvPr>
              <p14:cNvContentPartPr/>
              <p14:nvPr/>
            </p14:nvContentPartPr>
            <p14:xfrm>
              <a:off x="4973587" y="4740802"/>
              <a:ext cx="451800" cy="3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2E4DD0B-262C-0B45-9894-291E3BB753BB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964947" y="4732162"/>
                <a:ext cx="46944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9D385D5-4663-9942-8682-5E11293AF7F6}"/>
              </a:ext>
            </a:extLst>
          </p:cNvPr>
          <p:cNvGrpSpPr/>
          <p:nvPr/>
        </p:nvGrpSpPr>
        <p:grpSpPr>
          <a:xfrm>
            <a:off x="4411267" y="3798682"/>
            <a:ext cx="2413800" cy="1044000"/>
            <a:chOff x="4411267" y="3798682"/>
            <a:chExt cx="2413800" cy="10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F5D80C-B8E7-4743-ACD8-C0CC4DA91EF3}"/>
                    </a:ext>
                  </a:extLst>
                </p14:cNvPr>
                <p14:cNvContentPartPr/>
                <p14:nvPr/>
              </p14:nvContentPartPr>
              <p14:xfrm>
                <a:off x="4411267" y="4095682"/>
                <a:ext cx="36720" cy="686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F5D80C-B8E7-4743-ACD8-C0CC4DA91EF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02267" y="4086682"/>
                  <a:ext cx="543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06D7FCC-08E3-124E-97F2-4712DE7D94E9}"/>
                    </a:ext>
                  </a:extLst>
                </p14:cNvPr>
                <p14:cNvContentPartPr/>
                <p14:nvPr/>
              </p14:nvContentPartPr>
              <p14:xfrm>
                <a:off x="4426387" y="3918922"/>
                <a:ext cx="2398680" cy="73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06D7FCC-08E3-124E-97F2-4712DE7D94E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417747" y="3910282"/>
                  <a:ext cx="241632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DE4D3FE-C841-9142-95F9-70352D3B96E9}"/>
                    </a:ext>
                  </a:extLst>
                </p14:cNvPr>
                <p14:cNvContentPartPr/>
                <p14:nvPr/>
              </p14:nvContentPartPr>
              <p14:xfrm>
                <a:off x="4818067" y="4093522"/>
                <a:ext cx="38880" cy="628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DE4D3FE-C841-9142-95F9-70352D3B96E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809427" y="4084522"/>
                  <a:ext cx="5652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DDDD57-9A6A-7A46-81A4-A7CDFAE214B7}"/>
                    </a:ext>
                  </a:extLst>
                </p14:cNvPr>
                <p14:cNvContentPartPr/>
                <p14:nvPr/>
              </p14:nvContentPartPr>
              <p14:xfrm>
                <a:off x="5210827" y="4124482"/>
                <a:ext cx="72360" cy="718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DDDD57-9A6A-7A46-81A4-A7CDFAE214B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02187" y="4115482"/>
                  <a:ext cx="9000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C4F60D-5F78-5D4C-82C5-824EE37BA992}"/>
                    </a:ext>
                  </a:extLst>
                </p14:cNvPr>
                <p14:cNvContentPartPr/>
                <p14:nvPr/>
              </p14:nvContentPartPr>
              <p14:xfrm>
                <a:off x="5612587" y="4133122"/>
                <a:ext cx="47880" cy="608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C4F60D-5F78-5D4C-82C5-824EE37BA99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03587" y="4124482"/>
                  <a:ext cx="6552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51630BD-E774-2347-8992-6450FE74569D}"/>
                    </a:ext>
                  </a:extLst>
                </p14:cNvPr>
                <p14:cNvContentPartPr/>
                <p14:nvPr/>
              </p14:nvContentPartPr>
              <p14:xfrm>
                <a:off x="5994547" y="4138882"/>
                <a:ext cx="38520" cy="644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1630BD-E774-2347-8992-6450FE7456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985547" y="4130242"/>
                  <a:ext cx="5616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2669BD-C913-1449-86AA-FAD021D3327D}"/>
                    </a:ext>
                  </a:extLst>
                </p14:cNvPr>
                <p14:cNvContentPartPr/>
                <p14:nvPr/>
              </p14:nvContentPartPr>
              <p14:xfrm>
                <a:off x="6446347" y="4005682"/>
                <a:ext cx="35640" cy="811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2669BD-C913-1449-86AA-FAD021D3327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437347" y="3996682"/>
                  <a:ext cx="5328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F9F8EA5-4BCC-8B4C-844C-922054BC929A}"/>
                    </a:ext>
                  </a:extLst>
                </p14:cNvPr>
                <p14:cNvContentPartPr/>
                <p14:nvPr/>
              </p14:nvContentPartPr>
              <p14:xfrm>
                <a:off x="4638787" y="4604722"/>
                <a:ext cx="226800" cy="218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F9F8EA5-4BCC-8B4C-844C-922054BC929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630147" y="4596082"/>
                  <a:ext cx="244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B245875-EEC4-F74A-9F17-FC12A1071FAC}"/>
                    </a:ext>
                  </a:extLst>
                </p14:cNvPr>
                <p14:cNvContentPartPr/>
                <p14:nvPr/>
              </p14:nvContentPartPr>
              <p14:xfrm>
                <a:off x="4433587" y="4554322"/>
                <a:ext cx="245880" cy="26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B245875-EEC4-F74A-9F17-FC12A1071FA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24947" y="4545322"/>
                  <a:ext cx="2635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A2C1D02-5734-A14A-ADDA-20E7975DA9AB}"/>
                    </a:ext>
                  </a:extLst>
                </p14:cNvPr>
                <p14:cNvContentPartPr/>
                <p14:nvPr/>
              </p14:nvContentPartPr>
              <p14:xfrm>
                <a:off x="4548067" y="4272082"/>
                <a:ext cx="322560" cy="352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A2C1D02-5734-A14A-ADDA-20E7975DA9A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39067" y="4263442"/>
                  <a:ext cx="340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E744FC-E7F3-8A4F-A189-1D2383EB9BA6}"/>
                    </a:ext>
                  </a:extLst>
                </p14:cNvPr>
                <p14:cNvContentPartPr/>
                <p14:nvPr/>
              </p14:nvContentPartPr>
              <p14:xfrm>
                <a:off x="4563547" y="4151122"/>
                <a:ext cx="29628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E744FC-E7F3-8A4F-A189-1D2383EB9BA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54547" y="4142482"/>
                  <a:ext cx="313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59DAC45-51D2-BB4A-AE52-1969FB52EAEF}"/>
                    </a:ext>
                  </a:extLst>
                </p14:cNvPr>
                <p14:cNvContentPartPr/>
                <p14:nvPr/>
              </p14:nvContentPartPr>
              <p14:xfrm>
                <a:off x="4571827" y="4229242"/>
                <a:ext cx="85320" cy="52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59DAC45-51D2-BB4A-AE52-1969FB52EAE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827" y="4220602"/>
                  <a:ext cx="102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23E56A7-A6DC-154A-9941-ACB20FC9B0C8}"/>
                    </a:ext>
                  </a:extLst>
                </p14:cNvPr>
                <p14:cNvContentPartPr/>
                <p14:nvPr/>
              </p14:nvContentPartPr>
              <p14:xfrm>
                <a:off x="5378227" y="4466482"/>
                <a:ext cx="237600" cy="106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3E56A7-A6DC-154A-9941-ACB20FC9B0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69227" y="4457842"/>
                  <a:ext cx="255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5CF29F-E0CA-7742-81A0-DA86FD0C5FE7}"/>
                    </a:ext>
                  </a:extLst>
                </p14:cNvPr>
                <p14:cNvContentPartPr/>
                <p14:nvPr/>
              </p14:nvContentPartPr>
              <p14:xfrm>
                <a:off x="5283187" y="4408522"/>
                <a:ext cx="298440" cy="15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5CF29F-E0CA-7742-81A0-DA86FD0C5F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74187" y="4399522"/>
                  <a:ext cx="316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758058-476E-1846-9373-C065B35C1A2D}"/>
                    </a:ext>
                  </a:extLst>
                </p14:cNvPr>
                <p14:cNvContentPartPr/>
                <p14:nvPr/>
              </p14:nvContentPartPr>
              <p14:xfrm>
                <a:off x="5299747" y="4349842"/>
                <a:ext cx="294120" cy="13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758058-476E-1846-9373-C065B35C1A2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290747" y="4340842"/>
                  <a:ext cx="311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D05AD94-AAAE-D64E-9A38-412EEEF0A867}"/>
                    </a:ext>
                  </a:extLst>
                </p14:cNvPr>
                <p14:cNvContentPartPr/>
                <p14:nvPr/>
              </p14:nvContentPartPr>
              <p14:xfrm>
                <a:off x="5374987" y="4269202"/>
                <a:ext cx="190800" cy="73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D05AD94-AAAE-D64E-9A38-412EEEF0A8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365987" y="4260562"/>
                  <a:ext cx="208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888092-E386-BB45-A7F1-C5BC5D6F7ED1}"/>
                    </a:ext>
                  </a:extLst>
                </p14:cNvPr>
                <p14:cNvContentPartPr/>
                <p14:nvPr/>
              </p14:nvContentPartPr>
              <p14:xfrm>
                <a:off x="5403787" y="4195402"/>
                <a:ext cx="164880" cy="45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888092-E386-BB45-A7F1-C5BC5D6F7ED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95147" y="4186762"/>
                  <a:ext cx="182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5BD524-8933-A04A-8AC9-601CE38BBE76}"/>
                    </a:ext>
                  </a:extLst>
                </p14:cNvPr>
                <p14:cNvContentPartPr/>
                <p14:nvPr/>
              </p14:nvContentPartPr>
              <p14:xfrm>
                <a:off x="5097787" y="3798682"/>
                <a:ext cx="12600" cy="412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5BD524-8933-A04A-8AC9-601CE38BBE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89147" y="3789682"/>
                  <a:ext cx="30240" cy="43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051E061-A67E-F242-A7A8-3E218F531EE7}"/>
              </a:ext>
            </a:extLst>
          </p:cNvPr>
          <p:cNvGrpSpPr/>
          <p:nvPr/>
        </p:nvGrpSpPr>
        <p:grpSpPr>
          <a:xfrm>
            <a:off x="9322387" y="2134042"/>
            <a:ext cx="1416240" cy="383040"/>
            <a:chOff x="9322387" y="2134042"/>
            <a:chExt cx="141624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3A8E64-5DE4-1945-9E51-E2A6EF1BFAE1}"/>
                    </a:ext>
                  </a:extLst>
                </p14:cNvPr>
                <p14:cNvContentPartPr/>
                <p14:nvPr/>
              </p14:nvContentPartPr>
              <p14:xfrm>
                <a:off x="9331027" y="2389282"/>
                <a:ext cx="1080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3A8E64-5DE4-1945-9E51-E2A6EF1BFA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322027" y="2380282"/>
                  <a:ext cx="28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0FC834-3924-A942-86FD-23BA8D38EFC3}"/>
                    </a:ext>
                  </a:extLst>
                </p14:cNvPr>
                <p14:cNvContentPartPr/>
                <p14:nvPr/>
              </p14:nvContentPartPr>
              <p14:xfrm>
                <a:off x="9322387" y="2390722"/>
                <a:ext cx="297360" cy="126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0FC834-3924-A942-86FD-23BA8D38EFC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313387" y="2381722"/>
                  <a:ext cx="315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45FE21B-EA05-6447-A886-3A7F1EAEFC80}"/>
                    </a:ext>
                  </a:extLst>
                </p14:cNvPr>
                <p14:cNvContentPartPr/>
                <p14:nvPr/>
              </p14:nvContentPartPr>
              <p14:xfrm>
                <a:off x="9427147" y="2145202"/>
                <a:ext cx="91080" cy="102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45FE21B-EA05-6447-A886-3A7F1EAEFC8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18147" y="2136562"/>
                  <a:ext cx="108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06C10A7-6509-C74B-9024-2DBBE2D11FB6}"/>
                    </a:ext>
                  </a:extLst>
                </p14:cNvPr>
                <p14:cNvContentPartPr/>
                <p14:nvPr/>
              </p14:nvContentPartPr>
              <p14:xfrm>
                <a:off x="9612187" y="2166082"/>
                <a:ext cx="81000" cy="8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06C10A7-6509-C74B-9024-2DBBE2D11FB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603547" y="2157082"/>
                  <a:ext cx="98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50682D-AA7F-7247-A212-4EDD5D92762D}"/>
                    </a:ext>
                  </a:extLst>
                </p14:cNvPr>
                <p14:cNvContentPartPr/>
                <p14:nvPr/>
              </p14:nvContentPartPr>
              <p14:xfrm>
                <a:off x="9569347" y="2171842"/>
                <a:ext cx="123120" cy="158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50682D-AA7F-7247-A212-4EDD5D92762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560347" y="2162842"/>
                  <a:ext cx="14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B1E05E-40F7-C649-800A-6CA17C525450}"/>
                    </a:ext>
                  </a:extLst>
                </p14:cNvPr>
                <p14:cNvContentPartPr/>
                <p14:nvPr/>
              </p14:nvContentPartPr>
              <p14:xfrm>
                <a:off x="9869947" y="2150962"/>
                <a:ext cx="4680" cy="123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B1E05E-40F7-C649-800A-6CA17C52545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860947" y="2141962"/>
                  <a:ext cx="22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9F02781-DF4A-A943-ABE3-663095398289}"/>
                    </a:ext>
                  </a:extLst>
                </p14:cNvPr>
                <p14:cNvContentPartPr/>
                <p14:nvPr/>
              </p14:nvContentPartPr>
              <p14:xfrm>
                <a:off x="9829267" y="2176522"/>
                <a:ext cx="197280" cy="37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9F02781-DF4A-A943-ABE3-6630953982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20627" y="2167522"/>
                  <a:ext cx="214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F2EB718-06DD-C247-B1B5-26645146B0F2}"/>
                    </a:ext>
                  </a:extLst>
                </p14:cNvPr>
                <p14:cNvContentPartPr/>
                <p14:nvPr/>
              </p14:nvContentPartPr>
              <p14:xfrm>
                <a:off x="9876427" y="2249242"/>
                <a:ext cx="157320" cy="63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F2EB718-06DD-C247-B1B5-26645146B0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67427" y="2240242"/>
                  <a:ext cx="174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47624DF-D0CF-9E44-8E17-F5A1671E2375}"/>
                    </a:ext>
                  </a:extLst>
                </p14:cNvPr>
                <p14:cNvContentPartPr/>
                <p14:nvPr/>
              </p14:nvContentPartPr>
              <p14:xfrm>
                <a:off x="10130947" y="2195962"/>
                <a:ext cx="10800" cy="129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47624DF-D0CF-9E44-8E17-F5A1671E237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22307" y="2187322"/>
                  <a:ext cx="28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D09461D-BF10-774C-B5D0-250B3BA67D4A}"/>
                    </a:ext>
                  </a:extLst>
                </p14:cNvPr>
                <p14:cNvContentPartPr/>
                <p14:nvPr/>
              </p14:nvContentPartPr>
              <p14:xfrm>
                <a:off x="10086667" y="2181562"/>
                <a:ext cx="181800" cy="50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D09461D-BF10-774C-B5D0-250B3BA67D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078027" y="2172922"/>
                  <a:ext cx="199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A9A5EAC-98A0-A34C-A7E4-5041E62F2A09}"/>
                    </a:ext>
                  </a:extLst>
                </p14:cNvPr>
                <p14:cNvContentPartPr/>
                <p14:nvPr/>
              </p14:nvContentPartPr>
              <p14:xfrm>
                <a:off x="10136347" y="2258962"/>
                <a:ext cx="118080" cy="52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A9A5EAC-98A0-A34C-A7E4-5041E62F2A0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127707" y="2250322"/>
                  <a:ext cx="135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28EB8C3-92BA-D446-987F-0D0294B0337C}"/>
                    </a:ext>
                  </a:extLst>
                </p14:cNvPr>
                <p14:cNvContentPartPr/>
                <p14:nvPr/>
              </p14:nvContentPartPr>
              <p14:xfrm>
                <a:off x="10380787" y="2186602"/>
                <a:ext cx="7920" cy="150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28EB8C3-92BA-D446-987F-0D0294B0337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371787" y="2177602"/>
                  <a:ext cx="25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0BE0893-3D22-614C-842E-CCC127A661C9}"/>
                    </a:ext>
                  </a:extLst>
                </p14:cNvPr>
                <p14:cNvContentPartPr/>
                <p14:nvPr/>
              </p14:nvContentPartPr>
              <p14:xfrm>
                <a:off x="10330027" y="2171122"/>
                <a:ext cx="165960" cy="47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0BE0893-3D22-614C-842E-CCC127A661C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321387" y="2162482"/>
                  <a:ext cx="183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BA8B024-C4DA-974D-AC92-8CDEDAB1EBB0}"/>
                    </a:ext>
                  </a:extLst>
                </p14:cNvPr>
                <p14:cNvContentPartPr/>
                <p14:nvPr/>
              </p14:nvContentPartPr>
              <p14:xfrm>
                <a:off x="10375387" y="2241322"/>
                <a:ext cx="131760" cy="55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BA8B024-C4DA-974D-AC92-8CDEDAB1EBB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66747" y="2232322"/>
                  <a:ext cx="149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38EE5D5-8E69-134C-A3A3-E2D59531216B}"/>
                    </a:ext>
                  </a:extLst>
                </p14:cNvPr>
                <p14:cNvContentPartPr/>
                <p14:nvPr/>
              </p14:nvContentPartPr>
              <p14:xfrm>
                <a:off x="10600747" y="2134042"/>
                <a:ext cx="33480" cy="189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38EE5D5-8E69-134C-A3A3-E2D59531216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591747" y="2125042"/>
                  <a:ext cx="51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F23C8AB-10F9-6C4A-B5AD-BB93AD6A2138}"/>
                    </a:ext>
                  </a:extLst>
                </p14:cNvPr>
                <p14:cNvContentPartPr/>
                <p14:nvPr/>
              </p14:nvContentPartPr>
              <p14:xfrm>
                <a:off x="10577347" y="2216482"/>
                <a:ext cx="158040" cy="39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F23C8AB-10F9-6C4A-B5AD-BB93AD6A213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568347" y="2207482"/>
                  <a:ext cx="175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175E2BB-5F19-654E-BB6E-6372D8D84228}"/>
                    </a:ext>
                  </a:extLst>
                </p14:cNvPr>
                <p14:cNvContentPartPr/>
                <p14:nvPr/>
              </p14:nvContentPartPr>
              <p14:xfrm>
                <a:off x="10664107" y="2266522"/>
                <a:ext cx="74520" cy="28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175E2BB-5F19-654E-BB6E-6372D8D8422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655107" y="2257522"/>
                  <a:ext cx="921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5156001-CFB7-CB43-9D76-23BC8304A25F}"/>
              </a:ext>
            </a:extLst>
          </p:cNvPr>
          <p:cNvGrpSpPr/>
          <p:nvPr/>
        </p:nvGrpSpPr>
        <p:grpSpPr>
          <a:xfrm>
            <a:off x="9360907" y="3641362"/>
            <a:ext cx="1100880" cy="207000"/>
            <a:chOff x="9360907" y="3641362"/>
            <a:chExt cx="110088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E48DA46-5C3F-F242-B48A-D92433BC23B8}"/>
                    </a:ext>
                  </a:extLst>
                </p14:cNvPr>
                <p14:cNvContentPartPr/>
                <p14:nvPr/>
              </p14:nvContentPartPr>
              <p14:xfrm>
                <a:off x="9360907" y="3691402"/>
                <a:ext cx="92520" cy="156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E48DA46-5C3F-F242-B48A-D92433BC23B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52267" y="3682402"/>
                  <a:ext cx="110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623E4E2-C109-FC4B-BD81-EC1F839EA891}"/>
                    </a:ext>
                  </a:extLst>
                </p14:cNvPr>
                <p14:cNvContentPartPr/>
                <p14:nvPr/>
              </p14:nvContentPartPr>
              <p14:xfrm>
                <a:off x="9559627" y="3674122"/>
                <a:ext cx="126360" cy="93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623E4E2-C109-FC4B-BD81-EC1F839EA89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50627" y="3665482"/>
                  <a:ext cx="144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DFB3793-A7A4-414E-9FFE-345171234320}"/>
                    </a:ext>
                  </a:extLst>
                </p14:cNvPr>
                <p14:cNvContentPartPr/>
                <p14:nvPr/>
              </p14:nvContentPartPr>
              <p14:xfrm>
                <a:off x="9610027" y="3673762"/>
                <a:ext cx="66240" cy="144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DFB3793-A7A4-414E-9FFE-34517123432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01027" y="3664762"/>
                  <a:ext cx="83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E83446C-D786-E646-9F50-C900F2A8D076}"/>
                    </a:ext>
                  </a:extLst>
                </p14:cNvPr>
                <p14:cNvContentPartPr/>
                <p14:nvPr/>
              </p14:nvContentPartPr>
              <p14:xfrm>
                <a:off x="9841147" y="3664402"/>
                <a:ext cx="73080" cy="112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E83446C-D786-E646-9F50-C900F2A8D07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832147" y="3655762"/>
                  <a:ext cx="90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57E410-BAD1-CC41-9A5F-5AE5B440898F}"/>
                    </a:ext>
                  </a:extLst>
                </p14:cNvPr>
                <p14:cNvContentPartPr/>
                <p14:nvPr/>
              </p14:nvContentPartPr>
              <p14:xfrm>
                <a:off x="10013227" y="3641362"/>
                <a:ext cx="122400" cy="160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57E410-BAD1-CC41-9A5F-5AE5B440898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004587" y="3632722"/>
                  <a:ext cx="140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A584EE5-511F-E341-95A6-0B2EDB602CF4}"/>
                    </a:ext>
                  </a:extLst>
                </p14:cNvPr>
                <p14:cNvContentPartPr/>
                <p14:nvPr/>
              </p14:nvContentPartPr>
              <p14:xfrm>
                <a:off x="10294387" y="3651442"/>
                <a:ext cx="167400" cy="123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584EE5-511F-E341-95A6-0B2EDB602CF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85747" y="3642802"/>
                  <a:ext cx="185040" cy="14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3827085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Dangling references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E72A5F-4175-4241-BF3B-F88F964C0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" r="1"/>
          <a:stretch/>
        </p:blipFill>
        <p:spPr>
          <a:xfrm>
            <a:off x="1152938" y="1504605"/>
            <a:ext cx="7036017" cy="1949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9CA946-11D6-A048-B88C-0B1234B01BEB}"/>
                  </a:ext>
                </a:extLst>
              </p14:cNvPr>
              <p14:cNvContentPartPr/>
              <p14:nvPr/>
            </p14:nvContentPartPr>
            <p14:xfrm>
              <a:off x="2658067" y="3269265"/>
              <a:ext cx="1033560" cy="126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9CA946-11D6-A048-B88C-0B1234B01B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067" y="3260265"/>
                <a:ext cx="105120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553E4EB-8268-264C-962A-FFE94224DD26}"/>
              </a:ext>
            </a:extLst>
          </p:cNvPr>
          <p:cNvGrpSpPr/>
          <p:nvPr/>
        </p:nvGrpSpPr>
        <p:grpSpPr>
          <a:xfrm>
            <a:off x="5618347" y="1332105"/>
            <a:ext cx="1928520" cy="1731600"/>
            <a:chOff x="5618347" y="1332105"/>
            <a:chExt cx="1928520" cy="17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716D20E-1160-2C4A-9EF2-2CE7D5EF68A6}"/>
                    </a:ext>
                  </a:extLst>
                </p14:cNvPr>
                <p14:cNvContentPartPr/>
                <p14:nvPr/>
              </p14:nvContentPartPr>
              <p14:xfrm>
                <a:off x="5651107" y="1586985"/>
                <a:ext cx="42480" cy="597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716D20E-1160-2C4A-9EF2-2CE7D5EF68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42107" y="1577985"/>
                  <a:ext cx="601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2B4173-4570-2B47-AF2C-30B7FAB522E2}"/>
                    </a:ext>
                  </a:extLst>
                </p14:cNvPr>
                <p14:cNvContentPartPr/>
                <p14:nvPr/>
              </p14:nvContentPartPr>
              <p14:xfrm>
                <a:off x="5618347" y="1332105"/>
                <a:ext cx="1928520" cy="857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2B4173-4570-2B47-AF2C-30B7FAB522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09347" y="1323465"/>
                  <a:ext cx="194616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DE72B7-AE81-354B-9B81-DAB716B0AB22}"/>
                    </a:ext>
                  </a:extLst>
                </p14:cNvPr>
                <p14:cNvContentPartPr/>
                <p14:nvPr/>
              </p14:nvContentPartPr>
              <p14:xfrm>
                <a:off x="6512227" y="1613265"/>
                <a:ext cx="227880" cy="357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DE72B7-AE81-354B-9B81-DAB716B0AB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03227" y="1604265"/>
                  <a:ext cx="245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2689DB-EC95-1146-BE48-D3E92B99D714}"/>
                    </a:ext>
                  </a:extLst>
                </p14:cNvPr>
                <p14:cNvContentPartPr/>
                <p14:nvPr/>
              </p14:nvContentPartPr>
              <p14:xfrm>
                <a:off x="5756947" y="2356305"/>
                <a:ext cx="991800" cy="70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2689DB-EC95-1146-BE48-D3E92B99D7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47947" y="2347305"/>
                  <a:ext cx="1009440" cy="72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0FDC25-3210-AA44-A1A5-1F736A30C889}"/>
                    </a:ext>
                  </a:extLst>
                </p14:cNvPr>
                <p14:cNvContentPartPr/>
                <p14:nvPr/>
              </p14:nvContentPartPr>
              <p14:xfrm>
                <a:off x="6650467" y="2587785"/>
                <a:ext cx="67680" cy="7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0FDC25-3210-AA44-A1A5-1F736A30C8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1467" y="2578785"/>
                  <a:ext cx="85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85EED70-C9FE-834B-8263-C01527881D2E}"/>
                    </a:ext>
                  </a:extLst>
                </p14:cNvPr>
                <p14:cNvContentPartPr/>
                <p14:nvPr/>
              </p14:nvContentPartPr>
              <p14:xfrm>
                <a:off x="5731027" y="2284665"/>
                <a:ext cx="430920" cy="357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85EED70-C9FE-834B-8263-C01527881D2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22027" y="2275665"/>
                  <a:ext cx="4485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41A801-8C38-A849-AB49-4998586F8F58}"/>
                    </a:ext>
                  </a:extLst>
                </p14:cNvPr>
                <p14:cNvContentPartPr/>
                <p14:nvPr/>
              </p14:nvContentPartPr>
              <p14:xfrm>
                <a:off x="6376147" y="1587345"/>
                <a:ext cx="526680" cy="372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41A801-8C38-A849-AB49-4998586F8F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67507" y="1578345"/>
                  <a:ext cx="5443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9C6303-F382-F74A-B617-BE29CA956E40}"/>
                    </a:ext>
                  </a:extLst>
                </p14:cNvPr>
                <p14:cNvContentPartPr/>
                <p14:nvPr/>
              </p14:nvContentPartPr>
              <p14:xfrm>
                <a:off x="6357067" y="1609305"/>
                <a:ext cx="562320" cy="43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9C6303-F382-F74A-B617-BE29CA956E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48427" y="1600305"/>
                  <a:ext cx="5799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873E0A-CFC3-4642-8106-30BE8D82C67D}"/>
                    </a:ext>
                  </a:extLst>
                </p14:cNvPr>
                <p14:cNvContentPartPr/>
                <p14:nvPr/>
              </p14:nvContentPartPr>
              <p14:xfrm>
                <a:off x="6985987" y="2039505"/>
                <a:ext cx="157680" cy="10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873E0A-CFC3-4642-8106-30BE8D82C67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76987" y="2030865"/>
                  <a:ext cx="1753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0E96BA-3352-FE4F-81A4-32A09DE62CCB}"/>
              </a:ext>
            </a:extLst>
          </p:cNvPr>
          <p:cNvGrpSpPr/>
          <p:nvPr/>
        </p:nvGrpSpPr>
        <p:grpSpPr>
          <a:xfrm>
            <a:off x="7982827" y="1351545"/>
            <a:ext cx="443160" cy="525960"/>
            <a:chOff x="7982827" y="1351545"/>
            <a:chExt cx="443160" cy="52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AC13E8-7A07-7D4C-ABEB-1BEEA3575A6D}"/>
                    </a:ext>
                  </a:extLst>
                </p14:cNvPr>
                <p14:cNvContentPartPr/>
                <p14:nvPr/>
              </p14:nvContentPartPr>
              <p14:xfrm>
                <a:off x="7982827" y="1351545"/>
                <a:ext cx="297720" cy="525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AC13E8-7A07-7D4C-ABEB-1BEEA3575A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73827" y="1342545"/>
                  <a:ext cx="3153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833E81-377C-9949-BFBA-C753A9713679}"/>
                    </a:ext>
                  </a:extLst>
                </p14:cNvPr>
                <p14:cNvContentPartPr/>
                <p14:nvPr/>
              </p14:nvContentPartPr>
              <p14:xfrm>
                <a:off x="8117467" y="1603545"/>
                <a:ext cx="308520" cy="15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833E81-377C-9949-BFBA-C753A97136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08467" y="1594905"/>
                  <a:ext cx="32616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7D20BE-76BF-1343-A8DD-9D0A04FFEFD1}"/>
                  </a:ext>
                </a:extLst>
              </p14:cNvPr>
              <p14:cNvContentPartPr/>
              <p14:nvPr/>
            </p14:nvContentPartPr>
            <p14:xfrm>
              <a:off x="5894107" y="2978745"/>
              <a:ext cx="1064520" cy="377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7D20BE-76BF-1343-A8DD-9D0A04FFEFD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85467" y="2970105"/>
                <a:ext cx="10821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5DCA2D4-D225-E343-A8BB-2C8B4C255C27}"/>
                  </a:ext>
                </a:extLst>
              </p14:cNvPr>
              <p14:cNvContentPartPr/>
              <p14:nvPr/>
            </p14:nvContentPartPr>
            <p14:xfrm>
              <a:off x="8088667" y="2013225"/>
              <a:ext cx="513360" cy="205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5DCA2D4-D225-E343-A8BB-2C8B4C255C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080027" y="2004585"/>
                <a:ext cx="531000" cy="2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68925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448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vs Heap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BCB64D-B146-F842-A929-3BDBCD5945D9}"/>
              </a:ext>
            </a:extLst>
          </p:cNvPr>
          <p:cNvCxnSpPr>
            <a:stCxn id="4" idx="0"/>
          </p:cNvCxnSpPr>
          <p:nvPr/>
        </p:nvCxnSpPr>
        <p:spPr>
          <a:xfrm flipH="1">
            <a:off x="6094412" y="287507"/>
            <a:ext cx="1" cy="6391589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0180761-D963-DA48-A85A-8EAC49EE5EC2}"/>
                  </a:ext>
                </a:extLst>
              </p14:cNvPr>
              <p14:cNvContentPartPr/>
              <p14:nvPr/>
            </p14:nvContentPartPr>
            <p14:xfrm>
              <a:off x="3528547" y="2117122"/>
              <a:ext cx="277920" cy="1060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0180761-D963-DA48-A85A-8EAC49EE5E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9907" y="2108482"/>
                <a:ext cx="29556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6C12BE0-7C57-9142-B41F-7FCB61231510}"/>
                  </a:ext>
                </a:extLst>
              </p14:cNvPr>
              <p14:cNvContentPartPr/>
              <p14:nvPr/>
            </p14:nvContentPartPr>
            <p14:xfrm>
              <a:off x="3440347" y="3650362"/>
              <a:ext cx="360" cy="61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6C12BE0-7C57-9142-B41F-7FCB612315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1347" y="3641362"/>
                <a:ext cx="1800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BA325F7-B5FE-0448-9D85-B375BEFA3750}"/>
              </a:ext>
            </a:extLst>
          </p:cNvPr>
          <p:cNvGrpSpPr/>
          <p:nvPr/>
        </p:nvGrpSpPr>
        <p:grpSpPr>
          <a:xfrm>
            <a:off x="2062267" y="1598722"/>
            <a:ext cx="8928360" cy="2454480"/>
            <a:chOff x="2062267" y="1598722"/>
            <a:chExt cx="8928360" cy="24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822A10-AE01-ED49-91FB-B3EF0847141D}"/>
                    </a:ext>
                  </a:extLst>
                </p14:cNvPr>
                <p14:cNvContentPartPr/>
                <p14:nvPr/>
              </p14:nvContentPartPr>
              <p14:xfrm>
                <a:off x="2062267" y="2667922"/>
                <a:ext cx="24840" cy="117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822A10-AE01-ED49-91FB-B3EF084714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53627" y="2658922"/>
                  <a:ext cx="4248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DC76A71-3F38-5F4D-B1C0-3DFC0ABE42E4}"/>
                    </a:ext>
                  </a:extLst>
                </p14:cNvPr>
                <p14:cNvContentPartPr/>
                <p14:nvPr/>
              </p14:nvContentPartPr>
              <p14:xfrm>
                <a:off x="2128147" y="3827122"/>
                <a:ext cx="146484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DC76A71-3F38-5F4D-B1C0-3DFC0ABE42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9507" y="3818482"/>
                  <a:ext cx="1482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141CCF-142F-6B4C-AFB6-D98242A64278}"/>
                    </a:ext>
                  </a:extLst>
                </p14:cNvPr>
                <p14:cNvContentPartPr/>
                <p14:nvPr/>
              </p14:nvContentPartPr>
              <p14:xfrm>
                <a:off x="3477427" y="2646322"/>
                <a:ext cx="113400" cy="1245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141CCF-142F-6B4C-AFB6-D98242A642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68427" y="2637322"/>
                  <a:ext cx="131040" cy="12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56C68E-01F9-F14A-B765-F159448F5160}"/>
                    </a:ext>
                  </a:extLst>
                </p14:cNvPr>
                <p14:cNvContentPartPr/>
                <p14:nvPr/>
              </p14:nvContentPartPr>
              <p14:xfrm>
                <a:off x="3428107" y="2297482"/>
                <a:ext cx="65880" cy="604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56C68E-01F9-F14A-B765-F159448F5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9467" y="2288482"/>
                  <a:ext cx="83520" cy="62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1E74AA-2BAA-CE44-9A53-4A52C23E5A4D}"/>
                    </a:ext>
                  </a:extLst>
                </p14:cNvPr>
                <p14:cNvContentPartPr/>
                <p14:nvPr/>
              </p14:nvContentPartPr>
              <p14:xfrm>
                <a:off x="2075587" y="2300722"/>
                <a:ext cx="126720" cy="593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1E74AA-2BAA-CE44-9A53-4A52C23E5A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947" y="2292082"/>
                  <a:ext cx="1443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71CFB06-D619-8E4D-BC8A-60ACC85B48C7}"/>
                    </a:ext>
                  </a:extLst>
                </p14:cNvPr>
                <p14:cNvContentPartPr/>
                <p14:nvPr/>
              </p14:nvContentPartPr>
              <p14:xfrm>
                <a:off x="2092147" y="3143842"/>
                <a:ext cx="1300320" cy="10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71CFB06-D619-8E4D-BC8A-60ACC85B48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3507" y="3134842"/>
                  <a:ext cx="1317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8E8391-F8CC-5C4A-ABC8-D999EEB6FCE4}"/>
                    </a:ext>
                  </a:extLst>
                </p14:cNvPr>
                <p14:cNvContentPartPr/>
                <p14:nvPr/>
              </p14:nvContentPartPr>
              <p14:xfrm>
                <a:off x="2100787" y="2014162"/>
                <a:ext cx="523440" cy="8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8E8391-F8CC-5C4A-ABC8-D999EEB6FC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1787" y="2005522"/>
                  <a:ext cx="541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97A752-0400-B546-8C41-EEFE4107048A}"/>
                    </a:ext>
                  </a:extLst>
                </p14:cNvPr>
                <p14:cNvContentPartPr/>
                <p14:nvPr/>
              </p14:nvContentPartPr>
              <p14:xfrm>
                <a:off x="2617747" y="1995442"/>
                <a:ext cx="773640" cy="47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97A752-0400-B546-8C41-EEFE410704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09107" y="1986802"/>
                  <a:ext cx="7912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4931B07-C1ED-8146-B5F9-AEC5DB021777}"/>
                    </a:ext>
                  </a:extLst>
                </p14:cNvPr>
                <p14:cNvContentPartPr/>
                <p14:nvPr/>
              </p14:nvContentPartPr>
              <p14:xfrm>
                <a:off x="2091067" y="2131882"/>
                <a:ext cx="49680" cy="75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4931B07-C1ED-8146-B5F9-AEC5DB0217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2427" y="2122882"/>
                  <a:ext cx="67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D5BFE9-5A23-2249-BDEB-7D831AB23478}"/>
                    </a:ext>
                  </a:extLst>
                </p14:cNvPr>
                <p14:cNvContentPartPr/>
                <p14:nvPr/>
              </p14:nvContentPartPr>
              <p14:xfrm>
                <a:off x="3371227" y="3170122"/>
                <a:ext cx="20664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D5BFE9-5A23-2249-BDEB-7D831AB234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62587" y="3161122"/>
                  <a:ext cx="224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88BABB-F066-4B45-B305-26A30CD2BD54}"/>
                    </a:ext>
                  </a:extLst>
                </p14:cNvPr>
                <p14:cNvContentPartPr/>
                <p14:nvPr/>
              </p14:nvContentPartPr>
              <p14:xfrm>
                <a:off x="2105107" y="2902282"/>
                <a:ext cx="157824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88BABB-F066-4B45-B305-26A30CD2BD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96107" y="2893642"/>
                  <a:ext cx="1595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B7B81A-AD56-874E-ABE5-CAB0A63DF2EC}"/>
                    </a:ext>
                  </a:extLst>
                </p14:cNvPr>
                <p14:cNvContentPartPr/>
                <p14:nvPr/>
              </p14:nvContentPartPr>
              <p14:xfrm>
                <a:off x="2192947" y="2676922"/>
                <a:ext cx="1449720" cy="2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B7B81A-AD56-874E-ABE5-CAB0A63DF2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4307" y="2668282"/>
                  <a:ext cx="1467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3FA8402-838F-EE49-970B-E4CB9ACBFB1C}"/>
                    </a:ext>
                  </a:extLst>
                </p14:cNvPr>
                <p14:cNvContentPartPr/>
                <p14:nvPr/>
              </p14:nvContentPartPr>
              <p14:xfrm>
                <a:off x="2128147" y="2418442"/>
                <a:ext cx="1432440" cy="2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3FA8402-838F-EE49-970B-E4CB9ACBFB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19147" y="2409802"/>
                  <a:ext cx="1450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45084B-9A9F-D14F-90EF-24461BF1B305}"/>
                    </a:ext>
                  </a:extLst>
                </p14:cNvPr>
                <p14:cNvContentPartPr/>
                <p14:nvPr/>
              </p14:nvContentPartPr>
              <p14:xfrm>
                <a:off x="3533227" y="1712482"/>
                <a:ext cx="352800" cy="264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45084B-9A9F-D14F-90EF-24461BF1B3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24227" y="1703842"/>
                  <a:ext cx="370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73B412-972D-A640-9491-A2F3F7F51ED0}"/>
                    </a:ext>
                  </a:extLst>
                </p14:cNvPr>
                <p14:cNvContentPartPr/>
                <p14:nvPr/>
              </p14:nvContentPartPr>
              <p14:xfrm>
                <a:off x="3510547" y="1861162"/>
                <a:ext cx="286200" cy="18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73B412-972D-A640-9491-A2F3F7F51E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01547" y="1852522"/>
                  <a:ext cx="303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F2FB300-98B1-DD4E-A93A-F0CFD3DD6DB9}"/>
                    </a:ext>
                  </a:extLst>
                </p14:cNvPr>
                <p14:cNvContentPartPr/>
                <p14:nvPr/>
              </p14:nvContentPartPr>
              <p14:xfrm>
                <a:off x="4039027" y="1657762"/>
                <a:ext cx="112320" cy="10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F2FB300-98B1-DD4E-A93A-F0CFD3DD6D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30027" y="1649122"/>
                  <a:ext cx="129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F0C15E-B5F9-1D45-8A04-24FC22E4EB33}"/>
                    </a:ext>
                  </a:extLst>
                </p14:cNvPr>
                <p14:cNvContentPartPr/>
                <p14:nvPr/>
              </p14:nvContentPartPr>
              <p14:xfrm>
                <a:off x="4244587" y="1623202"/>
                <a:ext cx="9360" cy="246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F0C15E-B5F9-1D45-8A04-24FC22E4EB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5947" y="1614562"/>
                  <a:ext cx="27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F0CDDF-AF03-A146-972C-216BB44FF363}"/>
                    </a:ext>
                  </a:extLst>
                </p14:cNvPr>
                <p14:cNvContentPartPr/>
                <p14:nvPr/>
              </p14:nvContentPartPr>
              <p14:xfrm>
                <a:off x="4213267" y="1673962"/>
                <a:ext cx="117720" cy="44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F0CDDF-AF03-A146-972C-216BB44FF3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4627" y="1665322"/>
                  <a:ext cx="135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4265126-1F54-BA41-A2C3-9CC6F9ED57E6}"/>
                    </a:ext>
                  </a:extLst>
                </p14:cNvPr>
                <p14:cNvContentPartPr/>
                <p14:nvPr/>
              </p14:nvContentPartPr>
              <p14:xfrm>
                <a:off x="3699187" y="3005242"/>
                <a:ext cx="845640" cy="253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4265126-1F54-BA41-A2C3-9CC6F9ED57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90547" y="2996602"/>
                  <a:ext cx="863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FBE680-6C75-DB4C-B2C8-28B2D41BB1CF}"/>
                    </a:ext>
                  </a:extLst>
                </p14:cNvPr>
                <p14:cNvContentPartPr/>
                <p14:nvPr/>
              </p14:nvContentPartPr>
              <p14:xfrm>
                <a:off x="3676147" y="3174802"/>
                <a:ext cx="78480" cy="123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FBE680-6C75-DB4C-B2C8-28B2D41BB1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7147" y="3166162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63AA5A-9376-0E45-8C50-0F204D6654DA}"/>
                    </a:ext>
                  </a:extLst>
                </p14:cNvPr>
                <p14:cNvContentPartPr/>
                <p14:nvPr/>
              </p14:nvContentPartPr>
              <p14:xfrm>
                <a:off x="4516747" y="2960242"/>
                <a:ext cx="172080" cy="124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63AA5A-9376-0E45-8C50-0F204D6654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8107" y="2951242"/>
                  <a:ext cx="189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8BB0B15-77D1-A545-A59A-F33B84B920E2}"/>
                    </a:ext>
                  </a:extLst>
                </p14:cNvPr>
                <p14:cNvContentPartPr/>
                <p14:nvPr/>
              </p14:nvContentPartPr>
              <p14:xfrm>
                <a:off x="4770547" y="2923882"/>
                <a:ext cx="59040" cy="578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8BB0B15-77D1-A545-A59A-F33B84B920E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61547" y="2915242"/>
                  <a:ext cx="766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79BF03-0290-ED4B-8E64-F769462EC88E}"/>
                    </a:ext>
                  </a:extLst>
                </p14:cNvPr>
                <p14:cNvContentPartPr/>
                <p14:nvPr/>
              </p14:nvContentPartPr>
              <p14:xfrm>
                <a:off x="4765147" y="2964922"/>
                <a:ext cx="257040" cy="126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79BF03-0290-ED4B-8E64-F769462EC88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6507" y="2955922"/>
                  <a:ext cx="274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58DCEAD-A3F8-3948-BE83-509C0BC9F0C6}"/>
                    </a:ext>
                  </a:extLst>
                </p14:cNvPr>
                <p14:cNvContentPartPr/>
                <p14:nvPr/>
              </p14:nvContentPartPr>
              <p14:xfrm>
                <a:off x="2101507" y="2341042"/>
                <a:ext cx="100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58DCEAD-A3F8-3948-BE83-509C0BC9F0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2867" y="2332402"/>
                  <a:ext cx="27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59A6BD-3A37-B042-BED3-3DA3DE3778AE}"/>
                    </a:ext>
                  </a:extLst>
                </p14:cNvPr>
                <p14:cNvContentPartPr/>
                <p14:nvPr/>
              </p14:nvContentPartPr>
              <p14:xfrm>
                <a:off x="2078827" y="2638762"/>
                <a:ext cx="36360" cy="437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59A6BD-3A37-B042-BED3-3DA3DE3778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70187" y="2629762"/>
                  <a:ext cx="540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B768DD1-E89B-994F-B2C8-58E215BA5797}"/>
                    </a:ext>
                  </a:extLst>
                </p14:cNvPr>
                <p14:cNvContentPartPr/>
                <p14:nvPr/>
              </p14:nvContentPartPr>
              <p14:xfrm>
                <a:off x="7080307" y="1969162"/>
                <a:ext cx="125640" cy="1058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B768DD1-E89B-994F-B2C8-58E215BA57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1667" y="1960522"/>
                  <a:ext cx="14328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BC9F90-1AF0-884D-A969-073F34B1A85B}"/>
                    </a:ext>
                  </a:extLst>
                </p14:cNvPr>
                <p14:cNvContentPartPr/>
                <p14:nvPr/>
              </p14:nvContentPartPr>
              <p14:xfrm>
                <a:off x="7115227" y="1598722"/>
                <a:ext cx="3875400" cy="922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BC9F90-1AF0-884D-A969-073F34B1A8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06587" y="1590082"/>
                  <a:ext cx="389304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9BB62BE-EED1-784B-B2C9-79F299635B68}"/>
                    </a:ext>
                  </a:extLst>
                </p14:cNvPr>
                <p14:cNvContentPartPr/>
                <p14:nvPr/>
              </p14:nvContentPartPr>
              <p14:xfrm>
                <a:off x="7303507" y="2473882"/>
                <a:ext cx="3452760" cy="591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9BB62BE-EED1-784B-B2C9-79F299635B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94507" y="2465242"/>
                  <a:ext cx="34704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F7D565-E67E-8941-BC35-08072401F728}"/>
                    </a:ext>
                  </a:extLst>
                </p14:cNvPr>
                <p14:cNvContentPartPr/>
                <p14:nvPr/>
              </p14:nvContentPartPr>
              <p14:xfrm>
                <a:off x="7665667" y="1920202"/>
                <a:ext cx="204840" cy="111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F7D565-E67E-8941-BC35-08072401F7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6667" y="1911202"/>
                  <a:ext cx="22248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6BB5A7-41C3-D446-AB54-11FD7959EF10}"/>
                    </a:ext>
                  </a:extLst>
                </p14:cNvPr>
                <p14:cNvContentPartPr/>
                <p14:nvPr/>
              </p14:nvContentPartPr>
              <p14:xfrm>
                <a:off x="8550907" y="1842082"/>
                <a:ext cx="171360" cy="988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6BB5A7-41C3-D446-AB54-11FD7959EF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41907" y="1833442"/>
                  <a:ext cx="18900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412E70-5FCD-4142-99CB-A03D71377927}"/>
                    </a:ext>
                  </a:extLst>
                </p14:cNvPr>
                <p14:cNvContentPartPr/>
                <p14:nvPr/>
              </p14:nvContentPartPr>
              <p14:xfrm>
                <a:off x="9833947" y="1713562"/>
                <a:ext cx="103680" cy="1089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412E70-5FCD-4142-99CB-A03D713779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25307" y="1704922"/>
                  <a:ext cx="12132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EC16E3-0BF3-7942-9B84-E0F3E35D20F8}"/>
                    </a:ext>
                  </a:extLst>
                </p14:cNvPr>
                <p14:cNvContentPartPr/>
                <p14:nvPr/>
              </p14:nvContentPartPr>
              <p14:xfrm>
                <a:off x="10479427" y="1712122"/>
                <a:ext cx="78120" cy="920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EC16E3-0BF3-7942-9B84-E0F3E35D20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70787" y="1703482"/>
                  <a:ext cx="9576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077865-446F-EC44-A59A-022B783349F6}"/>
                    </a:ext>
                  </a:extLst>
                </p14:cNvPr>
                <p14:cNvContentPartPr/>
                <p14:nvPr/>
              </p14:nvContentPartPr>
              <p14:xfrm>
                <a:off x="2138587" y="3515362"/>
                <a:ext cx="1232640" cy="117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077865-446F-EC44-A59A-022B783349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29587" y="3506722"/>
                  <a:ext cx="1250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AE0F85-791B-D74C-869D-66E754F26886}"/>
                    </a:ext>
                  </a:extLst>
                </p14:cNvPr>
                <p14:cNvContentPartPr/>
                <p14:nvPr/>
              </p14:nvContentPartPr>
              <p14:xfrm>
                <a:off x="3507667" y="3204682"/>
                <a:ext cx="3895560" cy="848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AE0F85-791B-D74C-869D-66E754F268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99027" y="3196042"/>
                  <a:ext cx="39132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0982C9-D809-C445-B024-8D47967AE4C6}"/>
                    </a:ext>
                  </a:extLst>
                </p14:cNvPr>
                <p14:cNvContentPartPr/>
                <p14:nvPr/>
              </p14:nvContentPartPr>
              <p14:xfrm>
                <a:off x="2203747" y="3688522"/>
                <a:ext cx="409680" cy="201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0982C9-D809-C445-B024-8D47967AE4C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94747" y="3679882"/>
                  <a:ext cx="427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DBBFEDC-8468-A446-A9C2-5C58BB811C39}"/>
                    </a:ext>
                  </a:extLst>
                </p14:cNvPr>
                <p14:cNvContentPartPr/>
                <p14:nvPr/>
              </p14:nvContentPartPr>
              <p14:xfrm>
                <a:off x="2530987" y="3676282"/>
                <a:ext cx="443160" cy="247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DBBFEDC-8468-A446-A9C2-5C58BB811C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21987" y="3667282"/>
                  <a:ext cx="460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DD2EDA6-EDD2-D34B-8820-CB798AD7B025}"/>
                    </a:ext>
                  </a:extLst>
                </p14:cNvPr>
                <p14:cNvContentPartPr/>
                <p14:nvPr/>
              </p14:nvContentPartPr>
              <p14:xfrm>
                <a:off x="2836627" y="3698242"/>
                <a:ext cx="473040" cy="17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DD2EDA6-EDD2-D34B-8820-CB798AD7B0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27627" y="3689242"/>
                  <a:ext cx="490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004B08C-99B4-4A40-B4F0-29AA9D1E5493}"/>
                    </a:ext>
                  </a:extLst>
                </p14:cNvPr>
                <p14:cNvContentPartPr/>
                <p14:nvPr/>
              </p14:nvContentPartPr>
              <p14:xfrm>
                <a:off x="3239107" y="3735322"/>
                <a:ext cx="405720" cy="22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004B08C-99B4-4A40-B4F0-29AA9D1E54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30467" y="3726322"/>
                  <a:ext cx="423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1E2C17C-5509-F247-940A-2E2230FEF588}"/>
                    </a:ext>
                  </a:extLst>
                </p14:cNvPr>
                <p14:cNvContentPartPr/>
                <p14:nvPr/>
              </p14:nvContentPartPr>
              <p14:xfrm>
                <a:off x="3277627" y="3558922"/>
                <a:ext cx="201240" cy="89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1E2C17C-5509-F247-940A-2E2230FEF58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68987" y="3550282"/>
                  <a:ext cx="21888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02795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4"/>
            <a:ext cx="5789691" cy="313187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un tip de variabilă care conține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adresa</a:t>
            </a:r>
            <a:r>
              <a:rPr lang="en-US" noProof="1"/>
              <a:t> unui obiect din memorie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referă același obiect din mai multe locații ale codului sursă fără a fi nevoie să copiem obiectul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același pointer poate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referi către diferite obiecte</a:t>
            </a:r>
            <a:r>
              <a:rPr lang="en-US" noProof="1"/>
              <a:t>/poate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stoca adrese de memorie diferite </a:t>
            </a:r>
            <a:r>
              <a:rPr lang="en-US" noProof="1"/>
              <a:t>pe parcursul execuției programului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nullptr</a:t>
            </a:r>
            <a:r>
              <a:rPr lang="en-US" noProof="1"/>
              <a:t> este evaluat la false când este convertit la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bool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2ED5947-2001-7849-B3BD-1D80965E0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/>
          <a:stretch/>
        </p:blipFill>
        <p:spPr>
          <a:xfrm>
            <a:off x="606286" y="4637651"/>
            <a:ext cx="4800601" cy="1276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B637A-0782-2D4A-AEF6-DFD900F42593}"/>
              </a:ext>
            </a:extLst>
          </p:cNvPr>
          <p:cNvSpPr txBox="1"/>
          <p:nvPr/>
        </p:nvSpPr>
        <p:spPr>
          <a:xfrm>
            <a:off x="304721" y="628754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https://en.cppreference.com/book/pointers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2A0D317-B976-E74A-A86A-FB70C6E760E8}"/>
                  </a:ext>
                </a:extLst>
              </p14:cNvPr>
              <p14:cNvContentPartPr/>
              <p14:nvPr/>
            </p14:nvContentPartPr>
            <p14:xfrm>
              <a:off x="4284547" y="2500522"/>
              <a:ext cx="1353960" cy="34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2A0D317-B976-E74A-A86A-FB70C6E760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5547" y="2491882"/>
                <a:ext cx="13716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438A5E-6C76-CE4B-9381-09270FAE2A08}"/>
                  </a:ext>
                </a:extLst>
              </p14:cNvPr>
              <p14:cNvContentPartPr/>
              <p14:nvPr/>
            </p14:nvContentPartPr>
            <p14:xfrm>
              <a:off x="649627" y="3877882"/>
              <a:ext cx="3371760" cy="54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438A5E-6C76-CE4B-9381-09270FAE2A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0987" y="3868882"/>
                <a:ext cx="33894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629DE1-73C0-F947-A6CA-420ADA49CCF2}"/>
                  </a:ext>
                </a:extLst>
              </p14:cNvPr>
              <p14:cNvContentPartPr/>
              <p14:nvPr/>
            </p14:nvContentPartPr>
            <p14:xfrm>
              <a:off x="660067" y="5109082"/>
              <a:ext cx="955080" cy="6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629DE1-73C0-F947-A6CA-420ADA49CC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427" y="5100442"/>
                <a:ext cx="97272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29D00385-D063-D445-B19D-73F7F6C8F0CD}"/>
              </a:ext>
            </a:extLst>
          </p:cNvPr>
          <p:cNvGrpSpPr/>
          <p:nvPr/>
        </p:nvGrpSpPr>
        <p:grpSpPr>
          <a:xfrm>
            <a:off x="1556107" y="4493482"/>
            <a:ext cx="1348200" cy="462240"/>
            <a:chOff x="1556107" y="4493482"/>
            <a:chExt cx="134820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14C7EA-160D-F848-B998-EEB7E2D4A062}"/>
                    </a:ext>
                  </a:extLst>
                </p14:cNvPr>
                <p14:cNvContentPartPr/>
                <p14:nvPr/>
              </p14:nvContentPartPr>
              <p14:xfrm>
                <a:off x="1556107" y="4701562"/>
                <a:ext cx="380880" cy="7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14C7EA-160D-F848-B998-EEB7E2D4A06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47107" y="4692562"/>
                  <a:ext cx="398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D4A7A7-E4DE-E54C-B27B-347EBD67E209}"/>
                    </a:ext>
                  </a:extLst>
                </p14:cNvPr>
                <p14:cNvContentPartPr/>
                <p14:nvPr/>
              </p14:nvContentPartPr>
              <p14:xfrm>
                <a:off x="2004667" y="4683202"/>
                <a:ext cx="79560" cy="86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D4A7A7-E4DE-E54C-B27B-347EBD67E2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95667" y="4674562"/>
                  <a:ext cx="97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26F0E9-7BA8-3E42-9B14-A20724B42A80}"/>
                    </a:ext>
                  </a:extLst>
                </p14:cNvPr>
                <p14:cNvContentPartPr/>
                <p14:nvPr/>
              </p14:nvContentPartPr>
              <p14:xfrm>
                <a:off x="2071267" y="4522642"/>
                <a:ext cx="77040" cy="433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26F0E9-7BA8-3E42-9B14-A20724B42A8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62627" y="4513642"/>
                  <a:ext cx="946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C98454A-D9B7-BE41-B7CC-DF1AE05BB2E4}"/>
                    </a:ext>
                  </a:extLst>
                </p14:cNvPr>
                <p14:cNvContentPartPr/>
                <p14:nvPr/>
              </p14:nvContentPartPr>
              <p14:xfrm>
                <a:off x="2064787" y="4753042"/>
                <a:ext cx="257760" cy="30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C98454A-D9B7-BE41-B7CC-DF1AE05BB2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56147" y="4744402"/>
                  <a:ext cx="275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45116F-462F-9E4E-B964-40456F08C910}"/>
                    </a:ext>
                  </a:extLst>
                </p14:cNvPr>
                <p14:cNvContentPartPr/>
                <p14:nvPr/>
              </p14:nvContentPartPr>
              <p14:xfrm>
                <a:off x="2288347" y="4564042"/>
                <a:ext cx="360" cy="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45116F-462F-9E4E-B964-40456F08C9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79707" y="4555402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1B4C2D-F2DB-784B-919E-6884CDA3DC3F}"/>
                    </a:ext>
                  </a:extLst>
                </p14:cNvPr>
                <p14:cNvContentPartPr/>
                <p14:nvPr/>
              </p14:nvContentPartPr>
              <p14:xfrm>
                <a:off x="2344867" y="4611202"/>
                <a:ext cx="156960" cy="228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1B4C2D-F2DB-784B-919E-6884CDA3D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36227" y="4602562"/>
                  <a:ext cx="174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F538B4-67C7-DF42-9CDF-92C2A4902142}"/>
                    </a:ext>
                  </a:extLst>
                </p14:cNvPr>
                <p14:cNvContentPartPr/>
                <p14:nvPr/>
              </p14:nvContentPartPr>
              <p14:xfrm>
                <a:off x="2605147" y="4739002"/>
                <a:ext cx="14688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F538B4-67C7-DF42-9CDF-92C2A49021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96507" y="4730002"/>
                  <a:ext cx="164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C2EFA8-BB0C-1F44-9689-06248C1DD271}"/>
                    </a:ext>
                  </a:extLst>
                </p14:cNvPr>
                <p14:cNvContentPartPr/>
                <p14:nvPr/>
              </p14:nvContentPartPr>
              <p14:xfrm>
                <a:off x="2626027" y="4493482"/>
                <a:ext cx="278280" cy="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C2EFA8-BB0C-1F44-9689-06248C1DD2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17387" y="4484842"/>
                  <a:ext cx="29592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A05F6B-4A5E-B047-B01A-ECEFB18BA570}"/>
                  </a:ext>
                </a:extLst>
              </p14:cNvPr>
              <p14:cNvContentPartPr/>
              <p14:nvPr/>
            </p14:nvContentPartPr>
            <p14:xfrm>
              <a:off x="1029787" y="5560162"/>
              <a:ext cx="245160" cy="30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A05F6B-4A5E-B047-B01A-ECEFB18BA5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21147" y="5551162"/>
                <a:ext cx="262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A1F918-E649-FE4A-B755-04A0983517B4}"/>
                  </a:ext>
                </a:extLst>
              </p14:cNvPr>
              <p14:cNvContentPartPr/>
              <p14:nvPr/>
            </p14:nvContentPartPr>
            <p14:xfrm>
              <a:off x="9090907" y="2981122"/>
              <a:ext cx="232920" cy="26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A1F918-E649-FE4A-B755-04A0983517B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82267" y="2972482"/>
                <a:ext cx="2505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DBE9B47-90BE-5B4D-997B-0BFD7ECC2CBF}"/>
              </a:ext>
            </a:extLst>
          </p:cNvPr>
          <p:cNvGrpSpPr/>
          <p:nvPr/>
        </p:nvGrpSpPr>
        <p:grpSpPr>
          <a:xfrm>
            <a:off x="6766747" y="395962"/>
            <a:ext cx="4307760" cy="3234960"/>
            <a:chOff x="6766747" y="395962"/>
            <a:chExt cx="4307760" cy="32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5F7722-DAAD-A040-A430-951A42113612}"/>
                    </a:ext>
                  </a:extLst>
                </p14:cNvPr>
                <p14:cNvContentPartPr/>
                <p14:nvPr/>
              </p14:nvContentPartPr>
              <p14:xfrm>
                <a:off x="6766747" y="1642282"/>
                <a:ext cx="37440" cy="596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5F7722-DAAD-A040-A430-951A4211361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57747" y="1633282"/>
                  <a:ext cx="550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DF500D-3A81-2341-88F1-1EAFA125F6F6}"/>
                    </a:ext>
                  </a:extLst>
                </p14:cNvPr>
                <p14:cNvContentPartPr/>
                <p14:nvPr/>
              </p14:nvContentPartPr>
              <p14:xfrm>
                <a:off x="6776827" y="1587922"/>
                <a:ext cx="978480" cy="66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DF500D-3A81-2341-88F1-1EAFA125F6F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68187" y="1579282"/>
                  <a:ext cx="9961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77BF30-3BFB-2F45-AE81-2EE25140A7A5}"/>
                    </a:ext>
                  </a:extLst>
                </p14:cNvPr>
                <p14:cNvContentPartPr/>
                <p14:nvPr/>
              </p14:nvContentPartPr>
              <p14:xfrm>
                <a:off x="6875827" y="2175802"/>
                <a:ext cx="1288800" cy="23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77BF30-3BFB-2F45-AE81-2EE25140A7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67187" y="2167162"/>
                  <a:ext cx="1306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B795B9-5AC9-394F-A9B9-965BA8B77A95}"/>
                    </a:ext>
                  </a:extLst>
                </p14:cNvPr>
                <p14:cNvContentPartPr/>
                <p14:nvPr/>
              </p14:nvContentPartPr>
              <p14:xfrm>
                <a:off x="7267147" y="1285882"/>
                <a:ext cx="3960" cy="38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B795B9-5AC9-394F-A9B9-965BA8B77A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58507" y="1276882"/>
                  <a:ext cx="216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E766E8-90D5-014A-BB8F-C6B8EA7ED08E}"/>
                    </a:ext>
                  </a:extLst>
                </p14:cNvPr>
                <p14:cNvContentPartPr/>
                <p14:nvPr/>
              </p14:nvContentPartPr>
              <p14:xfrm>
                <a:off x="7207747" y="1178962"/>
                <a:ext cx="433800" cy="347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E766E8-90D5-014A-BB8F-C6B8EA7ED08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98747" y="1169962"/>
                  <a:ext cx="451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3A46C3-C744-CF44-AC5B-61DC2BC24BF7}"/>
                    </a:ext>
                  </a:extLst>
                </p14:cNvPr>
                <p14:cNvContentPartPr/>
                <p14:nvPr/>
              </p14:nvContentPartPr>
              <p14:xfrm>
                <a:off x="6891307" y="1947202"/>
                <a:ext cx="75240" cy="24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3A46C3-C744-CF44-AC5B-61DC2BC24B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82307" y="1938562"/>
                  <a:ext cx="9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BCF190-8D5B-8F49-A994-D4FA64558304}"/>
                    </a:ext>
                  </a:extLst>
                </p14:cNvPr>
                <p14:cNvContentPartPr/>
                <p14:nvPr/>
              </p14:nvContentPartPr>
              <p14:xfrm>
                <a:off x="7096867" y="1946482"/>
                <a:ext cx="89280" cy="7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BCF190-8D5B-8F49-A994-D4FA645583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87867" y="1937842"/>
                  <a:ext cx="10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9614F2-6FFF-BD43-A085-303D8FF914A0}"/>
                    </a:ext>
                  </a:extLst>
                </p14:cNvPr>
                <p14:cNvContentPartPr/>
                <p14:nvPr/>
              </p14:nvContentPartPr>
              <p14:xfrm>
                <a:off x="7105507" y="1955122"/>
                <a:ext cx="70200" cy="19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9614F2-6FFF-BD43-A085-303D8FF914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96507" y="1946482"/>
                  <a:ext cx="87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38385C-D2E1-8A41-BA84-E42B4BBBE2E0}"/>
                    </a:ext>
                  </a:extLst>
                </p14:cNvPr>
                <p14:cNvContentPartPr/>
                <p14:nvPr/>
              </p14:nvContentPartPr>
              <p14:xfrm>
                <a:off x="7295587" y="2011642"/>
                <a:ext cx="39240" cy="21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38385C-D2E1-8A41-BA84-E42B4BBBE2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86587" y="2002642"/>
                  <a:ext cx="56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74CC60-3B6E-F44B-ABD0-2430B2785C50}"/>
                    </a:ext>
                  </a:extLst>
                </p14:cNvPr>
                <p14:cNvContentPartPr/>
                <p14:nvPr/>
              </p14:nvContentPartPr>
              <p14:xfrm>
                <a:off x="7398547" y="1965202"/>
                <a:ext cx="53280" cy="16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74CC60-3B6E-F44B-ABD0-2430B2785C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89547" y="1956562"/>
                  <a:ext cx="70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93B9A0-9DE4-1444-9D1E-66DD6C293C3B}"/>
                    </a:ext>
                  </a:extLst>
                </p14:cNvPr>
                <p14:cNvContentPartPr/>
                <p14:nvPr/>
              </p14:nvContentPartPr>
              <p14:xfrm>
                <a:off x="7491067" y="1924522"/>
                <a:ext cx="77040" cy="17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93B9A0-9DE4-1444-9D1E-66DD6C293C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82427" y="1915882"/>
                  <a:ext cx="94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9E3A23-0FB8-FE4D-8E9E-9436AEB1CC26}"/>
                    </a:ext>
                  </a:extLst>
                </p14:cNvPr>
                <p14:cNvContentPartPr/>
                <p14:nvPr/>
              </p14:nvContentPartPr>
              <p14:xfrm>
                <a:off x="8889667" y="482002"/>
                <a:ext cx="19440" cy="636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9E3A23-0FB8-FE4D-8E9E-9436AEB1CC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81027" y="473362"/>
                  <a:ext cx="370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91453A1-F959-5E47-8402-085F08A31C69}"/>
                    </a:ext>
                  </a:extLst>
                </p14:cNvPr>
                <p14:cNvContentPartPr/>
                <p14:nvPr/>
              </p14:nvContentPartPr>
              <p14:xfrm>
                <a:off x="8875267" y="395962"/>
                <a:ext cx="1906560" cy="60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91453A1-F959-5E47-8402-085F08A31C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66627" y="387322"/>
                  <a:ext cx="192420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1012D8-73B2-ED40-A381-573EE0A60826}"/>
                    </a:ext>
                  </a:extLst>
                </p14:cNvPr>
                <p14:cNvContentPartPr/>
                <p14:nvPr/>
              </p14:nvContentPartPr>
              <p14:xfrm>
                <a:off x="8988667" y="872962"/>
                <a:ext cx="2085840" cy="251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1012D8-73B2-ED40-A381-573EE0A608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979667" y="864322"/>
                  <a:ext cx="2103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09C0D8-1744-5945-8713-8E26B347C535}"/>
                    </a:ext>
                  </a:extLst>
                </p14:cNvPr>
                <p14:cNvContentPartPr/>
                <p14:nvPr/>
              </p14:nvContentPartPr>
              <p14:xfrm>
                <a:off x="8028907" y="413962"/>
                <a:ext cx="250920" cy="353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09C0D8-1744-5945-8713-8E26B347C5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19907" y="404962"/>
                  <a:ext cx="268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A032CD-6035-6E42-A514-46600D456BE0}"/>
                    </a:ext>
                  </a:extLst>
                </p14:cNvPr>
                <p14:cNvContentPartPr/>
                <p14:nvPr/>
              </p14:nvContentPartPr>
              <p14:xfrm>
                <a:off x="8331307" y="606562"/>
                <a:ext cx="73080" cy="89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A032CD-6035-6E42-A514-46600D456B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22667" y="597922"/>
                  <a:ext cx="90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E62928-2A11-3E46-B14B-44AD931956AE}"/>
                    </a:ext>
                  </a:extLst>
                </p14:cNvPr>
                <p14:cNvContentPartPr/>
                <p14:nvPr/>
              </p14:nvContentPartPr>
              <p14:xfrm>
                <a:off x="8448307" y="517282"/>
                <a:ext cx="120240" cy="63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E62928-2A11-3E46-B14B-44AD931956A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39667" y="508282"/>
                  <a:ext cx="13788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E8F9D0-8793-E544-9BCA-94A727D7D7E5}"/>
                    </a:ext>
                  </a:extLst>
                </p14:cNvPr>
                <p14:cNvContentPartPr/>
                <p14:nvPr/>
              </p14:nvContentPartPr>
              <p14:xfrm>
                <a:off x="7934227" y="1150522"/>
                <a:ext cx="1159200" cy="67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E8F9D0-8793-E544-9BCA-94A727D7D7E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25587" y="1141522"/>
                  <a:ext cx="11768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0C8656-3368-3B44-BF96-ACA72B2BCF9F}"/>
                    </a:ext>
                  </a:extLst>
                </p14:cNvPr>
                <p14:cNvContentPartPr/>
                <p14:nvPr/>
              </p14:nvContentPartPr>
              <p14:xfrm>
                <a:off x="8346067" y="2786002"/>
                <a:ext cx="19800" cy="804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0C8656-3368-3B44-BF96-ACA72B2BCF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37427" y="2777362"/>
                  <a:ext cx="3744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72F840-47C4-5444-AE3D-205E2896E4D3}"/>
                    </a:ext>
                  </a:extLst>
                </p14:cNvPr>
                <p14:cNvContentPartPr/>
                <p14:nvPr/>
              </p14:nvContentPartPr>
              <p14:xfrm>
                <a:off x="8359747" y="3103162"/>
                <a:ext cx="360" cy="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72F840-47C4-5444-AE3D-205E2896E4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51107" y="3094162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B82B658-3B7E-284D-94AE-B4F82C6DA7B0}"/>
                    </a:ext>
                  </a:extLst>
                </p14:cNvPr>
                <p14:cNvContentPartPr/>
                <p14:nvPr/>
              </p14:nvContentPartPr>
              <p14:xfrm>
                <a:off x="8362267" y="2734882"/>
                <a:ext cx="1101600" cy="80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B82B658-3B7E-284D-94AE-B4F82C6DA7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53267" y="2725882"/>
                  <a:ext cx="111924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C05BB0-661E-FB4A-A26E-ADF38566ADDC}"/>
                    </a:ext>
                  </a:extLst>
                </p14:cNvPr>
                <p14:cNvContentPartPr/>
                <p14:nvPr/>
              </p14:nvContentPartPr>
              <p14:xfrm>
                <a:off x="8441827" y="3448042"/>
                <a:ext cx="1380240" cy="18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C05BB0-661E-FB4A-A26E-ADF38566AD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33187" y="3439402"/>
                  <a:ext cx="1397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66DFDB-A553-6A42-90E4-D6F188E169EC}"/>
                    </a:ext>
                  </a:extLst>
                </p14:cNvPr>
                <p14:cNvContentPartPr/>
                <p14:nvPr/>
              </p14:nvContentPartPr>
              <p14:xfrm>
                <a:off x="7975627" y="2110282"/>
                <a:ext cx="758880" cy="56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66DFDB-A553-6A42-90E4-D6F188E169E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66627" y="2101282"/>
                  <a:ext cx="7765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49369C-F0A2-6D4F-9268-4E19DB74A14A}"/>
                    </a:ext>
                  </a:extLst>
                </p14:cNvPr>
                <p14:cNvContentPartPr/>
                <p14:nvPr/>
              </p14:nvContentPartPr>
              <p14:xfrm>
                <a:off x="8476387" y="2514562"/>
                <a:ext cx="31500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49369C-F0A2-6D4F-9268-4E19DB74A1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67387" y="2505922"/>
                  <a:ext cx="332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58E130-3035-BA4E-ACFE-0A000B6189C5}"/>
                    </a:ext>
                  </a:extLst>
                </p14:cNvPr>
                <p14:cNvContentPartPr/>
                <p14:nvPr/>
              </p14:nvContentPartPr>
              <p14:xfrm>
                <a:off x="8136907" y="1460482"/>
                <a:ext cx="732600" cy="244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58E130-3035-BA4E-ACFE-0A000B6189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27907" y="1451842"/>
                  <a:ext cx="750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CAE35D-F742-B445-AC9F-8621D6DFE4F3}"/>
                    </a:ext>
                  </a:extLst>
                </p14:cNvPr>
                <p14:cNvContentPartPr/>
                <p14:nvPr/>
              </p14:nvContentPartPr>
              <p14:xfrm>
                <a:off x="8436787" y="1208482"/>
                <a:ext cx="204840" cy="690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CAE35D-F742-B445-AC9F-8621D6DFE4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27787" y="1199842"/>
                  <a:ext cx="22248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FA0DD5-AE7A-B04F-A3A8-3B648D50374E}"/>
                    </a:ext>
                  </a:extLst>
                </p14:cNvPr>
                <p14:cNvContentPartPr/>
                <p14:nvPr/>
              </p14:nvContentPartPr>
              <p14:xfrm>
                <a:off x="7568107" y="2031442"/>
                <a:ext cx="3600" cy="3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FA0DD5-AE7A-B04F-A3A8-3B648D5037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59107" y="2022802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205A47-BC52-154E-B7AC-08CD9437F7AD}"/>
                    </a:ext>
                  </a:extLst>
                </p14:cNvPr>
                <p14:cNvContentPartPr/>
                <p14:nvPr/>
              </p14:nvContentPartPr>
              <p14:xfrm>
                <a:off x="7640107" y="1929922"/>
                <a:ext cx="77040" cy="265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205A47-BC52-154E-B7AC-08CD9437F7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31107" y="1920922"/>
                  <a:ext cx="94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DD4CA2-EF26-4846-A558-60243FA18334}"/>
                    </a:ext>
                  </a:extLst>
                </p14:cNvPr>
                <p14:cNvContentPartPr/>
                <p14:nvPr/>
              </p14:nvContentPartPr>
              <p14:xfrm>
                <a:off x="7948987" y="1164202"/>
                <a:ext cx="2610720" cy="827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DD4CA2-EF26-4846-A558-60243FA183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39987" y="1155562"/>
                  <a:ext cx="262836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F22530-5187-354F-98B6-765AEF5EEF61}"/>
                    </a:ext>
                  </a:extLst>
                </p14:cNvPr>
                <p14:cNvContentPartPr/>
                <p14:nvPr/>
              </p14:nvContentPartPr>
              <p14:xfrm>
                <a:off x="6968707" y="2140882"/>
                <a:ext cx="853920" cy="20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F22530-5187-354F-98B6-765AEF5EEF6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59707" y="2132242"/>
                  <a:ext cx="871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BC6D64-2206-1C49-936C-2501F33F7677}"/>
                    </a:ext>
                  </a:extLst>
                </p14:cNvPr>
                <p14:cNvContentPartPr/>
                <p14:nvPr/>
              </p14:nvContentPartPr>
              <p14:xfrm>
                <a:off x="8033587" y="1316842"/>
                <a:ext cx="2338200" cy="72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BC6D64-2206-1C49-936C-2501F33F767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24587" y="1307842"/>
                  <a:ext cx="235584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47FD83-CB5E-444A-9441-E5AFC1846052}"/>
                    </a:ext>
                  </a:extLst>
                </p14:cNvPr>
                <p14:cNvContentPartPr/>
                <p14:nvPr/>
              </p14:nvContentPartPr>
              <p14:xfrm>
                <a:off x="10398427" y="628162"/>
                <a:ext cx="414720" cy="37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47FD83-CB5E-444A-9441-E5AFC184605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89787" y="619162"/>
                  <a:ext cx="4323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78214B-AD39-FD4C-A991-463CEDAC092E}"/>
                    </a:ext>
                  </a:extLst>
                </p14:cNvPr>
                <p14:cNvContentPartPr/>
                <p14:nvPr/>
              </p14:nvContentPartPr>
              <p14:xfrm>
                <a:off x="9078307" y="2416642"/>
                <a:ext cx="339840" cy="144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78214B-AD39-FD4C-A991-463CEDAC09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69667" y="2407642"/>
                  <a:ext cx="357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E575DB-3E9A-3E4B-BAF8-F9567874504E}"/>
                    </a:ext>
                  </a:extLst>
                </p14:cNvPr>
                <p14:cNvContentPartPr/>
                <p14:nvPr/>
              </p14:nvContentPartPr>
              <p14:xfrm>
                <a:off x="8680507" y="2995522"/>
                <a:ext cx="207720" cy="280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E575DB-3E9A-3E4B-BAF8-F9567874504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71507" y="2986522"/>
                  <a:ext cx="2253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6362815-D8D5-FE42-8E22-06BEC44632E1}"/>
                    </a:ext>
                  </a:extLst>
                </p14:cNvPr>
                <p14:cNvContentPartPr/>
                <p14:nvPr/>
              </p14:nvContentPartPr>
              <p14:xfrm>
                <a:off x="8840347" y="3309082"/>
                <a:ext cx="354600" cy="1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6362815-D8D5-FE42-8E22-06BEC44632E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31347" y="3300082"/>
                  <a:ext cx="372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C82E52-3C60-8348-B418-5571F3241DED}"/>
                    </a:ext>
                  </a:extLst>
                </p14:cNvPr>
                <p14:cNvContentPartPr/>
                <p14:nvPr/>
              </p14:nvContentPartPr>
              <p14:xfrm>
                <a:off x="8369827" y="2225842"/>
                <a:ext cx="36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C82E52-3C60-8348-B418-5571F3241D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0827" y="2217202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109932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Pitfalls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96E1CC-B793-F848-B1C4-FCC32F128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"/>
          <a:stretch/>
        </p:blipFill>
        <p:spPr>
          <a:xfrm>
            <a:off x="954156" y="1506054"/>
            <a:ext cx="4750904" cy="2218711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B721307-9F8B-9E45-8E79-25D6F7F5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66" y="2288126"/>
            <a:ext cx="3781931" cy="654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013642-6D4A-8943-B983-8BED55DF94FC}"/>
              </a:ext>
            </a:extLst>
          </p:cNvPr>
          <p:cNvSpPr txBox="1"/>
          <p:nvPr/>
        </p:nvSpPr>
        <p:spPr>
          <a:xfrm>
            <a:off x="304721" y="6287547"/>
            <a:ext cx="2363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https://en.cppreference.com/book/pointers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DBAA96-AFC2-3349-9885-9B1B246A1BE3}"/>
                  </a:ext>
                </a:extLst>
              </p14:cNvPr>
              <p14:cNvContentPartPr/>
              <p14:nvPr/>
            </p14:nvContentPartPr>
            <p14:xfrm>
              <a:off x="2073427" y="3145282"/>
              <a:ext cx="122040" cy="60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DBAA96-AFC2-3349-9885-9B1B246A1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4787" y="3136642"/>
                <a:ext cx="13968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F81F21B-73F8-404B-9382-8F64F87921A8}"/>
                  </a:ext>
                </a:extLst>
              </p14:cNvPr>
              <p14:cNvContentPartPr/>
              <p14:nvPr/>
            </p14:nvContentPartPr>
            <p14:xfrm>
              <a:off x="3328387" y="4847362"/>
              <a:ext cx="2569680" cy="195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F81F21B-73F8-404B-9382-8F64F87921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9747" y="4838722"/>
                <a:ext cx="2587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E3BE312-7824-F84A-A68C-B8D973023AAC}"/>
                  </a:ext>
                </a:extLst>
              </p14:cNvPr>
              <p14:cNvContentPartPr/>
              <p14:nvPr/>
            </p14:nvContentPartPr>
            <p14:xfrm>
              <a:off x="3369067" y="5366482"/>
              <a:ext cx="1650600" cy="82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E3BE312-7824-F84A-A68C-B8D973023A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0427" y="5357842"/>
                <a:ext cx="1668240" cy="9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9296DFC-105D-2346-B078-01200D4FEFA5}"/>
              </a:ext>
            </a:extLst>
          </p:cNvPr>
          <p:cNvGrpSpPr/>
          <p:nvPr/>
        </p:nvGrpSpPr>
        <p:grpSpPr>
          <a:xfrm>
            <a:off x="3089347" y="3505642"/>
            <a:ext cx="4291920" cy="2524320"/>
            <a:chOff x="3089347" y="3505642"/>
            <a:chExt cx="4291920" cy="25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A42307-C5C9-1F46-9317-072E1D4C6D15}"/>
                    </a:ext>
                  </a:extLst>
                </p14:cNvPr>
                <p14:cNvContentPartPr/>
                <p14:nvPr/>
              </p14:nvContentPartPr>
              <p14:xfrm>
                <a:off x="3302467" y="3599602"/>
                <a:ext cx="2302920" cy="2016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A42307-C5C9-1F46-9317-072E1D4C6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3467" y="3590602"/>
                  <a:ext cx="2320560" cy="20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BF41AA-152D-5D48-A66A-110C42013EF4}"/>
                    </a:ext>
                  </a:extLst>
                </p14:cNvPr>
                <p14:cNvContentPartPr/>
                <p14:nvPr/>
              </p14:nvContentPartPr>
              <p14:xfrm>
                <a:off x="3483907" y="4847722"/>
                <a:ext cx="1792800" cy="105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BF41AA-152D-5D48-A66A-110C42013E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75267" y="4838722"/>
                  <a:ext cx="1810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66BF50-BCAF-4F4A-85B4-5FFAB4B27D0E}"/>
                    </a:ext>
                  </a:extLst>
                </p14:cNvPr>
                <p14:cNvContentPartPr/>
                <p14:nvPr/>
              </p14:nvContentPartPr>
              <p14:xfrm>
                <a:off x="5289307" y="5428042"/>
                <a:ext cx="28800" cy="1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66BF50-BCAF-4F4A-85B4-5FFAB4B27D0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80667" y="5419402"/>
                  <a:ext cx="46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17B948-2F57-9E44-8C7E-BCD36C11F9BF}"/>
                    </a:ext>
                  </a:extLst>
                </p14:cNvPr>
                <p14:cNvContentPartPr/>
                <p14:nvPr/>
              </p14:nvContentPartPr>
              <p14:xfrm>
                <a:off x="5360587" y="5163802"/>
                <a:ext cx="410400" cy="27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17B948-2F57-9E44-8C7E-BCD36C11F9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1587" y="5154802"/>
                  <a:ext cx="428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CBD19ED-0733-014C-8157-F116F8E99414}"/>
                    </a:ext>
                  </a:extLst>
                </p14:cNvPr>
                <p14:cNvContentPartPr/>
                <p14:nvPr/>
              </p14:nvContentPartPr>
              <p14:xfrm>
                <a:off x="5844067" y="5346322"/>
                <a:ext cx="238680" cy="18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CBD19ED-0733-014C-8157-F116F8E994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35067" y="5337682"/>
                  <a:ext cx="256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309B0A-D96B-454D-BBB0-75817E130D7F}"/>
                    </a:ext>
                  </a:extLst>
                </p14:cNvPr>
                <p14:cNvContentPartPr/>
                <p14:nvPr/>
              </p14:nvContentPartPr>
              <p14:xfrm>
                <a:off x="6089947" y="5294842"/>
                <a:ext cx="68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309B0A-D96B-454D-BBB0-75817E130D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947" y="5285842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889CC7-E614-6D43-96A0-2E185F44A5A4}"/>
                    </a:ext>
                  </a:extLst>
                </p14:cNvPr>
                <p14:cNvContentPartPr/>
                <p14:nvPr/>
              </p14:nvContentPartPr>
              <p14:xfrm>
                <a:off x="6197947" y="5274322"/>
                <a:ext cx="299880" cy="25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889CC7-E614-6D43-96A0-2E185F44A5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88947" y="5265322"/>
                  <a:ext cx="317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01A657-2052-074C-AFC4-AE524F3AE735}"/>
                    </a:ext>
                  </a:extLst>
                </p14:cNvPr>
                <p14:cNvContentPartPr/>
                <p14:nvPr/>
              </p14:nvContentPartPr>
              <p14:xfrm>
                <a:off x="3835987" y="3746482"/>
                <a:ext cx="1612800" cy="8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01A657-2052-074C-AFC4-AE524F3AE7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6987" y="3737482"/>
                  <a:ext cx="1630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AC540D-FBCF-6148-8901-146A191968B6}"/>
                    </a:ext>
                  </a:extLst>
                </p14:cNvPr>
                <p14:cNvContentPartPr/>
                <p14:nvPr/>
              </p14:nvContentPartPr>
              <p14:xfrm>
                <a:off x="5433667" y="5348482"/>
                <a:ext cx="1332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AC540D-FBCF-6148-8901-146A191968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25027" y="5339482"/>
                  <a:ext cx="3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B68650-7ABF-1E48-AE2A-320131E8C06F}"/>
                    </a:ext>
                  </a:extLst>
                </p14:cNvPr>
                <p14:cNvContentPartPr/>
                <p14:nvPr/>
              </p14:nvContentPartPr>
              <p14:xfrm>
                <a:off x="5414227" y="5346682"/>
                <a:ext cx="1306800" cy="14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B68650-7ABF-1E48-AE2A-320131E8C0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5587" y="5338042"/>
                  <a:ext cx="1324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72F10A-D00D-DC4A-B1C6-48106CAD52B7}"/>
                    </a:ext>
                  </a:extLst>
                </p14:cNvPr>
                <p14:cNvContentPartPr/>
                <p14:nvPr/>
              </p14:nvContentPartPr>
              <p14:xfrm>
                <a:off x="6073027" y="4776082"/>
                <a:ext cx="144000" cy="52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72F10A-D00D-DC4A-B1C6-48106CAD52B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4027" y="4767082"/>
                  <a:ext cx="1616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92FBED-B140-8B41-8A20-8D750DD922D9}"/>
                    </a:ext>
                  </a:extLst>
                </p14:cNvPr>
                <p14:cNvContentPartPr/>
                <p14:nvPr/>
              </p14:nvContentPartPr>
              <p14:xfrm>
                <a:off x="6061147" y="5054362"/>
                <a:ext cx="31788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92FBED-B140-8B41-8A20-8D750DD922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52147" y="5045362"/>
                  <a:ext cx="335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EDD1AC-6369-8548-A794-19EE9C7F0B59}"/>
                    </a:ext>
                  </a:extLst>
                </p14:cNvPr>
                <p14:cNvContentPartPr/>
                <p14:nvPr/>
              </p14:nvContentPartPr>
              <p14:xfrm>
                <a:off x="6416107" y="5045362"/>
                <a:ext cx="131760" cy="13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EDD1AC-6369-8548-A794-19EE9C7F0B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07467" y="5036722"/>
                  <a:ext cx="149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CB3F94-34D8-3741-8BB3-09736865BCC8}"/>
                    </a:ext>
                  </a:extLst>
                </p14:cNvPr>
                <p14:cNvContentPartPr/>
                <p14:nvPr/>
              </p14:nvContentPartPr>
              <p14:xfrm>
                <a:off x="6658387" y="5073802"/>
                <a:ext cx="168840" cy="108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CB3F94-34D8-3741-8BB3-09736865BC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9387" y="5064802"/>
                  <a:ext cx="186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731329-14DA-4240-8956-E12A898522D4}"/>
                    </a:ext>
                  </a:extLst>
                </p14:cNvPr>
                <p14:cNvContentPartPr/>
                <p14:nvPr/>
              </p14:nvContentPartPr>
              <p14:xfrm>
                <a:off x="5630947" y="3932602"/>
                <a:ext cx="37800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731329-14DA-4240-8956-E12A898522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21947" y="3923962"/>
                  <a:ext cx="395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7DEB826-4DA0-3249-895F-E7FD8FF3D13C}"/>
                    </a:ext>
                  </a:extLst>
                </p14:cNvPr>
                <p14:cNvContentPartPr/>
                <p14:nvPr/>
              </p14:nvContentPartPr>
              <p14:xfrm>
                <a:off x="6107947" y="3894802"/>
                <a:ext cx="120960" cy="11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7DEB826-4DA0-3249-895F-E7FD8FF3D1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8947" y="3885802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D0E9BA-C6A2-6241-B2BD-8B4D3A40A6FA}"/>
                    </a:ext>
                  </a:extLst>
                </p14:cNvPr>
                <p14:cNvContentPartPr/>
                <p14:nvPr/>
              </p14:nvContentPartPr>
              <p14:xfrm>
                <a:off x="6261667" y="3611482"/>
                <a:ext cx="127080" cy="45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D0E9BA-C6A2-6241-B2BD-8B4D3A40A6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53027" y="3602842"/>
                  <a:ext cx="14472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CE25B5-0134-0743-8207-07C80D28536C}"/>
                    </a:ext>
                  </a:extLst>
                </p14:cNvPr>
                <p14:cNvContentPartPr/>
                <p14:nvPr/>
              </p14:nvContentPartPr>
              <p14:xfrm>
                <a:off x="6564067" y="3954922"/>
                <a:ext cx="171360" cy="3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CE25B5-0134-0743-8207-07C80D2853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55427" y="3945922"/>
                  <a:ext cx="189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8E5D66-2D00-0842-950B-C68D7F7DA3DD}"/>
                    </a:ext>
                  </a:extLst>
                </p14:cNvPr>
                <p14:cNvContentPartPr/>
                <p14:nvPr/>
              </p14:nvContentPartPr>
              <p14:xfrm>
                <a:off x="6735787" y="3505642"/>
                <a:ext cx="108720" cy="66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8E5D66-2D00-0842-950B-C68D7F7DA3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27147" y="3497002"/>
                  <a:ext cx="12636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FB8524-9994-AA48-A803-D6DE6E6A7124}"/>
                    </a:ext>
                  </a:extLst>
                </p14:cNvPr>
                <p14:cNvContentPartPr/>
                <p14:nvPr/>
              </p14:nvContentPartPr>
              <p14:xfrm>
                <a:off x="6724627" y="3898042"/>
                <a:ext cx="362160" cy="147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FB8524-9994-AA48-A803-D6DE6E6A71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5987" y="3889042"/>
                  <a:ext cx="379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132223-1F2F-944F-BBEC-7F9EE808B7F5}"/>
                    </a:ext>
                  </a:extLst>
                </p14:cNvPr>
                <p14:cNvContentPartPr/>
                <p14:nvPr/>
              </p14:nvContentPartPr>
              <p14:xfrm>
                <a:off x="7131427" y="3900562"/>
                <a:ext cx="123480" cy="16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132223-1F2F-944F-BBEC-7F9EE808B7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22787" y="3891562"/>
                  <a:ext cx="14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C580E4-79F4-F54E-9717-B3AF388E4748}"/>
                    </a:ext>
                  </a:extLst>
                </p14:cNvPr>
                <p14:cNvContentPartPr/>
                <p14:nvPr/>
              </p14:nvContentPartPr>
              <p14:xfrm>
                <a:off x="7317907" y="3847282"/>
                <a:ext cx="63360" cy="171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C580E4-79F4-F54E-9717-B3AF388E47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09267" y="3838282"/>
                  <a:ext cx="81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385EE2-5E8A-F74A-A8F3-AD738A7D339A}"/>
                    </a:ext>
                  </a:extLst>
                </p14:cNvPr>
                <p14:cNvContentPartPr/>
                <p14:nvPr/>
              </p14:nvContentPartPr>
              <p14:xfrm>
                <a:off x="3965227" y="4802362"/>
                <a:ext cx="28440" cy="28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385EE2-5E8A-F74A-A8F3-AD738A7D33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56227" y="4793362"/>
                  <a:ext cx="46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341FDA-60B4-A249-9C6D-A746366E1B1A}"/>
                    </a:ext>
                  </a:extLst>
                </p14:cNvPr>
                <p14:cNvContentPartPr/>
                <p14:nvPr/>
              </p14:nvContentPartPr>
              <p14:xfrm>
                <a:off x="4573987" y="4807042"/>
                <a:ext cx="37440" cy="4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341FDA-60B4-A249-9C6D-A746366E1B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64987" y="4798042"/>
                  <a:ext cx="55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B93971-ECDA-A74E-8748-6A1D2E02E7E9}"/>
                    </a:ext>
                  </a:extLst>
                </p14:cNvPr>
                <p14:cNvContentPartPr/>
                <p14:nvPr/>
              </p14:nvContentPartPr>
              <p14:xfrm>
                <a:off x="4723747" y="4809202"/>
                <a:ext cx="53280" cy="38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B93971-ECDA-A74E-8748-6A1D2E02E7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15107" y="4800562"/>
                  <a:ext cx="70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197498-0209-0945-9275-E189E4E28CFF}"/>
                    </a:ext>
                  </a:extLst>
                </p14:cNvPr>
                <p14:cNvContentPartPr/>
                <p14:nvPr/>
              </p14:nvContentPartPr>
              <p14:xfrm>
                <a:off x="3791347" y="5451802"/>
                <a:ext cx="110160" cy="500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197498-0209-0945-9275-E189E4E28C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2347" y="5443162"/>
                  <a:ext cx="1278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F4B326-7FA8-424F-A4F2-AEF9A478331A}"/>
                    </a:ext>
                  </a:extLst>
                </p14:cNvPr>
                <p14:cNvContentPartPr/>
                <p14:nvPr/>
              </p14:nvContentPartPr>
              <p14:xfrm>
                <a:off x="3949387" y="5465842"/>
                <a:ext cx="15516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F4B326-7FA8-424F-A4F2-AEF9A47833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40387" y="5457202"/>
                  <a:ext cx="172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6CA3E4-E2B5-6943-A87E-5BF059FE98A9}"/>
                    </a:ext>
                  </a:extLst>
                </p14:cNvPr>
                <p14:cNvContentPartPr/>
                <p14:nvPr/>
              </p14:nvContentPartPr>
              <p14:xfrm>
                <a:off x="4008787" y="5494282"/>
                <a:ext cx="82440" cy="11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6CA3E4-E2B5-6943-A87E-5BF059FE98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99787" y="5485282"/>
                  <a:ext cx="100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7020C41-F4B1-DC44-AA2F-187866291BF9}"/>
                    </a:ext>
                  </a:extLst>
                </p14:cNvPr>
                <p14:cNvContentPartPr/>
                <p14:nvPr/>
              </p14:nvContentPartPr>
              <p14:xfrm>
                <a:off x="3270427" y="5699842"/>
                <a:ext cx="1900440" cy="330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7020C41-F4B1-DC44-AA2F-187866291BF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61427" y="5691202"/>
                  <a:ext cx="1918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2B1FD5-C782-0A43-B6B3-73BF8EE8B7CD}"/>
                    </a:ext>
                  </a:extLst>
                </p14:cNvPr>
                <p14:cNvContentPartPr/>
                <p14:nvPr/>
              </p14:nvContentPartPr>
              <p14:xfrm>
                <a:off x="4460227" y="5665642"/>
                <a:ext cx="420480" cy="16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2B1FD5-C782-0A43-B6B3-73BF8EE8B7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1227" y="5657002"/>
                  <a:ext cx="438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D020E5-8549-964B-AF22-618EB1245751}"/>
                    </a:ext>
                  </a:extLst>
                </p14:cNvPr>
                <p14:cNvContentPartPr/>
                <p14:nvPr/>
              </p14:nvContentPartPr>
              <p14:xfrm>
                <a:off x="3117787" y="4993162"/>
                <a:ext cx="244440" cy="562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D020E5-8549-964B-AF22-618EB124575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08787" y="4984522"/>
                  <a:ext cx="2620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B9AAD8-C024-874E-9996-F0E993DEA70F}"/>
                    </a:ext>
                  </a:extLst>
                </p14:cNvPr>
                <p14:cNvContentPartPr/>
                <p14:nvPr/>
              </p14:nvContentPartPr>
              <p14:xfrm>
                <a:off x="3089347" y="4728562"/>
                <a:ext cx="345960" cy="59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B9AAD8-C024-874E-9996-F0E993DEA7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0707" y="4719922"/>
                  <a:ext cx="363600" cy="61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A856B06-AC56-C243-B343-E8F0ADAAE829}"/>
                  </a:ext>
                </a:extLst>
              </p14:cNvPr>
              <p14:cNvContentPartPr/>
              <p14:nvPr/>
            </p14:nvContentPartPr>
            <p14:xfrm>
              <a:off x="1512907" y="2541922"/>
              <a:ext cx="277200" cy="237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A856B06-AC56-C243-B343-E8F0ADAAE82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04267" y="2533282"/>
                <a:ext cx="2948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994B5D1-D14C-0D4B-A40A-75C6DBDA3378}"/>
                  </a:ext>
                </a:extLst>
              </p14:cNvPr>
              <p14:cNvContentPartPr/>
              <p14:nvPr/>
            </p14:nvContentPartPr>
            <p14:xfrm>
              <a:off x="9233827" y="4883362"/>
              <a:ext cx="1332000" cy="369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994B5D1-D14C-0D4B-A40A-75C6DBDA33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24827" y="4874362"/>
                <a:ext cx="134964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F208D9E-3F30-234A-8F85-A12C04359C66}"/>
              </a:ext>
            </a:extLst>
          </p:cNvPr>
          <p:cNvGrpSpPr/>
          <p:nvPr/>
        </p:nvGrpSpPr>
        <p:grpSpPr>
          <a:xfrm>
            <a:off x="7993267" y="3202522"/>
            <a:ext cx="3911040" cy="2817360"/>
            <a:chOff x="7993267" y="3202522"/>
            <a:chExt cx="3911040" cy="28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1FBCA9-A94F-F14D-8618-903E2E26B776}"/>
                    </a:ext>
                  </a:extLst>
                </p14:cNvPr>
                <p14:cNvContentPartPr/>
                <p14:nvPr/>
              </p14:nvContentPartPr>
              <p14:xfrm>
                <a:off x="9471067" y="3389722"/>
                <a:ext cx="3600" cy="20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1FBCA9-A94F-F14D-8618-903E2E26B7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2067" y="3380722"/>
                  <a:ext cx="2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B8D3CF-9855-054B-A618-2EC74622A4A5}"/>
                    </a:ext>
                  </a:extLst>
                </p14:cNvPr>
                <p14:cNvContentPartPr/>
                <p14:nvPr/>
              </p14:nvContentPartPr>
              <p14:xfrm>
                <a:off x="9467827" y="3219082"/>
                <a:ext cx="401400" cy="282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B8D3CF-9855-054B-A618-2EC74622A4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59187" y="3210082"/>
                  <a:ext cx="4190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50F796-641A-4A4A-BC95-D4C8E558E23E}"/>
                    </a:ext>
                  </a:extLst>
                </p14:cNvPr>
                <p14:cNvContentPartPr/>
                <p14:nvPr/>
              </p14:nvContentPartPr>
              <p14:xfrm>
                <a:off x="10001707" y="3236002"/>
                <a:ext cx="483840" cy="288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50F796-641A-4A4A-BC95-D4C8E558E2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93067" y="3227002"/>
                  <a:ext cx="501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6FA44C-610A-E443-8D6B-A9D5E4BB18D2}"/>
                    </a:ext>
                  </a:extLst>
                </p14:cNvPr>
                <p14:cNvContentPartPr/>
                <p14:nvPr/>
              </p14:nvContentPartPr>
              <p14:xfrm>
                <a:off x="10575187" y="3262642"/>
                <a:ext cx="304920" cy="306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6FA44C-610A-E443-8D6B-A9D5E4BB18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66547" y="3253642"/>
                  <a:ext cx="3225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4BF971-175F-D946-83A6-F348863B1680}"/>
                    </a:ext>
                  </a:extLst>
                </p14:cNvPr>
                <p14:cNvContentPartPr/>
                <p14:nvPr/>
              </p14:nvContentPartPr>
              <p14:xfrm>
                <a:off x="10993507" y="3202522"/>
                <a:ext cx="87480" cy="83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4BF971-175F-D946-83A6-F348863B168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84507" y="3193522"/>
                  <a:ext cx="105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5DEFE5-DE05-1C4A-A8DE-B9F5B472B9C9}"/>
                    </a:ext>
                  </a:extLst>
                </p14:cNvPr>
                <p14:cNvContentPartPr/>
                <p14:nvPr/>
              </p14:nvContentPartPr>
              <p14:xfrm>
                <a:off x="10943827" y="3244282"/>
                <a:ext cx="136800" cy="1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5DEFE5-DE05-1C4A-A8DE-B9F5B472B9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935187" y="3235642"/>
                  <a:ext cx="154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AFDB4A-2FFE-D04E-AA3A-85D12FC71E4E}"/>
                    </a:ext>
                  </a:extLst>
                </p14:cNvPr>
                <p14:cNvContentPartPr/>
                <p14:nvPr/>
              </p14:nvContentPartPr>
              <p14:xfrm>
                <a:off x="9716587" y="4103602"/>
                <a:ext cx="28440" cy="50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AFDB4A-2FFE-D04E-AA3A-85D12FC71E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07947" y="4094962"/>
                  <a:ext cx="46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F5FCEE-C6F0-B341-8107-87599BA30567}"/>
                    </a:ext>
                  </a:extLst>
                </p14:cNvPr>
                <p14:cNvContentPartPr/>
                <p14:nvPr/>
              </p14:nvContentPartPr>
              <p14:xfrm>
                <a:off x="9746467" y="3573682"/>
                <a:ext cx="341640" cy="572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F5FCEE-C6F0-B341-8107-87599BA305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37827" y="3565042"/>
                  <a:ext cx="3592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3A58ED-E6AF-7F48-ADFA-2B7E48AFEC60}"/>
                    </a:ext>
                  </a:extLst>
                </p14:cNvPr>
                <p14:cNvContentPartPr/>
                <p14:nvPr/>
              </p14:nvContentPartPr>
              <p14:xfrm>
                <a:off x="10129147" y="3934042"/>
                <a:ext cx="117720" cy="19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3A58ED-E6AF-7F48-ADFA-2B7E48AFEC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20147" y="3925042"/>
                  <a:ext cx="135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BD094D-337B-0F45-9C18-3931817BF7A5}"/>
                    </a:ext>
                  </a:extLst>
                </p14:cNvPr>
                <p14:cNvContentPartPr/>
                <p14:nvPr/>
              </p14:nvContentPartPr>
              <p14:xfrm>
                <a:off x="10374667" y="3790762"/>
                <a:ext cx="30960" cy="28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BD094D-337B-0F45-9C18-3931817BF7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66027" y="3781762"/>
                  <a:ext cx="48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8F208B-5FE5-214C-A339-2886F2DD34A7}"/>
                    </a:ext>
                  </a:extLst>
                </p14:cNvPr>
                <p14:cNvContentPartPr/>
                <p14:nvPr/>
              </p14:nvContentPartPr>
              <p14:xfrm>
                <a:off x="10387627" y="3767722"/>
                <a:ext cx="149400" cy="20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8F208B-5FE5-214C-A339-2886F2DD34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378987" y="3759082"/>
                  <a:ext cx="167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E11E663-7E25-A94C-9226-90F66128FFE4}"/>
                    </a:ext>
                  </a:extLst>
                </p14:cNvPr>
                <p14:cNvContentPartPr/>
                <p14:nvPr/>
              </p14:nvContentPartPr>
              <p14:xfrm>
                <a:off x="10661947" y="3733522"/>
                <a:ext cx="83520" cy="183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E11E663-7E25-A94C-9226-90F66128FF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52947" y="3724882"/>
                  <a:ext cx="101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E95A392-95A8-6F4D-96DA-D0EA50190397}"/>
                    </a:ext>
                  </a:extLst>
                </p14:cNvPr>
                <p14:cNvContentPartPr/>
                <p14:nvPr/>
              </p14:nvContentPartPr>
              <p14:xfrm>
                <a:off x="7993267" y="4607602"/>
                <a:ext cx="104760" cy="1412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E95A392-95A8-6F4D-96DA-D0EA5019039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4267" y="4598602"/>
                  <a:ext cx="122400" cy="14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716891-8F53-624E-A392-A8928871145C}"/>
                    </a:ext>
                  </a:extLst>
                </p14:cNvPr>
                <p14:cNvContentPartPr/>
                <p14:nvPr/>
              </p14:nvContentPartPr>
              <p14:xfrm>
                <a:off x="8180107" y="4406722"/>
                <a:ext cx="1150200" cy="1593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716891-8F53-624E-A392-A892887114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71467" y="4398082"/>
                  <a:ext cx="1167840" cy="16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152DC0-7A4E-7448-B0DA-A2D84BA67E54}"/>
                    </a:ext>
                  </a:extLst>
                </p14:cNvPr>
                <p14:cNvContentPartPr/>
                <p14:nvPr/>
              </p14:nvContentPartPr>
              <p14:xfrm>
                <a:off x="8150587" y="5492842"/>
                <a:ext cx="1272240" cy="92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152DC0-7A4E-7448-B0DA-A2D84BA67E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41947" y="5484202"/>
                  <a:ext cx="1289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AA8CC4-7F77-214B-81A2-43EBEADCFA56}"/>
                    </a:ext>
                  </a:extLst>
                </p14:cNvPr>
                <p14:cNvContentPartPr/>
                <p14:nvPr/>
              </p14:nvContentPartPr>
              <p14:xfrm>
                <a:off x="8796427" y="5700922"/>
                <a:ext cx="238680" cy="119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AA8CC4-7F77-214B-81A2-43EBEADCFA5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87787" y="5692282"/>
                  <a:ext cx="256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5391A1-E51B-9A45-AFD8-4D58505EB6B1}"/>
                    </a:ext>
                  </a:extLst>
                </p14:cNvPr>
                <p14:cNvContentPartPr/>
                <p14:nvPr/>
              </p14:nvContentPartPr>
              <p14:xfrm>
                <a:off x="8796427" y="5722162"/>
                <a:ext cx="213120" cy="98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5391A1-E51B-9A45-AFD8-4D58505EB6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87787" y="5713162"/>
                  <a:ext cx="230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06C08E-D5D3-9B4C-B5BF-C749AD91989C}"/>
                    </a:ext>
                  </a:extLst>
                </p14:cNvPr>
                <p14:cNvContentPartPr/>
                <p14:nvPr/>
              </p14:nvContentPartPr>
              <p14:xfrm>
                <a:off x="8952307" y="5678242"/>
                <a:ext cx="57600" cy="6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06C08E-D5D3-9B4C-B5BF-C749AD9198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43307" y="5669242"/>
                  <a:ext cx="75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33A894-AE15-CB4D-8CA3-074A3D9634CF}"/>
                    </a:ext>
                  </a:extLst>
                </p14:cNvPr>
                <p14:cNvContentPartPr/>
                <p14:nvPr/>
              </p14:nvContentPartPr>
              <p14:xfrm>
                <a:off x="8954467" y="5710642"/>
                <a:ext cx="18000" cy="4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33A894-AE15-CB4D-8CA3-074A3D9634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5827" y="5702002"/>
                  <a:ext cx="35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EBE8933-B22C-D541-9823-141599CACE01}"/>
                    </a:ext>
                  </a:extLst>
                </p14:cNvPr>
                <p14:cNvContentPartPr/>
                <p14:nvPr/>
              </p14:nvContentPartPr>
              <p14:xfrm>
                <a:off x="8951587" y="5617402"/>
                <a:ext cx="314280" cy="231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EBE8933-B22C-D541-9823-141599CACE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42947" y="5608402"/>
                  <a:ext cx="331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B98B86-1DAE-D24C-9DC6-8CE21728E60D}"/>
                    </a:ext>
                  </a:extLst>
                </p14:cNvPr>
                <p14:cNvContentPartPr/>
                <p14:nvPr/>
              </p14:nvContentPartPr>
              <p14:xfrm>
                <a:off x="8148067" y="4856722"/>
                <a:ext cx="1277280" cy="39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B98B86-1DAE-D24C-9DC6-8CE21728E60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9427" y="4847722"/>
                  <a:ext cx="1294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21F34F5-0B6C-2740-BFE5-16949D79E398}"/>
                    </a:ext>
                  </a:extLst>
                </p14:cNvPr>
                <p14:cNvContentPartPr/>
                <p14:nvPr/>
              </p14:nvContentPartPr>
              <p14:xfrm>
                <a:off x="8457667" y="5245522"/>
                <a:ext cx="102960" cy="531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21F34F5-0B6C-2740-BFE5-16949D79E3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49027" y="5236522"/>
                  <a:ext cx="1206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3A802B-FFE9-744B-9B78-FFDB6CB84F1F}"/>
                    </a:ext>
                  </a:extLst>
                </p14:cNvPr>
                <p14:cNvContentPartPr/>
                <p14:nvPr/>
              </p14:nvContentPartPr>
              <p14:xfrm>
                <a:off x="8598067" y="5268922"/>
                <a:ext cx="196920" cy="140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3A802B-FFE9-744B-9B78-FFDB6CB84F1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589427" y="5259922"/>
                  <a:ext cx="214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C3A7F83-34DA-0140-ACBF-2D324F7F9871}"/>
                    </a:ext>
                  </a:extLst>
                </p14:cNvPr>
                <p14:cNvContentPartPr/>
                <p14:nvPr/>
              </p14:nvContentPartPr>
              <p14:xfrm>
                <a:off x="8624707" y="5241562"/>
                <a:ext cx="135360" cy="266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C3A7F83-34DA-0140-ACBF-2D324F7F98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15707" y="5232562"/>
                  <a:ext cx="153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FD16EF-A4B6-1E46-B908-F1540359564D}"/>
                    </a:ext>
                  </a:extLst>
                </p14:cNvPr>
                <p14:cNvContentPartPr/>
                <p14:nvPr/>
              </p14:nvContentPartPr>
              <p14:xfrm>
                <a:off x="10573747" y="4649362"/>
                <a:ext cx="95760" cy="68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FD16EF-A4B6-1E46-B908-F154035956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64747" y="4640722"/>
                  <a:ext cx="11340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8379754-AEA0-2143-8504-EB7A1AE6EB26}"/>
                    </a:ext>
                  </a:extLst>
                </p14:cNvPr>
                <p14:cNvContentPartPr/>
                <p14:nvPr/>
              </p14:nvContentPartPr>
              <p14:xfrm>
                <a:off x="10612627" y="4432642"/>
                <a:ext cx="1291680" cy="78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8379754-AEA0-2143-8504-EB7A1AE6EB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03627" y="4423642"/>
                  <a:ext cx="130932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C197C82-F44D-DB44-A430-E45ABF33B4B6}"/>
                    </a:ext>
                  </a:extLst>
                </p14:cNvPr>
                <p14:cNvContentPartPr/>
                <p14:nvPr/>
              </p14:nvContentPartPr>
              <p14:xfrm>
                <a:off x="10878667" y="5065522"/>
                <a:ext cx="1005120" cy="361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C197C82-F44D-DB44-A430-E45ABF33B4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69667" y="5056522"/>
                  <a:ext cx="1022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499321A-1D34-DB48-B594-8A31C35A1075}"/>
                    </a:ext>
                  </a:extLst>
                </p14:cNvPr>
                <p14:cNvContentPartPr/>
                <p14:nvPr/>
              </p14:nvContentPartPr>
              <p14:xfrm>
                <a:off x="11198347" y="4766722"/>
                <a:ext cx="223560" cy="325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499321A-1D34-DB48-B594-8A31C35A10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89707" y="4757722"/>
                  <a:ext cx="241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A78376-0D18-9847-8CCC-1AB77695EF73}"/>
                    </a:ext>
                  </a:extLst>
                </p14:cNvPr>
                <p14:cNvContentPartPr/>
                <p14:nvPr/>
              </p14:nvContentPartPr>
              <p14:xfrm>
                <a:off x="11081347" y="4164442"/>
                <a:ext cx="87120" cy="263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A78376-0D18-9847-8CCC-1AB77695EF7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072707" y="4155802"/>
                  <a:ext cx="104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6B0AF9-4A54-8940-A07D-93D1E7683E52}"/>
                    </a:ext>
                  </a:extLst>
                </p14:cNvPr>
                <p14:cNvContentPartPr/>
                <p14:nvPr/>
              </p14:nvContentPartPr>
              <p14:xfrm>
                <a:off x="11183227" y="4077322"/>
                <a:ext cx="12960" cy="7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6B0AF9-4A54-8940-A07D-93D1E7683E5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74227" y="4068322"/>
                  <a:ext cx="30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0364CBB-5CF8-8B4A-95F2-FEE799A3AC6E}"/>
                    </a:ext>
                  </a:extLst>
                </p14:cNvPr>
                <p14:cNvContentPartPr/>
                <p14:nvPr/>
              </p14:nvContentPartPr>
              <p14:xfrm>
                <a:off x="11245147" y="4128442"/>
                <a:ext cx="142920" cy="212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0364CBB-5CF8-8B4A-95F2-FEE799A3AC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36147" y="4119802"/>
                  <a:ext cx="160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54A31D-E58B-EE43-B473-8E038ABE42AF}"/>
                    </a:ext>
                  </a:extLst>
                </p14:cNvPr>
                <p14:cNvContentPartPr/>
                <p14:nvPr/>
              </p14:nvContentPartPr>
              <p14:xfrm>
                <a:off x="11469067" y="3813082"/>
                <a:ext cx="50040" cy="464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54A31D-E58B-EE43-B473-8E038ABE42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460067" y="3804082"/>
                  <a:ext cx="676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A6046D4-0786-BD40-80A2-53CDA9D75963}"/>
                    </a:ext>
                  </a:extLst>
                </p14:cNvPr>
                <p14:cNvContentPartPr/>
                <p14:nvPr/>
              </p14:nvContentPartPr>
              <p14:xfrm>
                <a:off x="11471227" y="4074802"/>
                <a:ext cx="114120" cy="3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A6046D4-0786-BD40-80A2-53CDA9D759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62587" y="4065802"/>
                  <a:ext cx="131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32F405-4379-874F-B315-B9D507C33737}"/>
                    </a:ext>
                  </a:extLst>
                </p14:cNvPr>
                <p14:cNvContentPartPr/>
                <p14:nvPr/>
              </p14:nvContentPartPr>
              <p14:xfrm>
                <a:off x="10395907" y="4389802"/>
                <a:ext cx="204840" cy="274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32F405-4379-874F-B315-B9D507C337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86907" y="4381162"/>
                  <a:ext cx="22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4EC257-72C3-4440-82C7-692F615BE313}"/>
                    </a:ext>
                  </a:extLst>
                </p14:cNvPr>
                <p14:cNvContentPartPr/>
                <p14:nvPr/>
              </p14:nvContentPartPr>
              <p14:xfrm>
                <a:off x="10627027" y="4386922"/>
                <a:ext cx="96480" cy="134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4EC257-72C3-4440-82C7-692F615BE3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18387" y="4378282"/>
                  <a:ext cx="11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A02518-22BD-C448-A483-DF301FA29538}"/>
                    </a:ext>
                  </a:extLst>
                </p14:cNvPr>
                <p14:cNvContentPartPr/>
                <p14:nvPr/>
              </p14:nvContentPartPr>
              <p14:xfrm>
                <a:off x="10740787" y="4363522"/>
                <a:ext cx="65520" cy="448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A02518-22BD-C448-A483-DF301FA2953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32147" y="4354882"/>
                  <a:ext cx="831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2BFA11-A709-834A-AE88-D4E771454D1F}"/>
                    </a:ext>
                  </a:extLst>
                </p14:cNvPr>
                <p14:cNvContentPartPr/>
                <p14:nvPr/>
              </p14:nvContentPartPr>
              <p14:xfrm>
                <a:off x="9793267" y="4926202"/>
                <a:ext cx="781200" cy="344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2BFA11-A709-834A-AE88-D4E771454D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84267" y="4917562"/>
                  <a:ext cx="7988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5BAAFB-A867-D844-8B9C-5C295FB7027D}"/>
                    </a:ext>
                  </a:extLst>
                </p14:cNvPr>
                <p14:cNvContentPartPr/>
                <p14:nvPr/>
              </p14:nvContentPartPr>
              <p14:xfrm>
                <a:off x="9911707" y="4838362"/>
                <a:ext cx="365400" cy="79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5BAAFB-A867-D844-8B9C-5C295FB702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02707" y="4829722"/>
                  <a:ext cx="38304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831435-D409-9841-A1F4-CF9D7F0A8D46}"/>
                    </a:ext>
                  </a:extLst>
                </p14:cNvPr>
                <p14:cNvContentPartPr/>
                <p14:nvPr/>
              </p14:nvContentPartPr>
              <p14:xfrm>
                <a:off x="9257947" y="5363962"/>
                <a:ext cx="341280" cy="38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831435-D409-9841-A1F4-CF9D7F0A8D4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49307" y="5355322"/>
                  <a:ext cx="358920" cy="39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1481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EC562-EF65-416F-8A5A-3D7FE37F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1132015"/>
            <a:ext cx="5887357" cy="3340594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un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alias/nume </a:t>
            </a:r>
            <a:r>
              <a:rPr lang="en-US" noProof="1"/>
              <a:t>al unui obiect existent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trebuie mereu inițializă să refere la un obiect valid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referințele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NU</a:t>
            </a:r>
            <a:r>
              <a:rPr lang="en-US" noProof="1"/>
              <a:t> sunt obiecte, deci nu putem avea pointer către referință, referință către referință</a:t>
            </a:r>
          </a:p>
          <a:p>
            <a:pPr marL="9525" indent="0">
              <a:spcBef>
                <a:spcPts val="0"/>
              </a:spcBef>
              <a:buNone/>
            </a:pPr>
            <a:endParaRPr lang="en-US" noProof="1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  <a:latin typeface="Arial Hebrew" pitchFamily="2" charset="-79"/>
                <a:cs typeface="Arial Hebrew" pitchFamily="2" charset="-79"/>
              </a:rPr>
              <a:t>&amp;</a:t>
            </a:r>
            <a:r>
              <a:rPr lang="en-US" noProof="1"/>
              <a:t>  d;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lvalue</a:t>
            </a:r>
            <a:r>
              <a:rPr lang="en-US" noProof="1"/>
              <a:t> reference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noProof="1"/>
              <a:t>S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  <a:latin typeface="Arial Hebrew" pitchFamily="2" charset="-79"/>
                <a:cs typeface="Arial Hebrew" pitchFamily="2" charset="-79"/>
              </a:rPr>
              <a:t>&amp;&amp;</a:t>
            </a:r>
            <a:r>
              <a:rPr lang="en-US" noProof="1"/>
              <a:t>  d;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rvalue</a:t>
            </a:r>
            <a:r>
              <a:rPr lang="en-US" noProof="1"/>
              <a:t> reference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BFEDE9B3-E696-5247-8AF5-06425045E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94"/>
          <a:stretch/>
        </p:blipFill>
        <p:spPr>
          <a:xfrm>
            <a:off x="550415" y="4409018"/>
            <a:ext cx="5261192" cy="1798983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8B26349-5485-3C46-BCB9-35A7CB0E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160" y="4119769"/>
            <a:ext cx="4957901" cy="1669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7D991-7902-F049-B85E-54BB1FFA6A83}"/>
              </a:ext>
            </a:extLst>
          </p:cNvPr>
          <p:cNvSpPr txBox="1"/>
          <p:nvPr/>
        </p:nvSpPr>
        <p:spPr>
          <a:xfrm>
            <a:off x="304721" y="6287547"/>
            <a:ext cx="2993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noProof="1">
                <a:solidFill>
                  <a:schemeClr val="bg2">
                    <a:lumMod val="50000"/>
                  </a:schemeClr>
                </a:solidFill>
              </a:rPr>
              <a:t>https://en.cppreference.com/w/cpp/language/reference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B24349-86AB-9C4D-929D-94E6DD6F4F9C}"/>
                  </a:ext>
                </a:extLst>
              </p14:cNvPr>
              <p14:cNvContentPartPr/>
              <p14:nvPr/>
            </p14:nvContentPartPr>
            <p14:xfrm>
              <a:off x="8961307" y="639322"/>
              <a:ext cx="298800" cy="154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B24349-86AB-9C4D-929D-94E6DD6F4F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2307" y="630682"/>
                <a:ext cx="316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8C1838-1F99-BD4E-919D-44392D1E6497}"/>
                  </a:ext>
                </a:extLst>
              </p14:cNvPr>
              <p14:cNvContentPartPr/>
              <p14:nvPr/>
            </p14:nvContentPartPr>
            <p14:xfrm>
              <a:off x="550267" y="3156442"/>
              <a:ext cx="381600" cy="10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8C1838-1F99-BD4E-919D-44392D1E64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627" y="3147442"/>
                <a:ext cx="3992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0DB58A-CFF4-F64F-B93A-394ECDBB65E8}"/>
                  </a:ext>
                </a:extLst>
              </p14:cNvPr>
              <p14:cNvContentPartPr/>
              <p14:nvPr/>
            </p14:nvContentPartPr>
            <p14:xfrm>
              <a:off x="588427" y="3534802"/>
              <a:ext cx="511560" cy="95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0DB58A-CFF4-F64F-B93A-394ECDBB65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9427" y="3525802"/>
                <a:ext cx="5292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19B07D6-E55A-1D4B-86F5-DE59BF94B2C1}"/>
                  </a:ext>
                </a:extLst>
              </p14:cNvPr>
              <p14:cNvContentPartPr/>
              <p14:nvPr/>
            </p14:nvContentPartPr>
            <p14:xfrm>
              <a:off x="10413547" y="3156442"/>
              <a:ext cx="447120" cy="180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19B07D6-E55A-1D4B-86F5-DE59BF94B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04547" y="3147802"/>
                <a:ext cx="46476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5FF8185-F4DD-E94A-B533-F66AEEDC309F}"/>
              </a:ext>
            </a:extLst>
          </p:cNvPr>
          <p:cNvGrpSpPr/>
          <p:nvPr/>
        </p:nvGrpSpPr>
        <p:grpSpPr>
          <a:xfrm>
            <a:off x="665467" y="1010842"/>
            <a:ext cx="8855280" cy="2675880"/>
            <a:chOff x="665467" y="1010842"/>
            <a:chExt cx="8855280" cy="267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7B8EEC-9E2F-5F49-A6B6-193592CFB6C4}"/>
                    </a:ext>
                  </a:extLst>
                </p14:cNvPr>
                <p14:cNvContentPartPr/>
                <p14:nvPr/>
              </p14:nvContentPartPr>
              <p14:xfrm>
                <a:off x="1019707" y="1502962"/>
                <a:ext cx="3820680" cy="166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7B8EEC-9E2F-5F49-A6B6-193592CFB6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0707" y="1493962"/>
                  <a:ext cx="3838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65B278-774C-4543-80CD-908FBE82AFCE}"/>
                    </a:ext>
                  </a:extLst>
                </p14:cNvPr>
                <p14:cNvContentPartPr/>
                <p14:nvPr/>
              </p14:nvContentPartPr>
              <p14:xfrm>
                <a:off x="665467" y="3211522"/>
                <a:ext cx="2565360" cy="3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65B278-774C-4543-80CD-908FBE82A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467" y="3202522"/>
                  <a:ext cx="2583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B80BC7-9B27-0E4F-93B8-38FF2619A278}"/>
                    </a:ext>
                  </a:extLst>
                </p14:cNvPr>
                <p14:cNvContentPartPr/>
                <p14:nvPr/>
              </p14:nvContentPartPr>
              <p14:xfrm>
                <a:off x="779227" y="3598882"/>
                <a:ext cx="287892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B80BC7-9B27-0E4F-93B8-38FF2619A2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0587" y="3589882"/>
                  <a:ext cx="2896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48B626-8F9A-2748-B9D0-215F6F9C46B5}"/>
                    </a:ext>
                  </a:extLst>
                </p14:cNvPr>
                <p14:cNvContentPartPr/>
                <p14:nvPr/>
              </p14:nvContentPartPr>
              <p14:xfrm>
                <a:off x="5615827" y="3278122"/>
                <a:ext cx="317160" cy="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48B626-8F9A-2748-B9D0-215F6F9C46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06827" y="3269482"/>
                  <a:ext cx="3348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17FFEEB-7350-E44F-9C08-A4F83FEEF664}"/>
                    </a:ext>
                  </a:extLst>
                </p14:cNvPr>
                <p14:cNvContentPartPr/>
                <p14:nvPr/>
              </p14:nvContentPartPr>
              <p14:xfrm>
                <a:off x="5655427" y="3429682"/>
                <a:ext cx="311400" cy="1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7FFEEB-7350-E44F-9C08-A4F83FEEF6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46787" y="3421042"/>
                  <a:ext cx="329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74069D-C945-1344-A8FF-3AD812F63D82}"/>
                    </a:ext>
                  </a:extLst>
                </p14:cNvPr>
                <p14:cNvContentPartPr/>
                <p14:nvPr/>
              </p14:nvContentPartPr>
              <p14:xfrm>
                <a:off x="4217227" y="2817322"/>
                <a:ext cx="281880" cy="71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74069D-C945-1344-A8FF-3AD812F63D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08587" y="2808322"/>
                  <a:ext cx="29952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B2DB03-B732-D346-805E-BFE6D64B4FD3}"/>
                    </a:ext>
                  </a:extLst>
                </p14:cNvPr>
                <p14:cNvContentPartPr/>
                <p14:nvPr/>
              </p14:nvContentPartPr>
              <p14:xfrm>
                <a:off x="4475347" y="3254722"/>
                <a:ext cx="156600" cy="200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B2DB03-B732-D346-805E-BFE6D64B4F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66707" y="3246082"/>
                  <a:ext cx="174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2A7D57-1EB2-9A49-BEB4-1D3315AB2767}"/>
                    </a:ext>
                  </a:extLst>
                </p14:cNvPr>
                <p14:cNvContentPartPr/>
                <p14:nvPr/>
              </p14:nvContentPartPr>
              <p14:xfrm>
                <a:off x="4678027" y="2910562"/>
                <a:ext cx="600840" cy="574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2A7D57-1EB2-9A49-BEB4-1D3315AB27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9027" y="2901922"/>
                  <a:ext cx="618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766AB5-1E01-2141-8815-212D33AD0A75}"/>
                    </a:ext>
                  </a:extLst>
                </p14:cNvPr>
                <p14:cNvContentPartPr/>
                <p14:nvPr/>
              </p14:nvContentPartPr>
              <p14:xfrm>
                <a:off x="8676187" y="1073842"/>
                <a:ext cx="42120" cy="61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766AB5-1E01-2141-8815-212D33AD0A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67547" y="1064842"/>
                  <a:ext cx="5976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A914D7-E234-2449-86EC-1D3EA8CECF26}"/>
                    </a:ext>
                  </a:extLst>
                </p14:cNvPr>
                <p14:cNvContentPartPr/>
                <p14:nvPr/>
              </p14:nvContentPartPr>
              <p14:xfrm>
                <a:off x="8713987" y="1010842"/>
                <a:ext cx="615600" cy="623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A914D7-E234-2449-86EC-1D3EA8CECF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05347" y="1001842"/>
                  <a:ext cx="6332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00A72C-061E-ED48-9126-3718C2D49CFB}"/>
                    </a:ext>
                  </a:extLst>
                </p14:cNvPr>
                <p14:cNvContentPartPr/>
                <p14:nvPr/>
              </p14:nvContentPartPr>
              <p14:xfrm>
                <a:off x="8701387" y="1615282"/>
                <a:ext cx="638640" cy="7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00A72C-061E-ED48-9126-3718C2D49C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92747" y="1606282"/>
                  <a:ext cx="656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A131329-E786-7E41-A207-CDEA89DACB28}"/>
                    </a:ext>
                  </a:extLst>
                </p14:cNvPr>
                <p14:cNvContentPartPr/>
                <p14:nvPr/>
              </p14:nvContentPartPr>
              <p14:xfrm>
                <a:off x="9081187" y="1284082"/>
                <a:ext cx="23760" cy="223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A131329-E786-7E41-A207-CDEA89DACB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72547" y="1275442"/>
                  <a:ext cx="41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BE4D22-C632-304D-8DC9-0028F35595FE}"/>
                    </a:ext>
                  </a:extLst>
                </p14:cNvPr>
                <p14:cNvContentPartPr/>
                <p14:nvPr/>
              </p14:nvContentPartPr>
              <p14:xfrm>
                <a:off x="9146347" y="1334842"/>
                <a:ext cx="68040" cy="1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BE4D22-C632-304D-8DC9-0028F35595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37347" y="1326202"/>
                  <a:ext cx="85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A1D5DC-C1A6-C84E-8C42-7F8D8570D063}"/>
                    </a:ext>
                  </a:extLst>
                </p14:cNvPr>
                <p14:cNvContentPartPr/>
                <p14:nvPr/>
              </p14:nvContentPartPr>
              <p14:xfrm>
                <a:off x="7700947" y="2041162"/>
                <a:ext cx="301320" cy="642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A1D5DC-C1A6-C84E-8C42-7F8D8570D0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1947" y="2032162"/>
                  <a:ext cx="31896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F0F358B-BA4B-284B-9857-B53F713748B9}"/>
                    </a:ext>
                  </a:extLst>
                </p14:cNvPr>
                <p14:cNvContentPartPr/>
                <p14:nvPr/>
              </p14:nvContentPartPr>
              <p14:xfrm>
                <a:off x="8011987" y="1772602"/>
                <a:ext cx="824040" cy="774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F0F358B-BA4B-284B-9857-B53F713748B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02987" y="1763602"/>
                  <a:ext cx="84168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44E285-8795-4D46-9BC0-6E86E1A95C2B}"/>
                    </a:ext>
                  </a:extLst>
                </p14:cNvPr>
                <p14:cNvContentPartPr/>
                <p14:nvPr/>
              </p14:nvContentPartPr>
              <p14:xfrm>
                <a:off x="6391987" y="3125122"/>
                <a:ext cx="281520" cy="29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44E285-8795-4D46-9BC0-6E86E1A95C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2987" y="3116122"/>
                  <a:ext cx="299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393946-579E-4F46-8F6C-6158A3C0DB58}"/>
                    </a:ext>
                  </a:extLst>
                </p14:cNvPr>
                <p14:cNvContentPartPr/>
                <p14:nvPr/>
              </p14:nvContentPartPr>
              <p14:xfrm>
                <a:off x="6771067" y="3136282"/>
                <a:ext cx="219240" cy="21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393946-579E-4F46-8F6C-6158A3C0DB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62067" y="3127282"/>
                  <a:ext cx="236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3DA8F2-46D6-2B41-8900-43CB5C868498}"/>
                    </a:ext>
                  </a:extLst>
                </p14:cNvPr>
                <p14:cNvContentPartPr/>
                <p14:nvPr/>
              </p14:nvContentPartPr>
              <p14:xfrm>
                <a:off x="7069147" y="2732722"/>
                <a:ext cx="999360" cy="74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3DA8F2-46D6-2B41-8900-43CB5C8684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60147" y="2724082"/>
                  <a:ext cx="101700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53AF93-3F7D-2E46-8F32-BFD3D5868CF1}"/>
                    </a:ext>
                  </a:extLst>
                </p14:cNvPr>
                <p14:cNvContentPartPr/>
                <p14:nvPr/>
              </p14:nvContentPartPr>
              <p14:xfrm>
                <a:off x="9079747" y="2944402"/>
                <a:ext cx="105120" cy="353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53AF93-3F7D-2E46-8F32-BFD3D5868C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70747" y="2935402"/>
                  <a:ext cx="1227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5BA53C-1DD2-0648-9AEB-07350170A7CB}"/>
                    </a:ext>
                  </a:extLst>
                </p14:cNvPr>
                <p14:cNvContentPartPr/>
                <p14:nvPr/>
              </p14:nvContentPartPr>
              <p14:xfrm>
                <a:off x="9271987" y="3016042"/>
                <a:ext cx="214560" cy="30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5BA53C-1DD2-0648-9AEB-07350170A7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62987" y="3007402"/>
                  <a:ext cx="2322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0DDD08-141A-AF4A-A946-C5C240F27EAC}"/>
                    </a:ext>
                  </a:extLst>
                </p14:cNvPr>
                <p14:cNvContentPartPr/>
                <p14:nvPr/>
              </p14:nvContentPartPr>
              <p14:xfrm>
                <a:off x="9428587" y="3159682"/>
                <a:ext cx="92160" cy="27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0DDD08-141A-AF4A-A946-C5C240F27E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19947" y="3151042"/>
                  <a:ext cx="1098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E00C5E-22D1-694E-8D07-8506A3848A30}"/>
                    </a:ext>
                  </a:extLst>
                </p14:cNvPr>
                <p14:cNvContentPartPr/>
                <p14:nvPr/>
              </p14:nvContentPartPr>
              <p14:xfrm>
                <a:off x="6523387" y="3518242"/>
                <a:ext cx="1936800" cy="10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E00C5E-22D1-694E-8D07-8506A3848A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14747" y="3509242"/>
                  <a:ext cx="1954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54525E6-F900-DA41-BF8E-CEEDF15C3EE0}"/>
                    </a:ext>
                  </a:extLst>
                </p14:cNvPr>
                <p14:cNvContentPartPr/>
                <p14:nvPr/>
              </p14:nvContentPartPr>
              <p14:xfrm>
                <a:off x="4171507" y="3637402"/>
                <a:ext cx="930960" cy="4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54525E6-F900-DA41-BF8E-CEEDF15C3EE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62867" y="3628402"/>
                  <a:ext cx="9486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794B24-F755-5448-AD4F-3AEA7FAD794E}"/>
              </a:ext>
            </a:extLst>
          </p:cNvPr>
          <p:cNvGrpSpPr/>
          <p:nvPr/>
        </p:nvGrpSpPr>
        <p:grpSpPr>
          <a:xfrm>
            <a:off x="1441267" y="4628122"/>
            <a:ext cx="1882080" cy="299880"/>
            <a:chOff x="1441267" y="4628122"/>
            <a:chExt cx="18820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DF8C2B-0E23-F345-ACEB-2A57C135C761}"/>
                    </a:ext>
                  </a:extLst>
                </p14:cNvPr>
                <p14:cNvContentPartPr/>
                <p14:nvPr/>
              </p14:nvContentPartPr>
              <p14:xfrm>
                <a:off x="1441267" y="4888042"/>
                <a:ext cx="828000" cy="3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DF8C2B-0E23-F345-ACEB-2A57C135C7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32627" y="4879402"/>
                  <a:ext cx="845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DB7502-7BAC-CB43-8353-CFEC024D251C}"/>
                    </a:ext>
                  </a:extLst>
                </p14:cNvPr>
                <p14:cNvContentPartPr/>
                <p14:nvPr/>
              </p14:nvContentPartPr>
              <p14:xfrm>
                <a:off x="2971267" y="4628122"/>
                <a:ext cx="352080" cy="293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DB7502-7BAC-CB43-8353-CFEC024D25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2627" y="4619482"/>
                  <a:ext cx="36972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6201ED8-D4D6-A044-B6BF-5B59D73C0AF4}"/>
                  </a:ext>
                </a:extLst>
              </p14:cNvPr>
              <p14:cNvContentPartPr/>
              <p14:nvPr/>
            </p14:nvContentPartPr>
            <p14:xfrm>
              <a:off x="955987" y="5100082"/>
              <a:ext cx="860760" cy="406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6201ED8-D4D6-A044-B6BF-5B59D73C0AF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6987" y="5091442"/>
                <a:ext cx="8784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71614D-5A68-C844-8284-E139A8321DA9}"/>
                  </a:ext>
                </a:extLst>
              </p14:cNvPr>
              <p14:cNvContentPartPr/>
              <p14:nvPr/>
            </p14:nvContentPartPr>
            <p14:xfrm>
              <a:off x="2051107" y="5110522"/>
              <a:ext cx="318600" cy="57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71614D-5A68-C844-8284-E139A8321D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42467" y="5101522"/>
                <a:ext cx="3362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0261A0F-9B95-9340-BCB4-258EF79EB5A9}"/>
                  </a:ext>
                </a:extLst>
              </p14:cNvPr>
              <p14:cNvContentPartPr/>
              <p14:nvPr/>
            </p14:nvContentPartPr>
            <p14:xfrm>
              <a:off x="766627" y="5125282"/>
              <a:ext cx="414000" cy="61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0261A0F-9B95-9340-BCB4-258EF79EB5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7987" y="5116282"/>
                <a:ext cx="431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2E1D62-0AF8-9640-803E-4F64065E443E}"/>
                  </a:ext>
                </a:extLst>
              </p14:cNvPr>
              <p14:cNvContentPartPr/>
              <p14:nvPr/>
            </p14:nvContentPartPr>
            <p14:xfrm>
              <a:off x="1102507" y="5674282"/>
              <a:ext cx="1412640" cy="60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2E1D62-0AF8-9640-803E-4F64065E44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93867" y="5665642"/>
                <a:ext cx="14302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01A4BD9-C9C5-C646-8A36-D02F33D0AC59}"/>
              </a:ext>
            </a:extLst>
          </p:cNvPr>
          <p:cNvGrpSpPr/>
          <p:nvPr/>
        </p:nvGrpSpPr>
        <p:grpSpPr>
          <a:xfrm>
            <a:off x="8700307" y="4121242"/>
            <a:ext cx="339840" cy="419040"/>
            <a:chOff x="8700307" y="4121242"/>
            <a:chExt cx="339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F3F333-5C7E-534B-A1C7-C1027A2D5291}"/>
                    </a:ext>
                  </a:extLst>
                </p14:cNvPr>
                <p14:cNvContentPartPr/>
                <p14:nvPr/>
              </p14:nvContentPartPr>
              <p14:xfrm>
                <a:off x="8701027" y="4121242"/>
                <a:ext cx="339120" cy="31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F3F333-5C7E-534B-A1C7-C1027A2D52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92027" y="4112242"/>
                  <a:ext cx="3567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B07EDC-BFD8-264C-A87F-71B531224AB5}"/>
                    </a:ext>
                  </a:extLst>
                </p14:cNvPr>
                <p14:cNvContentPartPr/>
                <p14:nvPr/>
              </p14:nvContentPartPr>
              <p14:xfrm>
                <a:off x="8700307" y="4313482"/>
                <a:ext cx="331920" cy="22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B07EDC-BFD8-264C-A87F-71B531224A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91667" y="4304482"/>
                  <a:ext cx="3495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9B5E2DC-3F26-BF4E-AF58-8BA08686D4D8}"/>
              </a:ext>
            </a:extLst>
          </p:cNvPr>
          <p:cNvGrpSpPr/>
          <p:nvPr/>
        </p:nvGrpSpPr>
        <p:grpSpPr>
          <a:xfrm>
            <a:off x="9079747" y="5098642"/>
            <a:ext cx="1363680" cy="564480"/>
            <a:chOff x="9079747" y="5098642"/>
            <a:chExt cx="136368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2B4E07-1EF8-E740-B843-26BE50025241}"/>
                    </a:ext>
                  </a:extLst>
                </p14:cNvPr>
                <p14:cNvContentPartPr/>
                <p14:nvPr/>
              </p14:nvContentPartPr>
              <p14:xfrm>
                <a:off x="9158947" y="5480242"/>
                <a:ext cx="40680" cy="18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2B4E07-1EF8-E740-B843-26BE500252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49947" y="5471242"/>
                  <a:ext cx="58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EDD377-ED7E-9E48-B7A0-D49746B6C858}"/>
                    </a:ext>
                  </a:extLst>
                </p14:cNvPr>
                <p14:cNvContentPartPr/>
                <p14:nvPr/>
              </p14:nvContentPartPr>
              <p14:xfrm>
                <a:off x="9079747" y="5419402"/>
                <a:ext cx="282240" cy="5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EDD377-ED7E-9E48-B7A0-D49746B6C8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70747" y="5410402"/>
                  <a:ext cx="299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16A563-7628-A546-99EB-3B3F33086221}"/>
                    </a:ext>
                  </a:extLst>
                </p14:cNvPr>
                <p14:cNvContentPartPr/>
                <p14:nvPr/>
              </p14:nvContentPartPr>
              <p14:xfrm>
                <a:off x="9298987" y="5541442"/>
                <a:ext cx="52560" cy="97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16A563-7628-A546-99EB-3B3F330862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90347" y="5532802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D52581-79B5-2542-A631-9A80086B5AE5}"/>
                    </a:ext>
                  </a:extLst>
                </p14:cNvPr>
                <p14:cNvContentPartPr/>
                <p14:nvPr/>
              </p14:nvContentPartPr>
              <p14:xfrm>
                <a:off x="9442627" y="5507962"/>
                <a:ext cx="85680" cy="10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D52581-79B5-2542-A631-9A80086B5AE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33627" y="5498962"/>
                  <a:ext cx="103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C6C06E-568F-C943-9CB0-66D3D6246AE0}"/>
                    </a:ext>
                  </a:extLst>
                </p14:cNvPr>
                <p14:cNvContentPartPr/>
                <p14:nvPr/>
              </p14:nvContentPartPr>
              <p14:xfrm>
                <a:off x="9651067" y="5226442"/>
                <a:ext cx="15840" cy="349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C6C06E-568F-C943-9CB0-66D3D6246A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42427" y="5217802"/>
                  <a:ext cx="33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99700C-EDA8-134A-B3DB-F6627BA243A3}"/>
                    </a:ext>
                  </a:extLst>
                </p14:cNvPr>
                <p14:cNvContentPartPr/>
                <p14:nvPr/>
              </p14:nvContentPartPr>
              <p14:xfrm>
                <a:off x="9587347" y="5408242"/>
                <a:ext cx="157680" cy="2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99700C-EDA8-134A-B3DB-F6627BA243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78347" y="5399602"/>
                  <a:ext cx="175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4FA9D3-9B30-9940-8FC0-C59FA15897B5}"/>
                    </a:ext>
                  </a:extLst>
                </p14:cNvPr>
                <p14:cNvContentPartPr/>
                <p14:nvPr/>
              </p14:nvContentPartPr>
              <p14:xfrm>
                <a:off x="9847267" y="5324722"/>
                <a:ext cx="15840" cy="304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4FA9D3-9B30-9940-8FC0-C59FA15897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38627" y="5315722"/>
                  <a:ext cx="33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BAC948-C543-7444-AA17-8B3F01F8B577}"/>
                    </a:ext>
                  </a:extLst>
                </p14:cNvPr>
                <p14:cNvContentPartPr/>
                <p14:nvPr/>
              </p14:nvContentPartPr>
              <p14:xfrm>
                <a:off x="9767347" y="5436322"/>
                <a:ext cx="326520" cy="70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BAC948-C543-7444-AA17-8B3F01F8B5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8707" y="5427682"/>
                  <a:ext cx="344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5BCE63-09A0-D54D-82FE-C47FC1AE524C}"/>
                    </a:ext>
                  </a:extLst>
                </p14:cNvPr>
                <p14:cNvContentPartPr/>
                <p14:nvPr/>
              </p14:nvContentPartPr>
              <p14:xfrm>
                <a:off x="10042747" y="5518762"/>
                <a:ext cx="88920" cy="80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5BCE63-09A0-D54D-82FE-C47FC1AE52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3747" y="5510122"/>
                  <a:ext cx="106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58F1C7-A045-0E41-8E59-51526F84B2E9}"/>
                    </a:ext>
                  </a:extLst>
                </p14:cNvPr>
                <p14:cNvContentPartPr/>
                <p14:nvPr/>
              </p14:nvContentPartPr>
              <p14:xfrm>
                <a:off x="10209067" y="5475922"/>
                <a:ext cx="61920" cy="9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58F1C7-A045-0E41-8E59-51526F84B2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00427" y="5467282"/>
                  <a:ext cx="79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D6B396-E525-5C4C-86AF-99D7470C20FD}"/>
                    </a:ext>
                  </a:extLst>
                </p14:cNvPr>
                <p14:cNvContentPartPr/>
                <p14:nvPr/>
              </p14:nvContentPartPr>
              <p14:xfrm>
                <a:off x="10379347" y="5098642"/>
                <a:ext cx="7560" cy="40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D6B396-E525-5C4C-86AF-99D7470C20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70347" y="5089642"/>
                  <a:ext cx="252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87BE16-CA74-9F47-BFC7-614FEDD73278}"/>
                    </a:ext>
                  </a:extLst>
                </p14:cNvPr>
                <p14:cNvContentPartPr/>
                <p14:nvPr/>
              </p14:nvContentPartPr>
              <p14:xfrm>
                <a:off x="10346947" y="5325442"/>
                <a:ext cx="96480" cy="1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F87BE16-CA74-9F47-BFC7-614FEDD732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37947" y="5316442"/>
                  <a:ext cx="11412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936548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878679-73FE-4349-BE37-D7AEBBFA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3597544A-F91E-B541-9CB5-F0481CC7F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"/>
          <a:stretch/>
        </p:blipFill>
        <p:spPr>
          <a:xfrm>
            <a:off x="965821" y="2002458"/>
            <a:ext cx="5375344" cy="770559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3EE4527-C4F5-1145-9761-5739D8C98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2" r="1"/>
          <a:stretch/>
        </p:blipFill>
        <p:spPr>
          <a:xfrm>
            <a:off x="965821" y="4084984"/>
            <a:ext cx="4721087" cy="770559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FFC2F42-FDAB-744B-8534-10C7E38D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925" y="1326894"/>
            <a:ext cx="11582479" cy="674518"/>
          </a:xfrm>
        </p:spPr>
        <p:txBody>
          <a:bodyPr/>
          <a:lstStyle/>
          <a:p>
            <a:pPr marL="9525" indent="0">
              <a:buNone/>
            </a:pPr>
            <a:r>
              <a:rPr lang="en-US" dirty="0"/>
              <a:t>1. </a:t>
            </a:r>
            <a:r>
              <a:rPr lang="en-US" noProof="1"/>
              <a:t>Toți parametrii de tip referință folosiți doar ca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input</a:t>
            </a:r>
            <a:r>
              <a:rPr lang="en-US" noProof="1"/>
              <a:t> la o metodă ar trebui să fie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en-US" noProof="1"/>
              <a:t>.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A1BBA662-5F10-CF44-9B89-02031A73E21E}"/>
              </a:ext>
            </a:extLst>
          </p:cNvPr>
          <p:cNvSpPr txBox="1">
            <a:spLocks/>
          </p:cNvSpPr>
          <p:nvPr/>
        </p:nvSpPr>
        <p:spPr>
          <a:xfrm>
            <a:off x="549924" y="3410466"/>
            <a:ext cx="11582479" cy="674518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274638" indent="-265113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1703" indent="-275852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1979" indent="-20027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0366" indent="-198387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8291" indent="-137926" algn="l" defTabSz="1088291" rtl="0" eaLnBrk="1" latinLnBrk="0" hangingPunct="1">
              <a:spcBef>
                <a:spcPts val="1800"/>
              </a:spcBef>
              <a:buClr>
                <a:schemeClr val="tx1"/>
              </a:buClr>
              <a:buSzPct val="70000"/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279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944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089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235" indent="-272073" algn="l" defTabSz="108829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buFont typeface="Wingdings" pitchFamily="2" charset="2"/>
              <a:buNone/>
            </a:pPr>
            <a:r>
              <a:rPr lang="en-US" dirty="0"/>
              <a:t>2. </a:t>
            </a:r>
            <a:r>
              <a:rPr lang="en-US" noProof="1"/>
              <a:t>Toți parametrii folosiți ca </a:t>
            </a:r>
            <a:r>
              <a:rPr lang="en-US" noProof="1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en-US" noProof="1"/>
              <a:t> la o metodă ar trebui să fie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pointeri</a:t>
            </a:r>
            <a:r>
              <a:rPr lang="en-US" noProof="1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961B6E-9B52-2C4D-ACE8-9AF9B5198981}"/>
              </a:ext>
            </a:extLst>
          </p:cNvPr>
          <p:cNvGrpSpPr/>
          <p:nvPr/>
        </p:nvGrpSpPr>
        <p:grpSpPr>
          <a:xfrm>
            <a:off x="2478067" y="2426722"/>
            <a:ext cx="2705400" cy="601200"/>
            <a:chOff x="2478067" y="2426722"/>
            <a:chExt cx="2705400" cy="6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FB3B2B-A7A4-2843-8114-6C9A2231C120}"/>
                    </a:ext>
                  </a:extLst>
                </p14:cNvPr>
                <p14:cNvContentPartPr/>
                <p14:nvPr/>
              </p14:nvContentPartPr>
              <p14:xfrm>
                <a:off x="2478067" y="2426722"/>
                <a:ext cx="2294280" cy="34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FB3B2B-A7A4-2843-8114-6C9A2231C1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9067" y="2418082"/>
                  <a:ext cx="2311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7AA96F-5F7F-BA48-969C-F1644173D84A}"/>
                    </a:ext>
                  </a:extLst>
                </p14:cNvPr>
                <p14:cNvContentPartPr/>
                <p14:nvPr/>
              </p14:nvContentPartPr>
              <p14:xfrm>
                <a:off x="4027507" y="2641282"/>
                <a:ext cx="21960" cy="153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7AA96F-5F7F-BA48-969C-F1644173D8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8507" y="2632642"/>
                  <a:ext cx="39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4342D1-7E82-EB4F-A665-2F1040DE7A59}"/>
                    </a:ext>
                  </a:extLst>
                </p14:cNvPr>
                <p14:cNvContentPartPr/>
                <p14:nvPr/>
              </p14:nvContentPartPr>
              <p14:xfrm>
                <a:off x="4057027" y="2502322"/>
                <a:ext cx="972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4342D1-7E82-EB4F-A665-2F1040DE7A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8387" y="2493682"/>
                  <a:ext cx="27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03E2AB-4F0B-0C4D-8B85-988552E4D811}"/>
                    </a:ext>
                  </a:extLst>
                </p14:cNvPr>
                <p14:cNvContentPartPr/>
                <p14:nvPr/>
              </p14:nvContentPartPr>
              <p14:xfrm>
                <a:off x="4122547" y="2638402"/>
                <a:ext cx="182880" cy="14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03E2AB-4F0B-0C4D-8B85-988552E4D81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3547" y="2629402"/>
                  <a:ext cx="200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9FC807-6C17-9B4B-B287-8332A2D652B1}"/>
                    </a:ext>
                  </a:extLst>
                </p14:cNvPr>
                <p14:cNvContentPartPr/>
                <p14:nvPr/>
              </p14:nvContentPartPr>
              <p14:xfrm>
                <a:off x="4559947" y="2683042"/>
                <a:ext cx="360" cy="34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9FC807-6C17-9B4B-B287-8332A2D652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51307" y="2674042"/>
                  <a:ext cx="18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E553DA-D169-1E44-B01E-DA6C8438B4FF}"/>
                    </a:ext>
                  </a:extLst>
                </p14:cNvPr>
                <p14:cNvContentPartPr/>
                <p14:nvPr/>
              </p14:nvContentPartPr>
              <p14:xfrm>
                <a:off x="4447627" y="2622562"/>
                <a:ext cx="221400" cy="14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E553DA-D169-1E44-B01E-DA6C8438B4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38987" y="2613922"/>
                  <a:ext cx="239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FC97DC-CA36-D64C-9D74-35D2176A71B0}"/>
                    </a:ext>
                  </a:extLst>
                </p14:cNvPr>
                <p14:cNvContentPartPr/>
                <p14:nvPr/>
              </p14:nvContentPartPr>
              <p14:xfrm>
                <a:off x="4774867" y="2469562"/>
                <a:ext cx="257760" cy="39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FC97DC-CA36-D64C-9D74-35D2176A71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65867" y="2460562"/>
                  <a:ext cx="2754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0BC205-1399-5540-8565-92A7FE2D176C}"/>
                    </a:ext>
                  </a:extLst>
                </p14:cNvPr>
                <p14:cNvContentPartPr/>
                <p14:nvPr/>
              </p14:nvContentPartPr>
              <p14:xfrm>
                <a:off x="4966747" y="2719762"/>
                <a:ext cx="216720" cy="2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0BC205-1399-5540-8565-92A7FE2D176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8107" y="2710762"/>
                  <a:ext cx="23436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684FDB-44EC-7D46-B043-92E00560D7D9}"/>
                  </a:ext>
                </a:extLst>
              </p14:cNvPr>
              <p14:cNvContentPartPr/>
              <p14:nvPr/>
            </p14:nvContentPartPr>
            <p14:xfrm>
              <a:off x="3907627" y="2073922"/>
              <a:ext cx="140040" cy="285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684FDB-44EC-7D46-B043-92E00560D7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8987" y="2064922"/>
                <a:ext cx="1576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839302-FDD6-1B4C-9B60-3572697E582F}"/>
                  </a:ext>
                </a:extLst>
              </p14:cNvPr>
              <p14:cNvContentPartPr/>
              <p14:nvPr/>
            </p14:nvContentPartPr>
            <p14:xfrm>
              <a:off x="2559067" y="1903642"/>
              <a:ext cx="422280" cy="213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839302-FDD6-1B4C-9B60-3572697E58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0067" y="1895002"/>
                <a:ext cx="43992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96D8286-B151-F24B-B0AB-28D184C867D2}"/>
              </a:ext>
            </a:extLst>
          </p:cNvPr>
          <p:cNvGrpSpPr/>
          <p:nvPr/>
        </p:nvGrpSpPr>
        <p:grpSpPr>
          <a:xfrm>
            <a:off x="3453667" y="4484482"/>
            <a:ext cx="1783800" cy="746640"/>
            <a:chOff x="3453667" y="4484482"/>
            <a:chExt cx="1783800" cy="7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E98AED-1F5F-8540-98B3-6B5B03D64464}"/>
                    </a:ext>
                  </a:extLst>
                </p14:cNvPr>
                <p14:cNvContentPartPr/>
                <p14:nvPr/>
              </p14:nvContentPartPr>
              <p14:xfrm>
                <a:off x="3453667" y="4484482"/>
                <a:ext cx="1070280" cy="1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E98AED-1F5F-8540-98B3-6B5B03D644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44667" y="4475842"/>
                  <a:ext cx="1087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BF0A19-82F1-E443-982F-9E6F07C42916}"/>
                    </a:ext>
                  </a:extLst>
                </p14:cNvPr>
                <p14:cNvContentPartPr/>
                <p14:nvPr/>
              </p14:nvContentPartPr>
              <p14:xfrm>
                <a:off x="4028947" y="4821082"/>
                <a:ext cx="312480" cy="20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BF0A19-82F1-E443-982F-9E6F07C429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9947" y="4812442"/>
                  <a:ext cx="33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74C1B4-62A7-6246-9D07-39847F8A3088}"/>
                    </a:ext>
                  </a:extLst>
                </p14:cNvPr>
                <p14:cNvContentPartPr/>
                <p14:nvPr/>
              </p14:nvContentPartPr>
              <p14:xfrm>
                <a:off x="4476427" y="4646122"/>
                <a:ext cx="15120" cy="35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74C1B4-62A7-6246-9D07-39847F8A30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67787" y="4637122"/>
                  <a:ext cx="327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59AD02-BEAA-984F-B661-AEC2F17B9982}"/>
                    </a:ext>
                  </a:extLst>
                </p14:cNvPr>
                <p14:cNvContentPartPr/>
                <p14:nvPr/>
              </p14:nvContentPartPr>
              <p14:xfrm>
                <a:off x="4404787" y="4810282"/>
                <a:ext cx="159840" cy="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59AD02-BEAA-984F-B661-AEC2F17B99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95787" y="4801642"/>
                  <a:ext cx="177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11D7DA-BDE9-3A41-8E79-FD3A44729DC3}"/>
                    </a:ext>
                  </a:extLst>
                </p14:cNvPr>
                <p14:cNvContentPartPr/>
                <p14:nvPr/>
              </p14:nvContentPartPr>
              <p14:xfrm>
                <a:off x="4644907" y="4500322"/>
                <a:ext cx="463320" cy="73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11D7DA-BDE9-3A41-8E79-FD3A44729DC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36267" y="4491682"/>
                  <a:ext cx="48096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D3BF30-4C42-0845-ABED-068085EB9D67}"/>
                    </a:ext>
                  </a:extLst>
                </p14:cNvPr>
                <p14:cNvContentPartPr/>
                <p14:nvPr/>
              </p14:nvContentPartPr>
              <p14:xfrm>
                <a:off x="4947307" y="4773202"/>
                <a:ext cx="290160" cy="2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D3BF30-4C42-0845-ABED-068085EB9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38307" y="4764202"/>
                  <a:ext cx="307800" cy="4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17005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0E-728F-4A7E-902B-1A41A8EB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7875506" cy="1399032"/>
          </a:xfrm>
        </p:spPr>
        <p:txBody>
          <a:bodyPr/>
          <a:lstStyle/>
          <a:p>
            <a:r>
              <a:rPr lang="en-US" noProof="1"/>
              <a:t>Copy/Move Constructor/</a:t>
            </a:r>
            <a:r>
              <a:rPr lang="en-GB" dirty="0"/>
              <a:t>Assignment</a:t>
            </a: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5143794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2020">
  <a:themeElements>
    <a:clrScheme name="Custom 1">
      <a:dk1>
        <a:srgbClr val="000000"/>
      </a:dk1>
      <a:lt1>
        <a:srgbClr val="FFFFFF"/>
      </a:lt1>
      <a:dk2>
        <a:srgbClr val="2C2C2C"/>
      </a:dk2>
      <a:lt2>
        <a:srgbClr val="F5F5F5"/>
      </a:lt2>
      <a:accent1>
        <a:srgbClr val="009C3B"/>
      </a:accent1>
      <a:accent2>
        <a:srgbClr val="2799F6"/>
      </a:accent2>
      <a:accent3>
        <a:srgbClr val="E63888"/>
      </a:accent3>
      <a:accent4>
        <a:srgbClr val="E9740A"/>
      </a:accent4>
      <a:accent5>
        <a:srgbClr val="FFCE2E"/>
      </a:accent5>
      <a:accent6>
        <a:srgbClr val="EB10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93839104939E4BB0D19A16DB4D252E" ma:contentTypeVersion="6" ma:contentTypeDescription="Create a new document." ma:contentTypeScope="" ma:versionID="cc391b8e16b5dbc73c8c50d5a9dde239">
  <xsd:schema xmlns:xsd="http://www.w3.org/2001/XMLSchema" xmlns:xs="http://www.w3.org/2001/XMLSchema" xmlns:p="http://schemas.microsoft.com/office/2006/metadata/properties" xmlns:ns2="48f7fad5-1142-4d19-984c-f336d5ebea18" targetNamespace="http://schemas.microsoft.com/office/2006/metadata/properties" ma:root="true" ma:fieldsID="a4c40d76c443e820c60ef23689372018" ns2:_="">
    <xsd:import namespace="48f7fad5-1142-4d19-984c-f336d5ebea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7fad5-1142-4d19-984c-f336d5eb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43E5A6-551C-4A1C-BE46-86DDC4860B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CF3694-4CA7-4DC4-98C9-57E034BB5F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f7fad5-1142-4d19-984c-f336d5ebe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C46BD6-907F-4203-8FBB-997116B135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25074</TotalTime>
  <Words>1221</Words>
  <Application>Microsoft Office PowerPoint</Application>
  <PresentationFormat>Custom</PresentationFormat>
  <Paragraphs>140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Adobe Master 2020</vt:lpstr>
      <vt:lpstr>C++ DevCamp Modul 3 | Pointer, Reference, Memory, Temporary Object</vt:lpstr>
      <vt:lpstr>Pointer vs Reference</vt:lpstr>
      <vt:lpstr>Stack vs Heap</vt:lpstr>
      <vt:lpstr>Stack vs Heap</vt:lpstr>
      <vt:lpstr>Pointers</vt:lpstr>
      <vt:lpstr>Pointers Pitfalls</vt:lpstr>
      <vt:lpstr>References</vt:lpstr>
      <vt:lpstr>Good practice</vt:lpstr>
      <vt:lpstr>Copy/Move Constructor/Assignment</vt:lpstr>
      <vt:lpstr>Copy Constructor</vt:lpstr>
      <vt:lpstr>Copy Constructor Example</vt:lpstr>
      <vt:lpstr>Copy Assignment</vt:lpstr>
      <vt:lpstr>Move Constructor (since C++11)</vt:lpstr>
      <vt:lpstr>Move Constructor Example</vt:lpstr>
      <vt:lpstr>Move Assignment (since C++11)</vt:lpstr>
      <vt:lpstr>Rule of Three/Five</vt:lpstr>
      <vt:lpstr>Rule of Three</vt:lpstr>
      <vt:lpstr>Rule of Five</vt:lpstr>
      <vt:lpstr>Value categories</vt:lpstr>
      <vt:lpstr>Value Categories Clasification</vt:lpstr>
      <vt:lpstr>rvalue</vt:lpstr>
      <vt:lpstr>prvalue</vt:lpstr>
      <vt:lpstr>xvalue</vt:lpstr>
      <vt:lpstr>lvalue</vt:lpstr>
      <vt:lpstr>glvalue</vt:lpstr>
      <vt:lpstr>Temporary Objects &amp; Objects Lifetime </vt:lpstr>
      <vt:lpstr>Basic Objects Lifetime</vt:lpstr>
      <vt:lpstr>Temporary Objects</vt:lpstr>
      <vt:lpstr>Temporary Objects Lifetime</vt:lpstr>
      <vt:lpstr>Dangling references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Thomas Wirtz</dc:title>
  <dc:creator>Scott Benson</dc:creator>
  <cp:lastModifiedBy>Valentina-Florentina Iliescu</cp:lastModifiedBy>
  <cp:revision>546</cp:revision>
  <dcterms:created xsi:type="dcterms:W3CDTF">2009-08-20T18:55:32Z</dcterms:created>
  <dcterms:modified xsi:type="dcterms:W3CDTF">2021-04-19T22:35:32Z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0x0101003E93839104939E4BB0D19A16DB4D252E</vt:lpwstr>
  </property>
</Properties>
</file>