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6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203.xml" ContentType="application/inkml+xml"/>
  <Override PartName="/ppt/ink/ink431.xml" ContentType="application/inkml+xml"/>
  <Override PartName="/ppt/ink/ink432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433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5.xml" ContentType="application/inkml+xml"/>
  <Override PartName="/ppt/ink/ink4.xml" ContentType="application/inkml+xml"/>
  <Override PartName="/ppt/ink/ink3.xml" ContentType="application/inkml+xml"/>
  <Override PartName="/ppt/ink/ink2.xml" ContentType="application/inkml+xml"/>
  <Override PartName="/ppt/ink/ink1.xml" ContentType="application/inkml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ink/ink204.xml" ContentType="application/inkml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1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1"/>
  </p:sldMasterIdLst>
  <p:notesMasterIdLst>
    <p:notesMasterId r:id="rId23"/>
  </p:notesMasterIdLst>
  <p:handoutMasterIdLst>
    <p:handoutMasterId r:id="rId24"/>
  </p:handoutMasterIdLst>
  <p:sldIdLst>
    <p:sldId id="348" r:id="rId2"/>
    <p:sldId id="401" r:id="rId3"/>
    <p:sldId id="10955" r:id="rId4"/>
    <p:sldId id="10987" r:id="rId5"/>
    <p:sldId id="10983" r:id="rId6"/>
    <p:sldId id="10988" r:id="rId7"/>
    <p:sldId id="10989" r:id="rId8"/>
    <p:sldId id="10984" r:id="rId9"/>
    <p:sldId id="10993" r:id="rId10"/>
    <p:sldId id="10990" r:id="rId11"/>
    <p:sldId id="10992" r:id="rId12"/>
    <p:sldId id="10991" r:id="rId13"/>
    <p:sldId id="10985" r:id="rId14"/>
    <p:sldId id="10994" r:id="rId15"/>
    <p:sldId id="10995" r:id="rId16"/>
    <p:sldId id="10986" r:id="rId17"/>
    <p:sldId id="10996" r:id="rId18"/>
    <p:sldId id="10999" r:id="rId19"/>
    <p:sldId id="10997" r:id="rId20"/>
    <p:sldId id="10998" r:id="rId21"/>
    <p:sldId id="357" r:id="rId22"/>
  </p:sldIdLst>
  <p:sldSz cx="12188825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Jim Kim" initials="JK" lastIdx="1" clrIdx="6">
    <p:extLst>
      <p:ext uri="{19B8F6BF-5375-455C-9EA6-DF929625EA0E}">
        <p15:presenceInfo xmlns:p15="http://schemas.microsoft.com/office/powerpoint/2012/main" userId="S::jimkim@adobe.com::8de73777-a8be-42df-9b2d-3ab667983e69" providerId="AD"/>
      </p:ext>
    </p:extLst>
  </p:cmAuthor>
  <p:cmAuthor id="1" name="Suzanne Wagner" initials="SW" lastIdx="21" clrIdx="0">
    <p:extLst>
      <p:ext uri="{19B8F6BF-5375-455C-9EA6-DF929625EA0E}">
        <p15:presenceInfo xmlns:p15="http://schemas.microsoft.com/office/powerpoint/2012/main" userId="S::sbriesen@adobe.com::65a23694-ef06-460b-9185-53030e0be94f" providerId="AD"/>
      </p:ext>
    </p:extLst>
  </p:cmAuthor>
  <p:cmAuthor id="8" name="Tina Randhawa" initials="TR" lastIdx="16" clrIdx="7">
    <p:extLst>
      <p:ext uri="{19B8F6BF-5375-455C-9EA6-DF929625EA0E}">
        <p15:presenceInfo xmlns:p15="http://schemas.microsoft.com/office/powerpoint/2012/main" userId="S::trandhaw@adobe.com::7933ed2d-794b-4417-86e4-587c9f4f2090" providerId="AD"/>
      </p:ext>
    </p:extLst>
  </p:cmAuthor>
  <p:cmAuthor id="2" name="Maninder Sawhney" initials="MS" lastIdx="43" clrIdx="1">
    <p:extLst>
      <p:ext uri="{19B8F6BF-5375-455C-9EA6-DF929625EA0E}">
        <p15:presenceInfo xmlns:p15="http://schemas.microsoft.com/office/powerpoint/2012/main" userId="S::masawhne@adobe.com::3d953bea-068e-42bc-a24e-b59fe44fcf2c" providerId="AD"/>
      </p:ext>
    </p:extLst>
  </p:cmAuthor>
  <p:cmAuthor id="9" name="Matt Wegner" initials="MW" lastIdx="9" clrIdx="8">
    <p:extLst>
      <p:ext uri="{19B8F6BF-5375-455C-9EA6-DF929625EA0E}">
        <p15:presenceInfo xmlns:p15="http://schemas.microsoft.com/office/powerpoint/2012/main" userId="S::mwegner@adobe.com::114e7f27-4bc9-4569-88f5-11e9439454cf" providerId="AD"/>
      </p:ext>
    </p:extLst>
  </p:cmAuthor>
  <p:cmAuthor id="3" name="Nathan Petersen" initials="NP" lastIdx="13" clrIdx="2">
    <p:extLst>
      <p:ext uri="{19B8F6BF-5375-455C-9EA6-DF929625EA0E}">
        <p15:presenceInfo xmlns:p15="http://schemas.microsoft.com/office/powerpoint/2012/main" userId="S::npeterse@adobe.com::8ea4d82b-ba51-4238-be75-651abcd66dd1" providerId="AD"/>
      </p:ext>
    </p:extLst>
  </p:cmAuthor>
  <p:cmAuthor id="4" name="Mike Garcia" initials="MG" lastIdx="1" clrIdx="3">
    <p:extLst>
      <p:ext uri="{19B8F6BF-5375-455C-9EA6-DF929625EA0E}">
        <p15:presenceInfo xmlns:p15="http://schemas.microsoft.com/office/powerpoint/2012/main" userId="S::mikgarci@adobe.com::7b8fe8f8-493e-4bd3-8e31-1d199a52134c" providerId="AD"/>
      </p:ext>
    </p:extLst>
  </p:cmAuthor>
  <p:cmAuthor id="5" name="Dawn Murai" initials="DM" lastIdx="5" clrIdx="4">
    <p:extLst>
      <p:ext uri="{19B8F6BF-5375-455C-9EA6-DF929625EA0E}">
        <p15:presenceInfo xmlns:p15="http://schemas.microsoft.com/office/powerpoint/2012/main" userId="S::env54123@adobe.com::0f48a492-af49-4d0e-b6d1-6bcaf7177316" providerId="AD"/>
      </p:ext>
    </p:extLst>
  </p:cmAuthor>
  <p:cmAuthor id="6" name="David Ralston" initials="DR" lastIdx="3" clrIdx="5">
    <p:extLst>
      <p:ext uri="{19B8F6BF-5375-455C-9EA6-DF929625EA0E}">
        <p15:presenceInfo xmlns:p15="http://schemas.microsoft.com/office/powerpoint/2012/main" userId="S::dralston@adobe.com::a8ce52f7-ee01-4baf-9945-753841d9c2a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CFCF"/>
    <a:srgbClr val="C9C9C9"/>
    <a:srgbClr val="F5F5F5"/>
    <a:srgbClr val="E9740A"/>
    <a:srgbClr val="21A5A2"/>
    <a:srgbClr val="2799F6"/>
    <a:srgbClr val="00000F"/>
    <a:srgbClr val="EB1000"/>
    <a:srgbClr val="E6E6E6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701" autoAdjust="0"/>
    <p:restoredTop sz="96327" autoAdjust="0"/>
  </p:normalViewPr>
  <p:slideViewPr>
    <p:cSldViewPr snapToGrid="0" snapToObjects="1">
      <p:cViewPr>
        <p:scale>
          <a:sx n="173" d="100"/>
          <a:sy n="173" d="100"/>
        </p:scale>
        <p:origin x="14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79" d="100"/>
          <a:sy n="179" d="100"/>
        </p:scale>
        <p:origin x="-624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EE567-80D6-42C6-844A-F0F6714FC972}" type="datetimeFigureOut">
              <a:rPr lang="en-US" smtClean="0"/>
              <a:pPr/>
              <a:t>5/7/21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C794B-268C-4A67-8C2B-68C4E4A2A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99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10:09:31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775 2416 20063,'69'14'0,"-4"-2"0,6-2-542,13-2 1,8-2 0,3-2-1,-2-6 542,-3-4 0,0-4 0,0-4 0,1-3 0,-26 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7:36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24575,'0'10'0,"0"-1"0,0 0 0,0 1 0,0-1 0,0 5 0,0 23 0,0 0 0,-9 43 0,7-19 0,-16 11 0,16-24 0,-18 19 0,17-41 0,-9 15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4:28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92 396 24575,'3'0'0,"-1"0"0,16 0 0,-1-11 0,2 3 0,2-10 0,3-38 0,-3-7 0,-4 21 0,5-25 0,-8 5 0,-19 42 0,3-1 0,-7 8 0,3 4 0,-3 3 0,-4 17 0,-21 50 0,9 10 0,9-7 0,1 3-623,3-10 0,2 1 623,8 11 0,1 2 0,-5 0 0,1 0 0,4 1 0,2 0 0,0 2 0,-2 2 0,-3 20 0,-3-1 0,-2-27 0,-1-2 0,-1 13 0,-3-6 0,-12-9 0,15-32 0,4-17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4:28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24575,'42'-9'0,"15"7"0,9-22 0,14 5 0,-7-14 0,-31 14 0,-13 5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4:29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37 24575,'-22'-14'0,"-6"3"0,8 6 0,-4 3 0,10-3 0,-3 5 0,10 8 0,-8 9 0,4 23 0,-10 24 0,9 32 0,-1-14 0,-2 17 0,3-6 0,7-5 0,3 4-935,-6-4 0,-2 13 1,1-1-1,6-13 935,7 0 0,9-6-203,8-3 0,7 3 1,-3-13-1,9 13 0,35-11 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4:29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4:29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24575,'14'0'0,"-8"0"0,2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4:29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24575,'26'6'0,"-5"-5"0,-8 4 0,-4-5 0,-3 0 0,-2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4:2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24575,'6'-10'0,"0"2"0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4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24575,'14'-7'0,"-5"2"0,-4 5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4:31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 24575,'8'15'0,"-2"-2"0,11-1 0,0 5 0,5 2 0,5 12 0,-5-1 0,0 21 0,-13-7 0,-34 15 0,-14 2 0,-23 9-608,2-11 1,-5-5 607,18-27 0,4-6 0,-8 4 0,15-10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4:34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106 756 24575,'6'-9'0,"6"4"0,-10-8 0,6 7 0,-4-7 0,-3 0 0,3-8 0,-4 1 0,-4 3 0,-2 5 0,-7 11 0,-5 6 0,-12 24 0,6 1 0,4 15 0,4-5 0,13 9 0,-5 8 0,18-6 0,5-2 0,0 1 0,34 17 0,-14-62 0,57-31 0,-37 6 0,-8-6 0,-6-3 0,-19 2 0,0-10 0,-21 31 0,4 3 0,-5 13 0,0 3 0,4-7 0,17 6 0,-4-11 0,13-2 0,-16-1 0,8-34 0,-15 21 0,6-41 0,-13 35 0,-5-13 0,-7 13 0,-15 15 0,3 2 0,-15 29 0,23-10 0,-6 21 0,23-4 0,-4-6 0,20 3 0,-10-23 0,10-7 0,-3-5 0,14-22 0,-9 9 0,4-9 0,-13 15 0,-9 3 0,3-3 0,-4 11 0,0-1 0,0 16 0,0-2 0,5 6 0,5-7 0,1 3 0,21-15 0,0-9 0,13-17 0,21-43 0,-38 15 0,-3-4 0,-1 2 0,-2-2 0,0-8 0,-7-2 0,-12 3 0,-3 3 0,10-19 0,-10-5 0,-4 65 0,-11 48 0,-5 3 0,-16 63 0,25-18 0,4 3 0,-4-9 0,3 1-873,7 14 1,2-3 872,-1 15 0,9-28 0,-2-17 0,11-22 0,-2-18 0,35-37 0,-7-5 0,23-36 0,-15-1 0,-27 12 0,-1-13 0,-3 5 0,-4 5 0,-2-3 0,4-10 0,2-7 0,-7 12 0,-11-10 0,-2 10 1745,-7 52-1745,-21 26 0,13 3 0,-4 22 0,5-7 0,11 41 0,-5-5 0,5 8 0,4 9 0,2 3 0,2-1 0,-1-14 0,0-3 0,-2-1 0,6-14 0,13-34 0,-10-12 0,4-4 0,-8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9:58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24575,'0'-10'0,"4"5"0,-3-4 0,7 8 0,-7-7 0,11 7 0,-1-3 0,3 4 0,-1 0 0,1 0 0,0 0 0,10 0 0,-4 0 0,5 0 0,0 0 0,-5 0 0,13 0 0,-7 0 0,52 0 0,-5 0 0,12 0 0,-24 0 0,16 0 0,-33 0 0,6 0 0,6 0 0,13 0 0,-2 0 0,26 0-483,-22 0 1,-6 0 482,-23 0 0,-2 0 0,-6 0 0,-1 0 0,44 8 0,-20-5 0,4 1 0,1 0 0,9-4 0,21 0 0,-38 0 0,-1 0 0,22 0 965,24 0-965,-8-9 0,-26 6 0,-5-2 0,1 1 0,10 4 0,21 0 0,-27-10 0,-2 10 0,2-2 0,8-16 0,-9 16 0,-2 2 0,-5-9 0,3 4 0,3 1 0,30 2 0,-35-3 0,-4 1 0,8 4 0,0 0 0,-15 0 0,32-7 0,-7 5 0,-20-6 0,1 0 0,29 6 0,-17-3 0,-2 1 0,3 4 0,21 0 0,-75 0 0</inkml:trace>
  <inkml:trace contextRef="#ctx0" brushRef="#br0" timeOffset="1">4884 14 24575,'9'1'0,"-8"7"0,3 1 0,0-3 0,-3 10 0,3-10 0,-4 7 0,4-3 0,-2-1 0,2 4 0,3 23 0,-5 1 0,14 19 0,-14-7 0,16 35 0,-15-26 0,9 3 0,0-1 0,-8-15 0,16 40 0,-19-64 0,4 9 0,-5-21 0,0-5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4:35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19 24575,'-5'-10'0,"0"2"0,0 36 0,-9 8 0,12 35 0,-8 9 0,10 8-678,0 8 678,0-1 0,0-13 0,0-25 0,0-22 0,6-34 0,2-14 0,8-20 678,3-16-678,0 5 0,-4 8 0,-2 16 0,-4 14 0,4 2 0,1 10 0,-4-1 0,15 14 0,-4 25 0,8-7 0,-4 33 0,-16-33 0,-14 20 0,-6-30 0,-11-2 0,-3-20 0,-30-29 0,30 10 0,-19-48 0,44 44 0,0-18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4:35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71 211 24575,'18'-17'0,"-8"-2"0,11-5 0,-18-4 0,10-8 0,-13 10 0,-4-3 0,-11 10 0,-5 9 0,0 7 0,-16 47 0,19-15 0,-6 58 0,26-50 0,31 16 0,-1-41 0,41-43 0,-35-7 0,4-20 0,-23 16 0,-19 21 0,4 8 0,-5 31 0,0-9 0,0 24 0,11-12 0,-8-7 0,19 10 0,-19-17 0,8 4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4:36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31 24575,'-13'-16'0,"3"6"0,-4 5 0,5 5 0,-1 0 0,-17 22 0,-3 31 0,2-5 0,44 42 0,29-66 0,9-2 0,1-5 0,-3-17 0,12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4:36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15 24575,'-5'-11'0,"1"8"0,4 31 0,0 14 0,0 15 0,0 14 0,0 2 0,0 13 0,0-11 0,0 3 0,0-21 0,7-8 0,-5-20 0,6-13 0,-8-12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4:36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19 24575,'4'-10'0,"1"2"0,1 12 0,-46 39 0,-18 8 0,25-23 0,-23 25 0,8-5 0,40-38 0,23 0 0,10 6 0,24-14 0,8 17 0,7-17 0,14 7 0,-26-7 0,0-4 0,34-12 0,-33 8 0,-6-1 0,-11-10 0,-8 8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4:37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24575,'9'0'0,"0"0"0,1 0 0,8 18 0,2 3 0,11 29 0,6 12 0,-5-2 0,-1 4 0,-9-12 0,-1 4 0,3 16 0,0 9 0,-5-8 0,-9-14 0,-4-1-379,6 29 1,-3-3 378,-9-4 0,-8-29 0,-3-1 0,-3 28 0,-20 8 0,13-37 0,-7-12 0,13-15 0,0-9 0,11-8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4:52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0 322 24575,'18'6'0,"14"0"0,16-6 0,32-11 0,-31 10 0,6-1-393,8-7 1,7-5 0,1 2 392,5 4 0,1 2 0,2-3 0,1-5 0,2-2 0,9 0 0,-1 4 0,12-1 0,3 1 0,-3 1 0,-12 1 0,-7 1 0,-9 1 0,12-2 0,-11 2 0,11-2 0,7 0 0,3-1 0,-1 1 0,-7 0 0,-11 3-1192,24 0 0,-12 1 1,3 0 1191,-6-2 0,4-1 0,-3 0 0,-8 2 0,21 0 0,-12 2-294,-14 5 1,-9 0 293,5 0 0,23 0 0,-82 0 0,1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5:28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24575,'13'5'0,"6"14"0,-8-2 0,8 11 0,-18-4 0,12 17 0,-12-4 0,7 12 0,-34 24 0,8-33 0,-26 24 0,28-52 0,0-7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5:28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5:30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24575,'4'-5'0,"-3"-4"0,3 4 0,-4 4 0,0 2 0,4 4 0,-3-5 0,3-5 0,-8 0 0,3 5 0,-3 5 0,8 0 0,1-1 0,1-8 0,-2-1 0,-8-1 0,2 6 0,-2 2 0,4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8:05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24575,'2'0'0,"0"4"0,11-3 0,-3 3 0,-1-4 0,1 0 0,3 0 0,1 0 0,4 0 0,-1-5 0,-2 4 0,-2-5 0,-4 6 0,0 0 0,1 0 0,3 0 0,-2 0 0,6 0 0,-6 0 0,2 0 0,0 0 0,6 0 0,11 0 0,-9 0 0,7 0 0,-14 0 0,4 0 0,-4 0 0,-1 0 0,-3 0 0,3 0 0,-3 0 0,7 0 0,-3 0 0,0 0 0,-1 0 0,1 0 0,-4 0 0,3 0 0,-4 0 0,1 0 0,-1 0 0,4 0 0,1-5 0,4 4 0,0-5 0,0 6 0,-4 0 0,-1 0 0,-4 0 0,1 0 0,-1 0 0,0 0 0,1 0 0,-5 0 0,-1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6:25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24575,'-6'0'0,"2"0"0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6:25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6:28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10 24575,'-9'-4'0,"-4"3"0,-8-3 0,-6 4 0,-6 0 0,-9 0 0,14 0 0,-13 0 0,21 0 0,-10 0 0,15 0 0,-10 0 0,13 0 0,-5 0 0,7 4 0,5 1 0,1 5 0,4-1 0,0 0 0,0 1 0,0-1 0,0 1 0,0 11 0,-6-5 0,0 25 0,-1-19 0,-2 8 0,8-16 0,-16 5 0,14-7 0,-38 30 0,34-22 0,-29 15 0,30-17 0,-3-7 0,-1 7 0,9-4 0,-4 10 0,5-8 0,0 4 0,-5-6 0,4-4 0,-3 8 0,4-8 0,0 4 0,0-1 0,0-3 0,0 3 0,0-3 0,0-1 0,0 0 0,4 1 0,-3-1 0,8-4 0,0 5 0,5-9 0,0 4 0,-1-5 0,0 4 0,2-3 0,3 4 0,50-5 0,-24 0 0,34 0 0,-38 0 0,-5 0 0,-9 0 0,5-5 0,-12 4 0,11-3 0,-10 4 0,14 0 0,-15 0 0,11 0 0,-3 6 0,1-5 0,15 8 0,-16-8 0,7 3 0,-16-4 0,8 0 0,-6 0 0,6 0 0,-12 0 0,8 0 0,-11 0 0,27 0 0,-20-5 0,31 4 0,-27-5 0,12 6 0,-16 0 0,0 0 0,-1 0 0,1 0 0,7 0 0,8 0 0,9 0 0,7 0 0,0 0 0,-1 0 0,1 0 0,0 0 0,-7 0 0,5 0 0,30 0 0,-13 0 0,-7 0 0,0 0 0,13 10 0,-1-5 0,5 2 0,-9 3 0,-2 0 0,-4-4 0,2 0 0,19 3 0,-6-1 0,-13-6 0,10 2 0,1 1 0,8 5 0,9-8 0,1-1 0,8 9-385,-25-9 1,-2-2 384,7 1 0,-4 5 0,2 0 0,24-2 0,-9 7 0,4 1 0,-29-5 0,-2 0 0,-5 0 0,2 0 0,17 4 0,-4-2 0,1-5 0,10 5 0,-45-8 769,22 9-769,-15-7 0,24 7 0,-16 0 0,9-6 0,9 6 0,0-9 0,5 0 0,-25 5 0,2 0 0,0-4 0,0 1 0,3 7 0,-2 1 0,37-7 0,-1 6 0,-14 1 0,-13-9 0,0 1 0,29 18 0,-18-13 0,12-4 0,-8 1 0,-17 2 0,1 1-641,22 1 1,11 0 0,-15-2 640,17-3 0,-9 7 0,-1 1 0,3-9 0,-27 4 0,-1-1 0,16-5 0,-17 5 0,3 1 0,33-4 0,-34 4 0,9 2 0,-4-1 0,2 0 0,-3-1 0,11 0 0,0 1 0,-12 3 0,-1 0 0,-5-4 0,-3 0 0,39 6 0,-33-4 0,-8 1 0,-18-2 0,5 1 0,-36-2 0,-3-6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6:30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38 221 24575,'-9'0'0,"0"0"0,-1 0 0,1 4 0,11-3 0,0 3 0,15-4 0,-3 0 0,11 0 0,1 0 0,15-9 0,22 7 0,-9-15 0,2 10 0,2 3 0,9-7 0,21-5 0,-12 14 0,-28-14 0,50 14 0,-35-16 0,-9 16 0,6 1 0,18-8 0,0-2 0,-17 5 0,-1 0-345,21-1 1,-4 1 344,2-4 0,-28 9 0,0 2 0,27-1 0,-17-5 0,-1 0 0,11 3 0,-18-3 0,1 1 0,27 4 0,4-5 0,3-1 0,-30 6 0,-1-2 0,28-8 0,-3 0 0,4 7 0,-24 0 0,9-1 0,-4 1 0,9 2 0,0 2 0,-2-1 0,4 0 0,-5 0 0,-2 0 0,-3 0 0,13 0 0,-1 0 0,-20 0 0,3 0 0,6 0 0,8 0 0,1 0 0,4 0 0,1 0 0,-2 0-379,-11 0 1,-1 0 0,3 0 378,27 0 0,5 0 0,-11 0 0,-21 0 0,3 0 0,9 0 0,13 0 0,4 0 0,-8 0 0,-7 0 0,-6 0 0,5 0-637,0 0 1,6 0 0,-1 0-1,-8 0 637,-9 0 0,-6 0 0,0 0 0,35 0 0,-5 0 0,-27-1 0,0 2-456,2 2 0,4 1 0,-7 0 456,-14-4 0,-2 2 179,30 8 0,-8-1 1,-25-6-1,8 5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7:32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16 107 24575,'-8'-5'0,"2"0"0,5 5 0,7 0 0,11 0 0,-3 0 0,0 0 0,-5-4 0,0 3 0,4-3 0,2 4 0,1-2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7:06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710 105 24575,'-5'-6'0,"4"-2"0,-7 7 0,7-7 0,-7 7 0,2-8 0,-7 8 0,3-7 0,-7 2 0,3 1 0,-1-3 0,2 7 0,4-8 0,-1 8 0,1-3 0,-1 0 0,1 3 0,0-3 0,-1 4 0,5-5 0,-4 4 0,4-3 0,-4 4 0,3-4 0,-6 3 0,6-3 0,-7 4 0,0 0 0,2 0 0,-2 0 0,4 4 0,-5-3 0,0 3 0,-4-4 0,-6 0 0,8 0 0,-9 0 0,11 0 0,0 0 0,0 4 0,5-3 0,-4 4 0,2-5 0,-2 4 0,0-3 0,3 3 0,-7 1 0,6-4 0,-2 9 0,4-9 0,-1 7 0,1-7 0,-1 4 0,5-1 0,-7-3 0,6 7 0,-8-7 0,9 7 0,-3-7 0,3 4 0,-5-5 0,5 4 0,-7-3 0,6 3 0,-4 0 0,2-3 0,3 3 0,0 0 0,0 2 0,5-1 0,0-1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7:14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486 182 24575,'0'-9'0,"0"-1"0,-5 1 0,4-1 0,-7 5 0,7-3 0,-8 2 0,4-3 0,-4 4 0,3-4 0,-2 8 0,7-7 0,-7 7 0,7-8 0,-12 8 0,11-7 0,-10 7 0,7-7 0,-4 6 0,3-6 0,-6 7 0,6-3 0,-3 0 0,1 3 0,2-4 0,1 1 0,-3 3 0,2-3 0,-3 0 0,0 3 0,-1-3 0,5-1 0,-3 4 0,2-3 0,-3 4 0,-4 0 0,-2-5 0,1 3 0,1-3 0,4 5 0,-1 0 0,1 0 0,-1 0 0,1 0 0,-1 0 0,-3 5 0,-1-3 0,0 3 0,1-1 0,3-3 0,1 8 0,-1-8 0,5 7 0,-3-7 0,7 7 0,-8-7 0,8 8 0,-7-8 0,7 7 0,-8-7 0,8 7 0,-7-7 0,7 8 0,-7-8 0,6 7 0,-2-7 0,4 3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7:39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41 135 24575,'25'-7'0,"15"-5"0,17-8 0,16-2 0,0 0 0,-9 9 0,4-9 0,-42 19 0,-8-10 0,-55 27 0,-20-1 0,-23 15 0,-2-5 0,2-1 0,16-1 0,15-9 0,16 2 0,31-13 0,12 5 0,31-15 0,7-3 0,17-9 0,29-10 0,-23 16 0,6-11 0,-51 28 0,-40 1 0,-29 19 0,-20-5 0,-4 0 0,9 3 0,-35 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8:19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6 24575,'-9'0'0,"4"5"0,-4-4 0,0 3 0,-5 0 0,0-3 0,-4 8 0,20-7 0,0 3 0,23-5 0,1 0 0,29-9 0,-16 7 0,16-6 0,-29 8 0,3 0 0,-10 0 0,-9-5 0,-7 4 0,-16-3 0,-24 4 0,7 0 0,-20 0 0,24 0 0,1 0 0,11 0 0,1 4 0,3-3 0,9 3 0,6-4 0,16 0 0,12 0 0,2 0 0,5-7 0,-13 5 0,4-5 0,-11 7 0,1 0 0,-8 0 0,-12 0 0,-21 0 0,-5 0 0,-16 7 0,8-5 0,-15 13 0,21-13 0,-8 5 0,30-3 0,1-3 0,4 3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8:30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24575,'5'13'0,"7"8"0,-10 12 0,5 16 0,-7 23 0,0-11 0,-9 9 0,-13 15 0,0-35 0,0 7 0,14-53 0,13-18 0,7-7 0,1 10 0,4-8 0,-4 17 0,-1-6 0,-3 23 0,-5-7 0,0 12 0,-3-11 0,3 4 0,-4 1 0,0 4 0,-11 3 0,8 5 0,-21 14 0,8-2 0,0 7 0,-5-10 0,20-4 0,-7-9 0,20-4 0,-5-12 0,6-1 0,-8-5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8:08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24575,'10'8'0,"18"-6"0,36 16 0,25-16-1533,-29 4 1,5-1 1532,2-4 0,3-2 0,8 1 0,2 0 0,-5 0 0,1 0 0,-1 0 0,-1 0 0,-9 0 0,-2 0 0,-6 0 0,-3 0 967,41 0-967,-46 4 125,-8-3 1,-36 3 0,0-4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8:46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24575,'5'8'0,"3"-2"0,-7 11 0,3 4 0,-4 40 0,0-5 0,2-2 0,-4 0 0,-11 4 0,2 10 0,-8-44 0,6-9 0,3-7 0,1-7 0,4-5 0,12-17 0,8 0 0,7 0 0,-3 12 0,-10 14 0,0 3 0,-8 13 0,5 63 0,-17-16 0,11-10 0,-2 0 0,-22 15 0,15-11 0,4 4 0,3-5 0,1 0 0,-1-1 0,5-2 0,21 25 0,-10-62 0,1-12 0,-10-5 0,-1-4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8:50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24575,'23'5'0,"16"-1"0,47-4 0,-32-5 0,3-1-1308,7 5 0,1-1 1308,5-12 0,2-1 0,-2 13 0,2 0 0,15-13 0,-3 2 0,-26 10 0,-1 3 0,7-6 0,-8 1 832,-14 5-832,-14 0 431,-23 0-431,-10 0 0,-73 11 0,-27 3 0,49-11 0,-4 0 0,-15 5 0,-15 2 0,-2 0 0,16-1 0,10-3 0,5 0 0,-34 0 0,12 2 0,43 1 1353,13-9-1353,32 0 0,16 0 0,36 1 0,11-2 0,24-10 0,-21 7 0,11 0 0,-11-1 0,25-9 0,-34 7 0,-16 3 0,-38 4 0,-7 0 0,-16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8:55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66 24575,'3'0'0,"3"-5"0,18 3 0,10-3 0,14 5 0,10-14 0,6 10 0,0-19 0,-7 20 0,-15-6 0,-54 19 0,-17 2 0,-50 10 0,19-4 0,-2-2 0,-30-1 0,29 1 0,4-1 0,1-13 0,22 7 0,35-9 0,15 0 0,48-13 0,-15-3 0,1 2 0,0-1 0,-7-1 0,12-2 0,-73 25 0,-14 11 0,-32 4 0,0 10 0,9-12 0,15-8 0,18 1 0,12-12 0,19 3 0,5-4 0,64-25 0,-10 4 0,-1-2 0,0-1 0,0 4 0,3-4 0,-66 23 0,-19 8 0,-32-3 0,-30 23 0,30-24 0,-3 12 0,44-15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9:37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24 24575,'40'0'0,"16"0"0,17 0 0,15 0-1138,8 0 1138,-8-10 372,4 7-372,-54-7 189,-17 23-189,-97 10 0,0 5 0,17-16 0,-6-2 0,-13 4 0,2 0-406,21-4 0,1-1 406,-18 1 0,8 1 0,13 10 554,42-20-554,35 4 0,38-20 0,2 3 0,4-2 0,-20-1 0,3-1 0,50-2 0,-10 2 0,-51 3 835,11 13-835,-117 12 0,-16 11 0,-16 1 0,43-13 0,1 1 0,-14 6 0,23-7 0,62-7 0,37-20 0,0 4 0,5-1 0,-5-1 0,-1-1 0,42-8 0,-50 16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9:58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94 24575,'-4'5'0,"-2"4"0,-3-8 0,4 7 0,-4-7 0,8 7 0,12-7 0,7-4 0,23 1 0,2-24 0,7 12 0,-6-7 0,-2-1 0,-15 19 0,-3-10 0,-15 9 0,-27 16 0,-9-4 0,-22 15 0,-21 5 0,23-15 0,-5 9 0,32-21 0,23 3 0,9-4 0,22-13 0,8 1 0,6-12 0,1 5 0,-7 0 0,-2 9 0,-10-9 0,-9 17 0,-30-10 0,-14 25 0,-33 0 0,-1 12 0,-7-4 0,-11 4 0,29-12 0,1 0 0,40-13 0,9 0 0,17-7 0,21-10 0,-5-2 0,22-9 0,-34 18 0,6-5 0,-47 22 0,0-9 0,-31 24 0,4-11 0,15 8 0,5-11 0,23-4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40:53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24575,'-43'56'0,"6"-4"0,9-16 0,13-11 0,-1-9 0,14-12 0,-7-4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8:59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344 376 24575,'-6'3'0,"2"9"0,4 29 0,0 16 0,0 23 0,0 8-711,0-37 0,0 0 711,1 5 0,-2-1 0,-4 2 0,-1-1 0,5 3 0,0 0 0,-5-3 0,1-1 0,5 0 0,0 1 0,-6 3 0,0 0 0,6-5 0,-3 5 0,-8 14 0,-5 9 0,4-7 0,9-5 0,-1-1 0,-9 3 0,-5 6 0,5-11 0,9 28 173,-15-25 0,-2 4-173,13-2 0,0 0 0,-15 3 0,-2 1 0,4 17 0,0-9 0,-7-22 0,1 25 0,31-77 0,2-5 0,7-1 0,31-7 0,11-3 0,19 3 0,21-7 0,6 0 0,-40 9 0,-1-1-252,24-9 0,1 0 252,-19 9 0,4 1 0,13-2 0,9-2 0,-6 2 0,-1 2 0,3 2 0,-9-1 0,11 0 0,0 0 0,-11 0 0,10-1 0,-2 2 0,-15 0 0,7 2 0,3 0 0,-1 2 0,2 2 0,2 1 0,-1 1 0,-3-1 0,14-2 0,-4-1 0,2 3-630,-17 3 1,3 3-1,-3-1 1,-9-4 629,11-7 0,-7 0 0,1 13 0,-1-1-344,1-12 1,5-1 343,-3 6 0,4 2 0,-2-2 0,12-5 0,1-1-933,-11 2 0,4 1 0,-7 1 933,1 1 0,-1-1-109,1-3 1,4-3 0,-8 3 108,-14 4 0,-2 0 966,31-2 1,-17-8-967,-52-11 634,-6 3-634,-12-20 3287,8 6-3287,-6-21 2055,5-4-2055,-7-27 0,0 2 0,0-6 0,-1 10 0,2-6-143,1 10 0,0-8 0,2-4 1,0-3 142,1 2 0,2-5 0,0-1 0,0 1 0,-1 5-443,0 2 1,-2 5 0,1 0 0,0-6 442,1-9 0,1-9 0,0-1 0,-1 6 0,-3 14-1662,-2-9 0,-2 8 1662,1 6 0,0-4 0,0 1 0,0 8 0,-1 0 0,2 0-456,3-4 1,1 0 0,-1 4 455,-3-10 0,1 6 193,5 0 0,4 26-193,-6 46 0,0-2 0,-1 7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9:01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66 24575,'0'-14'0,"-4"1"0,2-1 0,-6 4 0,7-3 0,-7 12 0,7 19 0,-20 34 0,17 37-894,-12-25 1,-1 5 893,14 3 0,1 2 0,-12 7 0,-1 3 0,11-15 0,4 2 0,1-4 0,0 6 0,2-3 0,3 13 0,6-8 0,15-10 0,2-29 0,-15-20 0,21-51 0,-16-18 0,4-5 1787,-14 41-1787,-9 59 0,0 53 0,-1-14 0,0 15 0,3-6 0,6 1 0,2 4-1022,-5-5 1,0 12 0,1 1 0,0-14 1021,4 6 0,2-4 0,1 5 0,0 7 0,-3-11 0,-7-15 0,-2-4 0,5 27 0,-9-4-322,-17-39 1,-6-6 321,4-2 0,-10-9 0,-44-29 0,-3-13 0,24 8 0,2-25 0,0 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9:02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4 24575,'-5'-4'0,"0"18"0,5 14 0,0 43 0,1-22 0,-2 6-1174,-3 11 0,-3 9 0,1-3 1174,-2 13 0,-1 0 0,2-14 0,-1 3 0,3-5 409,2 6 1,3-10-410,6 6 0,4-12 0,-6-51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9:02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24575,'91'-9'0,"1"1"0,-1-1 0,-17 2 0,-1 0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8:11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24575,'14'0'0,"1"0"0,30 0 0,3 0 0,17 0 0,7 0 0,1 0 0,20-9 0,-30 6 0,14-6 0,-28 9 0,36 0 0,-41 0 0,28 0 0,-57 0 0,-2 0 0,-9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9:03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45 149 24575,'15'7'0,"1"-2"0,-2-5 0,4 0 0,0 5 0,0-3 0,0 3 0,-4-5 0,-5-8 0,3 6 0,-10-21 0,6 12 0,-8-14 0,0 7 0,0-7 0,-11 2 0,8 1 0,-44 6 0,25 28 0,-29-1 0,23 27 0,6-8 0,7 21 0,7-14 0,16 11 0,11-12 0,27-8 0,6-3 0,2 1 0,2-5 0,-7-7 0,-30-14 0,-5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9:03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24575,'4'-5'0,"10"18"0,11 4 0,7 11 0,4-6 0,0 0 0,-2-4 0,4 5 0,-19-13 0,-1-3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9:03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0 24575,'-42'44'0,"-1"-2"0,13-3 0,-4 0 0,5 5 0,4 0 0,10-5 0,14-14 0,11-13 0,0-12 0,-2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9:03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43 24575,'4'-23'0,"-3"3"0,9 23 0,-9 16 0,2 39 0,2 33 0,-1 9 0,-1-17 0,-1-12 0,-2 2-1120,0 13 1,-2 17 0,-1-3-1,-3-23 1120,-14 3 202,-5-33 0,-2-4 0,6-3 0,-6 6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9:03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24575,'42'0'0,"19"0"0,12 0 0,-23 0 0,4 0-685,6 0 1,0 0 684,-7-1 0,-1 2 0,42 8 103,-30-6 1,-30 6 0,-12-9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9:05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1 253 24575,'42'0'0,"12"0"0,10 0 0,-15 0 0,4 0-1589,13-6 1,3 0 1588,10 5 0,2-1-875,5-13 1,2 0 874,1 13 0,2 0-550,3-16 0,1 0 550,4 14 0,0 3 0,0-7 0,0-2 0,-4 4 0,6 0 0,-20 2 0,9 1 0,1 0 0,-2-2 0,-10-1 0,-2-1 0,1 0 0,1 0-665,12 0 1,3-1 0,-1 2 0,-6 0 664,1 1 0,-5 0 0,-3 0 0,23-8 0,-8 3 518,-29 8 1,0 1-519,6-2 0,6-1 0,-12 0 0,9-1 833,-17 5 0,-10-2-833,-31-3 0,-11 5 0,2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9:06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1 297 24575,'13'0'0,"8"0"0,19 0 0,24-10 0,25-4 0,-35 2 0,17-1 0,-8 4 0,20 0 0,14-2 0,10 1 0,4-1 0,1 0 0,-4 1 0,-10 1 0,-13 2-2126,18-2 0,-16 2 0,1 1 1,16-3 2125,-24 2 0,10-1 0,9-2 0,6-1 0,1 1 0,-1 0 0,-3 0 0,-8 2 0,-9 1 0,-14 3 237,22 1 0,-18 3 1,9-1-238,6-2 0,10-3 0,4 0 0,-2 0 0,-8 2 0,-15 3 0,-6 0 0,1 1 0,11-1-601,3 0 1,13-1-1,7 0 1,3 0-1,-4 0 1,-8 0-1,-14 1 601,11 0 0,-13 2 0,8-1 0,1 0 0,13 0 0,2 0 0,-9 0 0,-18 0-171,-9 0 0,-8 0 171,22 0 0,-16 0 0,-45 0 0,-16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9:07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34 135 24575,'-9'0'0,"3"4"0,-2-3 0,3 7 0,-1-2 0,17-1 0,29 8 0,20-11 0,5 2 0,7 0 0,-10-2 0,4-4-914,-2-3 1,4-2-1,1 1 914,29 5 0,1-2-1586,-24-8 1,2-3 0,1 2 1585,6 4 0,3 4 0,0-2 0,3 0 0,-1-1 0,1-1-830,2-3 0,1-1 0,-1 3 830,-3 6 0,0 3 0,0-1 0,-2-5 0,-1-2 0,0 3 0,-6 4 0,-1 2 0,-1-1 0,0-4 0,-1-1 0,3 2-223,13 1 1,3 2 0,-2-2 222,-6-1 0,-2-2 0,-2 1 0,-5 3 0,-3 2 0,-4-1 303,11 0 1,-16 0 0,-26 0 0,-20 0-1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9:07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24575,'0'9'0,"5"4"0,-3 8 0,3 12 0,-5 2 0,0-1 0,4-13 0,-3-8 0,3-8 0,-4-1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9:08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24575,'16'-15'0,"-12"5"0,12 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8:51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24575,'-4'6'0,"-1"-2"0,-5-4 0,1 0 0,-1 0 0,5 4 0,-3-3 0,3 7 0,14 1 0,-5-3 0,20 1 0,-4-7 0,14 9 0,8-7 0,6 7 0,8-9 0,1 0 0,-4 0 0,1 0 0,20 0 0,-1 0 0,-3 0 0,-17-6 0,18 5 0,-54-4 0,-3 5 0,5 0 0,-1 0 0,-3 0 0,-1 0 0,-9 0 0,-1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9:08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24575,'4'10'0,"-3"-1"0,3 1 0,-4-1 0,5 4 0,-3 1 0,10 11 0,-10-9 0,6 4 0,-4-15 0,-3-16 0,3-1 0,-4-12 0,0 6 0,0 4 0,4 0 0,19 1 0,-10 7 0,14 2 0,-16 13 0,2 12 0,-6 6 0,13 13 0,-17-12 0,16 8 0,-14-21 0,1-2 0,-1-9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9:0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24575,'-14'11'0,"-1"3"0,10 7 0,-12 2 0,15 2 0,-10-8 0,20-8 0,-2-4 0,11-5 0,-3-6 0,4 5 0,0-4 0,0 5 0,0 0 0,-3 7 0,-2-5 0,-6 21 0,1-15 0,-7 12 0,-1-11 0,-9 2 0,-12 2 0,-19 3 0,-12 0 0,16-6 0,7-4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9:09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24575,'14'22'0,"-8"5"0,17 28 0,-19 3 0,14 5 0,2 2 0,-14 8 0,9-17 0,-1-6 0,-13-22 0,4-12 0,-5-9 0,0 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9:09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24575,'4'-5'0,"5"1"0,12 4 0,6 0 0,6-8 0,-15 6 0,-3-5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9:09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10 108 24575,'-5'-33'0,"1"4"0,4 16 0,4 3 0,1-3 0,9 7 0,-4 2 0,7 4 0,-6 0 0,9 11 0,-9 4 0,6 7 0,-11 0 0,-1-4 0,-10 4 0,-1-7 0,0 6 0,2-7 0,30 0 0,-19-5 0,20-4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9:09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0 257 24575,'0'-25'0,"0"-8"0,0-2 0,0-5 0,0 6 0,0 1 0,0 0 0,0 10 0,0 35 0,0 20 0,0 32 0,0-7 0,0-1 0,0-7 0,9 14 0,24 19 0,-16-33 0,14 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9:10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20 24575,'4'-10'0,"1"5"0,8 1 0,8 4 0,6 0 0,-1 0 0,-5 0 0,-8 4 0,-7 12 0,-2 0 0,-22 18 0,-32 24 0,17-21 0,-10 15 0,44-43 0,13-5 0,6-4 0,14 0 0,22 0 0,-25 0 0,6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9:11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9:11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24575,'0'5'0,"0"-1"0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9:11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0:00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93 24333,'55'-7'-315,"9"7"-242,6-2 557,21-12 0,4-1 0,-6 8 0,-2 0 0,-4-3 0,-5 0 182,-22 4 0,-5 1-182,9 5 185,-27-4-185,-1 3 0,-23-3 0,1 4 565,-1 0-565,-12 0 0,-3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9:15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 24575,'0'13'0,"0"15"0,0 14 0,0 22 0,0 16 0,0 15 0,-7-19 0,-3 1 0,1-19 0,-2 1 0,-4 30 0,0-5 0,-3-11 0,3 18 0,14-71 0,-5 3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9:16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1 503 24575,'13'-16'0,"-3"6"0,7 5 0,-3 0 0,11 3 0,15-13 0,25-1 0,29-4 0,7-1 0,-15 3 0,-1-2 0,3 0-847,-6 2 0,17-3 1,6-2-1,-6 3 0,-18 3 847,0 2 0,-4 1 0,-4 0 0,10-1 0,-1-1 0,-9 1 0,5 0 0,-1 0 0,18-6 0,9-2 0,-16 5 0,10 1 0,-31 4 0,-8 1 0,-25 7 0,-9 3 0,-7-3 0,-8 9 0,-2 5 4234,-8 5-4234,-8 26 0,7-10 0,-7 32 0,8-12 0,-9 18 0,-2 6 0,6 16 0,-5 4 0,0-1 0,0-12 0,9-27 0,0-1 0,-9 26 0,10 17 0,-6-27 0,-1-2 0,4 10 0,-10 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9:17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1 392 24575,'8'6'0,"-2"-2"0,7-4 0,0 0 0,15-13 0,14 0 0,29-13 0,24-3-1464,-33 15 0,3 1 1464,6-3 0,2 1 0,12 1 0,2 1-596,-5 0 1,4-1 595,4 2 0,7-2 0,-5 1 0,-23 3 0,-3 0 0,4 0-812,22-3 0,5-1 0,-6 2 812,3 4 0,1 1 0,-22 0 0,6-1 0,-1 0 0,-6 1 0,20-1 0,-1 1 0,3 1 0,7-1 0,-16 0 0,-31-2 0,-7 3 0,32 5 0,-45-4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9:47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40 24575,'-4'-5'0,"-2"1"0,-3 8 0,4 1 0,-11 11 0,14 6 0,-23 10 0,22 2 0,-10 2 0,13-3 0,0 0 0,5-6 0,5-5 0,5-13 0,10 4 0,1-11 0,0 0 0,13-26 0,-20 5 0,12-35 0,-39-34 0,12 36 0,-42-26 0,24 72 0,-41 17 0,39-3 0,-14 17 0,41 0 0,-8-12 0,8 6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9:47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24575,'4'5'0,"2"8"0,8-6 0,23 17 0,-14-10 0,17 8 0,-26-16 0,-5 7 0,3-11 0,-10 11 0,10-12 0,-11 3 0,3-4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9:4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24575,'-9'33'0,"-16"3"0,14-2 0,-16 2 0,10-3 0,1 0 0,6 0 0,3-6 0,7-6 0,0-12 0,0-5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9:48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42 173 24575,'-17'26'0,"4"0"0,8-12 0,4 4 0,-5 0 0,6 0 0,0 0 0,0-4 0,27 12 0,-12-18 0,30 9 0,-28-25 0,9-44 0,-9 3 0,-10-5 0,-3 0 0,6-2 0,-25-13 0,-6 46 0,-7 12 0,10 12 0,-1 17 0,16-3 0,-8 6 0,11-3 0,0 7 0,17 0 0,-13-6 0,14-6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9:49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 24575,'-3'0'0,"5"4"0,-15-3 0,12 18 0,-11-10 0,10 11 0,-11-6 0,11 5 0,-3-1 0,5 4 0,8-2 0,9-2 0,-1-7 0,8-4 0,-13-15 0,3-6 0,-2-5 0,-7-18 0,0 9 0,-5-11 0,-4 21 0,-1 2 0,-4 15 0,-1-3 0,1 4 0,-7 15 0,9-11 0,-4 12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9:50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10 24575,'-6'-4'0,"6"3"0,9-3 0,2 4 0,2 0 0,-4 0 0,0 4 0,1 12 0,-1-9 0,-4 23 0,-1-22 0,-22 42 0,0-21 0,-26 32 0,26-34 0,-13 4 0,29-21 0,12 12 0,9-14 0,38 12 0,11-18 0,-13 5 0,-6-7 0,-40 0 0,-5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40:17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92 24575,'5'-5'0,"-1"-4"0,-4-1 0,0-7 0,0 7 0,-8-4 0,0 1 0,-6 7 0,4-2 0,-4 8 0,4 0 0,-29 54 0,18 9 0,-10 19 0,21-14 0,29-30 0,-6-18 0,15-1 0,-10-19 0,13-22 0,-18 1 0,21-38 0,-31 22 0,6-11 0,-10 38 0,-4 7 0,16 24 0,-4-6 0,10-3 0,-4-7 0,-7-5 0,2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4:25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253 260 24575,'0'3'0,"0"2"0,0 27 0,0 39 0,0 0 0,0-18 0,0 2 0,0 4 0,0-1 0,-11 38 0,10-41 0,0-2 0,-9 18 0,9 12 0,2 5 0,-1-37 0,0 2 0,0 23 0,0 10 0,0-11 0,0-21 0,0 0 0,-3 17 0,-1 9 0,1-8 0,2-15 0,-1 0 0,-7 20 0,-3 9 0,3-11 0,7-22 0,-1-2 0,-14 46 0,-2-1 0,9-44 0,0 0 0,-1 13 0,-1 7 0,0-5 0,-3-2 0,1-2 0,4 10 0,2-6 0,-9 2 0,15-6 0,-5-22 0,7 58 0,-8-57 0,6 28 0,-5-44 0,7 12 0,0-17 0,0 5 0,0-13 0,0-3 0,0-1 0,8-4 0,-2-1 0,7-4 0,0 0 0,1 0 0,4 0 0,15 0 0,2 0 0,22 0 0,0-14 0,12 8 0,4-2 0,17-19 0,-18 18 0,12 2 0,-11 1 0,-23-1 0,-1 1 0,16 1 0,8 2 0,-4 1 0,3 1 0,-2 2-700,7-1 0,1 0 700,-3 0 0,-4 0 0,-19 0 0,0 0 0,22 0 0,4 0 0,-5 0 0,4 0 0,-1 0 0,5 0 0,-5 0 0,0-1 0,-1 2 0,-1 1 0,5 1 0,-11 1 0,26 9 0,2-8 0,2 2 0,-43 3 0,-1-1 0,14-8 0,-3 1 0,14 16 0,-24-16 0,-5 14 1400,-7-9-1400,14 9 0,10 6 0,-11-11 0,16 10 0,-39-20 0,-2 8 0,-10-8 0,-6 4 0,9 2 0,3-5 0,21 13 0,-11-14 0,12 7 0,-22-8 0,-2 0 0,-7 0 0,24 10 0,-10-2 0,7 4 0,-18-6 0,-11-2 0,3-3 0,-7 7 0,10-7 0,-6 3 0,4 0 0,-1-3 0,-8-4 0,-1-4 0,-4-6 0,0 0 0,0-1 0,0-4 0,0-7 0,-7-1 0,5-15 0,-5 0 0,7-8 0,0-35 0,0 19 0,0-35 0,10 28 0,1-10 0,0-2 0,-4 34 0,1-1 0,2-14 0,0-8 0,0 10 0,2-26 0,-3 27 0,0-9 0,2 4 0,3-5 0,1 1-598,1-18 0,-2 2 598,-5 24 0,0 4-286,1 0 0,0 3 286,2-26-12,-2 12 1,2-2 11,0 13 0,-2 2 0,-4 0 0,1-3 0,13-34 0,1-5 0,-9 6 0,0 2 0,10 1 0,1 1 0,-8-11 0,-2 6 0,-2 41 0,-1 5 1159,2-51-1159,-4 22 0,1 28 607,-7-8-607,14 13 25,-14-12-25,5 28 0,-7-1 0,0 16 0,0-5 0,5 11 0,-4-13 0,7 14 0,-7-8 0,7 9 0,-7-3 0,4 15 0,-5-10 0,0 11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40:18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104 780 24575,'-30'-12'0,"1"7"0,11 18 0,8-1 0,-6 4 0,15-2 0,5 36 0,11-18 0,33 16 0,-18-40 0,32-55 0,-48 1 0,3-19 0,-2-7 0,-12-28-661,-8 28 0,-2-2 661,6 17 0,-3 3 0,-17 2 0,-2 0-168,9-14 0,1 4 168,-14-1 0,0-10 0,26 89 0,-3 21 0,4 43 0,9 4 0,5 6 0,-4-22 0,2 1 0,5 4 0,3 5 0,1-10 649,-1-19 1,2-5-650,8 11 0,0-10 359,2-23-359,7-4 0,-28-39 0,9-57 0,-18-4 0,-8 2 0,-2-1 0,-5-7 0,-10 11 0,15 60 0,23 34 0,-7-3 0,12-6 0,-7-3 0,8-5 0,5 0 0,1 0 0,-6 0 0,-8 0 0,-8 4 0,-1 1 0,-4 8 0,-7 23 0,5-13 0,-5 23 0,7-26 0,8 9 0,5-7 0,14-7 0,-4-10 0,15-39 0,-17-44 0,1 21 0,-13-19 0,-14 66 0,4 17 0,-3 11 0,4 15 0,0-6 0,11 1 0,-3-10 0,9 0 0,-3-9 0,0-5 0,29-48 0,-26 5 0,16-40 0,-25 22 0,-6 0 0,-4 18 0,-6 6 0,3 25 0,19 14 0,24 28 0,17 5 0,5 2 0,9 13 0,-6-12 0,-8-3 0,-28-18 0,-5 1 0,-22-8 0,-64 26 0,43-23 0,-50 10 0,66-29 0,0-6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40:19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0 293 24575,'5'9'0,"7"-4"0,-5 4 0,6-8 0,0 3 0,8-4 0,28-5 0,-12-14 0,-5-18 0,-6-8 0,-9-20 0,1-18 0,-23 52 0,-5 19 0,-1 10 0,-12-1 0,8 10 0,-19 46 0,13-21 0,-1 27 0,14-28 0,27-3 0,-6-9 0,32 3 0,-15-40 0,7-3 0,-9-32 0,-9-41 0,-7 64 0,-3-24 0,12 88 0,-11-21 0,12 4 0,-18-17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40:20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1234 24575,'4'5'0,"-3"3"0,3-21 0,-4-9 0,0-26 0,-14-10 0,0-20 0,-19-3 0,-3 1 0,11 30 0,3 38 0,18 37 0,17 17 0,1-3 0,17-8 0,-2-18 0,-2-5 0,4-8 0,-4 0 0,30-22 0,-24 11 0,12-12 0,-32 14 0,-8 16 0,-1-2 0,-4 20 0,-7 16 0,5-11 0,5 28 0,4-40 0,21 15 0,-12-28 0,10-5 0,-5-12 0,3-18 0,-1-30 0,-8-31 0,-14 21 0,-3 30 0,-6 55 0,8 34 0,0 0 0,7-7 0,0-9 0,7-8 0,1-15 0,7 5 0,4-13 0,8-2 0,23-38 0,-23-7 0,18-41 0,-41 24 0,-10-13 0,-3 3 0,-5-11 0,-1-1 0,2 9 0,-1-13 0,-2 1 0,-3-7 0,-3-6 0,-3 40 0,4 52 0,-4 21 0,8 39 0,4 14 0,-4 25 0,18-13 0,9 23 0,4 2 0,-1-18 0,4-15 0,3-4 0,10 24 0,7 7 0,-4-29 0,1-44 0,-5-24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40:21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0 242 24575,'23'29'0,"-1"-1"0,-4-27 0,0 4 0,0-5 0,0-5 0,19-82 0,-22 53 0,1-58 0,-28 83 0,-10 5 0,-3 12 0,-6 10 0,6 1 0,5 8 0,15-10 0,10 16 0,8-10 0,19 2 0,-9-15 0,26-69 0,-26-1 0,4-18 0,-14 26 0,-13 47 0,0 10 0,12 12 0,-6-2 0,11 2 0,-4-8 0,1-4 0,-3-1 0,-3-4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40:21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24575,'8'20'0,"-1"4"0,18 43 0,-3 6 0,2 22-679,-11-43 0,-2 0 679,-4 4 0,0-1 0,5 1 0,-2-1 0,-9-2 0,1-2 0,19 45 0,-19-2 0,8-43 0,-10-7 0,0-40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40:21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24575,'70'39'0,"-2"-3"0,-3-24 0,-1-3 0,-7-9 0,5 0 0,-11-13 0,0-3 0,-10-24 0,-20 17 0,-5 7 0,-16 35 0,0 16 0,-9 14 0,7-7 0,-7-9 0,9-12 0,0-8 0,0-8 0,0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40:21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24575,'0'-5'0,"0"1"0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40:22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24575,'29'84'0,"-11"-17"0,-8 19 0,-3-35 0,-5-15 0,10-20 0,-7-12 0,9-26 0,1-12 0,12-30 0,-3-23-325,-7 39 0,0-1 325,8-41 0,1 19 0,-15 34 0,1 21 0,-11 34 0,3-13 0,-4 17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40:22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145 142 24575,'0'-52'0,"0"11"0,0 20 0,0 7 0,-4 9 0,-5-3 0,-15 20 0,-6 0 0,-3 15 0,13-3 0,-4 6 0,29 20 0,5 3 0,-14-13 0,20 15 0,10-15 0,14-73 0,12-10 0,-8-31 0,-16 23 0,-13 29 0,-10 27 0,9 11 0,-12-3 0,14-7 0,-9 6 0,10-10 0,-2 6 0,-5-8 0,-2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40:23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24575,'33'0'0,"0"0"0,7 0 0,2 0 0,7 0 0,0 0 0,-7 0 0,-9 0 0,-4-5 0,-18-1 0,1 0 0,-12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4:28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24575,'10'0'0,"-1"0"0,4 0 0,1 0 0,11 0 0,1 0 0,8 0 0,6 0 0,2 0 0,6 0 0,1 0 0,21 0 0,-15-8 0,8 6 0,-23-7 0,12 4 0,1 1 0,5 2 0,5-6 0,-4 0 0,-22 6 0,3-5 0,-26 7 0,8 0 0,-7 0 0,29-6 0,-20 5 0,32-4 0,-12-3 0,2 6 0,2-5 0,-8 7 0,24-9 0,11 7 0,-22-2 0,0-1 0,25 5 0,15 0 0,-48 0 0,17 0 0,-27 0 0,5 0 0,-6 0 0,14 0 0,-11 0 0,11 0 0,-15 0 0,15 0 0,-11 0 0,40 0 0,7 0 0,-11 0 0,-19 4 0,0 0 0,9-2 0,6 5 0,-13-7 0,-30 0 0,13 7 0,-10-5 0,27 6 0,-19-8 0,11 0 0,14 0 0,-15 8 0,23-5 0,-12 1 0,-2 0 0,9-4 0,3 0 0,-1 0 0,-6 0 0,-7-1 0,0 2 0,10 8 0,8-8 0,-2 0 0,-13 8 0,1-9 0,-3 0 0,-18 0 0,23 0 0,-34 0 0,2 0 0,-24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41:2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1 749 24575,'20'-7'0,"-4"5"0,18-23 0,-7 14 0,11-22 0,45-7 0,-26 15 0,11-3 0,1 4 0,12-4 0,3 1 0,-6 1 0,4 0 0,-5 1 0,4 0-585,-8 3 1,4-1 0,-2 2 0,-10 2 584,7-2 0,-6 2-650,15-3 1,-4 0 649,-28 8 0,-1 0 0,26-7 0,-4 0 0,1-1-492,16 3 492,-38 7 0,13 1 0,-48 10 2106,12-8-2106,-14 8 1424,26-7-1424,-21 1 598,13 2-598,-4-6 0,-10 10 0,5-5 0,0 2 0,-4 3 0,16-3 0,-14 4 0,18-5 0,-16 3 0,17-8 0,-12 8 0,53-3 0,-34 5 0,40 0 0,-60 0 0,3 0 0,-15 0 0,-3 4 0,3-3 0,-8 8 0,4-8 0,4 8 0,-2-8 0,22 9 0,-16-4 0,21 0 0,-18-1 0,36-5 0,-10 7 0,43-5 0,-18 11 0,-12-12 0,-23 4 0,-22-5 0,-5 0 0,4 0 0,-7 5 0,6-4 0,-6 3 0,3-4 0,0 0 0,-4-4 0,4 3 0,-8-8 0,3 0 0,-12 3 0,6-6 0,-10 11 0,11-8 0,-11 0 0,2 3 0,-6-10 0,3 14 0,2-10 0,10 11 0,2-3 0,9 4 0,3 0 0,17 5 0,-9 2 0,24 11 0,-28-10 0,3 11 0,-8-17 0,-10 13 0,6-5 0,-8 4 0,-4 0 0,-1-9 0,-6 7 0,-20 3 0,-16 19 0,5-10 0,-4-1 0,32-13 0,0-9 0,1 8 0,3-7 0,-3 3 0,7-5 0,2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41:58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43 24575,'-9'0'0,"-4"0"0,2 0 0,-2 0 0,0 0 0,3 0 0,8 0 0,15 0 0,27 0 0,18 0 0,21 0 0,-21-5 0,1 0 0,30 3 0,-25-8 0,-6 1 0,-14 7 0,-7-7 0,-42 9 0,-34 9 0,-11-6 0,-30 17 0,-9-17 0,20 7 0,0 1 0,-23-9 0,37 4 0,3-1 0,5-5 0,21 0 0,13 0 0,14 0 0,20 0 0,12 0 0,16 0 0,8 0 0,1 0 0,26-10 0,0 8 0,-13-7 0,-27 9 0,-53 0 0,-31 0 0,-11 0 0,-13 0 0,-15 8 0,32-6 0,-3 7 0,37-5 0,12-3 0,6 3 0,1-4 0,2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42:00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24575,'12'-18'0,"-5"4"0,2 1 0,-8 0 0,11 1 0,-10-1 0,14 6 0,-14-5 0,14 10 0,-6-6 0,9 8 0,2 11 0,-2-2 0,46 46 0,-22-26 0,18 16 0,2-3 0,-10-18 0,26 1 0,0-10 0,-25-28 0,44 5 0,-74-11 0,-4-7 0,-9 13 0,1-12 0,-3 20 0,-8-4 0,7 8 0,-3-3 0,15 4 0,38 13 0,-2 5 0,30-2 0,-29 11 0,7-23 0,-10 9 0,-10-19 0,-10 0 0,-9-8 0,12-5 0,-8 9 0,7-5 0,-18 14 0,11 1 0,-9 6 0,5 4 0,-10 4 0,-4 0 0,0 4 0,1 0 0,-5-4 0,6 0 0,-11-4 0,10 0 0,-25-5 0,13-1 0,-15-4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42:0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24575,'0'11'0,"0"15"0,10 38 0,-7 16 0,7 2 0,-3-16 0,-5-19 0,10-30 0,-11-5 0,3-26 0,7 3 0,-8-14 0,16 6 0,-9 5 0,4 7 0,-1 2 0,-4 5 0,5 5 0,40 27 0,-17-6 0,32 27 0,-48-27 0,-9 0 0,-29-17 0,-7-23 0,4 1 0,4-16 0,16 19 0,0 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42:02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86 362 24575,'5'-25'0,"0"9"0,-5-4 0,0 11 0,-8-2 0,-8-2 0,-3 6 0,-6-1 0,15 16 0,-6 23 0,14-12 0,7 24 0,6-36 0,12 1 0,-1-23 0,-10 4 0,0-8 0,-12 9 0,0 1 0,0 8 0,5 5 0,-4 10 0,13 2 0,-8-7 0,7 0 0,0-8 0,2 4 0,-1-5 0,4-22 0,13-63 0,-16 6 0,-2 26 0,-2 2 0,-11 3 0,-4 27 0,10 27 0,-3 1 0,17 21 0,17 11 0,-2-3 0,8 7 0,1 1 0,-6-8 0,18 23 0,-40-47 0,-14-2 0,-2 1 0,-18-5 0,-2-1 0,-2-17 0,17 5 0,47-44 0,-15 27 0,35-34 0,-31 26 0,30-26 0,-29 28 0,16-12 0,-42 33 0,-10-2 0,-2 6 0,-11-1 0,-5 12 0,5-1 0,-7 24 0,18-4 0,33 66 0,-7-49 0,27 38 0,-30-61 0,2-2 0,-13-12 0,3-1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42:12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56 145 24575,'17'0'0,"1"0"0,14-13 0,10 10 0,15-24 0,7 23 0,22-24 0,-24 11 0,21-6 0,-63 9 0,-16 8 0,-96 37 0,9-12-251,20 3 1,2 0 250,-12-9 0,27-3 0,39-10 0,21-8 0,26-2 0,2-8 0,13-3 501,-4 2-501,4 7 0,-10-10 0,-4 19 0,-16-10 0,-38 13 0,-20 20 0,-39-5 0,-3 18 0,-5-10 0,8-1 0,7-10 0,20 9 0,17-18 0,30 8 0,12-11 0,33-10 0,4-2 0,13 1 0,-7-12 0,-8 20 0,-16-10 0,-12 13 0,-20 0 0,-28 13 0,-17-1 0,-15 12 0,10-12 0,16 2 0,16-13 0,9 5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42:18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58 140 24575,'-14'0'0,"9"0"0,17 0 0,31-10 0,23-4 0,30-9-614,-45 10 0,2 1 614,-1 0 0,0 0 0,36-2 300,-17-5-300,-29 17 0,-40-7 0,-28 9 0,-38 10 0,-16-7-777,-16 23 777,46-18 0,-4-1 0,-16 10 0,1 0 0,-15-3 892,10 0-892,76-14 0,38 0 0,25-10 0,-12 2 0,4-2 0,-2-2 0,0 1 0,43-7 813,-40 10-813,-38 8 0,-23 0 0,-9 0 0,-28 14 0,-33-2 0,24 5 0,-7-9 0,47-8 0,5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42:23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0 329 24575,'10'4'0,"10"-3"0,2 3 0,18-4 0,2 0 0,7 0 0,0 0 0,-1 0 0,8 0 0,1-9 0,-2 9 0,4-2 0,-13-10 0,5-2 0,29 1 0,14 1 0,-2-2 0,-18-1 0,-3-2 0,4 1-1401,14 2 0,4 1 0,-5 1 1401,-17-1 0,-3 1 0,-1 2 0,31 2 0,-5 2-253,-23-1 1,1 0 252,1 0 0,7-1 0,1 0 0,4 0 0,1-1 0,-3 1 0,17 0 0,1-1 0,-5-2 0,5-2 0,-15 4 0,-29 7 0,-4 1 0,15-5 0,-5 1 0,-5 5 0,-17 0 0,-19 0 0,-16 0 0,-2 0 0,-7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43:10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32 24575,'-10'0'0,"1"0"0,11 0 0,11 0 0,42-8 0,-8 5 0,25-11 0,-41 13 0,-22-4 0,-16 5 0,-18 5 0,7-4 0,-8 10 0,10-10 0,-5 9 0,30-9 0,5 3 0,20-4 0,6 0 0,2 0 0,14-8 0,-19 7 0,-1-11 0,-31 11 0,-17-3 0,-24 4 0,-17 12 0,-3 3 0,2-8 0,-19 20 0,87-20 0,19-5 0,1 6 0,-1-8 0,0-8 0,0-1 0,-6-6 0,-6 2 0,-12 7 0,-5 2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43:22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24575,'3'0'0,"9"0"0,4 0 0,8 0 0,-10 0 0,12 0 0,-6 0 0,9 0 0,-9 0 0,-2 0 0,-1 0 0,-3 0 0,4 0 0,8-5 0,-6 3 0,10-3 0,-15 5 0,6 0 0,-7 0 0,0 0 0,-1 0 0,8-5 0,-5 3 0,11-3 0,-10 5 0,-2 0 0,2 0 0,-7 0 0,3 0 0,5-5 0,1 3 0,5-7 0,-6 8 0,-4-3 0,-5 4 0,1 0 0,-1 0 0,0 0 0,5 0 0,-4 0 0,8 0 0,-8 0 0,12 0 0,-7 0 0,8 0 0,-9 0 0,-1 0 0,-4 0 0,1-5 0,-1 4 0,1-3 0,10 4 0,-5 0 0,10 0 0,-11 0 0,-1-4 0,-3 3 0,3-3 0,-2 4 0,10 0 0,-9 0 0,14 0 0,-15 0 0,7 0 0,-9 0 0,9 0 0,-7 0 0,7 0 0,-5 0 0,-2 0 0,6 0 0,2 0 0,-4 0 0,11 0 0,-14 0 0,14 0 0,-15 0 0,11 0 0,-12 0 0,12 0 0,-10 0 0,14 0 0,-15 0 0,11 0 0,-12 0 0,8 0 0,0 0 0,1 0 0,3 0 0,-8 0 0,-1 0 0,0 0 0,2 0 0,11 0 0,-9 0 0,5 0 0,-13 0 0,0 0 0,1 0 0,3 0 0,-2 0 0,6 0 0,-2 0 0,3 0 0,5 0 0,-8 0 0,7 0 0,-8 0 0,4 0 0,-1 0 0,-2 0 0,9 0 0,-11 0 0,8 0 0,-12 0 0,11 0 0,-8 0 0,8 0 0,-7 0 0,1 0 0,4 0 0,0 0 0,0 0 0,0-5 0,0 4 0,-4-7 0,0 7 0,-5-3 0,0 0 0,1 2 0,-1-2 0,0 4 0,1-4 0,-1 3 0,1-3 0,3 4 0,1 0 0,4 0 0,-4 0 0,-1 0 0,-8 4 0,3-3 0,-11 3 0,-2-4 0,-1 0 0,-2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4:30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0 149 24575,'18'0'0,"-4"0"0,-1 0 0,0 0 0,1 0 0,11 0 0,2 0 0,13 0 0,30 0 0,0 0 0,-17-5 0,2-1 0,35 3 0,-17-6 0,13-4 0,-8 3 0,-15 7 0,3 1 0,21-5 0,12 0 0,-14-1 0,-27 2 0,-3 1 0,10 4 0,7 2 0,-6-3 0,-1-9 0,2-1 0,19 6 0,10 3 0,-10-2 0,-18-2 0,-1 0-564,11 3 1,7 0 0,-11 1 563,23 3 0,-26 0 0,2 0 0,-12 5 0,-1-1 0,0-3 0,-1 0 0,-6 8 0,-2 0 0,19-7 0,-21 6 0,0 5 0,-1-9 0,1 9 0,22-5 1690,-24-6-1690,21 7 0,-26-9 0,25 8 0,7 3 0,-24-4 0,1-1 0,23 5 0,0 0 0,10-3 0,-33-7 0,-2-2 0,19 1 0,1 0 0,-2 0 0,-8 0 0,9 0 0,-40 0 0,-23 0 0,-1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43:30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24575,'3'0'0,"-1"0"0,15-5 0,-3 3 0,4-3 0,6 5 0,3 0 0,6 0 0,0-8 0,16 7 0,-19-7 0,9 8 0,-25 0 0,11 0 0,-12 0 0,8 0 0,-8 0 0,14 0 0,-7 5 0,18-3 0,-13 7 0,2-8 0,-8 3 0,-2-4 0,48 0 0,-34 0 0,53 0 0,-63 0 0,28 0 0,-19-5 0,5 4 0,-9-5 0,7 6 0,-12 0 0,20 0 0,-13 0 0,-1 0 0,14-5 0,25 4 0,-22-5 0,18 6 0,-22 0 0,12 0 0,10 0 0,30 0 0,-29 0 0,-10 0 0,1 0 0,23 0 0,-3 0 0,-19 0 0,-6 0 0,-19 0 0,17 0 0,-27 0 0,28 0 0,-24 0 0,13 0 0,-24 0 0,8 0 0,-5 0 0,19 0 0,-16 0 0,29 0 0,11 0 0,-3 0 0,7 0 0,-30 0 0,22 9 0,-16-7 0,23 7 0,-27-9 0,5 0 0,0 0 0,9 4 0,2 1 0,5-3 0,2 6 0,-3 0 0,-11-6 0,11 1 0,4 1 0,11 5 0,-16-7 0,-1-1 0,3 8 0,36 0 0,-40-7 0,47 14 0,-55-14 0,0 5 0,-11-2 0,-19-4 0,-1 3 0,1-4 0,0 0 0,0 0 0,3 0 0,-3-6 0,3 5 0,1-4 0,-4 5 0,3 0 0,-6 0 0,2 0 0,-4 0 0,0 0 0,-3 0 0,-2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43:31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10 24575,'8'24'0,"-1"0"0,7-13 0,-4 3 0,4-9 0,0-1 0,8-4 0,-11-8 0,6 2 0,-39-24 0,-9 13 0,-14-6 0,-10 15 0,-17 27 0,33-11 0,-18 27 0,51-12 0,1 27 0,28-9 0,33 20 0,16-25 0,1-19 0,-2-4 0,-14-3 0,27-10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43:32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24575,'15'26'0,"0"1"0,13-5 0,4 5 0,5 9 0,-10-13 0,1 4 0,-19-17 0,-4-5 0,-1-1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43:32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24575,'-22'17'0,"8"-5"0,-10 15 0,1 23 0,14-32 0,-7 22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43:3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1 661 24575,'4'-5'0,"-3"22"0,3 10 0,-4 29 0,0-6 0,0 6 0,0-14 0,0-2 0,0-9 0,0-9 0,10-94 0,-4 20 0,1-5 0,-2-10 0,2-2 0,4-4 0,1 10 0,0 20 0,10 0 0,-4 36 0,0 2 0,-3 13 0,0 2 0,-3 8 0,-6 6 0,0 3 0,-6 6 0,0 0 0,-4-10 0,-2-3 0,-7-15 0,7-9 0,-2-2 0,8-18 0,8 11 0,5-14 0,9 8 0,9-8 0,3-11 0,3-4 0,14-17 0,-2-6 0,-3-2 0,-8-7 0,-13 22 0,-4 2 0,-9 8 0,-10 5 0,-25 64 0,-3 3 0,0 20 0,2 9 0,8-4 0,2 1 0,-2 3 0,2 0 0,7-8 0,4-2 0,16 24 0,-9-38 0,16 9 0,7-46 0,-2-7 0,12-18 0,-23 8 0,1 2 0,-14 4 0,3 19 0,-15 0 0,8 12 0,-8 3 0,7-3 0,-1-3 0,-1-6 0,2-5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43:33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24575,'11'8'0,"-3"-6"0,-8 6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43:33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24575,'-6'13'0,"-2"8"0,-8 12 0,6 9 0,2 0 0,15 4 0,-5-26 0,5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43:35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 24575,'-4'-1'0,"3"6"0,-9 9 0,9 3 0,-15 5 0,7-4 0,-3 3 0,1-3 0,10-4 0,-4-5 0,5-5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43:3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43:36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24575,'0'14'0,"5"3"0,-4-3 0,5 11 0,-6 1 0,7 8 0,-5-1 0,5 7 0,-7 2 0,0 7 0,0-1 0,0 1 0,0 15 0,0-26 0,0 17 0,0-39 0,0 1 0,0-12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3:46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24575,'5'-5'0,"-4"-4"0,11 8 0,-3-18 0,5 16 0,0-20 0,-5 21 0,3-14 0,-2 14 0,0-10 0,4 7 0,4-6 0,1 5 0,3-4 0,4 8 0,-6-8 0,14 8 0,-15-3 0,29-2 0,-3 5 0,9-6 0,2 1 0,-1 5 0,28-5 0,-57 7 0,9 0 0,-6 5 0,25-4 0,-24 5 0,63 8 0,-49-10 0,6 8 0,0 0 0,-12-10 0,17 6 0,-7 0 0,28 14 0,-18-10 0,17 26 0,-34-25 0,4 15 0,1 4 0,10 0 0,-11-6 0,-2 0 0,-5 1 0,-8-5 0,13 16 0,-16-10 0,21 19 0,-21-19 0,22 25 0,-20-24 0,39 44 0,-36-41 0,30 30 0,-34-29 0,22 46 0,-17-29 0,12 34 0,-16-40 0,-1 1 0,0 2 0,7 13 0,0-3 0,-2-1 0,0-1 0,-7-11 0,3 4 0,2 2 0,4 1 0,11 6 0,4 1 0,-4 2 0,-1-3-440,-4-15 1,-3-4 439,8 18 0,5-4 0,-12-14 0,35 21 0,-31-26 0,12-2 0,2-1 0,0 0 0,24 6 0,2 0 0,-19-9 0,-7-3 0,-1 0 0,0-3 0,-7-5 0,2 2 0,24 6 0,13 7 0,3 0 0,-41-18 0,-3 1 0,20 14 0,-5 0 879,-7-10-879,-28 6 0,-9-12 0,8 5 0,-6-4 0,14 10 0,-15-15 0,10 13 0,-3-18 0,26 21 0,-13-21 0,32 17 0,-34-10 0,41 6 0,-38 1 0,23-8 0,-23 7 0,12-5 0,3-2 0,10 4 0,-8 1 0,0 2 0,2 0 0,6 25 0,-9-22 0,-11 11 0,-1-1 0,-2-12 0,8 11 0,0 0 0,-9-15 0,42 20 0,-43-17 0,43 14 0,-36-1 0,27-8 0,-36-6 0,19-3 0,-27-4 0,40 8 0,-45-4 0,19-3 0,-31 0 0,-8-8 0,0 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4:32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24575,'3'6'0,"-1"-5"0,11 4 0,0-5 0,1 6 0,11-5 0,1 4 0,7-5 0,-6 0 0,4 0 0,-4 0 0,6 0 0,0 0 0,8-8 0,29 5 0,-14-14 0,43 15 0,-45-7 0,38 1 0,-38 5 0,41 0 0,9-2 0,-45 0 0,-2 0 0,37 4 0,-1 0 0,-36-4 0,-9 0 0,7 5 0,37 0 0,-38 0 0,38 0 0,-40 0 0,0 0 0,31 9 0,16-7 0,-57 7 0,5-1 0,-5-6 0,14 7 0,-12-1 0,4-7 0,-14 7 0,29-1 0,-28-5 0,28 11 0,-43-12 0,21 10 0,-11-5 0,6 1 0,-10-2 0,-1 0 0,2-3 0,15 10 0,8-10 0,17 13 0,-7-13 0,4 5 0,-16-7 0,8 10 0,1-8 0,1 8 0,-3-2 0,2-5 0,8 13 0,-11-15 0,1 14 0,-7-13 0,-11 13 0,31-13 0,-40 9 0,15-10 0,-21 3 0,-6-4 0,13 0 0,-21 5 0,16-4 0,-21 3 0,9-4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43:3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24575,'5'-4'0,"4"3"0,6-4 0,8 5 0,24 0 0,3 0 0,21 0 0,-14 0 0,2 0 0,24 0 0,-11 1 0,-2-2 0,-5-4 0,2 4 0,-43 0 0,-20 2 0,-4 3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1:36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171 424 24575,'5'-8'0,"-5"6"0,-1-14 0,-11 14 0,0-14 0,2 10 0,-7-3 0,7 4 0,-8 5 0,-8 15 0,9-3 0,-5 12 0,10-6 0,0 12 0,5-13 0,10 13 0,11-13 0,20-1 0,-12-3 0,18-23 0,-26-1 0,3-14 0,-7 7 0,-14-20 0,8 11 0,-13-4 0,8 33 0,2 10 0,0 13 0,4-1 0,8 5 0,-9-2 0,26 6 0,-20-14 0,16 0 0,-13-2 0,1-11 0,-4 2 0,8-39 0,3 6 0,-5-33 0,-3 20 0,-13-3 0,-6 0 0,5 16 0,-4 9 0,5 22 0,0 11 0,4 5 0,12 5 0,4-3 0,2-7 0,-4-8 0,-2-39 0,-8 8 0,3-20 0,-11 18 0,0 10 0,0 0 0,7 24 0,-5-3 0,23 27 0,-21-7 0,25 6 0,-21-8 0,8-8 0,-1-8 0,-1 1 0,4-9 0,-1 4 0,8-12 0,2-2 0,2-12 0,-4-26 0,-3 6 0,-13-45 0,-14 25 0,0 7 0,-3 1 0,-22-12 0,17 18 0,0 50 0,13 53 0,0 10 0,15 14 0,-2-18 0,1-1 0,6 9 0,8 24 0,-22-76 0,0-2 0,-2-15 0,-4 3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1:36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24575,'59'5'0,"6"-21"0,-14 2 0,-1-16 0,-24 20 0,-11 2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1:37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42 24575,'-6'-4'0,"-2"3"0,3-3 0,-6 12 0,6-2 0,-6 11 0,10-3 0,-5 4 0,6 0 0,0 0 0,0-1 0,11 4 0,-4-6 0,10-3 0,-4-7 0,1-5 0,4 0 0,-1-6 0,-3 1 0,-5-10 0,1 1 0,-9-11 0,5-1 0,-6-7 0,-12 3 0,10 8 0,-24 10 0,18 3 0,-12 8 0,10-3 0,-3 4 0,7 4 0,-10 7 0,14 0 0,-6 7 0,31 4 0,12-2 0,15-17 0,4-6 0,8-1 0,27-25 0,-71 19 0,-6 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1:51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164 516 24575,'-5'-15'0,"-4"7"0,8-12 0,-18 8 0,11 5 0,-12-4 0,11 10 0,-1-3 0,1 4 0,-1 0 0,5 14 0,-10 1 0,12 18 0,-21-1 0,21 2 0,-10-5 0,13-5 0,0-6 0,14 7 0,-6-9 0,16 1 0,-10-13 0,19-20 0,-7-46 0,0 16 0,-17-28 0,-10 52 0,-7 5 0,2 7 0,1 9 0,10 28 0,5 6 0,24 49 0,-12-45 0,7 11 0,-15-44 0,-5-4 0,4-14 0,0-5 0,4-29 0,-8 11 0,-2-5 0,-7 21 0,-4 4 0,3 19 0,-3 14 0,4 12 0,5 7 0,-3-14 0,19-7 0,-9-9 0,10 1 0,-6-21 0,-10-4 0,14-54 0,-16 40 0,9-1 0,-13 50 0,0 24 0,24 21 0,2-19 0,11 4 0,-12-29 0,3-33 0,-11-10 0,4-24 0,-2-14 0,-29-18 0,-5-8 0,12 30 0,-1 1 0,-12-20 0,-1 7 0,6 17 0,2 49 0,8 6 0,6 23 0,7 29 0,9 13 0,3 8 0,-7-16 0,1 4 0,6 6 0,4 6 0,-4-10 0,10 28 0,6 0 0,-32-71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1:51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30 24575,'-6'0'0,"12"0"0,22 0 0,25 0 0,13 0 0,0-13 0,-25 10 0,-19-10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1:52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55 24575,'-5'-4'0,"-4"2"0,8 2 0,-8 9 0,7 12 0,-8-1 0,8 5 0,-3-8 0,5-2 0,45 18 0,-29-31 0,30 6 0,-27-38 0,-16-4 0,10-1 0,-13 1 0,-6 8 0,1 5 0,-6 12 0,2 0 0,-1 8 0,-3 1 0,1 9 0,2 5 0,5 4 0,13-8 0,-1 6 0,10-14 0,6 6 0,-4-8 0,6 0 0,0 0 0,3-13 0,-8 10 0,-3-10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1:38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67 24575,'-4'-6'0,"3"-2"0,-8 7 0,4-3 0,0 0 0,-7 3 0,5-4 0,-10 24 0,6-6 0,2 16 0,3-11 0,6 4 0,0-7 0,14 6 0,-3-15 0,20 2 0,-15-8 0,12-20 0,-21 0 0,4-19 0,-34-9 0,8 18 0,-23-1 0,26 31 0,-6 24 0,24 3 0,7 4 0,43-31 0,-29 2 0,18-17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1:38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24575,'14'53'0,"-1"1"0,-7-2 0,1-3 0,17 17 0,-22-11 0,14-14 0,-8 8 0,0-23 0,2 6 0,-9-36 0,3-13 0,0-2 0,1-6 0,5 15 0,-1 2 0,4 8 0,4 11 0,7 9 0,-10 0 0,4 2 0,-17-8 0,3-4 0,-4 3 0,0 0 0,-8-1 0,2-3 0,-8-4 0,-3-1 0,10-7 0,-5 6 0,12-7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1:39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24575,'0'14'0,"0"-1"0,5 0 0,-4 1 0,5 4 0,1 6 0,8 20 0,-5 1 0,16 10 0,-17-3 0,5-23 0,-13-1 0,-17-17 0,0-9 0,-5 10 0,7-11 0,9-19 0,1 13 0,4-17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4:34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24575,'3'0'0,"-1"0"0,15 0 0,3 0 0,7 0 0,13 0 0,2 0 0,7 0 0,-1 0 0,1 0 0,0 0 0,0 9 0,-1-7 0,30 6 0,-16-8 0,28 5 0,5-1 0,1-2 0,-22-2 0,12 0 0,-9-1 0,-17 1 0,-3-2-210,15-3 0,-2 0 210,16 5 0,-9 0 0,-23 0 0,23 10 0,-26-8 0,4 8 0,-3-10 0,3 0 0,-4 3 0,-1 1 0,6 1 0,-3-1 0,25 6 0,-30-3 0,46 3 0,-25-8 0,26 3 0,1-1 0,-17-4 0,11 0 0,-2 0 0,-17 0 210,-3-4 0,6-2-210,7 6 0,0-2 0,-14-8 0,0 0 0,20 9 0,-10 0 0,-23-9 0,37 18 0,-42-1 0,5 1 0,-26-2 0,-23-6 0,0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1:39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24575,'8'0'0,"-6"-2"0,5 7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1:39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24575,'10'0'0,"16"0"0,-13 0 0,9 0 0,-18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1:39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31 24575,'-5'8'0,"1"-2"0,8 3 0,1-5 0,8-9 0,8-4 0,8-11 0,-10 9 0,-2-2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1:4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38 170 24575,'0'2'0,"6"4"0,-5 19 0,4 15 0,-5 10 0,0 14 0,0 0 0,0-6 0,0-10 0,0-14 0,0-13 0,0-34 0,0-17 0,-10-41 0,7-18 0,-8 35 0,0-3 0,9-4 0,1 2 0,-10-20 0,11 16 0,4 58 0,5 16 0,19 47 0,10 34 0,-1-5 0,-2 4 0,-15-42 0,-9-7 0,3-1 0,-13-18 0,4-6 0,-5-13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1:40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24575,'18'0'0,"7"-8"0,8 6 0,15-19 0,17 17 0,-28-10 0,-1 14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1:41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148 603 24575,'0'-10'0,"0"1"0,0-11 0,-8 7 0,-9-3 0,-3 10 0,-4 6 0,6 5 0,0 2 0,0 5 0,4-1 0,3 39 0,22-27 0,-5 23 0,14-39 0,-10-7 0,-1 0 0,9-21 0,-10 0 0,14-32 0,-19-16 0,-3-5 0,9-13 0,-8-11 0,-2 5 0,1 33 0,0-15 0,0 54 0,-4 12 0,3 0 0,-3 30 0,4 8 0,0 43 0,0 9 0,0 8 0,6-28 0,2 0 0,4 14 0,12 16 0,-9-62 0,5-13 0,-13-12 0,5-4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1:41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153 778 24575,'-9'-20'0,"4"-1"0,-4 20 0,4-3 0,-11 15 0,3 0 0,-36 60 0,35-34 0,-19 38 0,38-53 0,32-15 0,-12-21 0,5-37 0,-2-14 0,-11 16 0,-4-3 0,2-30 0,-4-6 0,-4 3 0,-3 3 0,-2 24 0,-4 0 0,-4-29 0,-3 7 0,1 19 0,-8 7 0,12 66 0,4 24 0,0 21 0,0 16 0,0 7 0,10 7 0,-7-6 0,23 6 0,-22-14 0,19 6 0,-20-30 0,5-9 0,-8-28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1:42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0 24575,'-9'0'0,"-5"0"0,-9 18 0,2 7 0,-13 27 0,13-2 0,-9 34 0,17-14 0,4-3 0,4 3 0,16 27 0,-2-20 0,4-2 0,11 5 0,10 12 0,-18-60 0,10-3 0,-19-23 0,6-1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1:43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1 225 24575,'5'-10'0,"21"-8"0,-16 3 0,13-8 0,-17 5 0,-6 0 0,0-7 0,0-1 0,0-1 0,-5 6 0,4 8 0,-7 3 0,7 9 0,-3 6 0,4 16 0,7 20 0,2-4 0,1 11 0,4-14 0,-4 14 0,-1-4 0,-2 47 0,-7-55 0,0 21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1:44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24575,'25'7'0,"-6"0"0,9 13 0,2 12 0,6 15 0,8 15 0,-4 4 0,-2 0 0,-11-16 0,-1 2 0,13 35 0,-7-17 0,-4 7 0,-14 19 0,-7 3 0,-3-8 0,-3 0-332,-8 4 1,-5-8 0,-6-2 0,3-57-1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4:35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24575,'-5'8'0,"1"-2"0,4 11 0,0-7 0,-4 3 0,3-3 0,-4-1 0,5 0 0,0-4 0,0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1:53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188 341 24575,'10'-8'0,"-2"1"0,-8-10 0,-18-2 0,6-7 0,-20-12 0,3-6 0,-8-8 0,-2 11 0,16 30 0,7 18 0,16 26 0,0-6 0,8-5 0,35-6 0,-3-8 0,38-14 0,-41 3 0,13-26 0,-34 26 0,0-9 0,-12 29 0,-4-1 0,0 6 0,0-5 0,28 1 0,-12-7 0,27-16 0,-32-14 0,11-45 0,-20 23 0,7-18 0,-9 37 0,0 4 0,0 21 0,-8 10 0,6 13 0,-5 22 0,7-11 0,16 15 0,-3-28 0,13 1 0,1-27 0,-15-3 0,5-64 0,-23 9 0,5-12 0,-4 41 0,5 37 0,17 21 0,21 35 0,0-15 0,10 18 0,-17-30 0,-12-20 0,-2 5 0,-9-19 0,-32 20 0,9-11 0,-22 8 0,23-17 0,6-2 0,8-3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1:5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24575,'13'0'0,"-3"0"0,7 0 0,-3 0 0,0 0 0,-5 0 0,-5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1:53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63 24575,'-5'4'0,"15"-3"0,2 3 0,19-4 0,-2-13 0,5 2 0,-2-15 0,-14 16 0,-7-1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1:5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129 796 24575,'-5'-4'0,"-8"3"0,3-4 0,-4 5 0,-3 0 0,3 0 0,-9 18 0,12-6 0,-11 73 0,25-52 0,-5 43 0,32-51 0,11-14 0,-3 5 0,5-27 0,-16-26 0,-12 2 0,2-17 0,-25 19 0,-21-8 0,7 21 0,-15-2 0,23 22 0,-3 0 0,5 12 0,-2 0 0,12 10 0,15-3 0,3-3 0,22-7 0,11-67 0,-10 0 0,-16 2 0,-8-11 0,-12-1 0,-6-6 0,-3 6 0,0 3 0,-2-1 0,-2-5 0,-2-7 0,2 16 0,-4 4 0,-4 7 0,17 60 0,-3 19 0,12 19 0,5 6 0,8 37 0,-2-26 0,3 3 0,4 3 0,-1-2 0,-8-18 0,0-1 0,9 15 0,-4-5 0,-8-12 0,4-16 0,-17-31 0,3-9 0,-4-12 0,0-28 0,0 20 0,9-18 0,1 41 0,15-3 0,5 26 0,1-2 0,11 42 0,-26-29 0,8 20 0,-23-34 0,-1 4 0,-5-8 0,-20 15 0,0-17 0,-14-4 0,14-14 0,7-11 0,13 11 0,5 2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1:57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24575,'7'14'0,"3"3"0,-8-3 0,16 18 0,-6 3 0,11 14 0,-3-1 0,8 23 0,-8-24 0,-1 8 0,-6-26 0,-12-10 0,-3-5 0,-4-2 0,-8-11 0,-11 8 0,8-7 0,-5-1 0,14-2 0,8-4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1:57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24575,'5'0'0,"-1"0"0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1:58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24575,'9'0'0,"-3"0"0,-2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1:59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24575,'-6'4'0,"2"1"0,8 0 0,2 0 0,-1-10 0,-5 4 0,-1 5 0,1-1 0,5 5 0,0-12 0,-5 3 0,-1-8 0,-3 12 0,4 2 0,0 1 0,0 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2:00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69 24575,'-11'-16'0,"-3"-2"0,-4 4 0,6-2 0,-7 15 0,11-3 0,-16 4 0,2 0 0,2 5 0,-6 2 0,11 8 0,-2 44 0,29-14 0,0 14 0,26-27 0,-4-31 0,-4-4 0,-2-20 0,-7-8 0,-10-8 0,-4 6 0,-7 2 0,0 21 0,0 15 0,8 21 0,5 12 0,2-11 0,10 2 0,-16-19 0,3-1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2:00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176 759 24575,'-4'-9'0,"3"-1"0,-11 5 0,10-7 0,-14 10 0,-2-10 0,-2 11 0,-12 4 0,11 12 0,5 10 0,-6 23 0,18-10 0,-3 6 0,13-20 0,17-9 0,-6 0 0,9-8 0,-8-2 0,9-18 0,-4-1 0,10-24 0,-8-14 0,-10-21-480,-3 23 0,-2-2 480,-8-4 0,-2-1 0,6-7 0,0 1 0,-6 6 0,0 1 0,0 4 0,0 2 0,-10-30 0,8 22 0,-12 22 0,13 16 0,-7 15 0,7 5 960,-11 15-960,10 22 0,-5 20 0,7 16 0,11 21-745,-9-4 745,10-40 0,3 2 0,-3 7 0,0-1 0,18 29 0,1 6 0,-12-45 0,-4-14 0,-6-18 0,-3-8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4:35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 24575,'-5'-4'0,"1"3"0,4-3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2:01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180 912 24575,'0'-13'0,"-4"3"0,-12-7 0,4 11 0,-8-1 0,6 1 0,-21 13 0,11-2 0,-18 24 0,31 8 0,9 0 0,35 2 0,-1-23 0,26-14 0,-24-22 0,-8-35 0,-5-12 0,-10 19 0,-5-4 0,-3-24 0,-4-12 0,-4 5-1082,-9-13 1,-5 5 1081,-1-2 0,0 6 0,5 21 0,0 11 0,2 19 0,12 24 0,-4 31 0,5 26 0,0 21 0,10 13 0,-7 8 0,17-12 0,10 12 0,-5-9 0,-13-22 0,1 0 0,12 20 0,6 8 0,-8-22 0,-11-31 0,16-7 0,-25-20 0,12-4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2:02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10 24575,'-8'-6'0,"1"2"0,-10 4 0,7 4 0,-3 2 0,2 7 0,0 1 0,-11 32 0,12-7 0,-15 24 0,26 30 0,7 4 0,-4 1 0,1-32 0,1 7 0,6-12 0,21 4 0,61-45 0,-53-1 0,39-33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2:03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50 24575,'-5'-5'0,"1"0"0,8 0 0,2-7 0,4 10 0,4-12 0,12 13 0,-8-4 0,7 5 0,-20 15 0,10-1 0,-12 19 0,8-4 0,-11-2 0,-4-6 0,-1-8 0,4-8 0,2-1 0,8-4 0,0 0 0,4 5 0,-2-3 0,-2 11 0,3-6 0,-10 15 0,6-6 0,-14 14 0,0-10 0,-31 12 0,-6-20 0,1 3 0,3-45 0,33 23 0,-1-23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2:0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24575,'17'15'0,"4"0"0,2 20 0,11 4 0,4 15 0,7 14 0,2 14 0,-16-6 0,-2 8-1755,-1 10 1,-4 2 1754,-10-30 0,-1 1 0,0-1 408,7 29 0,-7 0-408,-16 4 0,-5-7 0,9-38 0,-3 0 0,-16 38 0,-7-12 0,1-41 0,-20 9 0,11-43 0,13-5 0,-2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2:38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24575,'-5'8'0,"1"2"0,9 8 0,-3 0 0,10 6 0,-10 17 0,5 8 0,2 3 0,3 26 0,-7-13 0,1-1 0,12 12 0,-8-9 0,0-5 0,6-20 0,-14 13 0,7 3 0,-9 41 0,0-12-772,0-29 1,0 1 771,0 29-21,-1-7 1,2 4 20,4-22 0,0 1 0,-4 2 0,-1 4 0,1-5-416,5-1 0,-1-4 416,-5 1 0,0 2 0,0 15 0,0 4 0,0 2 0,0 0 0,0 0 0,0-1 394,0-8 0,0-7-394,0 12 0,0-16 0,0 1 0,0 34 0,0-9 0,0 0 0,0-36 0,0-2 0,0 18 0,0-2 0,0 28 0,5-14 0,0 2 0,-3-28 0,-1 1 0,2 8 0,2 7 0,-3-7 0,-1-14 0,-2 2 0,1 20 0,0 9 0,0-8 0,0-13 0,0-2-694,0 7 0,0 6 0,0-9 694,0 35 0,3-30 0,2 9 0,-2-7 0,-2-11 0,1-1 0,4 9 0,3 6 0,-3-6 386,-5-4 1,1-2-387,8 14 0,1 3 0,-10 15 0,0 0-513,10-17 1,-1-4 512,-8-5 0,-1-5 0,9 18 0,0 0 599,-8 0-599,9-20 0,-1 2 0,-7 28 0,1-11 0,2 0 0,4 9 0,-8 4 0,-1 3 0,4-38 0,0-2 0,-4 16 0,-2-2 0,1 15 0,0 10 0,0-34 2166,0 23-2166,0-57 0,0 0 0,0-12 1197,4-5-1197,-3-1 0,11-7 0,-6 4 0,8-5 0,-1 0 0,8 0 0,5 0 0,7 0 0,7 0 0,2 0 0,36 0 0,-16 9 0,24-6 0,-22 6 0,-13-3 0,5-2 0,5-3 0,2 1 0,6 8 0,1 1 0,0-10 0,0 0 0,7 10 0,-1 0-645,-15-9 1,0-1 644,16 10 0,-1 0 0,-16-10 0,-2 1 0,-2 11 0,1 1 0,7-11 0,4-2 0,23 13 0,2 0 0,-20-12 0,4-1 0,7 6 0,8 2 0,-8-2 0,-10-5 0,3-1 0,-1 3 0,10 3 0,5-1 0,-5 0 0,14-1 0,-3 0 0,1-1 0,2 1 0,1-1 0,-3 2-1174,-10 1 1,-1 2-1,-9-3 1174,-5-4 0,-6-1 0,-2 5 0,1-1-520,7-4 0,1-2 520,-11 1 0,2 0 0,1 0 0,5 0 0,-4 0 0,4 0 0,2 0 0,13 3 0,9 2 0,-9-1 0,-14-3 0,1 1 0,0 0 0,11 1 0,2 0 0,-6 1 0,-4 0 0,-5 0 0,3-1-959,18-2 0,3-1 0,-6 2 959,8 4 0,-2-1 0,-11-4 0,4-1 0,-7-1 0,-4 1 0,3 0 0,3 0 0,13 0 0,2 0 0,-10 0-353,-13 0 0,-7 0 1,2 0 352,15 0 0,1 0 0,-4 0 1053,12 0 1,-6 0-1054,-6 0 0,-2 0 0,-12 6 0,1 0 0,31-5 0,-3 0 0,-35 5 0,-4 0 455,7-6 0,1 0-455,10 0 0,-1 0 1678,-17-1 1,1 2-1679,24 3 0,-2 0 0,10-2 2949,-6 7-2949,-18-9 0,-13 0 462,-5 0-462,-18 0 0,5 0 0,-11 0 0,8 0 0,-23 0 0,16 0 0,-2 0 0,4 0 0,-6 0 0,-9 0 0,0 0 0,-2 0 0,-2-4 0,-5 3 0,-4-3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2:49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1 373 24575,'2'0'0,"0"0"0,15 0 0,-3 0 0,4 0 0,0 0 0,7-7 0,-6 5 0,13-5 0,9 7 0,3 0 0,11-4 0,3-1 0,5-6 0,9 2 0,4-3 0,-21-1 0,-1 0 0,6 5 0,4 2 0,17-7 0,4 0 0,14 0 0,0 2 0,-18 4 0,-1-2-585,17-8 1,-7 2 584,-2 13 0,5-4 0,0 1 0,5 5 0,-29 0 0,8 0 0,-10 0 0,15 0-203,8-5 1,6 0 202,-29 4 0,-1-1 0,14-8 0,-1 0 0,-20 8 0,-3 1 0,6-4 0,-1 0 0,36 5 0,-11-5 0,1 0 0,-35 4 0,2-1 0,31-4 0,14-3 0,-11 3 0,-21 4 0,2 1 0,5-3 0,14-3 0,-1 1 0,-13 2 0,-10 2 0,-3 1 0,32-4 0,1 0 0,-23-1 0,-4 1-454,-14 4 1,0-1 453,17-3 0,5 0 0,17 4 0,-3 2 0,-30-1 0,-1 0 0,30 0 0,-5 0 1090,-3 0-1090,-9 0 0,2 0 0,23 0 0,-7 0 0,1 0 0,-35 0 0,0 0 204,21-5 1,4-1-205,12 5 0,-3 0 0,-26-4 0,0 0 0,28 4 0,-4 2-473,-7-1 473,-26 0 0,0 0 0,26 0 0,-1 0 0,1 0 0,-23 0 0,1 0 0,31 0 0,-17 0 0,0 0 0,8 0 0,-12 0 0,-1 0 0,6 0 0,26 0 0,-28 10 0,0-9 0,2 0 0,24 10 0,-10-12 0,-1 2 0,-1 9 479,-12-9 0,5 0-479,-6 8 0,-2 2 0,-2-5 0,0 0 0,5-1 0,-4 2 0,23 11 0,-8-16 0,-19 6 0,-3 1 0,-7-7 0,35 7 0,-57-2 0,1-5 497,-1 6-497,15-1 0,-10-5 0,3 5 0,-15-2 0,4-3 0,-9 3 0,9-5 0,-12 0 0,15 0 0,-11 0 0,20 0 0,-22 0 0,13 0 0,-17 0 0,6 0 0,-9 0 0,-3 0 0,3 0 0,-8 4 0,-5-3 0,-1 3 0,-3-4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4:48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161 196 24575,'-9'0'0,"3"4"0,-2-3 0,7 7 0,-7-7 0,7 8 0,-8-8 0,30 3 0,9-14 0,48 8 0,-31-10 0,3-2-701,12 3 0,2 0 701,7-8 0,1-1 0,0 3 0,0 1 0,-6 0 0,3 1 0,30-4 0,-8 4 0,-28 6 0,19-9 0,-139 41 0,-23-19 0,34 10 0,-4 3 0,-32-1 0,-3 1 0,19 2 0,-2 2-853,-27 3 1,0 2 852,30-5 0,2 1 0,-24 4 0,4-2 0,-11 5 0,39-9 0,11-9 1276,32-14-1276,48-10 0,24-5 0,26-11-783,-4 1 1,6 1 782,-26 9 0,2 3 0,9 1 0,7 0 0,-7 0 0,-7-3 0,-2 2 0,34 2 0,-10-1 0,-40-6 0,-28 18 0,-28 5 1677,-35 9-1677,-17 8 0,-33 3 0,20-3 0,-1 0 0,20-6 0,-1 0 0,-30 11 0,5-1 0,8 0 0,-5 4 0,44-17 1719,12 0-1719,40-19 0,55-16 0,-27 9 0,8-3 0,25-4 0,11-4 0,-8 5 0,-15 8 0,-2-1-278,4-4 0,5-3 1,-14 7 277,4 10 0,-19-14 0,-26 17 0,-24-4 0,-32 20 0,-37 1 0,-10 3 0,30-3 0,1 1 0,-24 2 0,7-4 0,27-4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5:35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0 24575,'0'13'0,"0"-2"0,0 2 0,0 0 0,-6 16 0,5 14 0,-12 2 0,11 10 0,-14 8 0,14-2 0,-16 18 0,11-18 0,2-1 0,-7 19 0,7-19 0,1 1 0,-6 31 0,8-20 0,-17 20 0,16-28 0,-6 22 0,-1-17 0,8 17 0,-22 7 0,15-43 0,0 0 0,-17 42 0,17-35 0,1-1 0,-10 35 0,17-32 0,0 3 0,-9 7 0,0-2 0,9-16 0,-1-1 0,-7 1 0,-1-2 0,7 15 0,-16 28 0,17-21 0,-3 10 0,0 2 0,5 13 0,-5-3 0,0 2 0,2 2 0,-8-15 0,1 0 0,7 9 0,-2-12 0,0 6 0,4 0 0,2-1 0,-1-11 0,0 2 0,0-7 0,0 3 0,0-8-599,0 34 599,0-35 0,0-2 0,0 20 0,10 0 0,-8 0 0,3-23 0,0 1 0,5 30 0,-8-33 0,-1-1 0,9 17 0,-10-4 0,0 2 0,9 21 0,-9-26 0,2-4 0,6-5 0,-8-21 0,0-7 0,0 3 0,6-11 599,-5 3-599,9-8 0,-5-1 0,8-3 0,-3-4 0,-1 3 0,31 11 0,-24-11 0,61 23 0,-31-14 0,35-2 0,-8 14 0,13-12 0,7 0 0,-32-1 0,3 0-969,22 2 0,13-1 1,-9-3 968,-12-6 0,2-2 0,11 4 0,9 1 0,-7 0 0,-6-2 0,2 2 0,-5 0 0,12 2 0,0 2 0,-11-2 0,8 5 0,-2 0 0,-10-6 0,10 1 0,-1-2 0,-13-2 0,-1-3 0,-2 0-118,-3 2 0,11 1 0,-1 0 0,-12-2 118,-3-2 0,-4 0 0,34 8 0,-15-1 0,-51-7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06:17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3:01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11 24575,'-6'-9'0,"2"8"0,4 2 0,0 12 0,0 1 0,0 4 0,0 15 0,0-5 0,0 13 0,0-10 0,0-13 0,0-6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4:35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24575,'0'20'0,"0"-8"0,0 12 0,0-10 0,0 4 0,0-4 0,0-1 0,0-4 0,0 1 0,7-20 0,-5 6 0,14-24 0,-14 16 0,10-5 0,-6 7 0,7 5 0,-3 1 0,3 4 0,-2 8 0,-2 2 0,-2 4 0,-3 8 0,0-6 0,-3 2 0,3-8 0,-4-6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3:03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24575,'14'0'0,"3"-6"0,-7 5 0,3-4 0,-3 5 0,-1 0 0,0 0 0,1 0 0,3 0 0,9-6 0,-2 5 0,6-4 0,-9 5 0,25-11 0,-18 8 0,22-12 0,-31 14 0,10-3 0,-10 4 0,3 0 0,-5 0 0,1 0 0,-4 0 0,8 0 0,-8 0 0,8 0 0,-3 0 0,3 0 0,1 0 0,0 0 0,4 0 0,-8 0 0,11 4 0,-14-3 0,10 4 0,5-1 0,1-3 0,1 3 0,1 0 0,-18-3 0,12 3 0,-13-4 0,15 0 0,-10 0 0,27 0 0,-14 0 0,30 0 0,-13 6 0,5-5 0,-9 4 0,21-5 0,-21 0 0,14 0 0,-31 0 0,0 0 0,1 0 0,37 0 0,-22 0 0,36 0 0,-32 0 0,14 0 0,-22 0 0,33-7 0,-21-2 0,10-1 0,-19 3 0,-14 7 0,-7 0 0,31-6 0,-14 5 0,9-10 0,-19 10 0,-13-4 0,-4 5 0,1 0 0,-1 0 0,0 0 0,1 0 0,-5 4 0,-1 1 0,-4 8 0,0 1 0,0 4 0,0 0 0,0-4 0,0-1 0,0-3 0,0-1 0,0-4 0,0-1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3:24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24575,'0'33'0,"-8"0"0,7 8 0,-16 7 0,14 10 0,-21 13 0,7 24 0,-2-41 0,6 5 0,13-55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3:25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0 652 24575,'13'0'0,"15"-9"0,14 7 0,22-22 0,9 10 0,14-14-881,1 4 881,7 11 108,-41-1 0,2 0-108,16 4 0,4 0 0,6-6 0,0 1-637,-4 4 0,-1 3 637,-7 3 0,-2-1 0,1-1 0,0-2 0,-8-3 0,5-3 0,5-1 0,7-4 0,0 0 0,-7-1 0,1-2 0,6 1 0,11 2 0,10 0 0,0 1 0,-10 1 0,-11-1 0,-7 0 0,4 3 0,0 6 0,7 1 0,-4 1 0,-14-1 0,32-17 0,-21 18 0,1 2 0,12-12-228,-22 7 1,-2 3 227,-1 5 607,18-14-607,-60 20 0,6-6 0,-27 13 1284,4-1-1284,-3 4 503,9 1-503,-9 4 0,12 7 0,-11-6 0,18 15 0,-17-6 0,27 10 0,-7 31 0,7-17 0,-9 25 0,-7-42 0,-13-12 0,4-15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3:54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0 231 24575,'3'0'0,"-1"0"0,15 0 0,4 0 0,5-7 0,22-2 0,11-14 0,1 13 0,4-16 0,6 14 0,-9-3 0,-8 5 0,1 1 0,18-3 0,-11 2 0,0 0 0,-3-2 0,33-4 0,-47 14 0,6-13 0,5 6 0,-6-6 0,-9 7 0,-12 10 0,-24 8 0,-4 4 0,0-1 0,0-3 0,5 11 0,-3-5 0,3 17 0,2 23 0,-5-15 0,6 7 0,-8-33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3:54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24575,'-10'0'0,"-3"0"0,7 15 0,-19 1 0,15 10 0,-14-3 0,17-5 0,-9 3 0,13-6 0,-8-3 0,11-8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3:55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59 496 24575,'0'-9'0,"4"4"0,-3 22 0,12 10 0,-11 29 0,16 1 0,-16 0 0,8-8 0,-3-1 0,-5-20 0,10 1 0,-11-24 0,3-23 0,-4-28 0,-19-38 0,-6-10 0,14 37 0,1-1 0,-9-20 0,-2-10 0,4 16 0,4 2 0,15 5 0,5 8 0,2 35 0,19-20 0,-14 38 0,10 4 0,5 13 0,13 13 0,-19 7 0,6 8 0,-27-1 0,-12 19 0,-23-4 0,-25-2 0,21-32 0,3-14 0,34-11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3:56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307 404 24575,'-8'-20'0,"6"8"0,-13-9 0,9 11 0,-8-1 0,1 1 0,-1 4 0,0-3 0,-11 8 0,9-3 0,-57 34 0,43-18 0,-32 50 0,53-34 0,3 21 0,12-22 0,22 6 0,-1-21 0,38-22 0,-30-26 0,-3-7 0,20-16 0,-25 8 0,-8 5 0,-12 22 0,-11 3 0,3 24 0,2 7 0,5 8 0,6 0 0,0 0 0,-1-4 0,3-5 0,4 6 0,-4-12 0,3 8 0,-8-15 0,-4-1 0,5-23 0,-9-4 0,-13-19 0,-7-5 0,-15-18 0,9 25 0,-1 6 0,-4 8 0,17 30 0,8 9 0,0 1 0,18 10 0,-3-8 0,42 9 0,-5-14 0,29-2 0,-35-2 0,-1-5 0,-34 11 0,2 9 0,-3 2 0,-4 15 0,21 9 0,8 2 0,8-9 0,-9-14 0,-14-18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3:57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79 24575,'-52'-42'0,"11"11"0,24 26 0,3 10 0,-8 8 0,4 9 0,-11 73 0,18-39 0,7 8 0,9-3 0,25-19 0,31 0 0,-17-53 0,5-16 0,-29-29 0,-9 3 0,-1-1 0,1-2 0,-1-29 0,-10 80 0,0 10 0,0 16 0,19 29 0,-1-4 0,17 15 0,-19-35 0,-3-8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3:57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88 437 24575,'-24'-76'0,"-1"0"0,2 11 0,7 12 0,21 25 0,4 19 0,1 5 0,10 15 0,-2 3 0,22 43 0,-7 2 0,-3 1 0,-9-17 0,-20-39 0,3-15 0,-4-26 0,0-57 0,0 40 0,8-20 0,-6 62 0,10 11 0,-3 2 0,1 4 0,4 10 0,-1 5 0,-6 0 0,14 14 0,-13-6 0,7-2 0,-10-5 0,-5-24 0,0-17 0,0-28 0,7-33 0,-5 28 0,10 2 0,-3 47 0,18 26 0,-1 0 0,24 48 0,-22-21 0,-2-2 0,-2-2 0,-10-12 0,7 10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4:01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189 119 24575,'9'0'0,"-4"-15"0,0 3 0,-5-13 0,0 7 0,0 4 0,-8 0 0,1 8 0,-6-3 0,4 8 0,-4-3 0,-13 15 0,2 3 0,-31 53 0,36-27 0,-15 47 0,34-57 0,25 20 0,-4-38 0,38 6 0,-29-23 0,28-59 0,-44 28 0,8-57 0,-23 67 0,-4 6 0,5 26 0,11 15 0,-8-6 0,16 2 0,-17-7 0,18 6 0,-17-10 0,9 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4:36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28 24575,'0'-13'0,"-4"7"0,-2-2 0,-3 8 0,-1 0 0,5 8 0,-3-2 0,7 7 0,-4-4 0,10-4 0,0 0 0,4-5 0,1 0 0,-1 4 0,4-3 0,-3 3 0,4-4 0,2 11 0,-9-4 0,12 10 0,-17-3 0,6 1 0,-8-1 0,0 3 0,-8-11 0,2 2 0,-11-8 0,2 0 0,1 0 0,5 0 0,5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4:02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148 587 24575,'-34'-10'0,"8"-3"0,13 12 0,0-3 0,-1 9 0,-2 5 0,2 13 0,7 3 0,2 2 0,-1 5 0,16-3 0,-7-1 0,17-4 0,-4-16 0,15-26 0,1-13 0,-1-9 0,-2-8 0,-8-5 0,-4-6 0,4-21 0,-5-3 0,-9 17 0,-4 2 0,-1-9 0,-4 7 0,-9 8 0,4 6 0,-5 54 0,8 18 0,4 28 0,0 50 0,0-17 0,-1-16 0,2-2 0,7 6 0,7-19 0,4-4 0,5-9 0,10 7 0,-26-40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4:03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141 660 24575,'-9'-30'0,"-1"5"0,1 19 0,-2-6 0,1 10 0,0-10 0,-13 19 0,15-1 0,-36 74 0,38-33 0,9 18 0,11-2 0,26-21 0,19 11 0,-7-63 0,-25-16 0,-1-20 0,-3-8 0,-3-37 0,0-4 0,-3-6-1396,-14 35 0,-4 0 1396,0-19 0,-3 1 0,-3 23 0,-3 7 0,-14-11 0,10 33 0,0 60 0,12 30 0,-8 21 0,10 10 0,17-3 0,3 1 0,-16-37 0,1 1 0,21 50 0,-1-10 0,-22-46 0,11 20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4:07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24 24575,'0'-14'0,"-4"5"0,3 13 0,-17 15 0,15 15 0,-24 17 0,13 20 0,-14 18-504,21-38 1,0 2 503,-4 2 0,0 1 0,9 0 0,2-1 0,-11 42 0,21-38 0,3-3 0,2 15 0,24 14 0,-28-57 0,2-6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4:0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0 347 24575,'6'-4'0,"-2"-5"0,3-12 0,-5-6 0,6-28 0,-8 10 0,0-12 0,-8 17 0,6-3 0,-5 10 0,14 21 0,-5 11 0,5 33 0,-7-6 0,0 8 0,0 6 0,0 2 0,0 0 0,0-2 0,8-7 0,-6-14 0,5-5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4:08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20 24575,'0'-13'0,"-4"7"0,-11 15 0,3 3 0,-3 16 0,-1-7 0,13 20 0,-8-7 0,43 21 0,8-22 0,15-9 0,-8-22 0,-7-27 0,-18 0 0,1-22 0,-17 19 0,-6-7 0,-6 10 0,1 11 0,-6 1 0,-2 8 0,-1 0 0,0 5 0,0 0 0,-5 17 0,12-9 0,-11 18 0,17-20 0,-3 2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4:09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24575,'0'24'0,"14"16"0,-1 11 0,18 13 0,-2 14-754,5 3 754,1 8 0,0-2 0,0-1 0,-5 3 0,-14-39 0,-3 2 0,-5 3 0,-2 1 0,0 1 0,-1 6 0,-7 11 0,-2 9 0,-1-8 0,0-9 0,-3 0 0,-2 10 0,-3 5 0,0-17 0,-2-16 0,-8 2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2:10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61 562 24575,'-9'4'0,"-10"15"0,12-7 0,-11 15 0,16-5 0,-3-3 0,5 7 0,0-1 0,5-6 0,2 6 0,16 4 0,2-11 0,3 2 0,-2-14 0,18-41 0,-20-10 0,12-21 0,-29 3 0,-26 10 0,0 17 0,-33 1 0,22 25 0,-18 3 0,28 22 0,-3 11 0,14 3 0,32 32 0,-5-33 0,27 1 0,6-3 0,5-1 0,21-27 0,1-8 0,-18 0 0,-10-11 0,-8-6 0,-29 5 0,-6-19 0,-7 23 0,-4-7 0,3 25 0,-3 9 0,4 5 0,0 4 0,0-4 0,8 0 0,-2-4 0,11-4 0,-3 3 0,4-7 0,-4-1 0,9-25 0,-16-1 0,19-31 0,-23 38 0,10-2 0,-13 41 0,17 22 0,-5-5 0,26 14 0,-18-33 0,13 3 0,-18-25 0,28-54 0,-32-41 0,4 38 0,-1-3 0,-10-3 0,-8 1 0,-7 4 0,-2 5 0,-1-17 0,-21 1 0,26 52 0,1 43 0,8 44 0,16 12 0,4 7 0,-10-18 0,0 0 0,14 16 0,1-2 0,-8-23 0,-3-8 0,1-1 0,3 8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2:11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24575,'27'0'0,"4"0"0,2 0 0,23-10 0,25-6 0,-33 3 0,2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2:11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25 24575,'-14'0'0,"8"14"0,-24 44 0,30-22 0,-17 24 0,43-47 0,-12-7 0,11-2 0,-16-8 0,2-5 0,-6-12 0,8-6 0,-11-6 0,-2-16 0,-2 23 0,-14-10 0,6 30 0,-8 1 0,4 5 0,0 16 0,9-4 0,1 11 0,4-10 0,35 3 0,3-9 0,19-3 0,-2-6 0,-35-5 0,2 7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2:12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34 24575,'0'-10'0,"-8"5"0,-2 1 0,-4 8 0,1 1 0,2 8 0,6 1 0,-6 4 0,10 8 0,7-3 0,10 9 0,13-10 0,2-7 0,11-8 0,-10-11 0,-1-5 0,-17-57 0,-14 36 0,-10-36 0,-2 53 0,-13 8 0,-3 10 0,7 2 0,1 11 0,20-3 0,22 6 0,14-2 0,15-6 0,23-32 0,-29-4 0,-3-8 0,-29 14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4:36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24575,'0'18'0,"0"-1"0,-6 1 0,5 0 0,-4 0 0,5 7 0,0 8 0,0 2 0,7 20 0,-5-25 0,5 16 0,-7-19 0,-4 3 0,3-12 0,-3-6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2:12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24575,'0'83'0,"-9"13"0,40-6-979,-27 5 979,32-13 0,-30-10 321,36-6-321,-32-34 163,14-11-163,-20-57 0,-4 12 0,0-15 495,0 25-495,12 0 0,-5 9 0,15 9 0,-5 9 0,3 20 0,15 27 0,-13 9 0,2-1 0,-25-15 0,-5-30 0,-13-6 0,7-4 0,-18-11 0,9-6 0,-2-3 0,12-4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2:13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24575,'6'17'0,"-5"8"0,17 4 0,-6 12 0,12 3 0,-4 12 0,-9 1 0,7 0 0,-15 7 0,5-27 0,-13 2 0,-6-21 0,-1-8 0,-7-2 0,13-23 0,-16-10 0,19 4 0,-10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2:13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24575,'5'-5'0,"-1"0"0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2:14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24575,'3'0'0,"10"0"0,3 0 0,4 0 0,-7 0 0,1 0 0,0-4 0,0 3 0,-9-3 0,-1 4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2:14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24575,'8'5'0,"-2"-1"0,7-4 0,0 0 0,4-11 0,9 1 0,5-14 0,-9 10 0,-5 2 0,-12 8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2:15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53 24575,'5'13'0,"-4"14"0,5 22 0,-6 17 0,0 21 0,0 1-2510,-16 8 2510,12-15 0,-25-10 800,26-25-800,-15-21 414,17-21-414,-3-27 0,14-26 0,-7-24 0,18-23 648,-14 21 0,0-3-648,3 9 0,1 2 0,-3 7 0,1 6 0,3-7 0,1 76 0,-7-4 0,20 30 0,-1 37 0,0 4 0,10-13 0,-9 13 0,-5-15 0,-16-59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2:15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24575,'25'0'0,"8"0"0,16 0 0,8-14 0,1 1 0,-3-12 0,-28 14 0,-5 3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2:16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106 452 24575,'6'-14'0,"5"-3"0,-10 3 0,0 0 0,-6 5 0,-8 5 0,-27 49 0,24-19 0,-25 38 0,39-37 0,-5-7 0,7-6 0,8-9 0,-6 3 0,13-7 0,-8 3 0,6-4 0,-4-4 0,2-5 0,10-34 0,-12-2 0,23-34 0,-29 6 0,10 4 0,0 1 0,-11-6 0,2 18 0,-2 8 0,-3 27 0,-3 16 0,4 17 0,0 17 0,0 20 0,0 7 0,0 2 0,0 14 0,0-7 0,0-3 0,0-17 0,4 4 0,-3-32 0,3-9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2:16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170 503 24575,'-8'-6'0,"6"-2"0,-10 7 0,6-7 0,-3 7 0,-4 2 0,2 4 0,-3 9 0,-3 4 0,-4 10 0,-6 4 0,10 14 0,4-19 0,21 3 0,-2-24 0,43-45 0,-25-7 0,9-41 0,-3-13 0,-20 26 0,-4 1 0,6-18 0,-3 5 0,-9-1 0,-8 84 0,5 26 0,-5 33 0,-2 30 0,8-15 0,-3-3 0,0 0 0,5-7 0,0 14 0,0-60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2:17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24575,'-5'18'0,"3"-4"0,-8 3 0,8 4 0,-10 5 0,10 14 0,-14 24 0,14-10 0,-7 31 0,9-46 0,0 3 0,4-33 0,-3-5 0,3-4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4:36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24575,'18'0'0,"-1"-5"0,1 3 0,7-11 0,1 12 0,1-12 0,-6 12 0,-12-5 0,-5 6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2:1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24575,'9'-27'0,"-7"10"0,7-15 0,-9 14 0,4 4 0,-3 1 0,3-1 0,-4 16 0,5-1 0,-3 24 0,3 17 0,-5-12 0,0 7 0,0-20 0,0-11 0,0 2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2:17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24575,'0'27'0,"13"7"0,-3-7 0,14 16 0,-6-2 0,-7 15 0,7 1 0,-16 14 0,8-5 0,-12-17 0,-6 2 0,-7-3 0,-6 0 0,-10 8 0,-3-4 0,-12 11 0,-1-25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2:20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47 24575,'-4'-5'0,"-2"0"0,-3 5 0,4 5 0,-4 0 0,8 8 0,-10 8 0,9-2 0,-11 14 0,12-13 0,-5 2 0,21-6 0,29 8 0,-5-12 0,28 7 0,-39-19 0,15-46 0,-31 20 0,-5-57 0,-15 51 0,-9-8 0,7 31 0,-8 1 0,7 7 0,-8 5 0,3 9 0,0 12 0,3-6 0,6 1 0,3-11 0,3 1 0,1 3 0,9-6 0,17 5 0,34-44 0,-28 28 0,16-30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2:20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46 24575,'-10'-31'0,"2"16"0,8 21 0,0 26 0,0 3 0,9 20 0,-6 9 0,16 9 0,-16 0 0,21-2 0,-12-14 0,5-8 0,-1-18 0,-14-11 0,6-22 0,-3-4 0,-3-11 0,7-2 0,-4 9 0,1-2 0,2 11 0,-3-4 0,6 13 0,-2-2 0,2 8 0,5 2 0,4 8 0,7 9 0,-3 3 0,-9 0 0,-2-10 0,-12 3 0,0-18 0,-7 9 0,-4-18 0,-45 10 0,24-18 0,-45-4 0,56-9 0,-8-4 0,26 13 0,-3 2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2:2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24575,'4'5'0,"-3"14"0,3-8 0,2 14 0,-5 0 0,12 1 0,-11 14 0,18 2 0,-17 7 0,23 0 0,-23 7 0,10-19 0,-13 3 0,0-22 0,-5 4 0,-8-11 0,0-3 0,-6-17 0,14-19 0,0 14 0,5-7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2:21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24575,'4'-10'0,"1"5"0,0 1 0,-1 4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2:21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24575,'-10'0'0,"5"4"0,1 1 0,-2 8 0,5 1 0,-4 11 0,5 8 0,0 16 0,0 2 0,0 5 0,0 34 0,9-20 0,5-1 0,4 7 0,27 5 0,-23-45 0,6-5 0,-20-18 0,4-7 0,-11-2 0,3-4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2:22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12 222 24575,'6'-20'0,"-2"4"0,-4-9 0,0 0 0,0-1 0,0-22 0,-4 21 0,3-8 0,-9 46 0,9 11 0,-5 16 0,6-4 0,0-8 0,8 1 0,-6-10 0,10 6 0,-11-18 0,4-1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2:23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94 24575,'-9'22'0,"1"2"0,8-10 0,0 4 0,0 8 0,10-2 0,-4-1 0,24 1 0,-13-17 0,19-1 0,-16-13 0,11-22 0,-20-4 0,2-17 0,-13 8 0,-8-11 0,1 27 0,-17-9 0,-1 29 0,-7 5 0,9 7 0,6 3 0,11 0 0,-3 12 0,8 11 0,-5-6 0,18 3 0,-9-24 0,9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2:23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24575,'-5'8'0,"0"9"0,5 9 0,8 8 0,1-1 0,9 7 0,0 2 0,2 13 0,1 3 0,6 13 0,-3 9-833,-6 15 833,-4-45 0,-1 4 0,-10 22 0,-2 1 0,8-22 0,-2-2 0,-12 14 0,-4-5 0,-3 2 0,-26-11 0,9-27 0,4-7 0,10-19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4:39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77 311 24575,'5'-4'0,"-1"-5"0,-4-12 0,0-6 0,0-6 0,-7 0 0,5-8 0,-25-3 0,15 2 0,-9 10 0,10 16 0,10 8 0,-3 15 0,18-2 0,1 16 0,11-6 0,-5 3 0,1-7 0,4-5 0,-6-2 0,-4 4 0,-12-2 0,-4 7 0,0-3 0,0 3 0,13 31 0,-2-23 0,8 22 0,5-38 0,-17-1 0,8-4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4:11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1905 0 24575,'-5'3'0,"-2"3"0,-7 18 0,-6 10 0,-11 16 0,-12 5 0,-9 12 0,9-11 0,-7 11 0,2-3 0,0 1 0,-4 4-1116,2 1 0,-9 12 0,0 1 1,5-9 1115,9-15 0,3-5 0,-5 5 0,0 2 0,-7 7 0,-1 2 0,1-2 0,6-9 0,2-2 0,3-7 0,-3 3 0,-9 11 0,-6 6 0,1-3 0,9-10 0,5-8 0,1-2 0,-12 19 0,-7 8 0,7-9 0,16-18 0,2-1 0,-21 31 0,7-5 0,19-24 0,20-23 0,8-13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4:12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1188 1 24575,'-5'-1'0,"4"6"0,-14 12 0,12 2 0,-25 11 0,10 0 0,-15 13 0,-3 4 0,-2 11 0,-11 3 0,-3 8 0,6-20 0,-3 3 0,2 5 0,0 0-622,-4-2 0,0 1 622,7 1 0,4-2 0,-19 22 0,22-24 0,0 1 0,10-14 0,-2 2 0,-24 32 0,2-1 0,-3 0-259,1-8 1,5-6 258,19-21 0,-9 15 0,34-45 0,3 18 0,-4-18 1211,1 12-1211,3-10 0,-3-5 0,4-1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4:13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2169 0 24575,'-9'0'0,"3"5"0,-2-4 0,7 7 0,-11-2 0,5 8 0,-14 4 0,-23 34 0,-8 1-716,11-8 0,-2 4 716,-1-4 0,-7 6 0,-6 8 0,-10 12 0,-4 3 0,6-6 0,4-4 0,3-4 0,-9 9 0,13-14 0,-7 7 0,-5 4 0,-2 2 0,0 1 0,3-2 0,5-4 0,-6 9 0,3-3 0,3 0 0,0-2 0,0-1-712,3-5 0,-1-1 0,1-1 1,2-1-1,4-1 712,-4 5 0,1 1 0,7-5 0,11-10 0,-2 16 0,1-5 0,1-5 0,7-16 0,10-19 0,15-15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4:26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24575,'0'14'0,"4"-1"0,5-8 0,12 7 0,19-10 0,23-4 0,9-1 0,-11 3 0,5-3-228,-1-3 0,7-4 0,5 3 228,3 4 0,6 4 0,5-1 0,2-1 0,-1-5 0,5-1 0,2-2 0,-1 1 0,-5 3 0,5 2 0,-4 2 0,-1 1 0,0-2-788,6-4 0,5-1 0,-10 0 0,-24 4 788,-6 3 0,-22 4 0,-14-3 0,-19 7 0,-5-7 0,-4 3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4:28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24575,'15'5'0,"-7"-1"0,23-4 0,-9 0 0,12 0 0,-1 8 0,7-6 0,9 5 0,8-7 0,36 14 0,-22-10 0,-11 8 0,1 0 0,10-10 0,-1 7 0,2 1 0,25-8-574,-31 3 1,1 0 573,-12-5 0,-1 0 0,43 0 0,-47 0 0,2 0-291,11 0 0,-2 0 291,28 0 0,-27 4 0,-3 0 0,-5-1 0,20 11 0,-40-8 0,0 1 0,-21-2 0,-9-5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4:39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24575,'6'0'0,"-3"0"0,15-4 0,-5 3 0,8-4 0,62-2 0,14 5 0,-18-6 0,2 0 0,-28 7 0,-3 0 0,42-8 0,-45 9 0,6 1 0,7-2 0,-3-4 0,2 0 0,14 4 0,-1 0 0,-17-5 0,-2 1 0,6 5 0,-3 0 0,19 0 0,-11 0 0,1 0 0,11 0 0,-14 0 0,-1 0 0,19 0 0,-18-4 0,4-1 0,-1 4 0,-2 0 0,-6-4 0,0 0-219,9 4 1,-2 2 218,16-1 0,6 0 0,-4-10 0,-21 9 0,0-1 0,28-8 0,-34 9 0,-2 2 0,18-1 0,3 0 0,2 0 0,16 0 0,2 0 0,-1 0 0,-13 0 0,-15 0 0,-2 0 0,1 0 0,-11 0 0,0 0 0,1 0 0,2 0 0,2 0 0,1 0 0,-5 0 0,-1 0 0,1 0 0,-8 0 0,-22 0 0,-19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4:41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24575,'-6'4'0,"2"5"0,4 1 0,0 7 0,0-3 0,-7 11 0,5 1 0,-6 8 0,8-1 0,-5-7 0,4 3 0,-9-14 0,5 3 0,0-13 0,0-1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4:42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24575,'13'0'0,"-3"0"0,7 0 0,4 0 0,12 0 0,16-15 0,22 12 0,10-27-556,8 26 556,5-23 0,-39 25 0,0 1 0,31-9 0,7 10 0,-16 0 0,-22 0-41,43 0 41,-42 0 0,29-8 0,-48 7 0,11-7 0,-28 8 555,10 0-555,-7-4 42,-4 3-42,3-3 0,-16-1 0,7 4 0,-4-3 0,5 4 0,0-4 0,-1 3 0,-8 1 0,0 9 0,-5 5 0,0 0 0,0-1 0,0 4 0,0-5 0,0 13 0,0-10 0,0 22 0,0-16 0,0 16 0,0-11 0,0-6 0,0 0 0,0-11 0,-5-3 0,4-2 0,-3-4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4:52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1 277 24575,'4'5'0,"1"-1"0,4-4 0,11 0 0,10 0 0,61-8 0,15-4 0,-53 4 0,3 0-800,15 0 1,15-2 0,2 1-1,-12 2 800,0 0 0,1 0 0,-1-2 0,11-3 0,3 1 0,-8 1 0,-8 3 0,-4 1 0,6-1 0,-1-2 0,8-2 0,3-1 0,-3 1 0,-7 3 0,2 1 0,-6 2 0,9 0 0,10-3 0,14-1 0,4-1 0,-5 1 0,-15 3 0,-17 3 0,-10 2 0,7-1 0,22-3 0,13-2 0,-5 0 0,-22 3 0,14 4 0,0 0 0,-89 0 0,0 0 0,-23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4:53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338 203 24575,'-73'12'0,"9"7"0,15-17 0,9 7 0,13-4 0,-2-3 0,14 7 0,-6-3 0,11 0 0,1 3 0,8-8 0,25 4 0,15-5 0,26 0 0,-2-9 0,13-5 0,-2 3 0,5 6 0,6 1-1108,-1-5 0,14-4 0,2 0 0,-10 2 1108,-14 3 0,-7 1 0,4 1 0,23 1 0,3 0 0,-5-2-429,-24-4 1,-4-3 0,3 3 428,25 3 0,6 4 0,-5-1 0,-23-2 0,-4 0 0,4 0 0,4 1 0,5-1 0,0 2 0,-5-1 0,-3 2 0,-4 0 0,2-2 0,11-1 0,3-2 0,-7 1 0,2 0 0,-7 2 0,-13 0 0,-11 1 0,-21 5 0,-22 0 0,-2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4:39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0 246 24575,'0'-20'0,"8"-3"0,-6-17 0,14-2 0,-14-7 0,6 7 0,-8 12 0,0 36 0,0 17 0,10 33 0,-8 1 0,21 22 0,-20-11 0,19 4 0,-20-17 0,6-6 0,-8-22 0,0-5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5:43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24575,'9'7'0,"6"-5"0,32 5 0,17-7 0,31 0-1783,-30 0 1,4 0 1782,4 1 0,7-2 0,-2-2 0,7-2 0,-5 1 0,9 3 0,0 0 0,-2-6 0,6-2 0,-12 2 0,-20 6 0,-5-1 222,16-3 1,-9 0 0,-27 5-1,-6 0 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5:44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470 535 24575,'13'0'0,"1"-21"0,4 0 0,1-26 0,-9 5 0,7-6 0,-15-1 0,7 0 0,-28-2 0,1 2 0,-23-4 0,5 8 0,-3 11 0,3 8 0,-16 32 0,6 9 0,1 31 0,3 12 0,12-16 0,2 6 0,-3 14 0,0 11 0,5 3 0,7 6 0,6 4 0,3-1 0,3 0 0,4 1 0,9-1 0,13 6 0,9 0 0,6-13 0,5-14 0,11-14 0,27-11 0,3-19 0,0-34 0,-27 3 0,-5-2 0,-12-6 0,-6-1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5:45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50 554 24575,'-10'8'0,"4"-1"0,-4 9 0,8 5 0,-11 6 0,12 13 0,-7-5 0,8 5 0,0-13 0,11 0 0,-3-8 0,31 13 0,2-12 0,0 0 0,2-24 0,-23-38 0,-5-11 0,12-10 0,-12 2 0,-4 1 0,-1 11 0,-34-10 0,-5 30 0,-15-14 0,13 36 0,15 8 0,1 12 0,23 58 0,-12-37 0,30 19 0,8-1 0,-6-22 0,31 21 0,-38-38 0,37-32 0,-21-4 0,7-11 0,-3-6 0,-6-17 0,0-24 0,-27 32 0,-7-2 0,-14-4 0,-4 0 0,5-1 0,-4 1 0,-24-6 0,-3 10 0,11 19 0,-15 10 0,60 66 0,21 9 0,40 7 0,-8-16 0,22-21 0,-50-14 0,-2-9 0,-23 0 0,-8 4 0,0 5 0,-18 14 0,9 4 0,-9 16 0,13 6 0,0 1 0,0 12 0,0-4 0,22 21 0,-6-29 0,24-4 0,-4-35 0,-16-11 0,2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5:46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56 24575,'6'-9'0,"-2"-4"0,-4 2 0,-4 2 0,-2 1 0,-7 7 0,-1-3 0,-7 15 0,-1 3 0,-5 17 0,4 6 0,-2 50 0,13-14 0,5-23 0,4 1 0,18 20 0,10-20 0,4-5 0,6-2 0,34 18 0,-49-77 0,3-26 0,0-7 0,0-17 0,-6 7 0,-3 1 0,-4 8 0,-22-3 0,-1 19 0,-38-17 0,27 34 0,-14 17 0,34 19 0,4 27 0,22 38 0,-9-32 0,11-5 0,5-5 0,1-15 0,47-13 0,-34-23 0,25-36 0,-38 8 0,5-40 0,-24 47 0,2-16 0,-13 44 0,0 12 0,0 40 0,0-3 0,7 15 0,-5-33 0,13-14 0,-9-8 0,11-7 0,7-10 0,23-25 0,-2-10 0,7-14 0,-21 7 0,-9-14 0,-11 30 0,0-12 0,-10 49 0,11 7 0,-10 31 0,5 11 0,-7 13 0,-8-7 0,5-8 0,-5-16 0,8-12 0,0-12 0,0-5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5:46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24575,'11'42'0,"-2"-2"0,-9-7 0,8 7 0,-6 2 0,16 7 0,-16 6 0,16 3 0,-16 6 0,8 0 0,-10 7 0,0-5 0,0 27 0,0-52 0,0 9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5:47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24575,'32'0'0,"17"-15"0,17 1 0,13-4 0,-12 5 0,3 0 0,-20 5 0,0 1-368,24-3 0,-3 1 368,10-2 0,-16 11 45,-25 0 1,-23 0-1,-9 0 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5:47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24575,'0'25'0,"0"1"0,9 14 0,-7-5 0,7 12 0,-9-12 0,0 5 0,-6-5 0,5-16 0,-4-4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5:48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24575,'15'-32'0,"-3"10"0,-12 17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5:49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24575,'7'25'0,"-5"15"0,5 24 0,-7 11 0,-10 11 0,8-6 0,-17 1 0,17-29 0,-11-9 0,12-30 0,-3-12 0,11-13 0,3-17 0,14-20 0,3-8 0,18-29 0,-11 27 0,16-10 0,-28 47 0,6 7 0,-14 20 0,15 23 0,-16-2 0,14 47 0,-25-26 0,3 10 0,-1 0 0,-4-11 0,4 25 0,12-55 0,19-17 0,42-33 0,-15-13-205,-20 10 0,-3-3 205,1-27 0,-4-14 0,-5 20 0,-15-10 0,-3 39 0,-24-3 0,4 28 0,-9 0 0,10 23 410,-17 16-410,8 24 0,-6 12 0,0 12 0,19 6 0,-8-4 0,10-2 0,20-6 0,-7-32 0,25-9 0,4-35 0,-2-17 0,15-23 0,-19-8 0,-1-13 0,-6 2 0,-2-5 0,0 4 0,5-3 0,-2 3 0,3-16 0,-11 18 0,-21 48 0,7 10 0,2 2 0,-3 10 0,20 17 0,1 42 0,17 6 0,-21-13 0,-3 2 0,4 16 0,-9-4 0,-16-46 0,-4-17 0,-12-4 0,0-8 0,-22 3 0,25-4 0,-9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9:54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24575,'0'5'0,"0"-1"0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3:48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10 24575,'-4'-5'0,"-2"1"0,-3 4 0,4 8 0,22 2 0,3 8 0,20 0 0,1 0 0,0 0 0,32 12 0,-25-10 0,16 9 0,-38-20 0,-2 13 0,-14-14 0,2 12 0,-35 5 0,-28 2 0,2-5 0,-3-1 0,-34 13 0,1-2 0,54-19 0,14-1 0,9-12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4:39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24575,'68'0'0,"-24"0"0,34 0 0,-35-13 0,-24 10 0,-2-10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9:55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0 942 24575,'0'10'0,"0"-1"0,0-8 0,0-6 0,0-16 0,65-20 0,15-16-1166,-21 29 1,15-2-1,5-1 1,-6 1 1165,1-2 0,-3-1 0,5 0 0,1 0 0,4 0 0,4-2 0,2 1 0,-10 4 0,4 0 0,1-1 0,-2 1 0,-3 0 0,4-4 0,-3 0 0,-1 0 0,1 2 0,6-1 0,3 2 0,-5 0 0,-9 3 0,17-11 0,-25 10 0,-43 20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9:56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24575,'26'52'0,"5"6"0,34 14-1789,-24-30 1,4 2 1788,12 5 0,4 0 0,1 3 0,5 2 0,-3-7 0,5 1 0,-5-2 0,3 5 0,-3-1 0,-10-9 0,2 2 0,-6-5 0,-2-2 0,-4-3 0,-2 0 0,1 0 61,1-2 0,2-2-61,3 2 0,1 0 0,-2-2 0,-3-2 0,15 6 0,-23-12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06:20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1323 20 24575,'-4'1'0,"-1"2"0,0-12 0,-4 8 0,-11-7 0,7 7 0,-15-3 0,3 4 0,8 0 0,-7 0 0,14 0 0,1 0 0,-9 0 0,-4 0 0,-2 0 0,0 5 0,6-4 0,4 4 0,-4 0 0,4 0 0,-5 0 0,4-1 0,1 0 0,5-3 0,-1 4 0,-3-1 0,2-3 0,-2 3 0,-1-4 0,4 0 0,-8 4 0,7-3 0,-21 11 0,17-10 0,-17 9 0,11-10 0,0 7 0,0-6 0,4 2 0,6-4 0,-13 4 0,8-3 0,-13 3 0,6 0 0,3-3 0,-2 8 0,12-8 0,-16 3 0,10-4 0,-26 5 0,21 2 0,-33 5 0,34-6 0,-17 4 0,26-9 0,-2 3 0,0 1 0,-2 1 0,1 0 0,-4 2 0,7-2 0,-13 6 0,8-1 0,-9 3 0,11-3 0,0 4 0,8-5 0,-3 3 0,4-4 0,-5 1 0,5-1 0,-3-4 0,7 4 0,-8-8 0,8 11 0,-7-10 0,7 10 0,-8-11 0,4 11 0,0-6 0,-4 7 0,8-3 0,-7-1 0,7 0 0,-9 4 0,9 1 0,-4 1 0,0-6 0,4-1 0,-3-3 0,4 4 0,0 1 0,0-1 0,0 4 0,0-2 0,0 2 0,0 0 0,0-3 0,0 7 0,0-7 0,0 7 0,0-3 0,0 4 0,0 0 0,0 0 0,4-4 0,-3-1 0,8-4 0,-8 5 0,11-8 0,-10 10 0,10-10 0,-7 3 0,0-1 0,7-7 0,-2 7 0,0-2 0,14 3 0,-16 0 0,22 1 0,-11-5 0,1-1 0,2 0 0,-12-3 0,8 3 0,-8 0 0,7-2 0,-6 2 0,6-4 0,-6 0 0,11 4 0,-7-3 0,4 7 0,-6-7 0,5 3 0,-6-4 0,9-4 0,-7 3 0,4-3 0,-4 4 0,3 0 0,-6-4 0,6 3 0,-3-3 0,4 4 0,-8-5 0,6 4 0,-10-3 0,7 0 0,-4 3 0,1-3 0,7-1 0,-5 4 0,10-7 0,-12 7 0,8-7 0,0 7 0,1-4 0,3 5 0,-8-4 0,3 3 0,12-11 0,-7 11 0,2-11 0,-8 11 0,1-3 0,-1 4 0,12-4 0,-16-2 0,9 1 0,-6-5 0,3 9 0,-3-12 0,-2 11 0,5-17 0,-7 12 0,11-13 0,-8 8 0,2-1 0,-3 6 0,-8-1 0,3 7 0,-2-8 0,3 4 0,0-4 0,2-4 0,5-5 0,3-4 0,0 4 0,-7 2 0,-4 6 0,-2-3 0,0-1 0,3 4 0,-4-13 0,1 15 0,3-23 0,-3 22 0,0-15 0,3 15 0,-7-6 0,3 2 0,-1 4 0,-3-1 0,3 1 0,-4-4 0,5-2 0,-4 1 0,3-8 0,-4 7 0,0-7 0,0 4 0,0 4 0,-4 5 0,3 5 0,-4 4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06:41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0 424 24575,'32'-15'0,"17"-8"0,24-5 0,15-13 0,-38 23 0,2-1 0,23-15 0,4-2 0,1 4 0,-1 0-559,-7-2 1,-3 2 558,-11 6 0,-11 4 68,-17 3 1,-15 10-1,-10 5 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06:42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0 617 24575,'36'-23'0,"16"-5"0,21-6 0,-26 11 0,2-3 0,2-3 0,4-4 0,2 1 0,5-3 0,-2 2 0,5-2 0,5-2 0,-5 5 0,10-3 0,0 0 0,-12 6 0,-4 5 0,-4 2 0,27-13 0,-15 7 0,-48 20 0,-23 8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7:22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7:22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15 315 24575,'-5'4'0,"-3"-3"0,7 8 0,13-28 0,11-5 0,23-26 0,5-6 0,4 5 0,-6 8 0,-4 8 0,-11 13 0,-13 4 0,-9 11 0,-12 3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7:35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89 24575,'0'-10'0,"0"-3"0,0 3 0,0-3 0,-4 3 0,3-3 0,-8 7 0,4-6 0,-8 10 0,3 2 0,-11 13 0,1 11 0,-7 13 0,-4 14 0,15 6 0,-7 22 0,21-25 0,59-17 0,9-8 0,-32-10 0,32-10 0,0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7:36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84 24575,'5'-9'0,"-1"-5"0,-4 4 0,0-7 0,-4 7 0,-1 1 0,0 0 0,-4 8 0,0-3 0,-1 8 0,-3 1 0,-4 12 0,3 4 0,-7 9 0,12 10 0,2-5 0,7 5 0,11-10 0,-1-13 0,11 0 0,21-29 0,-8 1 0,21-31 0,-33 8 0,3-19 0,-23 28 0,6-3 0,-8 38 0,0-3 0,0 18 0,0-11 0,4-1 0,1-8 0,8 5 0,1-9 0,-4 4 0,-2-5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7:37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20 320 24575,'-8'60'0,"5"-13"0,-1 9 0,0 5 0,4 27 0,0 1 0,9-10 0,-1-2 0,3-62 0,-16-44 0,2-42 0,-2-18 0,0-2 0,5 6 0,0 8 0,4 8 0,15 27 0,-3 12 0,18 17 0,4 31 0,-9 2 0,6 39 0,-26-21 0,-6 19 0,-4-53 0,10-9 0,12-65 0,7 5 0,-8-23 0,-6 30 0,-3 2 0,-8 1 0,12-23 0,-15 61 0,0 26 0,0 8 0,-10 32 0,8 8 0,-8 14 0,10 9 0,0 2 0,14-3 0,3 10 0,5-45 0,-4-1 0,6-64 0,-5-25 0,-3-6 0,0-6 0,-4 7 0,-3 2 0,4-44 0,-4 52 0,-9 52 0,0 84 0,5-51 0,-4 49 0,13-84 0,-4-5 0,7-9 0,-1-5 0,15-51 0,-13 25 0,5-26 0,-16 54 0,-15 28 0,6 21 0,-7 18 0,9-15 0,15-2 0,-6-23 0,16-6 0,-9-10 0,-1-13 0,10-47 0,-16-6 0,0-20 0,-3-2 0,-10 8 0,1 8 0,0 25 0,-2 77 0,5-23 0,9 38 0,12-42 0,5 7 0,8-12 0,14 7 0,-18-8 0,6 0 0,-27 15 0,-18 10 0,-2 25 0,-4-13 0,8 2 0,7-20 0,0-5 0,23 2 0,-3-2 0,29-27 0,6-10 0,-8-3 0,1-18 0,-7-4 0,-26 8 0,-11-2 0,-10 42 0,0 23 0,1 12 0,5 7 0,0-8 0,5-10 0,1-14 0,0 2 0,6-11 0,-10 3 0,6-4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4:40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24575,'-5'15'0,"1"-4"0,4 14 0,0-7 0,0-4 0,0-1 0,0 0 0,0-7 0,0 2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7:38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24575,'7'0'0,"-4"0"0,25 0 0,2 0 0,47-9 0,-13 6 0,-9-7 0,-3 0 0,-13 8 0,3-9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7:46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24575,'4'10'0,"5"-5"0,14 12 0,11-14 0,24 10 0,29-1 0,-14-11 0,2 0 0,-13 6 0,0-2 0,11-9 0,-2-2 0,-13 5 0,-6-1 0,6-8 0,6 6 0,-63-3 0,1 2 0,-10-1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6:51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579 0 24575,'-33'0'0,"-8"0"0,-7 10 0,-1-4 0,-2 0 0,-24 6 0,9 0 0,4 1 0,10 1 0,-6 11 0,85 71 0,-7-38 0,6 23 0,1 6 0,0 3 0,-25 2 0,-8 3 0,4-40 0,-5 0 0,-12 10 0,-7 6 0,2-11 0,-10 13 0,7-23 0,5-7 0,16-26 0,14-5 0,9-3 0,72-25 0,-28-1 0,4-3 0,10 0 0,0 0 0,3-5 0,-9 4 0,-9 7 0,-18 4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6:52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24575,'10'0'0,"6"-11"0,6 8 0,14-21 0,13 20 0,8-23 0,7 24 0,22-26 0,-20 12 0,-5-4 0,-31 7 0,-24 14 0,-2 15 0,-14 57 0,-3 1 0,7 2 0,0 3 0,-1-24 0,3 3 0,10 11 0,5 9 0,1-5 0,-1 2 0,3 3 0,1-8 0,4 8 0,1 1 0,-3-10 0,2 4 0,-1-2 0,2 6 0,1 5 0,-4-16 0,-3-5 0,3 19 0,-21-63 0,-12 4 0,0-8 0,-44 5 0,27-9 0,-23 0 0,32-8 0,-1 0 0,-2 0 0,9 0 0,3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7:49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398 558 24575,'-4'-9'0,"3"-1"0,-11 0 0,10 0 0,-14-2 0,9-1 0,-8-3 0,3-2 0,0 0 0,-2-6 0,-2-10 0,7-14 0,-14-38 0,19 21 0,-10-27 0,14 59 0,22-6 0,-8 33 0,19-7 0,-9 11 0,16 18 0,-18 3 0,15 56 0,-53-29 0,-8 3 0,12 4 0,-5 5 0,-29 18 0,-15 9 0,7-12 0,16-21 0,2-3 0,-8 10 0,-4 5 0,19-18 0,25-27 0,40-11 0,16-22 0,22-10 0,0-22-1573,2-7 1573,-37 21 0,0-1 0,9-7 0,-1 1 0,22-22 0,-10 8 0,-28 33 0,-26 12 0,-1 7 0,-4-3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7:38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37 24575,'-5'-9'0,"-4"4"0,8-8 0,-7 11 0,3-6 0,0 23 0,-20 19 0,10 17 0,-17 22 0,10 0 0,9-7 0,-10-8 0,19-20 0,-4-18 0,17-29 0,9-8 0,4-18 0,-4 17 0,-1 5 0,-8 5 0,4 7 0,1-3 0,22 38 0,-14-10 0,6 29 0,-21-27 0,-11 4 0,-5-19 0,-34 9 0,4-19 0,-18-1 0,24-22 0,16-19 0,9 14 0,8-1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7:39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24575,'5'8'0,"-1"2"0,1 8 0,-3-4 0,3-1 0,-1-3 0,6-1 0,8-4 0,2-9 0,-5-6 0,-7-15 0,-8 1 0,0 2 0,0 66 0,0-6 0,0 48 0,0-17 0,0-3 0,0 14 0,10 0 0,-7-7 0,20-9 0,-20-9 0,10-20 0,-13-7 0,-8-19 0,-2-5 0,-15-4 0,-23-13 0,24-20 0,-12 13 0,36-10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7:39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24575,'0'-10'0,"13"22"0,-1 10 0,3 22 0,8 12 0,-20 8 0,21 9 0,-14 15 0,2-38 0,0-6 0,-4-54 0,11-39 0,6-28 0,-3 8 0,-6 21 0,0-2 0,5-29 0,3-11 0,-1 30 0,-2 46 0,-14-9 0,3 52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7:41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157 582 24575,'5'-24'0,"0"2"0,-5 9 0,-8 7 0,1-7 0,-29 29 0,8 1 0,-25 58 0,31-23 0,12 0 0,7-3 0,9-17 0,19 10 0,4-64 0,23-48 0,-24 24 0,2-26 0,-30 59 0,0 23 0,-7 4 0,5 26 0,-5 2 0,7 0 0,0-9 0,8-11 0,-2-13 0,15 1 0,-6-9 0,16-14 0,1-15 0,11-51 0,2-21 0,-7 14 0,-2-3-534,-6 18 1,0-2-1,-4 5 534,-3-5 0,-5 12 0,-3 13 0,-14 25 0,0 1 0,-6 17 0,-33 53 0,9 8 0,9 9 0,-1 18 0,3-7 0,0-10 0,3 1 0,4 16 0,3 9 0,2-15 1601,3 6-1601,17 3 0,11-70 0,36-31 0,11-46 0,-32 17 0,-2-3 0,18-31 0,-33 14 0,-29 66 0,4 11 0,-22 19 0,20 17 0,-9-16 0,17 10 0,5-27 0,2-2 0,6-14 0,28-58 0,-11 20 0,14-32 0,-30 64 0,-13 10 0,-5 21 0,0-8 0,0 1 0,15 7 0,3-5 0,16-3 0,6-10 0,2-7 0,15-20 0,-4-4 0,1-19 0,-13 3 0,-13 3 0,-13 0 0,-8 10 0,-7 2 0,-4 10 0,-6-2 0,0 11 0,-8 19 0,3 14 0,-5 43 0,9-15 0,3 15 0,15-28 0,3-4 0,7-14 0,8-10 0,-13-8 0,2-6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8:0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56 24575,'9'0'0,"-3"-8"0,-2 1 0,-4-6 0,0 0 0,-5 7 0,-4-2 0,-5 8 0,-10 7 0,-23 25 0,19 10 0,1 5 0,-25 24 0,30-24 0,10 0 0,27 7 0,42-24 0,2-17 0,3-6 0,9-1 0,14-17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4:40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24575,'0'-13'0,"0"7"0,0-2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8:05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33 154 24575,'-5'31'0,"5"-7"0,9-1 0,12-14 0,-6-4 0,20-16 0,-4-29 0,-1 12 0,-6-26 0,-19 28 0,-16-4 0,8 8 0,-16 10 0,12 0 0,-10 10 0,1-6 0,-9 8 0,-15 24 0,14-14 0,-3 23 0,24-19 0,5 19 0,0-12 0,54 25 0,-26-33 0,53 2 0,-50-28 0,2-10 0,-11-28 0,-13 4 0,0 0 0,-17 38 0,7 23 0,-7 26 0,8 2 0,13 2 0,-5-13 0,13-8 0,-14-17 0,1-1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8:07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20 412 24575,'0'38'0,"0"27"0,1 2 0,-2 5 0,-4-14 0,-1 1 0,5 14 0,0-2 0,-6 28 0,8-56 0,10-84 0,1-28 0,-9 19 0,-1-6-546,3-16 1,1-10 0,1 8 545,2 11 0,-2 6 0,-4 3 0,4 5 0,22-7 0,-9 24 0,21 69 0,-22 1 0,7 29 1636,-26-18-1636,0-14 0,-4-7 0,11-19 0,-6-5 0,23-32 0,2-22 0,0-7 0,9-32-230,-4 19 1,-5 3 229,-13 10 0,-4 12 0,-9 19 0,-4 12 0,-20 56 0,14 13 0,-9-2 0,-1 4-409,17-1 1,2-1 408,-7 2 0,0-1 0,7-3 0,2-2 297,-1 29-297,17-26 0,-5-24 0,22-16 0,-7-8 0,12-37 830,-1 0-830,9-43 0,-21 23 0,-3-2 0,5-23 149,-3-19-149,-25 90 0,-9 20 0,6 42 0,-6 15 0,9-27 0,4-2 0,5-34 0,2-13 0,15-34 0,1-14 0,5-15 0,-3 9 0,-3 6 0,-8 20 0,-18 42 0,-2 25 0,-7 21 0,9 1 0,5 8 0,9-25 0,2-9 0,6-27 0,11-32 0,1-18 0,-9-20 0,-2-7 0,16 4 0,-4-1 0,-16-10 0,-9 9 0,-8 15 0,-8 26 0,-10 14 0,10 28 0,-2 0 0,29 14 0,-7-10 0,24 1 0,-11-10 0,28 1 0,-10-8 0,19 0 0,-23 0 0,-11 20 0,-71 56 0,22-16 0,-16 1 0,2-2 0,22-19 0,8 13 0,15-32 0,19-5 0,7-3 0,18-21 0,4-9 0,9-16 0,3-11 0,-5-9 0,-22-24 0,3-1 0,-39 36 0,-9 28 0,-4 9 0,-12 29 0,8 12 0,-16 35 0,22-5 0,-9-2 0,24-13 0,-9-17 0,23-7 0,-19-17 0,8-3 0,-12-7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8:07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24575,'20'0'0,"3"8"0,17-6 0,2 5 0,7 2 0,6-7 0,9 7 0,1-16 0,0-3 0,-7 6 0,34-13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8:08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 24575,'-7'20'0,"5"16"0,-16 29 0,15 23-1807,-7-37 0,-1 2 1807,10 3 0,-1-1 0,-11-6 0,0-1 1127,9 39-1127,-16-22 592,18-39-592,2-13 0,1-31 0,13 3 1895,-8 6-1895,8-5 0,-4 12 0,12-6 0,-6 8 0,10 6 0,8 28 0,-11 8 0,-1 19 0,-8 4 0,-27 4 0,8 22 0,-46-68 0,24-39 0,-12 6 0,24-25 0,4-16 0,11 27 0,0-13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8:08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88 24575,'0'3'0,"0"3"0,0 19 0,-8 1 0,6 8 0,-5-11 0,11-2 0,13-10 0,-3-14 0,16-11 0,-8-20 0,4-17 0,-2-7 0,-8 17 0,-7 7 0,-5 32 0,-4 7 0,0 30 0,0 30 0,0-9 0,0 41 0,9-50 0,-7 25 0,7-41 0,-9-3 0,-12-23 0,1 5 0,-19-9 0,12-4 0,1-3 0,12-3 0,5 5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8:10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0 391 24575,'0'9'0,"13"-21"0,-2-3 0,4-28 0,1 1 0,-14-13 0,7-10 0,-9-1 0,-8 9 0,2 20 0,-8 29 0,9 14 0,-1 12 0,12 0 0,6 3 0,11-3 0,7-5 0,3 2 0,7-13 0,10 5 0,-13-7 0,-1 0 0,-33 8 0,-7 9 0,-11 9 0,6 29 0,1-16 0,8 16 0,0-29 0,8-4 0,-2-8 0,7-8 0,1 3 0,0-7 0,3-2 0,25-60 0,-21 24 0,12-34 0,-32 51 0,-2 7 0,-8 11 0,8 12 0,-3 14 0,-5 17 0,7 8 0,5-12 0,4-8 0,13-13 0,1-11 0,-10-1 0,4-5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8:11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6 585 24575,'-5'-1'0,"5"6"0,9 6 0,1 2 0,7-6 0,26 4 0,20-31 0,7-11 0,20-6 0,-32-3 0,4-11 0,-12 1-341,-20 8 0,-7-1 341,5-19 0,-5 0 0,-8-26 0,-28 30 0,-6 11 0,-21 93 0,19 18 0,-2-9 0,2 10-872,13-1 1,5 6-1,-3-2 872,-16 12 0,1 1 0,12-5 0,4 5 0,3-1 0,3-1 0,3-1 0,2-5 0,4 5 0,3-3-138,8 25 1,1-13 0,-4-34 0,-9-9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8:12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1 490 24575,'8'10'0,"8"3"0,18 3 0,14 3 0,10-8 0,8-8 0,3-6 0,6-12 0,4-23 0,-8-7 0,-38 6 0,8-38 0,-46 67 0,-8 6 0,6 12 0,-6 2 0,12 15 0,-13 8 0,12 9 0,-7 7 0,9-1 0,0 1 0,17 5 0,-9-26 0,22-1 0,-15-32 0,27-42 0,-13-5 0,4-18 0,-2-7 0,-13 21 0,-2-3 0,2-9 0,1-8 0,-4 15 0,0 1 0,2-13 0,-17 122 0,7-7 0,0-9 0,26-5 0,-14-18 0,23 1 0,-26-11 0,-10 11 0,-16 3 0,-17 17 0,0 22 0,11-12 0,3 16 0,21-28 0,23-11 0,6-9 0,28-29 0,3-10 0,-9 0 0,3-9 0,-10 0 0,-36 16 0,-3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8:12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24575,'-31'42'0,"7"1"0,24-16 0,0 6 0,0-7 0,16 1 0,-12-17 0,12-1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8:14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3 185 24575,'4'5'0,"-3"-5"0,4-5 0,-11-8 0,5-8 0,-4-6 0,5-6 0,0-1 0,0 8 0,8 9 0,8 5 0,0 11 0,11 8 0,-9 7 0,16 32 0,-10 2 0,3 0 0,-18-13 0,-4-34 0,-5-20 0,0-23 0,0-9 0,0 10 0,8 17 0,-1 20 0,13 16 0,-2 6 0,7 7 0,0 0 0,-6-3 0,-3-5 0,-5 0 0,2-5 0,-7-2 0,2-5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4:41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17 189 24575,'0'-18'0,"-7"-36"0,5 20 0,-5-19 0,7 33 0,8 15 0,-2 1 0,10 18 0,3 12 0,0 16 0,6 13 0,-5-4 0,-9-9 0,2-15 0,-12-26 0,-4-13 0,1-22 0,-5-1 0,7 6 0,4 9 0,1 14 0,4 2 0,11 4 0,-4 15 0,0-7 0,3 19 0,-16-12 0,12 2 0,-14-7 0,3-6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8:14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47 24575,'-8'-11'0,"-5"-6"0,-2 9 0,-1-3 0,6 11 0,-3 0 0,-3 12 0,-2 6 0,15 39 0,16 7 0,28-14 0,-13 8 0,5-8 0,39-41 0,-16-22 0,-21 4 0,-12-5 0,-15 9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8:14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24575,'23'5'0,"7"-4"0,8 12 0,-12-13 0,-18-11 0,-8-6 0,-4 1 0,-5 2 0,-1 6 0,-4 12 0,4 5 0,-3 12 0,-2 6 0,6 13 0,-7 2 0,14 13 0,-7 3 0,28 1 0,3-7 0,19-11 0,-5-21 0,7 2 0,12-20 0,32-10-201,-37-4 0,-1-2 0,20-9 1,-20 1-1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8:20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8880 65 24575,'-9'0'0,"-28"0"0,-17 0 0,-28 0 0,26 0 0,-8 0-1357,-7 0 0,-8 0 1,3 0 1356,-6 0 0,-10 0 0,13 0 0,-15 0 0,-9 0 0,-5 0 0,0 0 0,5 0 0,8 0 0,1 0 0,0 0 0,0 0 0,-2 0 0,-3 0-602,14 0 1,-4 0 0,-1 0-1,-1 0 1,0 0 0,1 0-1,3 0 1,2 0 601,-13 0 0,2 0 0,1 0 0,3 0 0,3 0 0,3 0 0,-16 0 0,6 0 0,2 0 0,-5 0-729,6 0 1,-3 0 0,-1 0 0,2 0 0,6 0 728,6 0 0,6 0 0,0 0 0,-7 0-211,4 0 0,-6 0 1,-3 0-1,-1 0 1,2 0-1,5 0 211,-18 0 0,4 0 0,3 0 0,-2 0 0,0 0 0,0 0 0,1 0 0,1 0-70,4 0 1,0 0-1,2 0 1,5 0 69,-3 0 0,4 0 0,-1 0 0,-6 0 0,-1 0 0,0 0 564,0 0 0,1 0 0,0 0-564,-3 0 0,1 1 0,7-2 1590,-6 0 0,14-2-1590,0-2 1899,-16-5-1899,15 5 0,-2-3 0,0 7 0,28-1 0,-1 1 0,-37 1 0,35 0 0,1 0 0,-22 0 0,17-2 0,-1 0 0,-20 1 0,7-3 0,1 0 0,12 4 1530,3-2 0,2 0-1530,9 2 2976,-18 0-2976,31 0 900,-5 0-900,11 0 357,-20 0-357,24 0 0,-11 0 0,17 0 0,-13-2 0,14-1 0,-8-3 0,18 5 0,3 2 0,2 6 0,0-1 0,-3 8 0,0-2 0,0-1 0,0 0 0,1-6 0,1 0 0,-1 3 0,2-2 0,0 5 0,0-2 0,0 2 0,0 1 0,0 20 0,0-12 0,0 26 0,0-25 0,0 17 0,0-16 0,0 13 0,0-11 0,0 10 0,0-12 0,0 5 0,-3-10 0,0 4 0,0-5 0,1-1 0,2-12 0,0 2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8:27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38 24575,'-10'0'0,"1"0"0,-2-8 0,1 6 0,0-10 0,-4 6 0,4-3 0,10 32 0,-2 9 0,27 39 0,-22 15-1035,5-35 0,0 2 1035,-7 6 0,-2 2 0,1 2 0,0 1-507,0-1 1,0 0 506,-6 1 0,0-1 0,6 4 0,-2 0 0,-12-6 0,0-1 0,12 3 0,0-1 0,-14-10 0,-1 0 0,8 11 0,0-2 0,-15 16 0,9-4 0,15-53 1956,9-16-1956,19-4 1127,14 0-1127,22 0 0,9-10 0,21-20 0,-22-6 0,-16 4 0,-32 13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8:28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317 770 24575,'-8'-11'0,"6"1"0,-11-4 0,12 0 0,-16-7 0,7-5 0,-27-40 0,5-19 0,4-9 0,12 45 0,3-1 0,10-3 0,3 3 0,-3-16 0,5-11 0,17 49 0,-4 8 0,7 1 0,0 8 0,-5 6 0,9 24 0,-10-11 0,0 35 0,-12-18 0,-18 51 0,0-29 0,-6 5 0,-21 34 0,-4 7 0,11-6 0,-1-3 0,-5-14 0,6-6 0,18 14 0,18-73 0,22-1 0,13-4 0,46-43 0,-14 13 0,-17-6 0,-3-2 0,-9 7 0,2-4 0,-32 27 0,-5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8:30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24575,'14'0'0,"3"0"0,4 8 0,6 1 0,6 8 0,-7-3 0,-5-1 0,-12-2 0,-5 2 0,-4 1 0,-13 13 0,-7 3 0,-30 12 0,10-20 0,-8 4 0,30-25 0,6 4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8:35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98 24575,'4'5'0,"1"-1"0,18-17 0,-11 10 0,12-18 0,-19 15 0,5-12 0,-9 8 0,-1-4 0,-21-1 0,-18 9 0,-10 5 0,-8 16 0,-13 40 0,23-3 0,17 0 0,4 3 0,10 16 0,17 1 0,6-1 0,9-12 0,28 28 0,-13-75 0,49-33 0,-6-41 0,-33 29 0,-2-2 0,17-43 0,-40-19 0,-9 51 0,-11-35 0,3 78 0,10 11 0,2 26 0,29 26 0,-13-18 0,27 30 0,-24-37 0,27 2 0,-38-25 0,12-6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8:36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403 602 24575,'-10'0'0,"1"-4"0,-4 3 0,-11-16 0,-5 0 0,-11-12 0,0-11 0,4 7 0,-1-4 0,-15-30 0,16 27 0,3 0 0,10-10 0,2-14 0,41 14 0,-11-6 0,23 23 0,-11 20 0,1 2 0,-11 14 0,12 33 0,-20 20 0,3-8 0,-1 3 0,-9 3 0,-3 3 0,-7 43 0,-2-2 0,7-45 0,1-1 0,-7 30 0,7-14 0,13-51 0,38 1 0,-12-30 0,43-11 0,-23-21 0,4-1 0,1 0 0,-4 0 0,23-20 0,-67 59 0,-8 2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8:59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24575,'20'0'0,"9"0"0,13 0 0,7 0 0,0 0 0,-1-9 0,6 7 0,-25-11 0,12 40 0,-38 19 0,13 1 0,0 8-1529,-12 17 0,-4 5 1529,8 4 0,2 1 0,-4 12 0,-1 0-759,-4-13 0,1-3 759,9-4 0,1 2 0,-1 19 0,-2-1 0,-2-23 0,2-1 0,5 16 0,-1-3 0,-11-31 0,-1-1-467,5 12 1,-2-3 466,-17 11 0,3-17 0,-7-4 0,-37 1 2627,6-9-2627,-17-14 420,43-78 0,-5 36 0,27-44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9:00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24575,'8'-5'0,"-6"-4"0,10 8 0,-7-3 0,4 4 0,1 0 0,3 0 0,-3 0 0,14 0 0,34 0 0,5 0 0,-3-3 0,3-3 0,17-11 0,-30 2 0,-6-2 0,-9-2 0,-11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4:41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24575,'5'4'0,"11"9"0,-14 8 0,18 16 0,-18 11 0,16 3 0,-16 12 0,14-19 0,-14-3 0,5-24 0,-7-9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9:01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24575,'0'49'0,"9"0"0,-7 6 0,7-4 0,-9 4 0,0-6 0,0 14 0,0-24 0,0 4 0,0-30 0,0-12 0,0-13 0,0-17 0,0-27 0,10-10 0,3-14 0,5 31 0,3 3 0,7-13 0,10 1 0,-17 45 0,-3 8 0,0 5 0,-4 4 0,0 5 0,5 15 0,-2 9 0,-2 12 0,-6 25 0,-9-16 0,7 40 0,10-54 0,9 6 0,-8-39 0,-3-7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9:0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66 24575,'-37'-11'0,"-5"8"0,19 16 0,-3 10 0,4 13 0,12 6 0,18 31 0,9 5 0,8-13 0,6 8 0,6-11 0,2-47 0,10-32 0,1-15 0,-16-5 0,-2-5 0,12-7 0,-4-3 0,-17 4 0,-8 2 0,-6-10 0,-9 14 0,-15-2 0,3 19 0,-36-2 0,18 20 0,-26-1 0,30 16 0,-6 17 0,38 25 0,46 27 0,24-13-478,-22-37 1,3-5 477,-5-6 0,-2-5 0,39-9 0,-16 9 0,-11-11 0,-17-13 0,-6 2 0,-23-8 0,-4 10 0,-16 4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9:03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49 24575,'-5'-4'0,"-14"3"0,7-9 0,-13 9 0,7-10 0,0 5 0,4 0 0,0-2 0,5 7 0,3 25 0,2 12 0,4 42 0,0 10 0,1-38 0,-2 4 0,-3 25 0,-3 2-245,1-20 0,-2 2 245,-3 7 0,-4 6 0,0-6 0,-2-7 0,-1-1 0,-1 7 0,-1 5 0,1-7 0,2-9 0,0-1 0,-15 36 0,2-5 0,11-22 0,-13 18 0,36-79 0,12-1 0,56-14 0,1 8 0,6-14 0,2-2 0,2 1 0,-30 2 0,-8-1 0,-24 3 0,-13 8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9:0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24575,'4'-6'0,"1"2"0,8-1 0,15 3 0,14-3 0,29-6 0,10 9-492,15-19 492,-8 18 0,-8-17-74,-16 17 74,-22-6 0,-18 9 0,-16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9:04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24575,'9'-6'0,"1"-2"0,3 7 0,15-12 0,63 0 0,-10 2 0,5-1 0,-5 5 0,4 1 0,10-2 0,9-1 0,-14 3 0,-26 4 0,-5 1 0,25-5 0,-13 1 0,-41 5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9:10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0 24575,'12'20'0,"-6"-4"0,13 12 0,-16-3 0,21 7 0,-21 2 0,17 17 0,-31 8 0,-10 10 0,-24-10 0,-6-3 0,6-8 0,7-12 0,-1-1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9:12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569 727 24575,'-10'0'0,"1"-4"0,-4-2 0,-5-11 0,-6-8 0,-3-8 0,-2-6 0,-8-15 0,19 7 0,-11-41 0,27 25 0,-3 6 0,1 0 0,4-14 0,17-21 0,3 52 0,16 11 0,-2 24 0,-1 5 0,6 10 0,-20 0 0,2 9 0,-21 6 0,-26 21 0,-14 11 0,0-5 0,-4 5 0,0 0 0,1-1 0,1 0 0,-1 0-739,-7 3 0,-2 0 0,9-7 739,-11 22 0,22-19 0,23-21 0,10-13 0,13-13 0,7-8 0,13 0 0,40-24 0,15-9 0,-8 7 0,1-2-324,-12 2 0,3-3 1,-3 1 323,10-3 0,-9 4 0,10-1 0,-34 6 0,-16 12 0,-27 6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9:13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144 146 24575,'14'-5'0,"-5"-4"0,-1 8 0,-6-11 0,6 6 0,-7-7 0,-16-12 0,-6 10 0,-30-6 0,20 25 0,1 21 0,9 12 0,18 12 0,-10 0 0,22 0 0,25 11 0,-2-30 0,19 3 0,13-52 0,-8-21 0,7-16 0,-36 8 0,-7-3 0,-7-14 0,1-2 0,-14 39 0,0 30 0,0 11 0,14 49 0,-10-13 0,23 28 0,10-6 0,0-38 0,15 11 0,-34-44 0,-3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9:13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24575,'15'10'0,"7"6"0,4-14 0,14-4 0,2-9 0,7-8 0,0-5 0,-1-1 0,-9-2 0,-10 3 0,-16 7 0,-8 3 0,-5 24 0,-10 25 0,7 38 0,-7-6 0,0 5 0,6-9 0,5 3 0,3 6 0,2 8 0,2-7 0,-1-2 0,4 1 0,8 7 0,4 7 0,0-5-903,0 2 0,0-4 903,2 3 0,-1-3 0,-4-10 0,-4-9 0,-4-12 0,-44 24 0,-13-47 0,-43 2 0,-7-4 0,12-8 0,4-6 0,14-5 0,49-6 0,11-6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59:43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1305 24575,'-5'4'0,"15"5"0,2 2 0,26-2 0,4 10 0,22-15 0,-10 3 0,8 0 0,22-6 0,6-2-2124,1 1 0,3 0 2124,-19 0 0,3 0 0,-1 0 0,-12 0 0,-1 0 0,12 0-897,7 0 1,16 0 0,8 0 0,3 0 0,-5 0 0,-10 0 896,-1 0 0,-10 0 0,2 0 0,8 0-323,-10 0 0,7-1 1,6 1-1,1-1 0,-1 1 1,-3 1-1,-6 0 323,4 2 0,-3 0 0,-4 1 0,-2 1 0,-1-1 0,5 0 0,-5 0 0,1 0 0,4 1-570,-4 1 1,4 1-1,1 0 1,-2 1 0,-4-1 569,-4 0 0,-4 0 0,-1 0 0,6 0 0,0 1 0,3 1 0,3 0 0,3-1 0,2-1 68,0 0 0,3-2 0,3 0 0,1-1 1,3 1-1,1 1-68,-15-1 0,3 0 0,2 1 0,0 0 0,1 0 0,0 0 0,0 0 0,-2 1 0,9 1 0,-1 0 0,-1 1 0,1 0 0,-1-1 0,1 2 0,0-1 0,-10-2 0,3 1 0,0 0 0,1 0 0,-3 0 0,-2 0 0,-4 1 0,-6 1 0,23 5 0,-9 2 0,-2 0 0,8-2 0,-5-3 0,9 0 0,2 0 0,-1-1 0,-7-2 0,-12-1 0,0-1 0,-11-2 0,10 1 0,-5 1 0,12 2 0,6 1 0,-1-1 0,-7-1 0,-12-3 0,25-2 0,-4 0 0,-10 4 0,11 3 0,-2 0 0,-13-2 0,-4 0 0,-7-1 0,26 0 0,-4 0 1425,-33-1 0,0-1-1425,34 2 0,0-2 0,-31-4 0,3 0 0,10 6 0,9 2 0,-9-2 1183,-16-5 1,-2-1-1184,6 2 0,6 1 0,-3 0 0,9-4 0,-3 0 2817,-2 0 1,6 0-2818,5 0 0,6 0 0,-8 0 0,-14 0 0,-1 0 188,6 0 0,6 0 0,-9 0-188,-13 0 0,-6 0 0,47 0 390,-10 0-390,-5-9 0,-28 7 0,-7-7 0,-21 9 0,45 0 0,-26 0 2516,40 0-2516,-59 0 0,-1 4 0,-16-3 0,-7-1 0,3-16 0,-4 4 0,0-12 0,0 3 0,0-12 0,0-16 0,0-15 0,11-23-614,-10 36 1,1-2 613,8-8 0,2-5 0,-4-32 0,-1-2 0,0 25 0,0-2 0,-2-1 0,-1-7 0,-2 9 0,-1 12 0,-2 5 0,-3-16 0,-2 5 0,4-10 0,-19 2 0,19 5 0,-8-13 0,0 0 0,7 3 0,-1 9 0,-2 12 0,2 46 0,-1 16 0,-1 1 0,2 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4:41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24575,'82'-16'0,"-17"-2"0,-41 17 0,-14-5 0,-2 6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00:08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24575,'4'5'0,"1"-1"0,4-4 0,1 0 0,-1 0 0,0 0 0,1 0 0,-1 0 0,0 0 0,1 0 0,-1 0 0,1 0 0,-1 0 0,0 0 0,1 0 0,-1 0 0,4 0 0,-3 0 0,4 0 0,-1 0 0,-7-4 0,11 3 0,-11-3 0,11 4 0,-3 0 0,0 0 0,-1 0 0,-4 0 0,1 0 0,-1 0 0,4 0 0,-3-4 0,4 3 0,-5-4 0,0 5 0,1 0 0,-1 0 0,0 0 0,4 0 0,-2 0 0,2 0 0,-4 0 0,1 0 0,-1 0 0,0 0 0,5 0 0,-4 0 0,3 0 0,-4 0 0,1 0 0,3 0 0,-3 0 0,3 0 0,-3 0 0,-1 0 0,0 0 0,1 0 0,-1 0 0,4 0 0,1 0 0,4 0 0,-4 0 0,3 0 0,-3 0 0,4 0 0,-4 0 0,-1 0 0,7 0 0,-8 0 0,8 0 0,-10 0 0,-1 0 0,0 0 0,1 0 0,-1 0 0,0 0 0,-8 5 0,2-4 0,-7 3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00:11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24575,'3'0'0,"2"0"0,21 0 0,0 0 0,7 0 0,1 0 0,6 0 0,8 0 0,31 0 0,-9 0 0,16 0 0,-1-10 0,-29 0 0,6-1 0,-41 4 0,-8 7 0,-8 0 0,-1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00:14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24575,'6'11'0,"1"-8"0,21 8 0,5-2 0,16-7 0,15 7 0,16-9 0,8-11-470,0 8 470,-1-17 0,-14 17 0,-9-16 0,-8 17 0,-6-7 0,-19 9 0,-7 4 0,-20-2 0,-4 2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00:19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0 24575,'0'10'0,"-4"-5"0,3 3 0,-4 8 0,5-4 0,-5 12 0,4-3 0,-13 12 0,12 9 0,-21 13 0,10-4 0,-3 4 0,-4-16 0,17-7 0,-12-15 0,14-23 0,-9-1 0,9-18 0,-4 11 0,1 1 0,3 3 0,-8 5 0,8-3 0,-7 6 0,7-6 0,-4 11 0,5-2 0,12 15 0,-10-1 0,9 6 0,-5-3 0,-5 0 0,4 0 0,-5 0 0,4-4 0,2-5 0,3-5 0,4-19 0,4 0 0,10-20 0,6 2 0,12-7 0,-4 5 0,-5 7 0,-13 14 0,-18 8 0,-2 6 0,-7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00:53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24575,'10'0'0,"-5"4"0,14-3 0,-11 4 0,12-5 0,-7 0 0,16 7 0,22-5 0,-4 13 0,26-8 0,-13 9 0,-4-9 0,7 9 0,0-14 0,-1 7 0,4-2 0,-10-5 0,-20 6 0,3-4 0,-12-3 0,-5 3 0,-8-4 0,-1 4 0,8-3 0,-5 3 0,18-4 0,-8 0 0,9 0 0,-2 0 0,30 8 0,-22-6 0,36 5 0,-40-7 0,4 0 0,-16 0 0,5 0 0,-9 0 0,17 0 0,-18 0 0,42 0 0,-28 0 0,22 0 0,-32 0 0,2 0 0,-9 0 0,8-4 0,-15 3 0,-5-4 0,-2 5 0,-7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01:30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39 24575,'4'-10'0,"1"1"0,4 3 0,1-2 0,11 7 0,-5-3 0,10 4 0,-12 8 0,-1-2 0,-8 19 0,-14 0 0,-25 30 0,1-12 0,-28 26 0,41-40 0,-12 3 0,31-24 0,1-3 0,5 0 0,8-1 0,1-4 0,26-7 0,-10-2 0,25-14 0,-35 13 0,2-3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01:31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1 242 24575,'18'-23'0,"-5"7"0,6-12 0,-7 10 0,2-6 0,-7-3 0,8-6 0,-9-9 0,2 26 0,-3 1 0,-5 36 0,0 20 0,0-10 0,0 23 0,0-33 0,0 28 0,0-27 0,0 16 0,0-27 0,0 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01:31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24575,'9'0'0,"4"0"0,1 0 0,4 0 0,0 6 0,0-5 0,-4 4 0,8-5 0,-11 0 0,7 0 0,-13 0 0,0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01:33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1 227 24575,'11'-16'0,"-8"-6"0,16-14 0,-17-6 0,15 0 0,-16 8 0,11 13 0,-11 8 0,3 12 0,-4 6 0,0 9 0,0 11 0,0 1 0,0 7 0,0 1 0,0-1 0,0 0 0,0-6 0,0-6 0,0-12 0,0-5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01:34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0 161 24575,'12'-18'0,"0"1"0,0-1 0,0 0 0,-6 0 0,11-3 0,-14 2 0,12 2 0,-14 3 0,3 13 0,-4 2 0,0 12 0,0 8 0,0 6 0,0 13 0,0 2 0,0 0 0,0-2 0,0-14 0,0-1 0,0-7 0,-4-3 0,3-6 0,-3-5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4:41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16 172 24575,'-6'-4'0,"2"-1"0,4-8 0,0-2 0,0-9 0,0-3 0,0-6 0,-5 2 0,16 22 0,-10-2 0,17 24 0,-5-12 0,1 8 0,0-7 0,3 8 0,-7-8 0,3 7 0,-7-4 0,-2 5 0,-4-1 0,-6 27 0,0-16 0,-1 24 0,6-28 0,14-3 0,9-17 0,-6 3 0,-1-7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01:38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0 315 24575,'29'-21'0,"7"-5"0,6 2 0,7-5 0,7-1 0,3-7 0,5 3 0,-5-3 0,-7 7 0,-12 6 0,-14 9 0,-6 8 0,-15 7 0,-1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01:39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109 915 24575,'9'-4'0,"-4"-5"0,4 2 0,-8-9 0,3 10 0,-4-7 0,-8-7 0,2 0 0,-10 2 0,1 2 0,1 15 0,0-4 0,5 5 0,-11 20 0,7-7 0,-4 21 0,12-15 0,13 4 0,24 4 0,-2-15 0,18 6 0,-14-18 0,-8-6 0,2-6 0,-4-14 0,-1-11 0,2-50 0,-14 7 0,-9 8 0,-2-14 0,-3 8 0,-3 15 0,-1 0 0,0-21 0,-1-10 0,-1 25 0,-4 29 0,4-8 0,9 104 0,9-5 0,3 4 0,4 42 0,2-3 0,-1 1 0,-10-39 0,0-2 0,9 25 0,0-7 0,-7-22 0,14-6 0,-19-40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01:39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24575,'0'18'0,"5"-4"0,1 3 0,3-6 0,2-2 0,26-5 0,-6-15 0,15 0 0,-20-15 0,-16-1 0,-14 10 0,-2-3 0,-7 19 0,3-3 0,1 4 0,-1 4 0,0 5 0,-3 12 0,-10 27 0,11-9 0,1 24 0,24-32 0,24 2 0,10-20 0,17-18 0,1-4 0,-14 3 0,41-16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01:40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94 395 24575,'0'9'0,"4"-4"0,2 4 0,7-8 0,1 3 0,0-4 0,11-11 0,-6-3 0,12-22 0,-16-3 0,-6-12 0,-6-4 0,-17-15 0,-1-27 0,-10 60 0,-8 25 0,3 19 0,-25 35 0,21 3 0,15 14 0,6 5 0,4 13 0,17 7 0,5 4 0,-3-35 0,2 0 0,7 14 0,5 7 0,-2-5-1239,-1-1 0,1-2 1239,7 16 0,1-2 0,5 13 0,-9-35 0,-10-22 0,-5-20 0,-10-12 0,4-4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01:4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 24575,'26'-9'0,"15"-18"0,1 13 0,17-17 0,5 19 0,29-21 0,-50 27 0,14-18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01:41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167 935 24575,'5'-24'0,"-1"3"0,-12 16 0,6-7 0,-20 10 0,10-6 0,-25 8 0,16 5 0,-52 46 0,127 30 0,-78-16 0,61-24 0,11-19 0,-16-44 0,-10-27 0,10 1 0,-21-14 0,-4 35 0,-15 11 0,2 3 0,-3 16 0,5 2 0,4 16 0,0 5 0,0 7 0,13 8 0,-1-9 0,16-7 0,-8-19 0,7-24 0,1-28 0,-11-3 0,-1 1 0,-2-3 0,-11-13 0,12-23 0,-15 61 0,-6 13 0,5 37 0,-4 3 0,5 6 0,15 16 0,-3-27 0,13 12 0,-7-38 0,0-12 0,-8-16 0,4-41 0,-12 35 0,6-8 0,-14 51 0,5 16 0,-4 5 0,5 8 0,7-1 0,-5-7 0,13-4 0,-9-12 0,12-1 0,-4-8 0,19-9 0,-2-9 0,7-30 0,0-16 0,-8-7 0,-3-3 0,8-5 0,-4-1 0,-13 3 0,-6 2 0,1 16 0,-5 7 0,-10-5 0,-2-22 0,-8 70 0,-6-4 0,8 12 0,-3 23 0,7 4 0,-1 30 0,7-7 0,10 20 0,2-11 0,11 19 0,-1-5 0,-5-3 0,1 0 0,3-3 0,2-9 0,5-8 0,5-32 0,43-6 0,-44-3 0,12-9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01:42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24575,'0'64'0,"0"7"0,10 2 0,-8 14 0,18-6 0,-17 6 0,7-14 0,-10 20 0,0-38 0,0 7 0,0-45 0,0-9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01:42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24575,'4'-5'0,"-3"-3"0,18 7 0,0-11 0,28 10 0,3-19 0,14 17 0,15-32 0,-25 31 0,18-30 0,-45 24 0,3-4 0,-23 3 0,-3 11 0,-4-4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01:55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24575,'13'0'0,"16"0"0,40 0 0,12 0 0,15 0 0,-28 0 0,1 0 0,31 0 0,-15 0 0,-5 0 0,-19 0 0,21 0 0,-72 4 0,-9 2 0,-7 0 0,-4-1 0,6-5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01:56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24 24575,'-10'0'0,"9"4"0,13-3 0,24 3 0,22-4 0,14 0 0,8 0 0,-7 0 0,26 0 0,-20-10 0,15 7 0,-29-7 0,-23 10 0,-13-4 0,-12 3 0,-11-3 0,2 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4:42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24575,'9'0'0,"4"0"0,1 0 0,-4 4 0,2-3 0,-11 18 0,3-11 0,-4 16 0,-5-10 0,-4 10 0,-3-4 0,-8 12 0,12-15 0,-2 7 0,10-10 0,8-4 0,-1 6 0,10-14 0,-2 6 0,23-25 0,-23 12 0,13-12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02:14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38 24575,'-5'-10'0,"1"1"0,8 4 0,12 1 0,-4-1 0,12 4 0,-10-3 0,0 4 0,-1 8 0,-8 9 0,-31 33 0,5-9 0,-31 27 0,29-36 0,4-1 0,28-15 0,3-10 0,19 2 0,9-22 0,4 1 0,-10-3 0,-12 7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02:15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38 151 24575,'-9'0'0,"3"8"0,-2-2 0,7 7 0,-7-4 0,7 1 0,-4-1 0,5 0 0,0 1 0,15 2 0,-3 0 0,13 2 0,-1-8 0,-4 0 0,4-6 0,3-22 0,-8 2 0,0-27 0,-12 5 0,-7 0 0,0 2 0,-5 13 0,4 6 0,-20 12 0,14 5 0,-18 4 0,11 5 0,-8 8 0,-1 12 0,1 20 0,7-12 0,22 6 0,-3-29 0,11-2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02:35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 24575,'7'0'0,"7"0"0,16 0 0,4 0 0,-1 0 0,1-6 0,-7 5 0,-5-9 0,-28 9 0,-8 5 0,-26-3 0,-9 16 0,5-14 0,4 11 0,27-12 0,14 3 0,13-5 0,12 0 0,-6 0 0,14 0 0,-8 0 0,2 0 0,-11 0 0,-9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02:42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24575,'5'-8'0,"3"6"0,-6-14 0,6 10 0,1-16 0,-3 10 0,2-7 0,-4 14 0,-3 5 0,3 9 0,-4 12 0,0 6 0,0 6 0,0-7 0,0-5 0,0-8 0,8-3 0,-1 3 0,3-7 0,-5 2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02:43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24575,'-9'0'0,"3"4"0,-6 2 0,5 8 0,-2-3 0,-1 2 0,9 1 0,-3 0 0,4 0 0,0-1 0,0 0 0,4-2 0,1-2 0,6 3 0,10-10 0,-7 6 0,13-20 0,-15-3 0,-2-16 0,-4 10 0,-11 0 0,-8 8 0,-9 7 0,2-2 0,0 8 0,6 4 0,8 1 0,-14 14 0,16-7 0,-8 2 0,12-10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03:14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24575,'13'0'0,"1"-15"0,1 3 0,-1-13 0,0 0 0,2 2 0,-2 1 0,-3 12 0,-7 15 0,-12 16 0,7 6 0,-14 14 0,7-13 0,0 9 0,2-18 0,11 0 0,4-10 0,-3-5 0,2-4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03:14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18 24575,'-13'0'0,"7"4"0,-6-3 0,11 11 0,-8-1 0,3 7 0,1 0 0,-1 0 0,6 6 0,0 3 0,4 4 0,2-10 0,19-7 0,19-36 0,-5 4 0,14-55 0,-39 43 0,1-25 0,-23 45 0,2 1 0,-7 9 0,-14 8 0,14-2 0,-14 7 0,16 1 0,-5 22 0,-3-1 0,6 0 0,2-16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07:39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24575,'0'20'0,"-5"-4"0,3 23 0,-19 16 0,17 34 0,-4-34 0,0 10 0,8 9 0,3 15 0,2 3 0,-1-9-589,1-13 1,-1-5 0,2 7 588,0 4 0,1 12 0,0 2 0,1-5 0,2-12 0,9 15 0,4-10 203,3 6 1,4-16-204,11-37 0,-1-105 0,-12-16 0,-22 25 0,-3-10 0,2 12 0,11-16 0,-15 5 0,-2 27 0,1 53 0,0 8 0,0 33 0,-2 30 0,4 9 0,5-30 0,2 1 0,-4 9 0,-2 7 0,5-2 0,11 16 0,3-5-731,-8-16 0,0 0 731,3 16 0,2 10 0,-4-15 0,0 10 0,1 0 0,-2-8 0,-2-11 0,-1-6 0,1 8 0,0 4 0,1 11 0,1 2 0,-2-4 0,-3-13 0,0 11 0,-3-7 0,-1-6 0,-1 3 0,-2-8 18,-2 35-18,-8-18 0,-2-3 0,5-9 0,-13-14 0,-3-4 0,5-11 0,-12-5 0,8-22 2802,9-8-2802,-6-4 0,11 0 0,-2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08:01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14 24575,'-4'-5'0,"3"-4"0,-8 12 0,8-2 0,-8 13 0,8 0 0,-12 33 0,3 7 0,1-8 0,2-9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08:31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0 167 24575,'15'5'0,"-3"4"0,19-7 0,3 3 0,14-5 0,17 0 0,21 0-538,-35 1 0,2-2 538,6-7 0,2-1 0,5 8 0,2-2 0,-1-14 0,1-1-739,3 16 1,0 0 738,-1-14 0,3-2 0,23 6 0,-1 2 0,-28 0 0,0-1-337,1 1 1,4 0 0,-10 3 336,15 5 0,17-13 0,-72 14 0,-9-5 0,-9 6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4:43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24575,'5'0'0,"-1"0"0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08:3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24575,'5'4'0,"7"3"0,-2-2 0,4 5 0,-1-9 0,-3 3 0,-1-4 0,5 4 0,0-3 0,11 3 0,8-4 0,17 0 0,6 0 0,22 0 0,18 0 0,2 0 0,-2 0 0,-3-5 0,0 0 0,-3 2 0,-30-7 0,2-1 0,8 3 0,-7 0 0,-1-6 0,32 0 0,-89 14 0,0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08:2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 24575,'5'-8'0,"8"0"0,-11-9 0,11 2 0,-12-10 0,4-1 0,-5-1 0,0-10 0,5 24 0,-4-11 0,3 27 0,0-2 0,-3 12 0,3 1 0,1 4 0,-3 0 0,3 14 0,-5-3 0,0 12 0,-7-8 0,5 5 0,-6-19 0,8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08:21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24575,'7'-10'0,"0"4"0,6 1 0,0 0 0,1 3 0,53 12 0,-40-2 0,32 21 0,-66-11 0,-35 50 0,-10-2 0,5 1 0,23-18 0,41-44 0,9 1 0,15 2 0,0-5 0,8 14 0,0-15 0,0 7 0,-8-2 0,-11-5 0,-10 5 0,-20 1 0,3-6 0,-9 6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08:25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22 24575,'-9'0'0,"4"-4"0,8-2 0,7 0 0,4 1 0,-1 5 0,-2 8 0,-6-2 0,6 11 0,-10-3 0,5 4 0,-6 0 0,0-4 0,-5-1 0,-1 0 0,-4-7 0,12-3 0,0-5 0,15-3 0,-3 5 0,-4 4 0,17 22 0,-11 11 0,5 2 0,-10-6 0,-11-20 0,0 0 0,-11 4 0,-33 33 0,15-30 0,-26 30 0,36-47 0,-10 4 0,12-13 0,-1 1 0,14 1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08:26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 24575,'-10'0'0,"5"14"0,-5-2 0,9 20 0,-22-3 0,12 5 0,-14-6 0,11-3 0,-4-4 0,-1 6 0,0-4 0,-1 3 0,17-16 0,-1-2 0,25-8 0,-5 0 0,13-11 0,-2 3 0,-4-10 0,20-2 0,-6 1 0,0-5 0,-7 3 0,-24 3 0,0 4 0,-6 1 0,0 12 0,-5 2 0,4 12 0,-8 1 0,7 10 0,-3 3 0,0 30 0,1 6 0,2-1 0,-2 8 0,0-4 0,4-29 0,0-1 0,-5-27 0,4-1 0,-3-7 0,4 3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08:46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1033 24575,'48'-29'0,"22"-8"0,-24 11 0,4-2-1125,18-9 0,9-5 1125,-16 9 0,7-4 0,3-1 0,0 0 0,2 0 0,0 1 0,3-1 0,4-2 0,0 1 0,7-2 0,0-1 0,-1 2 0,-8 3-962,14-6 0,-7 3 0,-2 2 962,2 2 0,-2 1 0,-14 5 0,11-9 204,-28 19 1,-4 3-1,-5-2 1,16 1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08:47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 24575,'14'-18'0,"8"-5"0,-19 1 0,15-8 0,-16-3 0,13-1 0,-13 8 0,5 5 0,-7 16 0,-5 10 0,4 16 0,-5 12 0,-2 9 0,5 7 0,-15 28 0,16-14 0,-8 16 0,10-46 0,0-11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08:48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24575,'8'-5'0,"0"-7"0,5 10 0,-7-10 0,6 11 0,-5-4 0,6 1 0,-4 3 0,0-3 0,5 4 0,0 0 0,0 0 0,-5 4 0,-5 5 0,-4 5 0,-8 11 0,-18 15 0,2-7 0,-8 14 0,15-28 0,10 6 0,14-7 0,33 2 0,44-7 0,4-5 0,-38-11 0,1-3 0,35-10 0,-32 4 0,-3-6 0,-35 17 0,-12-3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09:28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6 24575,'-4'-6'0,"-1"6"0,0 9 0,1 12 0,4 34 0,0-1 0,0 32 0,0-13 0,-11 7 0,3-23 0,-2 8 0,-1 6 0,-2 8 0,1-5 0,1 1 0,1-1 0,4 1 0,1 4 0,3-20 0,4-21 0,7-2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09:29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1 262 24575,'9'0'0,"5"0"0,27 0 0,7 0 0,17-10 0,14 7 0,10-7-648,-35 9 1,1 2 647,-3-1 0,2 0 0,8 1 0,1-2 0,-4-5 0,1 1 0,5 4 0,4-1 0,29-10 0,3 1 0,-24 10 0,4-1 0,4-9 0,7-6 0,-8 5 0,-8 9 0,-2-1 0,2-9 0,6-4 0,-8 2 0,-11 4 0,-3 2 0,29-6 0,-4 0 0,-5-3 122,-21 8 1,-5 3-123,-13 5 0,14-6 0,-41 8 0,-1 0 0,-3 0 975,3-5-975,-3 4 75,7-5-75,-3 6 0,0 0 0,-5 15 0,-5-3 0,-4 19 0,0 3 0,0 7 0,-2 23 0,-2 19 0,1-10 0,0 26 0,-5-7 0,-3 18 0,2-27 0,4-33 0,-14 35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4:43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24575,'5'0'0,"-1"0"0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09:4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24575,'3'0'0,"-1"0"0,11 4 0,0-3 0,23 11 0,-6-10 0,18 5 0,-13-7 0,-9 0 0,8 5 0,8-3 0,10 3 0,0-5 0,-4 0 0,-21 0 0,-3 0 0,-6 0 0,0 0 0,0 0 0,0 0 0,7 0 0,-5 0 0,10 5 0,-11-3 0,11 3 0,-2-5 0,5 0 0,-2 4 0,-12-3 0,7 3 0,-11-4 0,8 0 0,-9 0 0,3 0 0,-6 4 0,6-3 0,-6 8 0,6-8 0,-3 3 0,20 1 0,-12-3 0,19 8 0,-21-8 0,6 7 0,-8-8 0,-3 3 0,-2-4 0,-4 0 0,1 0 0,-5 0 0,-1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0:11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24575,'11'-6'0,"-8"3"0,19-20 0,-14 0 0,5 0 0,-8-10 0,-5 14 0,4-2 0,-3 8 0,4 11 0,-5 7 0,0 45 0,-13-10 0,9 30 0,-22-21 0,23-7 0,-10-9 0,13-12 0,0-12 0,0-5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0:12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40 24575,'0'-13'0,"8"2"0,2 1 0,4 5 0,3 5 0,-7 0 0,-1 4 0,0 5 0,-7 1 0,3 3 0,-18 14 0,4-9 0,-10 13 0,12-13 0,-16 13 0,8-7 0,-5 8 0,4-11 0,15-7 0,10 3 0,3-10 0,11 6 0,2-12 0,52 13 0,-13-2 0,10-1 0,-42-2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0:15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6 191 24575,'-5'4'0,"18"-15"0,2 0 0,23-22 0,-6 0 0,1 0 0,-2 2 0,-9 12 0,-5 2 0,-4 11 0,-7 10 0,-2 12 0,-4 18 0,0 14 0,0 10 0,-10 6 0,5-16 0,-2 3 0,-12 45 0,8-15 0,3-25 0,8-50 0,0-2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0:15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68 24575,'-5'-10'0,"1"1"0,21-10 0,-9 12 0,16-14 0,12 19 0,35 11 0,-22 0 0,9 39 0,-54-15 0,-27 52 0,-3-20 0,-8-8 0,-5-1 0,-12 12 0,15-23 0,3-3 0,10-8 0,0-3 0,34-21 0,10-4 0,32-1 0,-2-4 0,6-2 0,-6 2 0,2-2 0,22-3 0,-3-2 0,3-8 0,-8-13 0,-54 12 0,-5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0:23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113 289 24575,'-13'-49'0,"-6"-14"0,-19-17 0,17 33 0,-1-3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0:26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 24575,'-9'4'0,"8"-3"0,2 3 0,12-4 0,1 0 0,10 0 0,3 0 0,6 0 0,0 8 0,1-7 0,6 7 0,2-8 0,6 0 0,1 0 0,28 9 0,-14-6 0,16 6 0,-23-9 0,-4 5 0,1 0 0,10-3 0,2 7 0,4 0 0,-12-7 0,-1-2 0,11 5 0,0-1 0,-7-4 0,-4 0 0,35 0 0,-20-9 0,4 7 0,1-7 0,-5 9 0,-1 0 0,-16 0 0,17 0 0,-16 0 0,-2-4 0,2-1 0,21 3 0,2-3 0,1 0 0,3 5 0,9-5 0,11-1 0,-13 5 0,-1 0 0,1-5 0,-1 1 0,-8 4 0,-3 2 0,-16-1 0,1 0 0,27 0 0,4 0 0,-20 0 0,6 0 0,16 0 0,10 0 0,-13 0 0,-25 0 0,-3 0-446,5 0 1,5 0 0,-8 0 445,-14 0 0,-1 0 0,38 0 0,2 0 0,-30 0 0,1 0 0,13 1 0,7-1 0,-7-1 0,-14-4 0,-1-1-105,30 5 0,2-1 105,-20-3 0,-4-1 0,-6 6 0,0 0 0,8 0 0,-5 0 0,-1 0 0,13 0 0,-43 0 0,-2 0 0,-16 0 1322,6 0-1322,-13 0 0,-4 0 0,-1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0:28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24575,'9'0'0,"0"0"0,11 0 0,-4 5 0,16-3 0,1 3 0,9-5 0,7 0 0,6 0 0,10 0 0,21 0-2097,11 0 2097,-36 0 0,3 0 0,1 0 0,6 0 0,13 3 0,10 2 0,-3-1 0,-17-2 0,-2-2 0,5 1-937,1 2 1,6 0-1,1 0 1,-5 1 936,4 0 0,-4 1 0,8-2 0,-13-2 0,6 0 0,4-1 0,1 0 0,1 1 0,5 1 0,2 2 0,1-1 0,3-1 0,3 0 0,-13-3 0,3 0 0,2-1 0,2-1 0,0 1 0,1-1 0,-1 2-693,2 0 0,1 1 1,1-1-1,-1 1 0,-1 0 1,-1 0-1,-4-1 693,-2-1 0,-5-1 0,-1 0 0,0 0 0,4 1 0,5 2 0,-9 1 0,6 1 0,5 0 0,2 2 0,0-1 0,-2 1 0,-4 0 0,-6-2 0,-9 1-672,19-2 1,-12 1 0,-3-1 0,10 1 671,0 1 0,10 2 0,5 0 0,-4 0 0,-7-1 0,-16-1 405,21-3 1,-10 0-406,-7 0 0,4 0 0,-9 0 0,-14 0 0,-4 0 0,28-2 0,-23-1 0,-56 2 0,-8-3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0:35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24575,'0'-9'0,"0"0"0,8 3 0,-2 2 0,20 17 0,-3-2 0,13 11 0,0 0 0,0 2 0,8 5 0,0 0 0,12 2 0,15 1 0,10 2 0,8 1 0,-24-12 0,-1 0 0,19 8 0,-17-12 0,-3-1 0,-7 7 0,0-8 0,-37-3 0,-11-8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0:36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1171 24575,'26'-33'0,"10"-18"0,23-28-1607,-22 31 1,2-4 1606,2-5 0,2-2-695,5-3 1,2-1 694,-1-1 0,8-5 0,-5 12 0,9-6 0,1 1 0,-8 8 0,3-4 0,-1 2 0,8-6 0,6-4 0,-19 24 260,-26 32 1,-12 7 0,-9 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5:34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24575,'2'0'0,"4"0"0,12 0 0,0 0 0,4 0 0,-7 0 0,6 0 0,-7 0 0,4 0 0,0 0 0,21 0 0,-16 0 0,17 0 0,-15 0 0,31 7 0,-16-5 0,38 5 0,-41-7 0,48-8 0,-36 5 0,0-5 0,2-1 0,3 7 0,24-7 0,-34 9 0,26-7 0,-10 5 0,29-6 0,-20 8 0,1-8 0,-21 6 0,0-7 0,0 9 0,-1 0 0,-6 0 0,27 0 0,-22 0 0,30 0 0,-26 0 0,48 9 0,-40-7 0,-2 6 0,0 1 0,-3-7 0,13 7 0,1-1 0,-3-5 0,7 1 0,-1 0 0,-16-4 0,44 9 0,-45-7 0,-5 7 0,1-1 0,13-6 0,6 9 0,5 1 0,-17-5 0,-1-1 0,13 3 0,-1-1 0,-16-3 0,-2 0 0,4 0 0,-2-1 0,21-2 0,11 13 0,3-1 0,1-9 0,3 11 0,4-1 0,-27-14 0,-3 0 0,1 10 0,1-1 0,14-9 0,-4 0 0,11 20 0,-21-16 0,11-1 0,-8-1 0,-11 4 0,0-1 0,23-2 0,10 0 0,-12-2 0,-22-2 0,-5 0-582,21 0 0,-4 0 582,1 0 0,-10 0 0,-1 0 0,12 0 0,-12 0 0,-1 0 0,-2 0 0,29 9 0,-2-7 0,-29 2 0,1 0 0,0-4 0,1 0 0,25 5 0,0 1 0,-21-6 0,2 2 0,8 4 0,6 2 0,-8-2 0,-17-4 0,0-1 0,13 2 0,6 1 0,-7-1 361,35-3-361,-32 0 0,4 0 0,1 0 0,1 0-139,-3-1 1,3 2 138,19 4 0,-2 0 0,-28-4 0,0 0 0,25 5 0,-4-1 0,-3-5 0,-15 0 0,-1 0 0,7 0 0,-6 0 0,6 0 0,-13 0 0,41 0 0,-40 0 0,41 0 0,-63 0 198,3 0 0,-30 0 0,-2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4:43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24575,'9'0'0,"-3"0"0,-2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1:54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24575,'0'20'0,"9"17"0,4 34 0,16 19-1675,-13-29 0,0 3 1675,6 6 0,1 2 0,-3 10 0,1 3-2091,5 8 1,0 3 2090,-7-26 0,-1 1 0,1 7 0,0 5 0,2 7 0,0 5 0,0 0-648,-4-9 1,1 3-1,-1 1 1,1 1-1,0-1 648,0-1 0,1 0 0,-1 1 0,1-1 0,0-1 0,-2-1 0,0 0 0,1 0 0,0-1 0,1-1-524,2-4 1,1 0-1,1-1 1,-1-2-1,0-4 524,6 22 0,0-7 0,2 8-78,-5-15 1,2 6 0,0 2-1,0-2 1,-3-6 77,4 17 0,-2-7 0,-1-1 0,1 1 0,0 0 0,-3-2 0,-4-8 0,-3-1 0,-4-10 972,-3-12 0,-4-6-972,1 36 0,-7-58 0,-4-27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1:52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24575,'0'18'0,"0"7"0,0 1 0,0 15 0,0 14 0,16 11 0,-9-7 0,0 11 0,2 10 0,2 9 0,-1 3-1207,-3-19 1,0 3-1,-1 1 1,-1 0 1206,0 7 0,-3 1 0,1 1 0,3 3 0,1-7 0,2 4 0,0 0 0,1-2 0,-2-5 0,-1 13 0,-1-6 0,1 8 0,1-4 0,2 9 0,0 3 0,0 1 0,-2-5 0,-1-14 0,-1-2 0,0-1 0,-1-1 0,-1 2 0,0-1 0,0 2 0,-1-1 0,-1-1 0,1-1 0,0 13 0,0-2 0,0-1 0,0-1 0,2-3 0,-1 0 0,1-3 0,0-3-466,0 0 0,0-4 0,1 6 466,2 6 0,1 9 0,0-2 0,-2-11 0,1 8 0,-1 0 0,-1-12 0,1 10 0,-1-2 0,-2-14 0,-3-8 0,0-5 0,5 37 0,-1-17 0,-5-59 0,0-18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1:55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0 24575,'-20'0'0,"-5"11"0,5 9 0,-7 17 0,-10 23 0,14-22 0,1 5 0,31-34 0,10-5 0,14-11 0,51-4 0,-32 1 0,14 18 0,-1 6 0,-17 5 0,16 22 0,-53-20 0,-56 48 0,3-45 0,-5-2 0,4 13 0,0-5 0,-46-14 0,66-18 0,17-6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1:55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49 24575,'-14'-22'0,"3"5"0,7 8 0,3 19 0,10 16 0,-6 22 0,31 18 0,-15 7 0,-2 5 0,3-19 0,0 4-825,0 13 1,-1 9 0,-2-6 824,-3-8 0,0-1 0,2 2 0,1 6 0,-3-10-699,2 26 699,-1-37 0,-3-11 0,-11-29 0,5-9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1:5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24575,'36'-13'0,"-2"10"0,10-29 0,6 13 0,2-17 0,17-7 0,-39 23 0,5-6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1:56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192 157 24575,'5'-4'0,"-1"-12"0,-4 0 0,0-9 0,0 7 0,-25-18 0,14 21 0,-19-12 0,13 38 0,-3 10 0,-7 11 0,-2 12 0,5-7 0,9 3 0,13-5 0,11-11 0,13 0 0,18-7 0,32-7 0,-16-1 0,11-22 0,-41-5 0,-11-29 0,-8 17 0,-15-11 0,-2 30 0,0 17 0,2 12 0,21 18 0,-2-2 0,26 9 0,-16-17 0,11-3 0,-22-18 0,-2-5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1:5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43 24575,'-22'-24'0,"5"5"0,0 25 0,-4 2 0,-4 17 0,-1 8 0,10 49 0,32-18 0,24-15 0,12-8 0,1-25 0,4-9 0,11-4 0,-4-6 0,8-12 0,-42-5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1:57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 24575,'-6'-6'0,"2"6"0,13 28 0,3 14 0,8 15 0,6 7 0,2 7 0,0-6 0,1 0 0,5 15 0,-8-20 0,-4-7 0,-11-20 0,4-16 0,-13-9 0,6-8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1:57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24575,'0'18'0,"-33"64"0,-7 12 0,22-30 0,-24 28 0,7-11 0,34-61 0,11-15 0,9-1 0,21-4 0,-5 0 0,5 0 0,22 0 0,-15-9 0,21-4 0,-38 2 0,-2 0 0,-21 11 0,1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1:58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24575,'0'14'0,"0"3"0,0 4 0,9 12 0,-7 9 0,16 13 0,-15 10 0,17 14-790,-17 17 790,1-45 0,2 2 0,0 5 0,-1 2 0,-3-4 0,-1 0 0,5 2 0,-1 2 0,-4 17 0,-2 0 0,2-20 0,-2 0 0,-3 28 0,-1-3 0,3-2 0,-3-27 0,0 0 0,5 12 0,0-20 0,0-10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4:45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47 24575,'-5'-13'0,"0"-1"0,5 0 0,0 9 0,0 16 0,0 33 0,0 22 0,0 22-327,1-37 0,-2 0 327,-9 40 0,8-5 0,-21-21 0,19-10 0,-17-6 0,14 0 0,-3-44 0,6 7 0,8-39 654,2 22-654,-1-4 0,3 8 0,1-3 0,-3 8 0,13 23 0,-9-1 0,3 25 0,-5-9 0,-8 42 0,0-27 0,4-1 0,0 1 0,-1 6 0,5 22 0,-8-21 0,0 8 0,8-19 0,6 0 0,-4-35 0,2-4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2:00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1 728 24575,'14'0'0,"3"-5"0,4 3 0,12-12 0,23 2 0,10-9 0,20-3 0,4 8 0,7-2 0,-9-4 0,1 0-658,-20 9 0,2 0 0,-3-1 658,13-6 0,-4-1 0,1 3 0,-2 1 0,-16 4 0,3-1 0,3-1 0,5-2 0,-5 2 0,-1 1 0,-2 1 0,12-6 0,5-3 0,-6 1 0,4-2 0,-6 1 0,-1 0 0,2-1 0,1 0 0,12-2 0,-1 1 0,-13 3 0,-5 1 0,-5 3 0,30-4 0,-5 1 0,-6-3 0,-46 20 0,6-2 0,-46 23 0,3 2 0,-8 13 1974,3-7-1974,4 30 0,4 6 0,2 13 0,2 17 0,3 2 0,4-3 0,-2-26 0,2 11 0,-2-3 0,-2 6 0,0 1-942,-1-14 1,1 2 0,0-3 941,4 11 0,-2-6 0,-9-17 0,0-3 0,10 38 0,-11-15 0,0-9 0,0-29 0,0-6 0,-4-16 706,-6 4 0,4-10 0,-2 6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2:02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0 487 24575,'13'0'0,"1"0"0,11 0 0,2-8 0,13 6 0,2-14 0,13 14 0,9-7 0,9-1 0,-13 4 0,2-1 0,36-6 0,-18-1 0,22-7 0,3 1 0,-15 3 0,-6 4 0,2-1 0,-4-2 0,16-5 0,5 0 0,-7 1 0,-17 5 0,-5 5 0,-4 2 0,13-6 0,8-2 0,-6 2 0,4 4 0,0-1 0,-4-4 0,5-3 0,-6 3 0,6 3 0,-4 0 0,11-8 0,-8 3 0,5 15 0,-23-16 0,-11 16 0,-36-5 0,-20 7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2:05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24575,'0'10'0,"0"-1"0,0 4 0,0 8 0,0 19 0,9 11 0,-6 13 0,12 17 0,0 7 0,-12-31 0,0 5 0,3 7 0,4 12 0,-1 2 0,-2-6-1363,-5-7 1,-2-5-1,0 2 1363,4 13 0,0 1 0,-1-4 0,-2 5 0,-2-4-568,1 8 0,0-5 568,0 16-194,-4-24 1,-1-4 193,2-12 0,-10 7 0,12-35 0,-4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2:07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1056 24575,'0'-10'0,"4"5"0,5 1 0,15-9 0,16 0 0,27-13 0,22-3 0,-29 15 0,8-1 0,-1 0-2005,12-5 0,3-1 2005,-3 3 0,6 1 0,-5 0 0,8-2 0,6-3 0,-13 2 0,12-4 0,6-2 0,-2 0 0,-11 3 0,1 1 0,-8 2 0,11-4 0,-10 2 0,11-4 0,6-2 0,0-1 0,-5 2 0,-10 2-474,-4 1 1,-8 2 0,-2 0-1,4-1 474,12-4 0,4-1 0,-1 1 0,-4 1 0,4-3 0,-4 2 0,-3 2 0,-10 4 0,-4 3 0,-5 1 0,0 0 0,-4 3 0,-1 7 0,-1 0 0,6-6 0,-3 0 0,20 2 0,-5-6 0,-55 17 3549,-6 10-3549,-12 4 2355,0-1-2355,0 1 0,0 0 0,0 4 0,-4 36 0,-2 9 0,-6 0 0,5 28 0,1 3 0,-3-12 0,8 8 0,2 6 0,-1-25 0,0-2-954,-5 13 0,0-3 954,4-19 0,-1-4-72,-3-5 1,0-3 71,5 17 0,0-12 0,0-1 0,0 2 0,0 8 0,0 13 0,0-7 0,0 28 0,0-27 0,0 9 0,0-16 0,0-12 0,0 4 0,0-43 0,0-2 0,0-5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2:08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1 951 24575,'13'0'0,"8"-7"0,5 5 0,23-26 0,16 13 0,25-25-951,-36 24 1,3 1 950,6-4 0,1 0 0,0 0 0,7-1 0,18-4 0,11-2 0,-6 2 0,0 0 0,3 0 0,-13 3 0,10-3 0,2 0 0,-7 1 0,-1 0 0,-5 1 0,6-1 0,-13 3 0,7-1 0,1-1 0,1 1 0,-4 0 0,5-1 0,-2 1 0,-1 0 0,2 0-351,10-2 0,2 0 0,-2 0 0,-4 3 351,3-1 0,-5 2 0,-5 2 0,10-4 0,-7 3 0,-12 5 0,-5 1-59,-17-1 1,-6 1 58,8 1 0,11-5 0,-48 4 0,-6 11 0,-12-3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2:10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11 24575,'0'-9'0,"0"8"0,0 17 0,0 14 0,0 30 0,0 6 0,0 14 0,0-25 0,0-2 0,0 13 0,-5 10 0,4-51 0,-5-7 0,6-8 0,0-2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2:11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1 484 24575,'15'-17'0,"-4"2"0,21-1 0,-6 1 0,14-3 0,16-2 0,10-6 0,17-4 0,6-2 0,-35 11 0,1-1-648,39-10 0,-1 1 648,-43 16 0,-3 1 0,19-3 0,6 0 0,23-6 0,0 0 0,-29 9 0,-1 0 0,23-7 0,-13 5 0,-38 14 0,3-9 0,-26 10 0,-4 1 0,-6 9 1296,-4 12-1296,4-6 0,-3 9 0,3-10 0,4 11 0,-7 1 0,7 14 0,1 2 0,-7 14 0,6 1 0,2 7 0,-8-6 0,15-10 0,-15-8 0,13-6 0,-13-8 0,5-1 0,0-1 0,-5 3 0,6 6 0,-8 0 0,0-6 0,0-2 0,0-11 0,0-5 0,0-5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2:12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24575,'-14'0'0,"1"0"0,2 31 0,6-15 0,-1 26 0,1-24 0,4-4 0,-5-1 0,10-4 0,45-17 0,-32 9 0,31-14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2:12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2:12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24575,'15'0'0,"1"-5"0,-1 3 0,-1-3 0,-1 5 0,-8 0 0,-1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4:4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0 584 24575,'0'-9'0,"15"3"0,0-9 0,17 12 0,0-25 0,2 16 0,-2-18 0,-1 2 0,-4-9 0,-6-19 0,-3-4 0,1-7 0,-23-9 0,-9 6 0,-5 37 0,-36-19 0,35 51 0,-1 8 0,11 10 0,4 28 0,5 12 0,3 5 0,4 4 0,4 9 0,2 1 0,-1-5 0,3 2 0,13 22 0,0-3 0,-19-36 0,0 0-269,16 32 1,-3-5 268,-19-18 0,20 12 0,-21-45 0,7 12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2:13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10 24575,'-10'6'0,"5"2"0,-3-7 0,14 3 0,-4-8 0,12 3 0,-5-7 0,0 7 0,1-8 0,-5 8 0,-1-3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2:13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41 24575,'-4'14'0,"3"0"0,-3-5 0,4 0 0,0 1 0,0-1 0,12 6 0,-5-5 0,11 1 0,-9-3 0,0-7 0,1 3 0,-1-8 0,0-1 0,1-4 0,-5-5 0,4 0 0,-7-12 0,3 6 0,-24-14 0,6 22 0,-16-5 0,11 23 0,-3 10 0,10 1 0,-4 5 0,14-9 0,-3 0 0,4-6 0,0 1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2:14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24575,'-5'8'0,"1"-2"0,4 11 0,0 4 0,0 13 0,9 36 0,-6-7 0,10 1 0,1 1 0,-10-4 0,9-6 0,-1-5 0,-11-20 0,7 2 0,-8-24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2:15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0 524 24575,'14'-4'0,"3"3"0,4-11 0,12 2 0,16-9 0,8-6 0,21-10 0,-13 1 0,3-1 0,-11 10 0,1 0-1024,16-10 0,-1 1 1024,-21 15 0,-1 1 0,13-4 0,3-2 0,7-2 0,-1 2 0,-11 7 0,-3 0 0,-1-6 0,-8 5 0,-16 15 0,-10-10 0,-11 13 0,0-4 0,1 3 2048,-3 1-2048,1 1 0,-11 11 0,3-6 0,-4 7 0,4-4 0,-3 1 0,3 3 0,1-3 0,1 15 0,-1-9 0,9 38 0,3 8 0,-4 0 0,1-7 0,1-3 0,-4-7 0,6 32 0,-10-43 0,-7-16 0,0-3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2:1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24575,'0'18'0,"0"0"0,0 0 0,0-1 0,5 1 0,-4-4 0,13 1 0,-8-10 0,7 5 0,-4-9 0,5 3 0,-4-4 0,-1 0 0,-4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2:16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24575,'-9'0'0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2:16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24575,'33'-12'0,"-3"0"0,-16 5 0,-5-2 0,-5 8 0,-4-3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2:16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24575,'9'0'0,"0"0"0,2-8 0,-1 6 0,0-10 0,-1 11 0,-3-3 0,-2 4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2:17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69 24575,'-5'8'0,"1"-2"0,4 7 0,0 0 0,4-2 0,-3 6 0,18-4 0,-11 1 0,12-5 0,-11-1 0,5-7 0,2-5 0,4-10 0,-8-12 0,8-9 0,-17-1 0,8 5 0,-19 13 0,6 6 0,-14 10 0,10-2 0,-7 4 0,-12 15 0,10-3 0,-37 47 0,39-32 0,-29 28 0,39-44 0,-8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2:24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0 24575,'-6'8'0,"-6"0"0,10 9 0,-17 1 0,16 8 0,-22 17 0,11 14 0,-14 37-676,15-43 0,2 4 676,3 9 0,2 5 0,-4-3 0,-1 6 0,3-4 0,5 12 0,2 0-612,-5-12 1,-1 3-1,2-5 612,4 5 0,2-1 0,-1 22 0,0 0 0,-1-18 0,2 0 0,3 11 0,3 6 0,1-11 0,2 3 0,0-8 0,3-11 0,2-1 0,2 21 0,2 9 0,-1-18 0,6-12 0,8 16 0,-23-64 305,-5-6 1,-4-4-1,0 0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4:46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24575,'13'-5'0,"1"-5"0,4 9 0,-1-4 0,-3 5 0,0-5 0,-5 4 0,-4-3 0,-1 4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2:25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24 24575,'0'-14'0,"-4"5"0,3 12 0,-3 14 0,4 17 0,0 7 0,7 52 0,6-39 0,17 20 0,-13-58 0,3-12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2:25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27 24575,'-10'-15'0,"5"3"0,1 12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2:25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24575,'48'-45'0,"-10"9"0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2: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33 24575,'-7'14'0,"2"-1"0,9-8 0,1-5 0,16-15 0,-8 3 0,8-7 0,-11 10 0,-5 4 0,-1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2:26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31 211 24575,'-9'4'0,"4"2"0,0 7 0,0 1 0,4 4 0,-5 0 0,6-1 0,11 4 0,-4-6 0,13 3 0,-5-13 0,9 0 0,-4-5 0,4 0 0,-6 0 0,0-5 0,3-7 0,3-14 0,-2-4 0,-8-6 0,-6-26 0,-21 15 0,-9-32 0,-4 46 0,2 2 0,10 27 0,-18 28 0,0 19 0,-1-10 0,12 4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2:26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24575,'13'16'0,"4"14"0,15 41 0,3 11-1066,-17-32 0,0 2 1066,0 1 0,1 5 0,2 12 0,2 7 0,-2-6 0,-2-8 0,-1-2 0,11 39 0,-1-10 0,-9-39 171,-4-15 0,-6-20 1,-5-12-1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2:27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1576 24575,'0'-10'0,"17"-8"0,4-7 0,32-17 0,10-20-1749,-21 22 1,2-1 1748,6-9 0,2-3 0,7-6 0,1-1 125,1-2 0,6-4-125,-6 10 0,9-6 0,1 0 0,-6 5 0,-8 8 0,-5 5 0,5-4-230,4-4 1,4-4-1,1 1 1,-7 6 229,18-10 0,-9 8 0,-19 13 0,-3 2 0,7-7 0,1 2-45,-9 7 0,-5 5 45,4 1 2447,20-10-2447,-49 42 611,3 5-611,-12 5 1084,3-4-1084,-8 13 113,13 39-113,-12 2 0,8-10 0,0 2 0,-7 39 0,19-5 0,4 2 0,-17-37 0,1-1 0,7 10 0,5 5 0,-3-10 0,5 12 0,-4 10 0,1 1 0,7-7 0,-16-12 0,-1-6 0,8-24 0,-18 0 0,4-13 0,-5 2 0,-18 8 0,0-3 0,-45 35 0,9-16-455,13-12 0,-4 0 455,2-4 0,-4 1 0,-33 14 0,-5 2 0,19-10 0,-5 3 0,4-3 0,-11 5 0,-1 1 0,8-3 0,6-3 0,5-2 0,-2 1-654,-16 8 1,-2 1-1,8-2 654,7-2 0,8-3-25,8-6 0,7-3 25,3 3 0,-5 5 0,40-33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2:29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3115 0 24575,'0'10'0,"-4"-1"0,2 4 0,-7 1 0,2 4 0,-7 7 0,-19 25 0,0-1 0,-5 0 0,-6 2 0,0-6 0,-4-1 0,-20 15 0,-4-2 0,11-14 0,0-3-734,-6 0 1,0-5 733,8-9 0,0-2 0,-1 2 0,-2-2 0,-6-1 0,-4 0 0,5-2 0,-4 0 0,3-1 0,-15 2 0,-1-1-1146,11-3 0,-3-1 1,4-1 1145,-6 1 0,-2-2 0,-9-4 0,-9-3 0,7-1 0,2 1 0,-3-1 0,15-1 0,-10 0 0,1 1 0,11-3-565,-3-3 1,7 1 564,-16 4 0,4-1-267,23-4 0,8-2 267,4-3 268,1-9 0,47 6 1,0-6-1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3:21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48 24575,'-5'-5'0,"-3"4"0,2-3 0,5 4 0,6 0 0,5 0 0,3 0 0,-3 0 0,7 0 0,6 0 0,1 0 0,10 0 0,-14 0 0,13 0 0,-13 0 0,6-4 0,-7 3 0,-5-3 0,0 4 0,-1 0 0,-2 0 0,6-4 0,-2 3 0,-1-4 0,0 1 0,0 3 0,-4-3 0,7 4 0,-6 0 0,5 0 0,-2 0 0,1 0 0,-2 0 0,-4 0 0,4 0 0,1 0 0,11 0 0,6 0 0,-4 0 0,2 0 0,-15 0 0,10 0 0,-12 0 0,8 0 0,-11 0 0,0 0 0,5 0 0,0 0 0,4 0 0,-1 0 0,5 0 0,-3 0 0,7 0 0,-7 0 0,3 0 0,-8 0 0,8-4 0,-11 3 0,11-4 0,-12 5 0,3 0 0,-3 0 0,-1 0 0,-8 5 0,2-4 0,-7 3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3:35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24575,'-4'5'0,"3"4"0,-3 0 0,4 5 0,0 0 0,-4-1 0,3 8 0,-4-5 0,5 31 0,0-2 0,0 14 0,-7 27 0,5-24 0,-5 0 0,7-26 0,0-30 0,0 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4:46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13 138 24575,'0'-18'0,"0"3"0,0 2 0,0 3 0,0-3 0,0-1 0,-5-12 0,3 10 0,-3 3 0,5 14 0,0 12 0,7 8 0,-5-1 0,18 14 0,-3 10 0,-1-10 0,8 11 0,-21-30 0,12 1 0,-14-11 0,3-1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3:36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24575,'14'0'0,"-1"0"0,0 0 0,1 0 0,11 0 0,1 0 0,7 0 0,-6 0 0,4 0 0,11-8 0,-5 6 0,18-5 0,-20 0 0,34 5 0,-28-6 0,44 0 0,-32-2 0,20 0 0,-21-5 0,5 13 0,-28-6 0,5 8 0,-20 0 0,19 0 0,-14-4 0,11 3 0,-17-3 0,5 4 0,-3 0 0,3 0 0,-5 0 0,-8 4 0,4-3 0,-8 7 0,7-7 0,3 43 0,-5-20 0,4 27 0,-10-27 0,0-6 0,0 0 0,0 4 0,0-3 0,4-5 0,-3 6 0,3 2 0,-4-5 0,0 2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4:02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87 24575,'-8'-10'0,"6"-4"0,-6 3 0,3-10 0,4 9 0,-5-5 0,11 16 0,-4 2 0,14 15 0,-12-1 0,21 15 0,-21-3 0,23 12 0,-23-6 0,23 10 0,-23-1 0,19 7 0,-16-3 0,8-16 0,-9-10 0,0-16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4:02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0 961 24575,'0'-10'0,"0"1"0,8-11 0,6-10 0,24-27 0,15-19-1383,-11 23 0,4-2 1383,5-6 0,5-4 0,7 1 0,7-5 0,-2 6 0,7-4 0,1 3 0,-15 13 0,3-1 0,-7 11 0,24 3 0,-42 23 0,-24 15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4:17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38 127 24575,'-14'-4'0,"0"2"0,9-10 0,1-4 0,9-4 0,8-8 0,24 2 0,12 11 0,8 12 0,-15 64 0,-26-5 0,-10 14 0,-26-31 0,12-29 0,-12-2 0,10-3 0,20-5 0,-3-6 0,18 5 0,-11-4 0,-1 5 0,1 0 0,0 5 0,3-4 0,4 16 0,-2-9 0,16 26 0,-16-15 0,16 39 0,-27-27 0,-10 24 0,-23 3 0,-13-7 0,-7 18 0,-17-5 0,29-27 0,-10-1 0,34-32 0,-9-4 0,6 0 0,-1 0 0,8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4:21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53 24575,'-6'-4'0,"2"-1"0,8-5 0,1 1 0,5-1 0,7 1 0,-5 4 0,17 26 0,-21-6 0,7 42 0,-15-34 0,0 21 0,-5-25 0,7-9 0,9-3 0,1-11 0,8 4 0,-11 0 0,2 7 0,-2-5 0,5 21 0,-4-15 0,3 16 0,-8-13 0,-1 14 0,-4-9 0,0 10 0,0-12 0,-8 0 0,2-8 0,-32 12 0,22-15 0,-18 11 0,21-14 0,2 0 0,-2 0 0,8-5 0,0 4 0,5-3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4:21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4:22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1 315 24575,'10'-8'0,"2"2"0,-11-11 0,8 3 0,-8-11 0,18-4 0,-16-12 0,19-4 0,-20 3 0,14 2 0,-14 14 0,9 5 0,-10 26 0,3 10 0,-4 25 0,0 37 0,0-19 0,0 26 0,9-7 0,-3-18 0,0 2 0,5 32 0,-6-27 0,-1-8 0,-4-23 0,0-1 0,0-29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4:22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24575,'26'-9'0,"6"-6"0,1 13 0,16-15 0,8 15 0,7-22 0,-6 20 0,-3-18 0,-13 19 0,-9-5 0,-12 8 0,-8 0 0,-12 0 0,-12 0 0,3 0 0,-7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4:29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24575,'0'-9'0,"0"8"0,6 10 0,-5 13 0,13 15 0,-12 5 0,16 14 0,-15 1 0,16 7 0,-17 0 0,18 7 0,-18-33 0,8-3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4:30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24575,'14'0'0,"3"-5"0,-3 3 0,13-16 0,7 6 0,32-20 0,-12 18 0,-5-2 0,1 1 0,6 11 0,29-10 0,-34 14 0,5 0 0,-7 0 0,31-7 0,-16 5 0,4-6 0,-29 8 0,-21 0 0,-4 0 0,0 0 0,-9 4 0,7 3 0,-10 6 0,19 12 0,-18 2 0,23 11 0,-22 3 0,17 3 0,-19-2 0,7-8 0,-5-14 0,1 2 0,5-15 0,-5 9 0,-1-7 0,-4-3 0,0 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4:46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24575,'6'-4'0,"2"3"0,-3-7 0,4 7 0,5-9 0,5 1 0,-4 2 0,0-6 0,-11 12 0,-4-3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4:38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180 180 24575,'0'-10'0,"0"-3"0,0 3 0,0-7 0,-8 11 0,6-7 0,-14 12 0,14-7 0,-20 7 0,9-7 0,-11 6 0,5-2 0,4 12 0,0 2 0,3 8 0,-6 27 0,10-24 0,2 27 0,12-37 0,9 6 0,-5-12 0,8 0 0,-4-11 0,7-11 0,-5-16 0,-4 3 0,-7-12 0,-5 22 0,0-2 0,0 5 0,-4 15 0,3 10 0,-4 4 0,10 8 0,-4-7 0,11-2 0,-6 3 0,7-4 0,-4 0 0,5 0 0,0-4 0,3-1 0,2-5 0,0-8 0,-8 2 0,4-11 0,-14-5 0,4-5 0,-18-25 0,10 25 0,-10-14 0,13 43 0,0 0 0,0 15 0,8 7 0,9 2 0,-2-5 0,5-4 0,-3-2 0,19-20 0,-13 10 0,13-30 0,-31 9 0,0-18 0,-5 18 0,-4-10 0,3 16 0,-3 8 0,8 4 0,-3 15 0,14 0 0,-12 2 0,21 11 0,-21-3 0,23 12 0,-17-12 0,16 8 0,-17-23 0,2 4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4:38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41 24575,'-12'-18'0,"5"4"0,10 5 0,6 20 0,14 10 0,1 15 0,5 3 0,0 0 0,0 0 0,1 4 0,-6 2 0,0 4 0,-6-8 0,0 14 0,-3-25 0,-6 2 0,-4-24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4:38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 24575,'8'-24'0,"-2"8"0,9 3 0,-2 11 0,2-12 0,3 13 0,11-15 0,16-8 0,-3 8 0,-7-4 0,-20 20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4:39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78 133 24575,'-4'-5'0,"-1"1"0,-9 9 0,3 4 0,-4 7 0,9 1 0,-7 8 0,11 1 0,-5 8 0,7-1 0,11-3 0,-3-5 0,12-6 0,10-5 0,-1-7 0,24-13 0,-16-77 0,-14 30 0,-20-8 0,-8 1 0,-16 14 0,-1 1 0,5 25 0,3 15 0,-4 1 0,-2 16 0,5-1 0,4 18 0,0-10 0,10 2 0,13 1 0,8-14 0,31 5 0,-13-13 0,12-13 0,6 1 0,-30-3 0,11 6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4:40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4:40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24575,'6'0'0,"-2"0"0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4:40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24575,'5'-5'0,"-4"1"0,3 4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4:42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151 107 24575,'5'-13'0,"-1"-8"0,-4 5 0,0-4 0,-4 10 0,-1 1 0,-5 4 0,-3-5 0,-8 9 0,5-1 0,-9 16 0,7 4 0,1 5 0,-1 6 0,11-10 0,2 15 0,5-14 0,21 10 0,44-51 0,-24 18 0,20-39 0,-45 13 0,-13 8 0,8-8 0,-15 15 0,3 9 0,-3 6 0,8 9 0,-3 3 0,8 1 0,4 15 0,-5-2 0,20 13 0,-23-21 0,12-1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4:4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9 24575,'-9'-5'0,"-1"1"0,1 4 0,-9 17 0,10-4 0,-16 17 0,21-11 0,-13 2 0,14-7 0,-3 3 0,9-11 0,5 2 0,1-8 0,4 0 0,-5 0 0,0-5 0,4 4 0,-2-3 0,2 0 0,0 3 0,-3-3 0,3 8 0,-3 1 0,-5 8 0,3-7 0,-7 10 0,4-10 0,-5 8 0,0-5 0,0 0 0,-5-4 0,-4 16 0,-2-13 0,-2 9 0,0-13 0,6-4 0,-1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4:43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0 24575,'26'34'0,"5"17"0,9 24-1258,-5 8 1258,-24-33 0,-3 1 0,2 46 0,-18-42 0,-6 1-611,-1 4 1,-4-1 610,-11 2 0,-4 0 0,-4 4 0,-2 0-241,-11 7 1,3-6 0,-7 9 0,1-9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4:51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24575,'-1'4'0,"13"-3"0,4 3 0,8-4 0,1 0 0,8 0 0,16 0 0,8-10 0,7 8 0,-14-2 0,0-2 0,30-4 0,-26 9 0,0 0 0,26-9 0,7 10 0,-6 0-664,13 0 664,1 0 0,-32 0 0,0 0 0,-11 0 0,-2 0 0,6 0 0,-3 0 0,18 0 0,21 0 0,-37 0 0,4 0 0,14 0 0,6 0 0,-12 0 0,3 0 0,-3 0 0,16 0 0,-3 0 0,-3-1 0,-5 2 0,20 6 0,-41-5 0,6 18 664,-9-16-664,1 8 0,7-2 0,16-8 0,-11 16 0,38-15 0,-37 5 0,31 2 0,-20-7 0,0 6 0,5 1 0,-18-9 0,0 0 0,16 8 0,-2 0 0,11-7 0,-27 12 0,-3 0 0,1-10 0,34 19 0,-69-22 0,-20 3 0,1-4 0,-10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4:44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62 24575,'-4'-9'0,"3"-1"0,-7 1 0,2 0 0,1-1 0,1 1 0,0 3 0,3 6 0,-11 16 0,10 21 0,-5 20 0,-3 16 0,7 13-862,-18 10 862,14-46 0,0 4 0,-4 26 0,-2 0 0,-1-25 0,4 0 0,9 29 0,8-2 0,9-1 0,25-14 0,7-5 0,-12-16 0,27 18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5:13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24575,'0'-9'0,"0"4"0,0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5:11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351 213 24575,'5'-4'0,"-1"-5"0,0-2 0,-3-6 0,4 3 0,-5-4 0,0 0 0,-11-25 0,-21 2 0,-32 3 0,-18 53 0,4 39 0,43-12 0,6 7 0,7 14 0,9-1 0,9 14 0,20-1 0,39-49 0,33-37 0,-17 5 0,-22-22 0,-7-12 0,-3-44 0,-9-4 0,-20 11 0,-10 43 0,0 10 0,-4 14 0,3 6 0,5 27 0,14 29 0,10 15 0,-8-21 0,1 2-522,21 40 522,-19-43 0,1 0 0,0 0 0,0-1 0,24 40 0,-8-9-22,1 5 22,-23-27 0,-2 2 0,-16-29 0,-8 4 0,-2-14 521,-44-1-521,27-10 23,-44-69-23,57 6 0,-10-17 0,24 33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5:11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19 24575,'-5'4'0,"1"1"0,4 4 0,5 4 0,21 22 0,-4-9 0,20 13 0,-13-26 0,12-6 0,-6-7 0,5 0 0,-5-13 0,-2-3 0,-13-9 0,5-1 0,-22 7 0,2-2 0,-11 3 0,-24 3 0,-20-2 0,13 18 0,-17 38 0,45 1 0,-1 32 0,6 6 0,17 0 0,-6-15 0,6-5 0,33-14 0,28-32 0,4-8 0,-18 5 0,4-9 0,-1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5:12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10 199 24575,'-5'15'0,"1"3"0,12 23 0,-5 7 0,19 10 0,-18 6 0,23-7 0,-16 6 0,8-29 0,-11 0 0,-4-43 0,-12-12 0,6-28 0,-7-16 0,9-7 0,4-20 0,1 44 0,13 1 0,-3 52 0,46 48 0,-19 9 0,-15-17 0,-1 1 0,8 26 0,-30-8 0,16-20 0,-1 21 0,17-37 0,2 6 0,26-70 0,-26-3 0,16-38 0,-27 13 0,-10 0 0,-8 0 0,-22-11 0,5 29 0,-11 0 0,8 37 0,-6 1 0,2 22 0,1-7 0,7 25 0,7 43 0,0-22 0,5-1 0,6 2 0,23 7 0,5-10 0,9-19 0,29-24 0,-9-30 0,8 2 0,-27-28 0,-39-7 0,-2-25-749,-8-17 749,-4 44 0,-2 1 0,-7-43-218,-8 29 218,5 22 0,3 29 0,4 6 0,0 8 0,-4 12 741,7 0-741,-2 21 226,16-6-226,7 10 0,6-6 0,10-2 0,-2-15 0,5 2 0,-8-13 0,6-3 0,-6-8 0,7-8 0,-2 3 0,-13 1 0,-2 6 0,-15 18 0,-5 14 0,1 61 0,-5-34 0,15 32 0,2-51 0,31 16 0,-8-14 0,46 7 0,-33-76 0,-2-10 0,15 22 0,-26-32 0,-15 1 0,-20 38 0,-12 3 0,14 23 0,14 10 0,-1 13 0,12-5 0,18 33 0,-29-42 0,20 26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5:13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195 106 24575,'14'-25'0,"-6"10"0,-1-9 0,-7 10 0,-4 4 0,-1-3 0,-5 12 0,-3-3 0,-1 4 0,-11 0 0,-4 17 0,-8 5 0,9 29 0,4 6 0,-1-3 0,15 11 0,12-3 0,21-24 0,18 9 0,2-23 0,41-15 0,-4 0 0,-5-9 0,-33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5:17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46 24575,'-12'-18'0,"1"8"0,1-2 0,0 11 0,1-4 0,-1 5 0,1 0 0,-6 12 0,-18 63 0,17 5 0,3 3 0,-1 19 0,4-6 0,6-11 0,5 5-954,-1-12 0,1 15 0,1 4 1,0-4-1,-1-13 954,0 20 0,2-4 0,4-21 0,3 6 0,0-2 0,-2-10 0,-2-3 0,3-4 0,16 24 0,3-4 0,5 8 0,-6-28 0,1-11 0,-2-29 0,-5-6 0,-13-16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5:18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0 24575,'-18'19'0,"5"10"0,-16 18 0,9 10 0,-2 14 0,-1 9-1955,11-30 0,0 2 1955,-1 3 0,1 3 0,4 9 0,2 6 0,1-6 0,1 5 0,2-3 0,1 14 0,2 0 0,-2-14 0,1 3 0,1-7 0,3-3 0,2-4 370,4 2 0,1-3-370,13 19 743,15 6-743,-10-49 0,1-6 0,-12-21 0,-10-6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5:19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1 526 24575,'5'-4'0,"4"-5"0,-7-12 0,3-12 0,-5-16 0,10-15 0,-7-9 0,16 0 0,-16 2 0,6 13 0,-9 16 0,0 14 0,0 27 0,0 14 0,0 34 0,0 19 0,6-16 0,-1 2 0,-2 47 0,6-17 0,4 3 0,-1-20 0,0-3 0,-5-2 0,1-5 0,14 6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5:20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10 24575,'9'-4'0,"1"3"0,-1-3 0,4 4 0,1 0 0,9 17 0,-6-5 0,4 30 0,-14-13 0,1 12 0,-26-5 0,-42 26 0,13-34 0,-21 15 0,52-43 0,8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4:52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0 24575,'-6'14'0,"0"0"0,1-1 0,4 8 0,-12 5 0,2 14 0,-6-5 0,-1 5 0,4-13 0,5-6 0,-4-12 0,11-13 0,5-9 0,4-2 0,9-2 0,-7 12 0,11 1 0,-1 15 0,4 48 0,-10-12 0,-14 14 0,-3 4 0,1 8 0,-10 10 0,0-1 0,9-8 0,3-12 0,5-9 0,9-33 0,16-1 0,-19-19 0,-2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5:21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28 116 24575,'-10'-4'0,"-2"3"0,11-18 0,-3 7 0,4-12 0,8 8 0,2 7 0,11-7 0,-3 13 0,3-8 0,1 26 0,-6-4 0,-3 21 0,-1-6 0,-10 22 0,1-13 0,1-3 0,-3-20 0,8-8 0,15 14 0,20 25 0,1-5 0,11 13 0,-14-3 0,-20-12 0,6 29 0,-26-28 0,-19 25 0,-6-27 0,-49 5 0,22-16 0,-18-13 0,32-11 0,15-17 0,11 6 0,10-4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5:21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24575,'0'-5'0,"0"1"0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5:21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1 558 24575,'12'-18'0,"0"0"0,-6 0 0,7-7 0,-11-8 0,5-16 0,4-15 0,-9-9 0,8-7 0,-10-7 0,0 15 0,0 52 0,11 79 0,-9 24 0,3-22 0,1 0 0,4 19 0,-4 12 0,1 2 0,-1-44 0,0 0 0,5 48 0,-3-11 0,-6-49 0,7-2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5:22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24575,'13'-5'0,"1"0"0,4 11 0,9 8 0,2 12 0,12 15 0,-10 25 0,-10-2 0,-22 14 0,-19-29 0,-8-1 0,-26 34 0,0-12 0,21-31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5:23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22 24575,'0'-18'0,"0"16"0,-4 1 0,3 10 0,-3-5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5:23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29 125 24575,'-13'-19'0,"6"10"0,-1-19 0,72-7 0,-44 24 0,44-12 0,-52 43 0,-10 3 0,5 24 0,-22 10 0,1 16 0,-19 7 0,4-1 0,0-6 0,12-9 0,2-22 0,14-14 0,3-19 0,15-5 0,23-4 0,17-15 0,23-5 0,-7-5 0,-1-2 0,-5 3 0,-18 7 0,1 1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5:24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24575,'14'-6'0,"10"0"0,-1 6 0,17 0 0,2 9 0,9 12 0,6 18 0,-10 27 0,4 23 0,-4-9 0,-7-21 0,0 2-501,-6 1 0,5 12 1,-4-2-1,-9-11 501,-9-12 0,-8-1 0,-7 20 0,-5 9 0,-2-7 0,-5-5 0,-3 1 0,1 14 0,-1 9 0,1-13-134,-7 14 0,8-6 0,11-63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15:25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24575,'25'-7'0,"1"2"0,14 18 0,4 9 0,10 33 0,-21-14 0,-1 4-1158,4 10 0,-2 6 1158,3 12 0,-1 4-912,1 6 1,-1 2 911,-2 6 0,-1 0 0,0-2 0,1 5 0,-3-10 0,3 6 0,-2 0 0,0 2 0,-2 1 0,0 1 0,2 1 0,-1 1 0,-4-1 0,-6-6 0,-4-1 0,-3 1 0,1 2 0,-4 2 0,-6 3-346,-12-6 1,-6 3-1,-3 1 1,4-4 345,6 8 0,3-4 0,-6-1 0,-11 9 0,-6-1 0,3-23 0,-3-16 0,3-31 0,16-27 0,-1-4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1:2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24575,'0'20'0,"0"3"0,0 1 0,0 13 0,0-2 0,0 44 0,0-1 0,0 17 0,0-8 0,0-12 0,0-1 0,0 12 0,0 6 0,0-22 0,0-27 0,0-34 0,0-7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1:26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24575,'44'0'0,"19"0"0,17 0 0,16 0-3013,-18 0 0,5 0 1,4 0 3012,-6 0 0,4 0 0,2 0 0,3 0-664,-5 0 1,1 0-1,3 0 1,0 0-1,1 0 664,2 0 0,1 0 0,0 0 0,2 0 0,0 0-213,-8 0 0,0 0 0,2 0 0,0 0 0,0 0 0,0 0 213,2 0 0,-1 0 0,1 0 0,0 0 0,0 0 0,1 0-378,2 0 0,2 0 0,0 0 0,-2 0 0,-1 0 0,-4 0 378,-4 0 0,-4 0 0,-2 0 0,3 0 0,7 0 9,-1 0 1,7 0 0,3 0 0,3 0 0,-1 0 0,-3 0-1,-3 0-9,-3 0 0,-3 0 0,-1 0 0,-1 0 0,2 0 0,3 0 0,-1 0 0,2 0 0,2 0 0,1 0 0,0 0 0,-2 0 0,-3 0 0,3 0 0,0 0 0,-2 0 0,-1 0 0,-2 0 0,-4 0 232,1 1 1,-5 0-1,-1 0 1,0 1-1,4 1-232,-2 2 0,1 2 0,2 1 0,1 0 0,0 1 0,1-1 0,3 1 0,1 1 0,1 0 0,0 0 0,0 1 0,-1 1 183,-4 1 0,-2 0 0,1 1 0,0 1 0,1-1 0,3 1-183,-2-2 0,2 1 0,2 0 0,1 0 0,1-1 0,0 1 0,1-1 0,-6-2 0,1 1 0,2 0 0,1-1 0,-1 0 0,-1 0 0,-3 0 0,-2-1 0,9 1 0,-4 0 0,-3 0 0,1-1 0,1 0 0,4 0 0,3-1 0,6 1 0,3-1 0,-1-1 0,-5 0 0,-9-1 0,-12-2 0,3-1 0,-14-2 0,6 0 0,7 0 0,6 0 0,-1-1 0,-12 0 1098,1-2 1,-3-3-1099,13-3 0,7-2 0,-12-1 0,-28 1 0,-3-1 2057,30-8 0,-3 0-2057,0-5 0,-1 0 0,-2 0 0,3-4 0,-13 5 0,-5 1 2594,-19 6-2594,12-6 4074,-14 5-4074,35-11 0,-37 15 0,10 0 595,-29 9-595,-9 3 0,-3 0 0,-1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4:53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28 385 24575,'9'0'0,"7"-11"0,4-9 0,8-18 0,-3-6 0,-10 2 0,-7-5 0,-8 5 0,0 0 0,-17 4 0,5 14 0,-23 2 0,16 15 0,-6 0 0,10 7 0,6 15 0,5 3 0,4 15 0,-10 65 0,8-20 0,2 5 0,2-7 0,2 1 0,2-9 0,1 3 0,4-6 0,8-6 0,2-3 0,3 17 0,-3-2 0,-9-19 0,0-2 0,6 10 0,-2-6 0,-13-15 0,11 5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1:50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19 24575,'-4'-5'0,"3"-3"0,-12 6 0,-3-2 0,0 8 0,-4 2 0,5 19 0,8-11 0,-2 11 0,13-20 0,5 0 0,5-5 0,4-6 0,0 5 0,-1-4 0,-2 5 0,-2 0 0,-4 4 0,6 5 0,-3 5 0,-2 0 0,-4-1 0,-6-4 0,-8 2 0,-2 0 0,-8-5 0,-3 11 0,6-15 0,3 5 0,7-8 0,5-3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1:50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24575,'0'-14'0,"4"5"0,-3 26 0,11 3 0,-10 20 0,12-6 0,-12-1 0,11 9 0,-6-5 0,-1-1 0,0-14 0,-6-13 0,0-5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1:50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24575,'18'0'0,"0"-5"0,6 3 0,3-3 0,9-8 0,6 4 0,-19-5 0,-1 9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1:51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 24575,'-4'-6'0,"2"10"0,13 88 0,6-44 0,-9 5 0,2-4 0,11-25 0,-14-7 0,2-9 0,-3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1:52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20 24575,'0'-10'0,"-4"5"0,-1 1 0,-4 4 0,3 4 0,2 1 0,0 5 0,3-1 0,-3 0 0,4 1 0,0-1 0,0 0 0,4 1 0,1-1 0,9-4 0,-4-1 0,3-4 0,1-5 0,-4 0 0,3-6 0,-8 6 0,-1 1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1:52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24575,'0'5'0,"0"0"0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1:52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1:53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24575,'13'12'0,"-10"-12"0,10 18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1:53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24575,'5'0'0,"0"0"0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1:5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24575,'-5'22'0,"1"19"0,14 25 0,3 14 0,9-1 0,0-6 0,-9-9 0,9-12 0,-18-22 0,13-12 0,-16-10 0,3-11 0,0 2 0,-3-12 0,14-4 0,-4 2 0,2-2 0,3 12 0,-10 1 0,7 4 0,-3 4 0,3 2 0,1 5 0,15 12 0,-12-9 0,3 11 0,-16-15 0,-12-1 0,-9-4 0,-9-5 0,-5 0 0,13 0 0,6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4:53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0 160 24575,'5'-6'0,"1"-6"0,14 3 0,6-14 0,17-7 0,4-7 0,-17 14 0,-6 4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1:54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24575,'10'0'0,"12"13"0,-13-5 0,16 11 0,-23-10 0,10 2 0,-11 3 0,3-4 0,-4-1 0,0-5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1:54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24575,'0'-9'0,"0"4"0,0 1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1:55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24575,'9'5'0,"-4"7"0,11 1 0,-8 6 0,9 2 0,-2-2 0,-8-5 0,5-3 0,-11-22 0,4 3 0,-5-15 0,0 8 0,5-3 0,-4 4 0,9 5 0,-9-3 0,11 10 0,-2-6 0,14 8 0,3 8 0,-9 1 0,8 12 0,-23-3 0,19 15 0,-11-15 0,6 6 0,-8-18 0,-5-1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1:55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111 552 24575,'6'-39'0,"-2"7"0,-4 19 0,0 2 0,0-2 0,-4 3 0,-10 0 0,-9 4 0,-14 28 0,15-7 0,2 44 0,20-29 0,0 16 0,21-20 0,43-12 0,-13-13 0,35-31 0,-50-42 0,-8-13 0,-18 25 0,-5-4 0,-11-4 0,-2 2 0,4-32 0,-14 11 0,16 92 0,-2 27 0,4 32 0,16 14 0,-12 10 0,8-25 0,2 0 0,-4-14 0,3-1 0,16 11 0,3-8 0,0-12 0,13-8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1:57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24575,'-6'8'0,"-9"6"0,12 11 0,-8 11 0,2 13 0,6 8 0,-6 14 0,9-5 0,8-1 0,3-10 0,9-6 0,-1 0 0,1-1 0,-2-6 0,3-5 0,4-20 0,-10-6 0,0-11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1:58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0 416 24575,'6'-4'0,"13"-4"0,-5-10 0,21-9 0,-2-6 0,2-6 0,-15-4 0,2-2 0,-20-10 0,-12-4 0,-2 18 0,-29 4 0,24 31 0,-15 12 0,25 4 0,-4 40 0,11-5 0,3 4 0,3 3 0,11 19 0,2 11 0,5 7 0,1-23 0,3 0 0,-5 0 0,1 3 0,-2-6 0,-1-8 0,-3-6 0,14 29 0,-32-69 0,0-5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1:58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24575,'19'-17'0,"-2"7"0,-7 6 0,6-7 0,-1 8 0,-2-8 0,-5 11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1:58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24575,'27'-6'0,"-17"6"0,26 7 0,-15 6 0,20 9 0,-4-4 0,1 3 0,-18-4 0,-15-3 0,-1-4 0,-4-2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2:00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66 24575,'-5'-9'0,"0"-1"0,13 5 0,6-10 0,4 12 0,3-13 0,-3 14 0,-4-3 0,-1 5 0,-2 8 0,-6 2 0,0 21 0,-20 18 0,-10 24 0,-5-11 0,-3 2 0,-7 19 0,-5 7 0,36-64 0,39-20 0,14-2 0,9-12 0,2-1 0,-36 0 0,-4 1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2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24575,'32'57'0,"-12"12"0,-14-19 0,-2 2-964,-3 4 0,-2 1 964,-8 8 0,1-3 0,3 8 0,-11-14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5:3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24575,'3'0'0,"-1"0"0,12 0 0,-5 0 0,0 0 0,1 0 0,-1 0 0,1 0 0,-1 0 0,0 0 0,1 0 0,-1 0 0,0 0 0,4 0 0,2 0 0,2 0 0,-3 0 0,0 0 0,-1 0 0,-3 0 0,8 0 0,3 0 0,-5 0 0,9 0 0,9 0 0,-11 0 0,31 0 0,-32 0 0,19 0 0,-21 0 0,14 0 0,-14 0 0,28 0 0,-9 0 0,6 0 0,-5 0 0,-6 0 0,16 0 0,-7 0 0,27 0 0,-9 0 0,-1 8 0,-5-7 0,-29 7 0,21-8 0,12 7 0,-3-5 0,36 5 0,-58-7 0,36 6 0,-48-5 0,12 4 0,-10 3 0,26-6 0,-11 5 0,24 0 0,-19-5 0,7 13 0,35-13 0,-27 5 0,10-2 0,-1-2 0,-14-1 0,1 5 0,-3 0 0,-15-5 0,25 6 0,-25-8 0,26 7 0,-4-5 0,38 5 0,-25-7 0,-17 0 0,-3 0 0,2 0 0,1 1 0,4-2 0,36-8 0,-41 8 0,0-1 0,38-7 0,-6 9 0,-23 0 0,35 0 0,-22 0 0,-10-5 0,1 0 0,25 3 0,-11-3 0,2 0 0,15 5 0,-41 0 0,-1 0 0,21 0 0,7 0 0,-19 0 0,-6 0 0,3 0 0,37 0 0,-49-4 0,0-1 0,4 4 0,-1-1 0,21-7 0,6 9 0,-9 0 0,0 0 0,-5 0 0,5 0 0,-7 0 0,0 0 0,2 0 0,3 0 0,20 0 0,-3 0 0,0 0 0,-6 0 0,-6 0 0,-4 0 0,-15 0 0,31 4 0,-70-3 0,5 3 0,-15-4 0,2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4:54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24575,'0'-10'0,"4"5"0,-3-7 0,18 10 0,-11-10 0,12 10 0,-15 6 0,-1 6 0,-4 15 0,-7 1 0,5 1 0,-5 2 0,7-14 0,14-1 0,6-10 0,7-9 0,-5 3 0,0-16 0,-15 14 0,7-9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2:03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24575,'4'-5'0,"5"1"0,5 4 0,-4 4 0,6-3 0,-14 11 0,10-10 0,-11 14 0,3-6 0,-4 4 0,0-1 0,-8-3 0,-2 0 0,-1-4 0,3-2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2:03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24575,'5'4'0,"0"2"0,-5-1 0,0-1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2:07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24575,'8'-5'0,"2"1"0,4 4 0,-1 0 0,-3 0 0,-1 0 0,0 4 0,1-3 0,-5 7 0,3-7 0,-3 4 0,5-1 0,-1 1 0,1 0 0,-5 4 0,3-8 0,-7 7 0,7-7 0,1 8 0,2-7 0,-2 7 0,-1-8 0,-7 8 0,7-8 0,-2 3 0,-1 0 0,3-3 0,-7 7 0,7-7 0,-7 8 0,8-8 0,-8 7 0,7-3 0,-7 5 0,3-1 0,1-4 0,-4 7 0,3-2 0,0 0 0,-3 2 0,3-7 0,-4 5 0,0-1 0,0 4 0,-4-7 0,3 6 0,-3-6 0,-1-1 0,4 3 0,-7-3 0,3 1 0,0-2 0,0-4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3:33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24575,'9'0'0,"1"0"0,-1 0 0,0 0 0,-3-4 0,6 3 0,-2-3 0,16 0 0,2-3 0,-3 2 0,-4 0 0,-16 0 0,4 4 0,-4-3 0,8 4 0,1 0 0,-4-4 0,2 3 0,-7-3 0,5 4 0,-1 0 0,0 0 0,4 0 0,8-8 0,-5 6 0,4-5 0,-11 3 0,5 3 0,0-9 0,11 4 0,-5-1 0,2 2 0,-9 0 0,1 4 0,-4-3 0,8 4 0,0 0 0,-3 0 0,11 0 0,-6 0 0,3 0 0,-1 0 0,-8 0 0,-1 0 0,-3 0 0,10 0 0,-8 0 0,8 0 0,-11-4 0,1 3 0,-1-3 0,0 4 0,9-5 0,4 4 0,3-3 0,-1 4 0,-9 0 0,-2 0 0,-4 0 0,-3 4 0,6-3 0,-10 8 0,13-8 0,-8 3 0,6 0 0,0-3 0,-2 3 0,2-4 0,-3 0 0,3 0 0,1 0 0,24 6 0,-15-5 0,23 4 0,-30-5 0,9 0 0,-14 0 0,18 6 0,-12-5 0,29 4 0,-28-5 0,19 0 0,-14 0 0,1 0 0,18 5 0,-24-3 0,11 3 0,-16-1 0,1-3 0,5 3 0,3-4 0,-3 5 0,0-4 0,-1 3 0,-4-4 0,4 0 0,0 0 0,0 0 0,8 0 0,-6 0 0,21 0 0,-19 0 0,20 0 0,-23 0 0,15 0 0,16 0 0,-10 0 0,12 0 0,2 0 0,-2 0 0,48 0 0,-56 0 0,12 0 0,1 0 0,0 0 0,7 0 0,0 0 0,-10 0 0,25 0 0,-35 0 0,25 0 0,-30 0 0,46 0 0,-23 0 0,6 0 0,-6 0 0,-5 0 0,-5 0 0,5 0 0,-17 0 0,58-9 0,-48 7 0,31-7 0,1 1 0,-33 5 0,50-5 0,-66 8 0,16 0 0,-3 0 0,6 7 0,13 0 0,-33 2 0,15-4 0,-29 1 0,0-5 0,0 4 0,16 1 0,-13 0 0,21 1 0,-15 5 0,0-10 0,20 6 0,-17-8 0,18 0 0,7 0 0,-17 0 0,32 0 0,-40 0 0,26 0 0,-35 0 0,21 0 0,-22 0 0,6 0 0,-9 0 0,1 0 0,0 0 0,16 5 0,-12-4 0,33 5 0,-25-6 0,62 0 0,-48 0 0,17 0 0,-46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4:05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24575,'0'8'0,"19"-6"0,27 6 0,34-8 0,-30 0 0,4 0 0,8 1 0,10-2 0,20-2 0,14-4 0,-6-1-1644,-27 0 1,-3-2 0,4 0 1643,7 1 0,8 0 0,-1 0 0,-7 0 0,-7 0 0,-5 0 0,-1-1 0,-2 0 0,0-1 0,2 2 0,18 3 0,4 2 0,-7-2 429,3-5 0,-3 1-429,-13 5 0,3 1 0,-13 2 0,6 2 0,-19 0 0,-44 0 0,-7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4:08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24575,'-14'0'0,"-3"0"0,3 0 0,0 4 0,5 1 0,9 0 0,12 10 0,10-12 0,21 8 0,8-11 0,13 0 0,7 0 0,2 0 0,6 10 0,-6-7 0,-2 7 0,0 5 0,2-11-560,14 27 560,8-27 0,-47 9 0,1 1 0,2-12 0,1-2 0,43 11 0,0-11 0,-6 0 0,-3-10 0,1 7 0,-5-7 0,-12 4 0,3 1 0,20 2 0,-15-2 0,-5-1 0,-10-1 0,3 5 0,-63-13 0,5 13 0,-23-5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4:27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24575,'4'5'0,"12"0"0,-4-5 0,12 0 0,-14 0 0,3 0 0,-4 0 0,12 0 0,-4 0 0,8 0 0,-7 0 0,7 0 0,1 0 0,16 0 0,-6 0 0,5 7 0,-6-5 0,41 5 0,-25-7 0,13-3 0,1-3 0,-6-4 0,33-1 0,-43 2 0,8 9 0,17 0 0,-18 0 0,38 0 0,-54 0 0,46 0 0,-38 0 0,3 0 0,-10 0 0,-15 0 0,38 0 0,-30 0 0,29 0 0,-46 4 0,12-3 0,-14 3 0,21-4 0,-7 0 0,42 0 0,-31 0 0,38 0 0,-41 0 0,27 0 0,-34 0 0,61 0 0,-40 10 0,3-9 0,1 0 0,6 9 0,-6-9 0,3-2 0,-7 1 0,0 0 0,4-1 0,0 2 0,-6 3 0,1 1 0,15-4 0,-2 1 0,24 7 0,-23-5 0,10 0 0,-4-2 0,4 0 0,-1-1-625,12 4 0,0 0 625,-20-5 0,0 0-8,18-1 1,-1 2 7,-15 4 0,1 0 0,30-4 0,-1 1 0,-35 2 0,-2 2 0,10-1 0,-3 0 0,13-3 0,-11 4 0,-2-2 0,-8-4 0,26 6 0,-62-5 1249,1 4-1249,-17-1 0,1-2 0,-8 2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4:39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38 24575,'-5'4'0,"9"-3"0,2 4 0,11-5 0,4 0 0,5 0 0,16-8 0,-14 6 0,5-10 0,-19 10 0,-1-3 0,0 1 0,1 3 0,1-4 0,-6 1 0,-1 3 0,-7-3 0,3 4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4:4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24575,'5'5'0,"3"0"0,20-5 0,7-9 0,14 7 0,0-20 0,21 10 0,-23-3 0,13 2 0,-38 12 0,-9-3 0,-9 4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4:46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24575,'9'0'0,"5"0"0,7 0 0,5-7 0,7 5 0,7-5 0,9 7 0,8 0 0,14 0 0,9 0-1818,16-11 1818,-43 10 0,5-1 0,34-8 0,5-3 0,-20 6 0,5 0 0,11-2 0,10 0 0,-8 1 0,-7 0 0,1 1 0,-11 3 0,9 1 0,1 0 0,-7 1 0,-3 1 0,-5 1 0,1 1 0,5 2 0,2 1 0,-2 0 0,0-3 0,-2-1 0,-10 1 0,22 10-62,-19-7 0,-6-1 62,-27-1 0,3 6 0,-30-8 0,-2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5:07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1710 10 24575,'-5'-4'0,"-4"3"0,0-3 0,-12 4 0,1 0 0,-19 7 0,-4 2 0,-17 8 0,8-8 0,-1 10 0,7 6 0,16-9 0,-12 18 0,28-24 0,-16 11 0,21-3 0,-13 0 0,12-8 0,-15 17 0,7-14 0,-28 25 0,22-15 0,-26 8 0,30-17 0,-16 17 0,17-14 0,-42 37 0,24-28 0,-36 23 0,42-29 0,-3 2 0,19-8 0,2-1 0,-2-1 0,-7 7 0,7-7 0,-11 6 0,11 2 0,0-4 0,-1 3 0,6-4 0,0-3 0,-25 18 0,23-13 0,-27 17 0,27-19 0,2 3 0,-10 6 0,0 0 0,0 2 0,0-6 0,19-10 0,-3-1 0,4 0 0,0 1 0,-5 3 0,4-2 0,-3 2 0,4-3 0,-4 15 0,3 0 0,-9 8 0,9-8 0,-10 1 0,6-10 0,-6 9 0,6-14 0,-7 12 0,10-11 0,-10 11 0,6-9 0,1 1 0,-3 6 0,2-5 0,1 3 0,1-2 0,0-2 0,3 0 0,-8 2 0,8-6 0,-11 8 0,6-9 0,-3 9 0,1-13 0,7 11 0,-11-1 0,10 4 0,-10 1 0,7-3 0,0-8 0,-5 12 0,9-7 0,-4 3 0,1-5 0,2 5 0,-2-7 0,4 7 0,-4-4 0,-1 4 0,0-2 0,-4 10 0,8-15 0,-7 15 0,7-14 0,-3 6 0,4-5 0,-6 17 0,5-12 0,-4 11 0,5-16 0,-6 9 0,5-6 0,-4 38 0,-1-32 0,5 25 0,-4-33 0,0 4 0,4-4 0,-7 4 0,7 0 0,-9 24 0,9-22 0,-9 26 0,9-35 0,-3 7 0,4-9 0,0 12 0,0-8 0,-5 12 0,4-11 0,-5 4 0,6 0 0,11 12 0,-4-9 0,11 8 0,-13-11 0,5-8 0,-9 6 0,7-6 0,-7 4 0,7 0 0,-7-5 0,4 0 0,0 5 0,-4 0 0,9-4 0,-9 2 0,7-11 0,-7 7 0,7-3 0,-2 0 0,3 8 0,0-7 0,-4 12 0,0-8 0,0 8 0,-4-12 0,5 2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5:02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24575,'-10'0'0,"9"0"0,6 5 0,5-4 0,8 4 0,-4-5 0,0 0 0,-1 0 0,-3 0 0,7 0 0,-6 0 0,15 0 0,5 0 0,-6 0 0,5 0 0,-16 0 0,-1 0 0,1 0 0,12 0 0,-6 0 0,6 0 0,-8-5 0,16 4 0,-13-5 0,21 6 0,-22 0 0,42 0 0,-13 0 0,10 0 0,-12 0 0,-20 0 0,7 0 0,15 0 0,-5 0 0,15 5 0,3-1 0,3-2 0,18 3 0,-2-1 0,-26-4 0,42 0 0,-55 0 0,29 0 0,-23 0 0,16 0 0,-41 0 0,-11 0 0,-9 0 0,-7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5:16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26 24575,'-10'0'0,"35"0"0,13 0 0,50 0-1398,-30 0 1,2 0 1397,2 1 0,6-2 0,17-2 0,10-1 0,-6 0 0,-3 3 0,0-1 0,-3-1 0,5-2 0,-4 2 0,11 3 0,-7 0 0,-14 0 0,-1 0 0,0 0 0,-3 0 221,26 0 1,-67 0-1,-3 0 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5:20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24575,'30'0'0,"10"0"0,54 0 0,-43 0 0,2 0-965,6 0 0,1 0 965,4 0 0,-1 0 0,-2 0 0,-2 0 0,-6 0 0,-2 0 0,36 0 622,-23 0-622,-16 0 319,-14 0-319,-13 0 0,-12 0 0,-5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5:29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58 24575,'-10'0'0,"1"0"0,11 5 0,18-3 0,15 3 0,14-5 0,-1 0 0,23-9 0,-9 7 0,3-7 0,-23 9 0,-6-5 0,-19 4 0,9-5 0,-13 6 0,-3 0 0,3-4 0,0 3 0,-2-3 0,2 4 0,-4 0 0,0 0 0,-3-4 0,6 3 0,6-4 0,1 5 0,7 0 0,-12-4 0,4 3 0,-4-3 0,0 4 0,-9-4 0,-2 3 0,-7-3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5:31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24575,'56'0'0,"15"0"0,25 0-2085,-29-6 0,6 0 2085,9 5 0,4-1 0,-18-5 0,2-3 0,4 3 0,1 4 0,6 3 0,0 0 0,-4 0 0,4-4 0,-4-1 0,3 1 0,11 0 0,1 0 0,-9 1 0,-12 2 0,-10-1 1286,20-9-1286,-28 11 170,-23 0 0,-16 0 0,-10 0 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5:3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24575,'14'0'0,"10"0"0,6 0 0,12 0 0,13 0 0,2-10 0,7 8 0,-13-8 0,-11 5 0,-19 4 0,-8-5 0,-8 2 0,-1 3 0,-4-3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5:3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24575,'3'0'0,"-1"0"0,15 0 0,4 0 0,5 0 0,7 0 0,36 0 0,-13-9 0,22 3 0,2 1 0,-3-7 0,-15 7 0,-9 1 0,-28 4 0,-16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5:41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24575,'19'22'0,"1"6"0,-6-2 0,3 8 0,-2-8 0,-1-1 0,-4-11 0,8 6 0,-6-5 0,1-2 0,-8-5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5:41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10 24575,'-4'-5'0,"-1"0"0,-12 16 0,10-4 0,-8 10 0,14-4 0,-3 1 0,4 11 0,11 12 0,-8-8 0,25 12 0,-19-25 0,33-2 0,-17-18 0,19-15 0,-24 7 0,-3-5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5:42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107 359 24575,'-10'0'0,"0"8"0,4-2 0,-10 14 0,6 2 0,-11 7 0,4 34 0,8-29 0,2 17 0,15-37 0,14-3 0,-5-5 0,12-9 0,-15-22 0,-4-5 0,-3-11 0,-7 13 0,-5 3 0,4 11 0,-9 5 0,9 1 0,-7 7 0,7 4 0,-8 4 0,8 10 0,-3-3 0,8 8 0,5-5 0,8 8 0,2-17 0,-2 3 0,-2-19 0,-10-2 0,0-4 0,-1 1 0,-3 4 0,8 3 0,-8-6 0,7 10 0,6 12 0,-1 2 0,9 22 0,-15-15 0,11 9 0,-15-13 0,12 1 0,-14-6 0,3-13 0,2-3 0,0-41 0,5 25 0,0-17 0,-2 35 0,0 4 0,9 23 0,-5-9 0,1 18 0,2-11 0,-13-6 0,12 1 0,-9-10 0,3-2 0,-4-19 0,8-10 0,-11-24 0,3 1 0,-1-4 0,-4-37-436,1 24 0,-2-1 436,-9-24 0,7 6 0,-11 42 0,13 24 0,-4 70 0,5 4 0,0-7 0,0 3 0,0 37 0,7-27 0,2 0 0,4 26 0,1-38 0,3-4 872,6-2-872,9-15 0,-12-15 0,5-13 0,-13-11 0,-3-9 0,4-5 0,-11-10 0,5-1 0,-11-2 0,3 14 0,-7 14 0,7 14 0,-11 16 0,10 12 0,-5 2 0,24 12 0,-8-23 0,13-2 0,-12-14 0,-1-7 0,4-2 0,-7 0 0,2-5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5:08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1 297 24575,'9'0'0,"0"0"0,-3 4 0,6-3 0,-5 11 0,6-6 0,-2 7 0,-2-3 0,4 0 0,3 3 0,2-5 0,-2 0 0,-3-8 0,-8-8 0,20-72 0,-19 32 0,11-5 0,0 1 0,-14 3 0,17 7 0,-18 13 0,6 13 0,-8 12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5:43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24575,'42'0'0,"-2"0"0,0 0 0,9 0 0,8 0 0,7 0 0,-7 0 0,-8 0 0,-24 0 0,-10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5:4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24575,'6'11'0,"-2"-1"0,28 18 0,-17-16 0,11 11 0,-13-21 0,-5 6 0,0-8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5:43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24575,'-5'7'0,"-10"7"0,7 4 0,-5 3 0,-3 0 0,13-2 0,-12 2 0,13-7 0,-2 4 0,4-12 0,0 2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5:44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24575,'0'13'0,"0"1"0,0 11 0,8 1 0,3 43 0,-1-13 0,-1 29 0,1-21 0,-8-6 0,7-16 0,-4-15 0,-4-18 0,3-5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5:44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24575,'37'0'0,"2"0"0,-12 0 0,-1 0 0,3-4 0,-18 2 0,1-2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6:05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0 24575,'-16'8'0,"-1"-6"0,-1 17 0,-12-5 0,10 0 0,0 1 0,7-14 0,11 3 0,-6-4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6:08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24575,'5'4'0,"-5"2"0,-5 3 0,-4-4 0,-2 7 0,1-10 0,-1 14 0,-3-14 0,1 14 0,0-10 0,2 3 0,2-1 0,4-7 0,0 4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6:1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24575,'3'0'0,"9"0"0,22 0 0,22-15 0,17 11 0,8-27 0,6 27 0,-7-11 0,-1 15 0,1 0 0,-7 0 0,-1 0 0,3 0 0,-11 0 0,-8 0 0,-33 0 0,-2 0 0,-16 0 0,-1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6:22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74 24575,'-10'0'0,"1"0"0,18 7 0,6-5 0,25 5 0,9-7 0,15 0 0,9-15 0,-1 11 0,-7-24 0,-2 17 0,-26-3 0,-1 6 0,-19 8 0,-11-4 0,6 3 0,-15-3 0,6 4 0,-7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6:34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16 24575,'-10'0'0,"1"0"0,4 4 0,8-3 0,21 3 0,25-4 0,18 0 0,9 0 0,-15 0 0,5 0 0,13 1 0,9-1 0,-7-1-713,-9-4 0,-2-1 713,16 5 0,-5-1 0,7-9 0,-41 11 0,-8 0 0,-41 0 0,-29 0 0,-14 0 0,1 0 0,15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3:40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24575,'0'10'0,"0"3"0,0 8 0,0 12 0,0 16 0,0 4 0,0 8 0,1 14 0,-2 6 0,-4-9 0,-3 4 0,2-6 0,4 4 0,-1-7 0,-7-3 0,0-15 0,6-36 0,3-8 0,-3-1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6:39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14 24575,'-5'4'0,"-3"-3"0,11 3 0,2-4 0,16 0 0,5 0 0,14 0 0,2 0 0,14 0 0,8 0 0,-11-5 0,2 0 0,41 2 0,-12-2 0,-1 0 0,3 5 0,14 0 0,-60 0 0,-23 0 0,4 0 0,-12 0 0,-3 0 0,-2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6:51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24575,'17'0'0,"8"0"0,8 0 0,16-10 0,8 8 0,7-8 0,-13 5 0,-1 1 0,9 1 0,25-6 0,-58 4 0,-1 3 0,-15-3 0,-2 5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6:59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24575,'13'0'0,"1"0"0,11 0 0,1 0 0,1-5 0,-3 4 0,-6-5 0,7 6 0,-5-5 0,11 4 0,-4-5 0,6-1 0,29 5 0,-8-6 0,18 0 0,-2 6 0,-17-7 0,10 9 0,-6 0 0,-13 0 0,47 0 0,-36 0 0,-1 0 0,39 0 0,5 0 0,-71 0 0,34 0 0,-6 0 0,14 0 0,-21-5 0,-12 3 0,-15-3 0,1 1 0,-14 3 0,-8-4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7:04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56 24575,'-10'0'0,"1"0"0,-1 0 0,1 4 0,-1-3 0,9 4 0,6-5 0,16 0 0,12-9 0,9 7 0,29-16 0,-24 16 0,15-14 0,-29 14 0,-2-5 0,-10 7 0,-7-4 0,-10 3 0,-4-4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7:18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 24575,'-9'0'0,"0"0"0,3 4 0,-6-3 0,2 7 0,0-2 0,-3-1 0,27-1 0,-7-4 0,25 0 0,-6 0 0,51-7 0,-33 5 0,34-11 0,-55 12 0,-24 8 0,-14-3 0,-28 21 0,-5-21 0,-10 18 0,1-19 0,8 6 0,16-4 0,12-3 0,20 3 0,6-5 0,13-5 0,7 3 0,8-3 0,9-4 0,-7 7 0,1-11 0,-21 12 0,-6-3 0,-21 4 0,-17 9 0,-20-7 0,-9 21 0,15-20 0,34 11 0,21-14 0,35-8 0,25-2 0,-30-6 0,19 8 0,-43-3 0,0 10 0,-16-5 0,-13 19 0,-1-10 0,-5 10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7:3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24575,'-10'0'0,"1"0"0,4 4 0,-4-3 0,16 3 0,-1 1 0,8-3 0,-1 3 0,0-5 0,-2 0 0,6 5 0,-7-3 0,3 3 0,-4-5 0,1 0 0,-1 0 0,5 0 0,0 0 0,0 0 0,3 0 0,2 0 0,-4 0 0,6 0 0,-7 0 0,11 0 0,-5-4 0,1 3 0,-7-4 0,-1 5 0,2 0 0,-1-4 0,0 3 0,-5-3 0,5 4 0,0 0 0,5 0 0,0 0 0,-1 0 0,8 0 0,-2 0 0,-2 0 0,-1 0 0,-10 0 0,10 4 0,-9-3 0,6 3 0,-1-4 0,-6 0 0,7 0 0,-5 6 0,1-5 0,4 4 0,6-5 0,3 0 0,6 0 0,1 0 0,-7 6 0,7-5 0,-8 4 0,17-5 0,-15 0 0,13 5 0,-17-3 0,3 3 0,3 0 0,-13-3 0,12 3 0,-17-5 0,21 4 0,-20-3 0,23 3 0,-24 1 0,16-4 0,-13 3 0,15-4 0,-10 0 0,13 5 0,-1-4 0,-3 10 0,1-10 0,-12 5 0,0-6 0,0 0 0,-1 0 0,8 0 0,-5 0 0,11 7 0,-11-5 0,5 5 0,-8-7 0,9 0 0,1 8 0,0-7 0,5 7 0,-6-8 0,8 0 0,-1 0 0,-7 0 0,6 0 0,-6 0 0,22 7 0,-11-5 0,18 6 0,-6-8 0,23 0 0,-11 0 0,16 0 0,-9 2 0,13 2 0,-9-1 0,-17-2 0,2 0 0,34 2 0,15 1 0,-18-1 0,4-3 0,-26-3 0,9-1 0,-9 1 0,34 0 0,-6-2 0,-2 0 0,-12 5 0,-11 0 0,-2 0 0,-8 0 0,37 0 0,-71 0 0,7 0 0,-22 0 0,-1 0 0,-4 0 0,0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7:41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80 24575,'-13'0'0,"2"0"0,-2 0 0,4 0 0,-1 4 0,1-3 0,32 3 0,15-4 0,49 0 0,-36 0 0,2 0-620,9 1 1,3-2 619,1-4 0,3-1-849,9 4 1,0 1 848,-2-5 0,1 0 0,9 6 0,0 0 0,-6-6 0,-1 0 0,1 5 0,-2-1 0,-7-3 0,1-1 0,10 0 0,-2 1 0,-26 4 0,-2-1 0,9-6 0,-8 0 0,-14 7 0,-11-4 0,-45 5 0,16 0 0,-21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7:43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24575,'15'5'0,"3"-1"0,29 6 0,11-8 0,15 7 0,13-9-1033,3 0 1033,-39-5 0,2-1 0,3 6 0,1-2 0,6-12 0,3-1 0,6 13 0,7 0 0,0-8 0,6-3 0,-2 1 0,15 3 0,0 2-740,-13 0 0,2-1 0,-5 2 740,-2-1 0,0 2 0,-2 4 0,6 1 0,-9 1 0,-12-1 0,-2 0 0,35 0 0,-14 0 0,-50 0 0,-7 0 0,-20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7:45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24575,'-9'0'0,"4"4"0,5-3 0,5 4 0,8-5 0,8 7 0,19-5 0,53 5 0,-18-7 0,-6 0 0,-2 0 0,-16 0 0,13 0 0,-55 0 0,-5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7:4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24575,'2'5'0,"11"-4"0,20 5 0,16-6 0,15 0 0,9 0 0,7 0 0,0 0 0,-8 0 0,-14 0 0,-14 0 0,-18 0 0,-12-5 0,-10 4 0,-5-3 0,-4 4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3:41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24575,'4'-5'0,"5"0"0,19 5 0,14-9 0,36 7 0,12-8 0,-37 5 0,5-1 0,28-4 0,2 0-702,-19 3 0,3-1 702,15-3 0,11-2 0,-7 2 0,-3 3 0,1 0 0,-17 3 0,7-1 0,0 1 0,-9 0 0,11-2 0,-2 2 0,-6 4 0,5 2 0,-13-1 0,17 0 342,5 0-342,-61 0 0,-8 0 0,-9 5 0,-5 4 0,-9 5 1062,3 3-1062,-3 8 0,5 66 0,0-15 0,5 16 0,1 4 0,-5-41 0,1 0 0,3 39 0,1-1 0,-6 4 0,0-15 0,0 1 0,0 14 0,0-8 0,0-47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37:4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 24575,'4'0'0,"-2"0"0,29 9 0,7-7 0,33 7 0,24-9-1190,-33 0 1,3 0 1189,9 0 0,3 0 0,8-6 0,3 0 0,4 5 0,6-1 0,-27-6 0,7-4 0,1-1 0,-5 3 0,7 3 0,-4 2 0,3-3-1029,-3-2 0,3-3 0,0 0 0,-5 3 1029,-4 4 0,-4 2 0,7-1 0,13-3 0,10-2 0,0 0 0,-12 3 0,11 4 0,-2 0 0,-17-1 0,9-3 0,-6 1 0,-20 1 0,-11 1 0,1 3 0,-40-4 339,-1 1 0,-5 3 0,-4-3 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5:13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 24575,'0'9'0,"0"1"0,0-1 0,0 0 0,0 1 0,0-1 0,0 4 0,0 8 0,0 6 0,0 29 0,0 6 0,0 0 0,0 2 0,0-1 0,0-14 0,0 36 0,0 8 0,0-42 0,0-1 0,0 43 0,-5-33 0,0 1 0,3 32 0,-3-33 0,0-2 0,5 12 0,-8-6 0,5-12 0,-5 40 0,-2-29 0,9 5 0,0 1 0,-9-6 0,5 6 0,2-3 0,0-17 0,-5 29 0,8-7 0,0-10 0,0 18 0,0-25 0,0-1 0,0 22 0,0-21 0,0-1 0,0 12 0,-5-5 0,0 1 0,3 10 0,-8 7 0,1-1 0,6-11 0,-6-8 0,0-2 0,7 5 0,-3-4 0,1 0 0,4 3 0,0 40 0,0-35 0,-7 25 0,5-19 0,-5 0 0,7-23 0,-8 16 0,6-23 0,-9 13 0,10-44 0,-4-1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5:28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24575,'4'9'0,"2"0"0,3-4 0,0 4 0,5-8 0,6 10 0,7-9 0,20 6 0,25 1 0,-3-7 0,24 18 0,-27-17 0,-2 15 0,-8-15 0,-8 5 0,8 2 0,1-8 0,7 8 0,7 0 0,-17-10 0,1 2 0,33 18 0,5-13 0,0-1 0,-2 7 0,-5 0 0,-2-2 0,-12-8 0,5 9 0,2 0 0,1-9-249,-15 6 1,-2 1 248,8-8 0,-16 7 0,-1 0 0,22-7 0,-15 3 0,-2-1 0,-5-4 0,16 4 0,2 1 0,2-3 0,19 2 0,0 0 0,-22-4 0,6 0 0,-5 0 0,-27 0 0,23 0 0,-51 0 0,46-7 0,-28 5 0,34-5 0,-47 7 497,-1-5-497,-7 4 0,0-3 0,-1 0 0,-4 3 0,-12-3 0,10 8 0,-14 12 0,11-4 0,-4 8 0,0-11 0,5 12 0,-3 2 0,3 11 0,-5 7 0,0 8 0,0 7 0,-1 8 0,2 1 0,4 3 0,-1-1 0,-3-3 0,1-7 0,7 1 0,-9-3 0,0 1 0,0 1 0,0 0 0,0 6 0,0-13 0,0 48 0,0-32 0,-4-9 0,0 0 0,1 11 0,-5 19 0,7-31 0,2-1 0,-1 14 0,-4 4 0,0-3 0,2-24 0,-5 53 0,0-62 0,5 33 0,-6-31 0,1 45 0,-2-31 0,0 0 0,-3 33 0,-1-20 0,2-4 0,9-8 0,-15 40 0,16-47 0,-7 31 0,8-5 0,0 6 0,-7-4 0,5-20 0,-6-22 0,8 1 0,0-1 0,0-7 0,0 7 0,0-13 0,0 6 0,-7-2 0,5 12 0,-5-11 0,7 9 0,0-24 0,0 19 0,0-11 0,0 16 0,0-19 0,4 6 0,-3-10 0,7 2 0,-7-3 0,14 26 0,-7-8 0,4 12 0,-7-19 0,-1-11 0,-3-1 0,4 4 0,-1 2 0,-3-1 0,3-5 0,-4-5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5:4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75 24575,'4'-5'0,"-3"-4"0,4 4 0,-5-4 0,-5-1 0,-11-3 0,4 7 0,-11-1 0,8 12 0,-3-3 0,-9 20 0,-25 18 0,25-6 0,-13 11 0,40-27 0,30 12 0,-5-4 0,46-3 0,-27-27 0,8-12 0,-16-41 0,-21 0 0,1 3 0,-16 2 0,0 37 0,0 30 0,0 16 0,0 40 0,0 2 0,0 7 0,0-7 0,10 5 0,4-16 0,5 10 0,-1-5 0,0-5 0,3 2 0,0 9 0,4 14 0,-1-1 0,-4-14 0,-6-14 0,-2-3-574,9 38 1,-5-9 573,-16-34 0,-5-6 0,-11-26 0,-1 0 0,-15-17 0,-1 4 0,-31-18 0,-7-12 0,25 1 0,-1-4 0,-23-3 0,7-9 573,32-13 1,17-6-574,21 7 0,8 1 0,-6-1 0,8-1 0,26-3 0,14-2 0,-5 9 0,17-10 0,-4 7 0,-8 9 0,-35 30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5:5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24575,'-14'0'0,"-3"0"0,6 0 0,17 0 0,2 0 0,23 8 0,-4-6 0,6 5 0,36-7 0,23 9 0,3-7 0,-30 7 0,-1 0 0,22-7 0,11 8 0,-38-10 0,4 5 0,-39-4 0,18 10 0,-25-10 0,10 5 0,-8-6 0,8 0 0,-13 0 0,3 0 0,-7 0 0,3 0 0,-4 0 0,-3-5 0,-2 0 0,-19-7 0,3 5 0,-19-7 0,4 12 0,-6-6 0,6 3 0,2 4 0,11-5 0,1 2 0,30 3 0,-1 4 0,24-1 0,-7 6 0,0-1 0,-6-5 0,-3 10 0,-6-10 0,0 7 0,-3 0 0,-6 5 0,-5 4 0,-4-4 0,0-1 0,-8-7 0,2 2 0,-19-2 0,9 0 0,-10 4 0,12-8 0,-4 7 0,12-4 0,-10 0 0,2 5 0,3-9 0,-2 5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5:0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1 515 24575,'17'0'0,"11"-13"0,-1 9 0,7-26 0,-5 14 0,0-21 0,14-37 0,-10-1 0,-1-16 0,-24 5 0,-23 43 0,2-2 0,-26 47 0,16 19 0,-4 55 0,0 17 0,8-35 0,1 6-333,5 27 1,4 15 0,0-6 332,2-29 0,0-4 0,4 4-914,4 19 0,5 5 0,-2-6 914,-3 9 0,1-6 0,4-4 0,-1-8-68,-5 8 68,0-17 0,-11-26 0,8-20 0,-8-14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5:00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0 167 24575,'67'-14'0,"16"-8"0,6-3 0,-33 5 0,-1-1 0,22-4 0,-7 2 0,-21 7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5:01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24575,'-5'2'0,"4"4"0,-18 26 0,6 10 0,-12 15 0,14 0 0,-12-1 0,20-21 0,-14-8 0,15-10 0,4-18 0,4-1 0,12-20 0,7-2 0,-5 10 0,10 12 0,-24 12 0,6 40 0,-12-11 0,-11 19 0,-2 4 0,8 8 0,-14 12 0,0 1 0,16-14 0,4-2 0,5-5 0,7-24 0,18 8 0,-13-41 0,21-28 0,-20 13 0,11-18 0,-41 16 0,-7 6 0,-1-2 0,4 8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5:03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22 24575,'-18'-7'0,"4"-2"0,1 8 0,0-4 0,-1 5 0,-7 11 0,-1 3 0,-22 37 0,26-23 0,-12 26 0,67-26 0,-6-8 0,61-4 0,-37-29 0,18-4 0,-16-48 0,-25 24 0,0-24 0,-29 51 0,-4 25 0,-13 34 0,11 28 0,-7 22 0,4-17 0,1 4-983,4-13 1,-1 1 982,-3 25 0,-1 2 0,5-19 0,2 2 0,3 2 0,0 6 0,0-7 0,-3-6 0,0-4-96,6 32 1,-2-18 95,-10-51 0,-16-10 0,-46-31 0,10 10 0,-14-12 1944,47 1-1944,16 2 53,25-76 0,-13 59 0,12-50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5:03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10 24575,'-8'-5'0,"-9"0"0,1 10 0,-11 7 0,7 12 0,-14 22 0,5 19 0,4 8 0,9-23 0,2 1-638,-7 26 0,6-1 638,25 2-232,35 0 232,4-29 0,0-4 0,-20-36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3:42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420 193 24575,'-13'0'0,"7"4"0,-17-3 0,11 8 0,-9-7 0,8 3 0,0-5 0,-8 0 0,-34 9 0,1-7 0,-19 19 0,19-17 0,19 13 0,9-20 0,38-3 0,11 0 0,46-19 0,-20 23 0,5 0-237,9-11 1,11-2 236,4 11 0,15 4 0,3 2 0,-8-3-469,-7-2 0,-6-1 0,11-1 469,-3 1 0,13-2 0,6-1 0,1 1 0,-7-1 0,-12 1-1224,5 0 0,-11-1 1,5-1 1223,8-3 0,8-3 0,-3 0 0,-10 2 0,7-3 0,-6 3 0,-18 3 0,2 0 0,-8 2 58,-9 1 1,-4 1 0,14-2 0,-22 5 0,-42 7-1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5:04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24575,'5'15'0,"4"-4"0,-7 14 0,11 7 0,9 45 0,7-4-468,-10-20 1,1 2 467,14 32 0,-17-5 0,-4 2 0,-2-33 0,-3-1 0,-9 31 0,-8-4 0,-16-11 0,-1-28 0,6-7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5:05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24575,'-14'0'0,"0"0"0,4 8 0,-4 0 0,-10 14 0,0-3 0,-9 15 0,6-2 0,1 18 0,0 10 0,14 20 0,-14 15 0,22-16 0,3 3 0,-8-23 0,2 0 0,12 28 0,9-6 0,14-6 0,20-37 0,7-9 0,24-8 0,8-11 0,-52-10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5:06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24575,'0'13'0,"8"-2"0,1 13 0,10 7 0,-1 11 0,1 6 0,2 8 0,-10-4 0,-1 3 0,13 35-582,-16-22 0,-2 2 582,3-19 0,-5 2 0,-26 35 0,-12 1 0,9-33 0,-3-2 0,-4 12 0,-2-9 0,-6-25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5:06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24575,'0'33'0,"-10"14"0,8 10 0,-23 16 0,21 0 0,-24-9 0,25-8 0,-23-12 0,23-3 0,-16-12 0,18-8 0,0-16 0,13-14 0,6-9 0,7-7 0,-3 6 0,-1 7 0,-7 2 0,-1 9 0,-4-3 0,1 4 0,-5 4 0,7-3 0,-10 33 0,6-12 0,-8 33 0,-15-6 0,2 8 0,-3 0 0,6-1 0,10-8 0,10 6 0,-8-25 0,7-2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5:07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24575,'0'10'0,"0"4"0,0 33 0,-9 4 0,6 13 0,-6-7 0,9-8 0,0-2 0,13-10 0,-5-3 0,22-7 0,22-17 0,-3-22 0,-7-18 0,-3-5 0,-2-7 0,-3-25 0,-33 58 0,-2 34 0,-3 17 0,4 45 0,16 10 0,-14-43 0,0 3 0,13 17 0,3-2 0,-8-22 0,-2-1 0,2 17 0,0-4 0,5-3 0,-15 3 0,0-20 0,-16 3 0,4-20 0,-54 7 0,31-24 0,-30-19 0,47 6 0,5-17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6:10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 24575,'-5'4'0,"8"-3"0,7 3 0,50-4 0,10 0 0,-17-5 0,6-1 0,20 5 0,-5 0 0,-1-10 0,18 11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6:12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1137 24575,'0'-9'0,"0"-1"0,0 1 0,0 0 0,0-5 0,-4 8 0,-12-2 0,4 8 0,-15 11 0,9 3 0,-16 33 0,9 15 0,3 10 0,14 1 0,42 12 0,-3-41 0,37 10 0,-17-46 0,36-41 0,-39 7 0,17-34 0,-39 25 0,-16 6 0,1 31 0,0 9 0,-8 14 0,23-4 0,-15-6 0,30-6 0,-23-4 0,20-28 0,-22-4 0,17-58 0,-19 20 0,1 13 0,-3 3 0,-9 8 0,-10-4 0,-4 38 0,-30 27 0,-5 14 0,1 17 0,5-9 0,5 1 0,15 12 0,20-7 0,5-18 0,5 6 0,1-27 0,16-23 0,17-56 0,4-14 0,-22 33 0,-3 1 0,2-10 0,-18 41 0,-7 30 0,0 19 0,0 12 0,8 14 0,-7-19 0,27 5 0,-15-31 0,41-21 0,-13-33 0,-1-16 0,-4 7 0,0-10 0,-2-9 0,3-15 0,-2-3 0,-5 10-370,0-15 0,-4 2 370,2-2 0,-1-5 0,-13 22 0,-22 20 0,-19 48 0,-24 71 0,9 20 0,6 8 0,23-11 0,4 15 0,2-10 0,-3-16 0,6 0 0,13 10 0,7 14 0,5-3 0,0-20 0,27 11 0,23-25 0,9-22 0,10-64 0,-31-30 0,3-24 0,-7 3 0,-6 5 0,-5-6-1262,-7 4 1,1-14-1,-2 0 1,-7 12 1261,-4 0 0,-7 2 0,-4 7 0,-2-5 0,-1 10 550,9-30-550,-22 14 0,5 53 0,-27 61 0,-6 20 0,6-2 0,0 5-429,2 1 0,0 2 429,2 5 0,2 3 0,1 23 0,4 0 0,5-22 0,2 0 0,-1 19 0,3-3 0,4 15 0,0-3 0,0-21 4941,8-9-4941,2-15 0,8-19 0,0-14 0,14-10 0,-1-19 1153,22-16-1153,-9-27 0,-14 11 0,-1-2 0,12-30 0,2 2 0,-32 31 0,-8 23 0,-23 12 0,8 34 0,-17 54 0,25-6 0,-5-13 0,3 1 0,29 14 0,-10-17 0,48-24 0,-27-51 0,26-11 0,-23-31 0,3-23 0,-24 35 0,-2-3 0,3-15 0,-2 4 0,3-5 0,11 2 0,-13 64 0,16 8 0,-6-6 0,7 5 0,3 6 0,10 21 0,-22 2 0,2 42 0,-39-31 0,7 7 0,0-1 0,-9-2 0,14 26 0,15-41 0,14 0 0,-10-14 0,-1-5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6:12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24575,'36'16'0,"7"-3"0,6-13 0,15 0 0,16 0 0,8 0-600,7 0 600,-13-9 0,-33 6 0,-20-6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6:14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238 660 24575,'18'-5'0,"-3"-4"0,-6-3 0,-4-1 0,-5 4 0,0-5 0,-14 8 0,2-7 0,-20 12 0,-1-5 0,-31 28 0,21-6 0,-11 24 0,32 24 0,12-15 0,13 8 0,8-1 0,12-3 0,11-13 0,10-10 0,16-24 0,4-14 0,-4-1 0,0-6 0,4-7 0,-8-3 0,-6-3 0,-35 24 0,-15 27 0,8 1 0,-2-4 0,11-14 0,4-2 0,6-4 0,6 0 0,4-23 0,-4-1 0,2-25 0,-1-18 0,-17 13 0,0-17 0,-17 39 0,-9 0 0,-21 26 0,-1-2 0,-11 41 0,2 12 0,12-4 0,-8 26 0,11 1 0,34-23 0,-7 15 0,19-48 0,12-7 0,35-76 0,-26 45 0,-4-26 0,-9 1 0,-21 31 0,4-7 0,-12 32 0,-13 23 0,1 43 0,-4-20 0,8 19 0,8-49 0,4-12 0,12-5 0,25-22 0,14-28 0,-21 11 0,0-9 0,-3-16 0,-2-12 0,-1 2 0,9-19 0,-2-1-540,-11 23 0,1-2 0,-3 6 540,3-7 0,-5 12 0,-3 8 0,-8 13 0,-9 17 0,0 6 0,-7 3 0,-3 1 0,-9 26 1620,1 5-1620,-10 47 0,17-20 0,-15 22 0,23-21 0,-5 6 0,17 3 0,-6 6 0,6 0 0,1 28 0,-8-21 0,15 23 0,-15-43 0,17-8 0,-12-26 0,11-4 0,-13-12 0,-1 4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6:15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0 728 24575,'14'0'0,"3"0"0,4 0 0,6-7 0,-1 0 0,8-15 0,-4-4 0,-4-14 0,-1-8 0,11-37-616,-18 20 1,-3-2 615,-2 11 0,-4 1 0,-7-9 0,-1 5 0,5-6 0,-11 3 0,-40 130 0,20-16 0,-2 2 0,1 4 0,13-9 0,2 3 0,-1 25 0,0 8 0,-1 9 0,1 2 0,2-5 0,6-1 0,8 5 0,5-10 0,10-5 0,11-21 0,4-7 0,3-20 1231,18 9-1231,-22-41 0,38-48 0,-35 14 0,-2-6 0,-6-2 0,-18 5 0,-10-3 0,-2 25 0,-14 6 0,-1 5 0,-12 21 0,10-5 0,-6 37 0,23-19 0,6 27 0,4-28 0,15 8 0,-4-15 0,18 2 0,-12-10 0,25-32 0,-16-20 0,4-26 0,-2-7 0,5-13 0,-11 11 0,-6 3 0,-12 17 0,-5-24 0,-7 48 0,-4-14 0,-5 38 0,-1 5 0,-7 6 0,-2 73 0,7-27 0,12 26 0,6 2 0,11-10 0,8-6 0,2-5 0,-3-24 0,16 11 0,-34-49 0,2 6 0,-8-11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5:56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7 24575,'-14'-7'0,"0"10"0,1 13 0,-3 18 0,-2 8 0,7 6 0,-5-6 0,14-1 0,3-17 0,5-2 0,11-16 0,1-2 0,-3-4 0,11-17 0,-11-2 0,0-32 0,-8-1 0,-36-3 0,17 16 0,-31 20 0,36 19 0,-5 5 0,16 4 0,-3-3 0,3-2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6:17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16895,'77'0'0,"0"0"0,0 0 0,0 0 0,14 0 0,-9 0 0,-16 0 0,0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6:57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956 0 24575,'-14'0'0,"-3"5"0,6-3 0,-2 3 0,0-1 0,3 1 0,-11 12 0,10-6 0,-12 12 0,-1-3 0,-9 12 0,-14 10 0,-2 7 0,-13 8 0,-2 0-1063,1 0 1063,7-1 0,7-1 0,4 1 0,1 3 0,-13 24 0,13-18 0,2 1 0,1 22 0,20-12 0,2 0 0,-11 15 0,17-12 0,3-3 0,1-15 0,8 12 0,2 4 0,-1 19 0,0-23 0,0-1 0,0 22 0,0-24 0,0-2 0,9 20 0,-5-19 0,3 3 0,3-19 0,4-2 0,2-2 0,1 0 0,0 18 0,2-2 0,21 13 0,-12 0 0,-2 1 0,9 7 0,-17-22 0,-1-5 0,7-12 0,1-3 0,-1-20 1063,8 9-1063,-8-19 0,39 2 0,-13-6 0,21-2 0,-38-8 0,-4 0 0,-18-15 0,-4 4 0,-8-21 0,-16 9 0,14-2 0,-19 0 0,19 0 0,-19-1 0,15-4 0,-5 8 0,4 4 0,6 4 0,-2 13 0,10 6 0,0 9 0,8 11 0,1 1 0,14 25 0,-5-17 0,10 12 0,-16-28 0,0 2 0,-13-10 0,5 16 0,-17-13 0,5 10 0,-12-13 0,-7 9 0,8-12 0,-8 11 0,11-17 0,5 8 0,-3-8 0,7 3 0,-4-4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7:38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24575,'0'42'0,"0"5"0,0-6 0,0 50 0,0-17 0,1-24 0,-2 1 0,-8 20 0,6-14 0,-6-1 0,-6-1 0,11-27 0,-12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8:29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14 24575,'0'-14'0,"0"27"0,0 24 0,-12 49-660,6-30 0,-2 8 660,-4 12 0,-2 10 0,1 1 0,2 0 0,1 0 0,2 7 0,2-16 0,2 5 0,1 3 0,1-3 0,0-9 0,0 8 0,2-7 0,2-1 0,2 7 0,2-1 0,4-21 0,10-25 430,-3-7-430,2-47 0,3-36 0,-2-10 0,-4-21-135,1 6 0,-3 4 135,-14 20 0,0 20 0,0 25 0,0 66 0,0 7 0,0 19 0,0 7 0,-1-32 0,2-1-142,6 22 1,2 0 141,-3-24 0,3-2 0,5 2 0,1 0 0,1 6 0,-1 2 0,-2-1 0,0 2 0,3 1 0,-1 2 0,-2 3 0,0 0 0,0-3 0,-1 0 0,-4 0 0,-1-1 0,-1-6 0,-1 4 0,-4 5 0,-2 6 0,1-7 0,0-11 0,0-1-75,-4 41 1,0-11 74,2-46 479,-9 2-479,6-21 0,-1 1 0,-2-5 953,-1-5-953,-5-5 0,4-4 0,2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8:44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24575,'9'-5'0,"5"4"0,0-3 0,3-1 0,23 4 0,-3-5 0,13 14 0,-14 5 0,-18-3 0,-7 1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8:44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24575,'50'-11'0,"-1"0"0,31-6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8:44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24575,'90'-19'0,"-18"3"0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8:45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24575,'86'4'0,"-1"0"0,1 0 0,0 0 0,-2 0 0,1-1 0,-6 1 0,-15 1 0,17 7 0,-9-4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8:45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24575,'51'0'0,"-11"0"0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8:45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15 123 24575,'-9'0'0,"3"4"0,17-3 0,10-10 0,27 6 0,13-31 0,12 18 0,2-8 0,-4 0 0,-36 20 0,-6-10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5:56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24575,'-1'4'0,"2"2"0,12 4 0,1 1 0,4 1 0,4 4 0,-7-4 0,3-2 0,-13 2 0,-1-10 0,-4 6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8:45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24575,'90'-14'0,"-26"7"0,-50-1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8:46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24575,'9'5'0,"4"-4"0,1 3 0,4-4 0,0 0 0,-8 0 0,-2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8:46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24575,'15'0'0,"-3"0"0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8:46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24575,'5'4'0,"7"-3"0,-6 3 0,3 0 0,-4-3 0,-5 3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5:18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24575,'4'6'0,"1"-2"0,0 0 0,4-3 0,0 8 0,1-7 0,3 3 0,0 0 0,1-3 0,4 3 0,0-5 0,22 0 0,-16 0 0,17 0 0,-24 0 0,9 0 0,45 0 0,-17 0 0,18 0 0,-39 0 0,-7 0 0,0 0 0,2-5 0,19 3 0,-8-3 0,5 5 0,1 0 0,-28 0 0,23 0 0,47 0 0,-20 0-209,-6 0 0,0 0 209,11 0 0,1 0 0,-8 0 0,-6 4 0,1 1 0,11-2 0,-10 2 0,-1-1 0,11-4 0,2 0 0,7 0 0,4 0 0,4 0 0,-29 0 0,0 0 0,27 0 0,-3 0 0,-4 0 0,-19 0 0,-1 0 0,6 0 0,9 0 0,0 0 0,-17 0 418,35 0-418,-55 0 0,10 0 0,-27 0 0,6 0 0,-3 0 0,-8 0 0,2 0 0,-7 0 0,-1 0 0,0 0 0,1 0 0,-1 0 0,8-5 0,-1 4 0,6-5 0,-5 6 0,23 0 0,-10-7 0,19 5 0,1-18 0,-12 17 0,11-10 0,-16 13 0,1-8 0,-8 7 0,3-7 0,-18 12 0,1 1 0,-12 5 0,0-1 0,0 1 0,0-1 0,0 0 0,4 1 0,-3-1 0,3 0 0,-4 9 0,0-3 0,0 7 0,0-4 0,0 28 0,0-14 0,0 58 0,4-38 0,2 2 0,0 9 0,0 1 0,0-2 0,0-3-668,3 34 668,-9-29-93,0-11 0,0 7 93,0 16 0,0 2 0,0-2 0,0 1 0,0 7 0,0 0 0,0 0 0,0-8 0,0-2 0,0 25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5:20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24575,'-5'8'0,"0"9"0,5-1 0,-5 7 0,4-9 0,-5 4 0,6 0 0,0 0 0,0 0 0,0 6 0,0 3 0,0 6 0,0 0 0,0 1 0,0 14 0,0-11 0,0 11 0,0-15 0,0 15 0,0-11 0,0 26 0,-7 4 0,5 18 0,-13-15 0,13-7 0,-5-30 0,7 0 0,0 1 0,0 14 0,0-18 0,0 25 0,0-11 0,0 2 0,0 2 0,-5 8 0,3-24 0,-3 38 0,10-46 0,-3 16 0,3-22 0,-5 23 0,0-18 0,0 18 0,0-23 0,0 1 0,0 7 0,0-6 0,0 5 0,0-7 0,0 4 0,4-7 0,-3 7 0,3-8 0,-8 13 0,3-7 0,-3 6 0,4-12 0,0 10 0,0-12 0,0 8 0,0-11 0,0 0 0,0 9 0,0-2 0,0 2 0,0-4 0,0 3 0,0-6 0,0 15 0,0-14 0,0 21 0,0-16 0,0 25 0,0-21 0,0 6 0,0-14 0,0 5 0,0 4 0,-8 23 0,7-7 0,-7 4 0,4-24 0,3-10 0,-3-8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5:22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24575,'-5'4'0,"5"-3"0,1 8 0,7-8 0,-3 3 0,9-4 0,7 7 0,5-5 0,14 6 0,2-8 0,7 0 0,-1 0 0,1 0 0,0 0 0,42 0 0,-18 0-332,-16 0 0,1 0 332,31 0 0,3 5 0,3 0 0,-36-4 0,0 1 0,8 4 0,7 2 0,-6-2 0,-1-5 0,-5 0 0,-5 4 0,3 0-68,9-4 1,7-2 0,-6 1 67,-3-1 0,-1 2 0,25 3 0,-3 1 0,12-2 0,-36 6 0,7-9 0,2 0 0,-1 0 0,0 0 0,27 0 0,-26 0 0,27 0 0,-43 0 0,42 0 0,-33 0 0,-1-4 0,-1-1 0,1 2 0,5-2 0,1 1 0,-8 4 0,-5 0 0,-3 0 0,-18 0 0,3 0 0,-26 0 0,-4 0 0,-6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5:25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24575,'0'9'0,"0"1"0,0-1 0,0 11 0,0-8 0,0 12 0,0-3 0,0 5 0,0 14 0,0 2 0,0 7 0,0 0 0,9 50 0,3-31 0,-7 2 0,1 3 0,3 6 0,-4 7 0,0 1 0,8 8-436,-8-22 1,3-2 435,12 9 0,-13-12 0,-2 1 0,8 18 0,-2-5 0,-2-1 0,-7-8 0,2-11 0,1 4 0,4 0 0,-1-2 0,-3 29 0,7-26 0,0-6 0,-10-22 0,5 38 0,-7-31 0,0 47 0,-5-36 0,3 15 0,-3-31 871,5 7-871,0-11 0,-7 26 0,-3-3 0,1 8 0,2-8 0,7-19 0,0-16 0,0-7 0,0 0 0,0 0 0,0 7 0,0-5 0,0 10 0,0-11 0,-6 19 0,5-2 0,-10 2 0,10-6 0,-4 2 0,5-12 0,0 19 0,0-15 0,0 37 0,-8-8 0,6 12 0,-5-26 0,7 0 0,-5-19 0,-2 35 0,0-33 0,2 26 0,5-30 0,0 13 0,0 8 0,0-11 0,0 10 0,4-18 0,-3-7 0,3-1 0,-4-10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5:34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5074 24575,'0'-18'0,"0"-7"0,0-8 0,0-16 0,0-37 0,0 31 0,0-3 0,0 0 0,0-1 0,0-7 0,0-6 0,0-7 0,0-7 0,0 4 0,0 1 0,0-5-476,2 15 1,0-11 0,1-5 0,0 2 0,-1 8 475,-1-9 0,-1 8 0,2-4-708,0 8 0,2-3 1,-1 0-1,-1 5 708,-1-5 0,-1 5 0,-1-1 0,1-4 0,0 0 0,0 3 0,1-13 0,-2-2 0,-2-2 0,-2-7 0,2 10 0,2 13 0,-1 0 0,-5-13 0,-2-10 0,2 11 0,6 19 0,0 2 0,-3-4 0,0-7 0,1 7 0,2 7 0,2-2 0,1-20 0,2-10 0,1 6 0,2 6 0,0-1-570,-2-11 0,0-9 1,-1 14 569,2 32 0,0 3 890,-1-24 0,0 1-890,-3-17 0,4 29 0,-2 4 0,-4 2 2844,0 10-2844,0 62 0,-9 24 0,-4 29 0,-16 23 0,4-9 0,-4 2 0,4-21 0,-3 0 528,-8 22 1,-2-4-529,11-31 0,-1-2 0,-15 23 0,3-9 0,14-25 0,-8 5 0,62-110 0,2 4 0,2-4 0,-8 15 0,1-4 0,9-15 0,5-8 0,-4 8 0,-8 11 0,-1 4 0,7-14 0,-3 8 0,-8 12 0,-21 40 0,9 5 1235,-5 5-1235,15 11 0,15 23 0,6 10 0,-1 1 0,2 3 0,10 14 0,-2 5-630,-8 0 1,-6 0 629,-9-11 0,-5-4 0,6 21 0,-6-20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5:37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0 911 24575,'10'5'0,"-1"-1"0,4-4 0,11-13 0,5-3 0,18-25 0,9-11 0,2-11 0,-19 8 0,-3-2 0,-12 13 0,-3-3 0,-4-17 0,-4-10 0,-4 8 0,-6 15 0,-5 1 0,-5-32 0,-5 10 0,-11 32 0,0 12 0,9 24 0,5 8 0,0 1 0,-21 80 0,20-25 0,-3 3 0,1 5 0,11-19 0,2 4 0,-1 19 0,0 10 0,0-4 0,0 2 0,0 4 0,2 0 0,0 13 0,2-1 0,-1-13 0,4-4 0,0-3 0,0 9 0,1 8 0,0-18 0,5 0 0,-4 3 0,-9-69 0,0-4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5:56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24575,'-11'3'0,"6"10"0,-21 40 0,-3 9 0,11-14 0,-9 13 0,4-8 0,17-39 0,14-5 0,-6-5 0,6-4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5:37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24575,'9'-5'0,"5"1"0,7 4 0,12-13 0,9 1 0,49-23 0,-3 3 0,-8 8 0,-29 6 0,-47 18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6:44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24575,'10'0'0,"-1"0"0,4 0 0,1 0 0,12 0 0,-6 0 0,6 0 0,20 0 0,0 0 0,26 0 0,-8 0 0,-4 0 0,8 0 0,6 0 0,3 0 0,-2 0 0,2 0 0,16 0 0,-6 0 0,1 0 0,-16 2 0,11 2 0,-9 0 0,-24-3 0,1 0 0,36 2 0,14 2 0,-13-3 0,-33-1 0,-2-2-662,37 0 0,2 2 662,-34 4 0,2 1 0,38 1 0,1 0 0,-36 0 0,-1 0 0,30-1 0,-5-2 0,-7-4 0,-4 5 0,-1 0 0,2-2 0,-10 6 0,-8-1 0,-33-6 0,-5 6 0,-8-8 0,-7 0 0,-2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6:46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22 24575,'0'71'0,"11"16"0,-8 10-1129,2-39 1,1 2 1128,-6-3 0,0-1 0,4-3 0,2-2 0,-4 22 723,8-30-723,-10-49 372,-8-17-372,5-39 0,-9-1 0,-1-4 0,11 14 0,0-3 0,-8-40 0,4 3 0,19 7 0,4-9 1162,11 75-1162,-3 13 0,-6 12 0,-10 6 0,-1 6 0,-7-2 0,-10 22 0,-7-6 0,-15 11 0,10-20 0,4-7 0,13-15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6:46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24575,'15'-5'0,"-3"0"0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6:47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80 24575,'-81'9'0,"34"-12"0,-10 73 0,38-41 0,18-4 0,1-7 0,5-4 0,29 6 0,-15-13 0,34-21 0,-39 0 0,21-27 0,-32 58 0,8-3 0,2 38 0,-6-21 0,12-13 0,-6-10 0,1-12 0,-3 3 0,10-23 0,-18-6 0,10-22 0,-13-12 0,5-10 0,1 25 0,8 12 0,-4 33 0,3 4 0,-3 0 0,0 8 0,0-2 0,1 11 0,-5 26 0,-1-11 0,-5 22 0,0-32 0,19 2 0,-10-17 0,11 5 0,-16-12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6:48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128 109 24575,'-10'-15'0,"-10"3"0,4 17 0,-12 7 0,6 8 0,3 1 0,7 16 0,24-2 0,16-1 0,3-11 0,19-50 0,-36 4 0,18-36 0,-30 34 0,5 10 0,-7 27 0,8 15 0,-6 6 0,10-7 0,-10-5 0,7-8 0,0-2 0,1-6 0,4-4 0,-9-10 0,6-12 0,-9-12 0,6-9 0,5-7 0,-10 14 0,18 6 0,-11 20 0,4 4 0,-1 5 0,2 12 0,-9 5 0,17 17 0,-20-1 0,15-4 0,-17-8 0,5-26 0,-6-10 0,13-25 0,10-21 0,-1 29 0,11 2 0,-17 76 0,-3 5 0,-3 21 0,-10-19 0,4-27 0,10-29 0,3-30 0,8-25 0,11-10 0,-12 27 0,6 3 0,-13 38 0,-5 9 0,-3 7 0,2 6 0,-10 4 0,4-14 0,-5 5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6:50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24575,'14'0'0,"-4"0"0,7 0 0,4 0 0,12 0 0,16 0 0,22 0 0,10 0-688,-24 0 0,3 0 688,3 0 0,2 0 0,9 0 0,3 0-1613,5 0 1,1 0 1612,3 0 0,1 0 0,2 0 0,5 0 0,-2 4 0,8 1 0,-5-1 0,-23-3 0,-3-1 0,4 2 0,20 5 0,4 3 0,-7-3-239,-1-5 0,2-1 239,-10 1 0,10 2 0,2-1 0,-9 0 0,-8-3 0,-6 0 0,8 0-233,0 0 0,9 0 1,4 0-1,-4 0 1,-9 0 232,3 0 0,-8 0 0,0 0-304,1 0 0,-1 0 0,-4 0 304,5 0 0,-10 0 0,-9 0 0,-31 0 0,-16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6:51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90 666 24575,'5'-51'0,"0"-1"0,-12-37 0,2 37 0,-4 2 0,-19-32 0,5 3 0,11 32 0,-2 21 0,13 31 0,7 61 0,13 14 0,18-37 0,1 22 0,4-16 0,4-63 0,4-14 0,-44 24 0,-2 13 0,-4 19 0,-9 14 0,6 9 0,-6 4 0,9-13 0,0-9 0,11-5 0,0-12 0,17-3 0,13-8 0,-4-5 0,22-35 0,-29 5 0,7-47 0,-22 42 0,-6-7 0,-9 37 0,-5 5 0,0 9 0,1 19 0,-5 22 0,7-12 0,4 12 0,6-32 0,19 3 0,4-11 0,68-4 0,-23-36 0,-25 16 0,-5-9 0,-21-34 0,-13-16 0,-8 2 0,-5-7 0,0 6 0,1 2 0,-2 1 0,-4-36 0,0 40 0,5 68 0,-3 14 0,4 30 0,0 26 0,5-22 0,1 2 0,-6 5 0,3 4 0,15 5 0,7 6 0,-3-8 0,-10-13 0,1-3 0,17 29 0,0-18 0,-18-49 0,-7-11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6:52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24575,'8'5'0,"2"-1"0,21-4 0,25 0 0,26-11 0,-13 1 0,12-2 0,-7-1 0,-14 0 0,-2 0 0,38-8 0,-15 3 0,-54 9 0,-27 5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7:08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24575,'8'5'0,"2"-1"0,4 0 0,3-3 0,4 3 0,12-4 0,51 0 0,-8 0 0,17-1 0,8 2 0,-16 3 0,9 0 0,3 2 0,0-1 0,-5 0-1283,7 0 0,-3-1 1,-1 0-1,3 1 1283,-8 0 0,5-1 0,-1 2 0,-8-1 0,-13 2 0,4 5 0,-8-1 0,28-4 0,3 0-215,-10 7 1,1 2 214,-17-7 0,2 0 0,-4-1 0,9 2 0,-5-1-57,-2-3 0,-11-2 57,-14-4 0,-12 0 0,-33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5:57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30 24575,'-6'13'0,"-11"15"0,5 7 0,-12 13 0,5 1 0,-6 8 0,9-24 0,1-17 0,23-38 0,-4-26 0,23-38 0,-16 28 0,9-11 0,-12 48 0,1 17 0,-3 8 0,8 24 0,3 42 0,7 3 0,-4 8 0,-5-25 0,-7-33 0,-8-6 0,0-13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7:09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24575,'0'27'0,"0"18"0,0 21 0,9 7 0,-6-16 0,14-19 0,-11-22 0,7-11 0,-7-13 0,9-5 0,-5-12 0,12-12 0,-13 2 0,11-2 0,-17 16 0,12 9 0,-14 3 0,11 8 0,-6-3 0,7 8 0,-8-3 0,0 3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7:0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97 24575,'9'-46'0,"-2"9"0,-11 28 0,-5 4 0,-1 5 0,-3 0 0,-11 26 0,8 10 0,-12 27 0,26-13 0,1-17 0,14-19 0,-3-14 0,0-8 0,1-2 0,3-15 0,0-2 0,-4 1 0,5 4 0,-6 27 0,1 8 0,3 14 0,-8-6 0,2-8 0,9-8 0,-9-5 0,15-9 0,-12-2 0,15-9 0,-2 13 0,24-11 0,-22 16 0,13 3 0,-24 18 0,3 9 0,-3 1 0,-2-3 0,-5-16 0,-2-2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7:10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24575,'5'8'0,"7"8"0,-10 24 0,16 25 0,-16 16 0,9 8 0,3-10 0,-10-21 0,25-19 0,-17-22 0,9-10 0,-7-15 0,5-15 0,7-36 0,-1-10 0,3-11 0,-4 14 0,-4 6 0,-12 29 0,-7 27 0,3 4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7:10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41 24575,'0'-10'0,"-4"1"0,-2 4 0,-7-5 0,-1 9 0,-11-5 0,-10 38 0,1 13 0,-3 19 0,6-17 0,6-2 0,23 1 0,11-38 0,0-7 0,5 3 0,18-43 0,-5 8 0,16-42 0,-13 27 0,-7 5 0,-9 17 0,-5 15 0,-7 9 0,7 9 0,-4-3 0,17-5 0,-7-3 0,10-11 0,-7 12 0,0-4 0,-4 5 0,3 0 0,-11 4 0,10-3 0,-7 18 0,14 2 0,-12 2 0,6 4 0,-12-17 0,5 12 0,-4-11 0,-1 2 0,-5-9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7:58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2176 24575,'5'-8'0,"14"-1"0,-3-18 0,29-22 0,-10 0 0,5-12 0,1 0-1733,-1 4 0,2 1 1,2-5 1732,1-3 0,3-5 0,1-2 0,-1 5 0,8-7 0,-1 3 0,10-7 0,-7 13 0,8-8 0,5-2 0,1-1 0,-1 3 0,-5 8 0,4-1 0,-3 6 0,0 2 0,3-5 0,-9 6 0,4-6 0,2-1 0,-2 2 0,-3 6 0,-8 9 0,30-11 0,-12 12 457,-23 11 0,-6 5-457,7-4 0,8 0 0,-44 23 0,-5 17 0,-5-9 0,-4 11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8:00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1 588 24575,'22'-13'0,"22"-1"0,32-18 0,-29 15 0,3-2-2038,8-2 0,2-2 2038,0-2 0,0 0 0,2 0 0,2-1 220,2-2 1,3-2-221,-6 2 0,4-3 0,-3 3 0,9-3 0,-2 1-116,20-8 0,-5 4 116,9 4-248,-35 19 0,-4 2 248,11-3 473,14 4 0,-64 8 0,-4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8:02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0 492 24575,'10'0'0,"-1"0"0,11 0 0,10-13 0,25-5 0,18-20 0,3 5 0,7 0-1036,-17 8 1,2 0 1035,-6 3 0,4-1 0,-3 2 0,6 1 0,-3 1 0,2 0 0,-2 0 0,-5 3 0,-2 0-178,-6-2 0,-2 1 178,35-8 0,-21-1 0,-5 3 0,-28 12 0,-5 0 0,-23 11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8:33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24575,'-10'0'0,"1"0"0,-1 0 0,-3 6 0,3-1 0,-5 9 0,10 0 0,-12 7 0,15-2 0,-10-1 0,20-9 0,2-5 0,30-11 0,-10 5 0,23-5 0,-28 14 0,5 32 0,-22 0 0,-13 46 0,-32-43 0,-6-4 0,7 17 0,-42-36 0,74-26 0,4-22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8:33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24575,'21'63'0,"1"10"0,-16-24 0,0 4-1062,6 6 0,-2 2 1062,-7 1 0,-3 4 0,6 29 0,0 0 0,-5-29 0,-2 2 0,-2 11 0,0 8 0,-1-14 0,-4 13 0,3-20 0,-2-16 0,2-42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8:3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0 412 24575,'90'0'0,"-9"-13"0,-47 3 0,-5-10 0,-8 7 0,-6-2 0,-10 5 0,-5 9 0,-9 13 0,-7 28 0,-4 11 0,0 35 0,24-12 0,9-2 0,29-26 0,3-31 0,4-6 0,-8-9 0,17-46 0,-25-1 0,-13-35 0,-6-10 0,-7 35 0,-4 0-369,-1-29 1,-4 4 368,-12-5 0,-18 29 0,3 25 0,-1 25 0,22 25 0,25 55 0,-1-31 737,12 28-737,-7-57 0,19-6 0,-20-6 0,16 0 0,-23 0 0,-3 4 0,-1 1 0,1 8 0,-9 8 0,4 12 0,-5 31 0,0-17 0,6 23 0,-5-45 0,12-2 0,-7-14 0,3-8 0,-5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5:40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24575,'8'5'0,"-2"-1"0,7-4 0,1 0 0,0 0 0,17 0 0,4 0 0,63 0 0,-37 0 0,2 0 0,7 1 0,2-2-564,2-4 0,-2-1 564,-17 5 0,1-1 0,9-4 0,7-3 0,-6 2 0,-6 6 0,0 0 0,37-5 0,-2 1 0,1 5 0,-6 0 0,3 0 0,-13 0 0,0 0-248,0 0 248,0 0 0,6 10 0,-4-7 0,11 7 0,-11-10 0,5 0 0,-15 0 0,-1 0 0,-6 0 0,-1 0 0,28 0 0,-21 0 0,-10 0 0,-1 0 0,12 0 0,-10 0 0,4 0 0,-7 0 0,-2 0 0,-5 0 0,0 0 0,47 0 0,-67 0 278,0 6 1,-26-5-1,2 4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5:57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 24575,'-1'-4'0,"6"3"0,25-22 0,12 4 0,24-19 0,0 6 0,-23 13 0,-15 5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8:34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258 111 24575,'-10'-29'0,"3"4"0,-1 19 0,7-2 0,-11 7 0,-44 20 0,15 11 0,-2 10 0,4 7 0,14 19 0,14-11 0,6-2 0,15 1 0,61 14 0,-19-55 0,34-6 0,-35-35 0,-17-11 0,-3-41 0,-16 22 0,-6-12 0,-9 75 0,0 22 0,0 45 0,11 7 0,3 17 0,7-21 0,4 3 0,-10-19 0,0-2 0,4 14 0,-3-4 0,-5 4 0,-46-7 0,11-35 0,-48-22 0,35-35 0,0-51 0,24 16 0,31 1 0,11-1 0,8-8 0,0 21 0,11-5 0,-5 5 0,-8 12 0,0 0 0,29-38 0,-4-4-420,-35 35 1,-4 0 419,8-9 0,-4 2 0,-12-13 0,-4 21 0,-13 26 0,-10 23 0,1 7 0,-1 23 0,1-9 839,24 57-839,-7-30 0,10 1 0,4-1 0,2-7 0,-2 2 0,-3-26 0,-13-13 0,6-4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8:35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0 532 24575,'3'-74'0,"-1"0"0,5 5 0,0 8 0,-5 10 0,12 15 0,-9 20 0,8 12 0,3 12 0,2 37 0,-11 6 0,-3 3 0,3 15 0,-7-3 0,0-89 0,16-39 0,3-5 0,14-5 0,-7 14 0,-6 22 0,-7 20 0,-4 12 0,-4 18 0,0 12 0,-5 22 0,0 3 0,0-9 0,-5-19 0,4-11 0,-3-18 0,11-7 0,5-27 0,13-25 0,3-2 0,5 0 0,-12 30 0,1 18 0,-12 15 0,-1 26 0,-4 12 0,-5 30 0,0 16 0,-16 8 0,12-35 0,-12-11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8:36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0 24575,'8'0'0,"-6"1"0,11 14 0,-11-1 0,3 17 0,-24 6 0,1 13 0,-35 18 0,-6-6 0,19-16 0,1-16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8:38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7 24575,'-14'-5'0,"0"3"0,10 5 0,2 7 0,22 17 0,6 3 0,8 9 0,18 7 0,5 10 0,-20-22 0,3 4 0,19 22 0,8 12 0,-14-15 0,5 6 0,1 1 0,-2-2-707,7 5 0,-2-2 1,6 7 706,-10-10 0,4 5 0,3 3 0,3 1 0,3 0 0,-10-12 0,4 2 0,3 1 0,0 0 0,0-2 0,-3-1 0,-3-2-809,5 4 1,-5-4 0,-1-1 0,2 2-1,7 5 809,-5-6 0,6 7 0,4 2 0,2 2 0,-1-1 0,-2-2 0,-6-6 0,-8-6 0,6 3 0,-9-9 0,-1-1 0,7 9 0,0 0 0,7 7 0,4 5 0,1 1 0,-1-1 0,-4-3 0,-7-5-1054,6 6 0,-7-6 0,-1 0 0,5 5 1054,-5-6 0,4 6 0,2 2 0,0-1 0,-4-2 0,-7-5 0,14 18 0,-8-6 0,3 3-248,-3-6 0,4 3 0,1 1 0,3 2 248,-4-5 0,3 2 0,1 2 0,0-1 0,-2-3-316,-9-9 0,-2-1 0,1-2 1,-1 1-1,0 0 316,3 1 0,1 3 0,0-2 0,-3-3 0,-6-4 0,1 0 0,-5-5 0,0 2 0,9 13 0,0 2 0,-3-4 328,7 7 1,-4-1-329,8 15 0,-8-9 0,-18-19 0,-19-23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8:39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4566 1 24575,'-6'18'0,"-17"5"0,5 9 0,-23 24 0,15-14 0,-1 4-1865,-10 11 1,-4 3 1864,-7 12 0,-5 3-869,12-21 1,-2 1 0,-2-1 868,-2 2 0,-2 0 0,-7 6 0,-4 4 0,-9 8 0,-3 4 0,1-2 0,4-7 0,9-10 0,4-5 0,-2 0 0,-7 7 0,3-2 0,-7 8 0,-5 5 0,-2 0 0,2-1 0,4-5 0,7-7 0,-2 0 0,7-8 0,0 0 0,-8 10 0,6-4 0,-5 6 0,-5 6 0,-2 3 0,-1 0 0,2 0 0,2-3 0,5-4 0,0-1 0,4-3 0,2-2 0,0-1 0,0 3 0,-1 2-450,-1 0 1,-1 4-1,-1 1 1,0 1-1,2-2 1,2-3-1,3-4 450,-11 12 0,5-5 0,2-3 0,-1 0 0,0 0 0,0 0 0,1-2 0,4-6-78,-14 12 1,-2 0 77,5-7 0,-9 6 0,-1 0 0,9-8 0,-10 7 0,6-5 94,16-18 0,0 0 0,4-2-94,-4 6 0,6-6 2155,-13 5-2155,25-21 0,4-3 0,27-22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8:55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20 560 24575,'-18'0'0,"16"0"0,22-19 0,16 1 0,38-25 0,2-3-907,-25 19 1,2-2 906,2-2 0,4-1 0,-1 1 0,5-1 0,-4 2 0,5-2 0,1 0 0,-4 2 0,5-2 0,-11 7 437,10-2-437,-2-1 0,-54 22 0,-5 1 0,-4 1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8:57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134 557 24575,'-5'4'0,"0"-11"0,5-5 0,-8-22 0,5-14 0,-16-24 0,17-16 0,-11 22 0,-1-1 0,1-23 0,-16 17 0,18 69 0,-1 27 0,12 2 0,0-11 0,9-5 0,-3-5 0,27-4 0,-14 0 0,11 0 0,-17 0 0,-2 8 0,-6 2 0,0 14 0,4 10 0,9 37 0,-5-22 0,14 22 0,-12-49 0,3-5 0,-5-13 0,-8-4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8:58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31 24575,'-5'-9'0,"-8"3"0,3-3 0,-4 8 0,1-5 0,0 11 0,-11 10 0,-18 24 0,4 13 0,-7 2 0,29-14 0,5-20 0,19-14 0,2-2 0,4-4 0,-1 0 0,-4-4 0,5 3 0,-4-4 0,15 5 0,-13 4 0,8 2 0,-11 3 0,-4 0 0,3 1 0,-7-1 0,4 1 0,-10 3 0,0-3 0,-12 9 0,2-12 0,-12 8 0,16-14 0,-1 4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8:5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60 24575,'0'42'0,"0"6"0,-10 40 0,7 7-1163,-2-40 1,-1 1 1162,0 3 0,1 2 0,4 9 0,-1 1 0,-9-7 0,0 2 0,10 23 0,-1-2 0,-8-32 0,-1-2 372,11 17 0,-2-15-372,-8-41 383,10-14-383,0-70 0,0-12 0,0 33 0,0-6-1047,0-40 1,0-5 1046,1 27 0,-2 0 0,-2 5 0,-1-3 0,0 4 0,3 3 0,-1 2-123,-5-11 0,3 5 123,15-11 0,4 1 0,10 54 0,10 17 0,0 12 2063,-5 8-2063,-9 20 1474,-3 4-1474,-15-8 0,5 14 0,-22-23 0,1 2 0,-13-13 0,19-4 0,-5-5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9:01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57 24575,'0'-10'0,"0"1"0,0-1 0,-4 5 0,-2-7 0,-8 10 0,-15-6 0,-13 8 0,-58 0 0,26 0 0,-26 0 0,51 7 0,19-5 0,22 6 0,21-16 0,20 6 0,59-5 0,-37 7 0,36 0 0,-68 0 0,7 0 0,-15 0 0,10 11 0,-9 0 0,-17 42 0,-5-13 0,-9 28 0,6-19 0,18 6 0,-6-26 0,6-1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5:58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 24575,'-11'16'0,"-3"2"0,-6 4 0,8-5 0,2-8 0,9-1 0,1-7 0,9 3 0,2-4 0,5 0 0,-5 0 0,2 0 0,0 0 0,4 12 0,3 2 0,1 15 0,-9-5 0,-5 8 0,-11-9 0,-34 3 0,-4-3 0,-1-13 0,14-1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9:03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34 415 24575,'-10'6'0,"1"2"0,-1-7 0,5 7 0,9-1 0,13-2 0,16 0 0,23-20 0,16 1-804,24-15 804,-45 17 0,2 0 0,2-3 0,1-1 0,-4 4 0,0-1 0,-4-4 0,-1-1 0,40-11 0,-39 10 0,-2 0 0,17-8 0,17-4 0,-44 21 0,24-14 0,-33 21 0,9-14 0,-31 11 804,-1-3-804,-8 4 0,3-7 0,-24 2 0,12 0 0,-20-9 0,8 16 0,-50-16 0,38 17 0,-3-5 0,59 7 0,37 0 0,8 0 0,9 0 0,0 0 0,-16 0 0,-17 0 0,-15 5 0,-11-3 0,-5 11 0,2 12 0,-9 3 0,6 20 0,-21-6 0,-4-2 0,-7-15 0,9-12 0,7-13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9:04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154 488 24575,'9'-27'0,"-2"2"0,-7 1 0,0-10 0,0-15 0,-14-8 0,1-7 0,-18 0 0,9 6 0,-5 13 0,11 21 0,4 9 0,0 14 0,5 4 0,-3 3 0,5 11 0,10-3 0,9 0 0,9 3 0,24-27 0,-12 8 0,0-23 0,-15 17 0,-13 8 0,2 6 0,2 11 0,-10-3 0,10 4 0,18 46 0,-9-37 0,21 32 0,-30-53 0,1-1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9:05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24575,'-20'0'0,"4"5"0,-9 2 0,10 7 0,5 1 0,-6 7 0,13-8 0,-8 3 0,19-12 0,-2-1 0,11-4 0,0-11 0,2 8 0,2-8 0,-3 11 0,0 0 0,-1 0 0,4 11 0,-2-3 0,-2 9 0,-8-3 0,-5 0 0,-8-4 0,3 2 0,-7-11 0,7-1 0,-3-9 0,4 3 0,0-2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9:05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24575,'12'87'0,"0"0"0,0 0 0,0 0 0,-2 19 0,-2-3 0,3-15 0,7-25 0,-3-8-1100,-12-2 1,-1-2 1099,23 38 705,-22-10-705,10-43 363,-11-22-363,-12-56 0,-1-26 0,4-23-806,-5 18 1,-5-13-1,4 7 806,10 11 0,2 0 0,-5-1 0,-1-5 0,3 6-5,6 4 0,1 7 5,-1-36 0,7 48 0,-4 40 0,12 16 0,6 29 2415,0 2-2415,3 44 0,-16-49 1143,-2 12-1143,-12-44 0,-11 8 0,-7-11 0,-10 5 0,14-7 0,3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9:06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24575,'0'20'0,"0"3"0,0 24 0,-11 10 0,9 16 0,-24 13 0,22-40 0,-12-3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9:06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24575,'4'29'0,"-3"0"0,3-1 0,-4 7 0,0-8 0,0-6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9:06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24575,'6'47'0,"-5"-20"0,4 15 0,-5-17 0,0 8 0,0-13 0,0 2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9:06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24575,'-11'38'0,"5"-23"0,2 13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49:07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24575,'-5'15'0,"-8"10"0,11 24 0,-7 8 0,24 14 0,-1 2 0,14 7 0,-6-7 0,0-2 0,-1-14 0,3-6 0,71-80 0,-40-17-639,2-9 1,-4-7 638,-12-29 0,-2 13 0,-14 29 311,-10 16-311,-4 8 0,-15 7 0,-1 7 0,-3 3 0,0 8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0:32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47 24575,'4'-5'0,"-3"-4"0,3 4 0,-9-8 0,-5 6 0,-12-1 0,-11 8 0,-16 10 0,-8 7 0,-1 9 0,-4 19 0,37-20 0,9 15 0,44-33 0,46 4 0,-10-11 0,-7-2 0,1 4 0,6 17 0,10-1 0,-29 21 0,-9 7 0,-5 42 0,-14-21 0,-7 17 0,-44-43 0,-3-7 0,-28-28 0,-4-6 0,13 7 0,3-22 0,13-6 0,35 12 0,5-13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5:58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24575,'71'-13'0,"0"-1"0,-4 6 0,-7-1 0,-3-9 0,-23 16 0,-13-7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0:3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24575,'5'10'0,"-1"11"0,-15 41 0,9 20-1385,-4-28 0,1 3 1385,4 12 0,2 3 0,-2-1 0,2 3-793,8 15 1,0 1 792,-7-9 0,1 0 0,5 5 0,2-1 0,-4-11 0,-1-4 0,-4-5 0,1-3 0,3-9 0,1-4 993,-6 24-993,0-24 0,-4-25 0,3-16 0,-4-8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0:32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24575,'13'5'0,"43"-10"0,-7 2 0,30-6 0,-45 9 0,-12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0:33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1 701 24575,'10'-41'0,"8"-7"0,-16-31 0,8-11 0,-9 33 0,-2-4 0,1-19 0,0 4 0,-4-4 0,3-8 0,-4 97 0,13 12 0,1 5 0,11 4 0,72 1 0,-56-12 0,52 4 0,-82-9 0,-1 11 0,-18 8 0,-6 23 0,2-10 0,1 6 0,7 1 0,25 3 0,-12 16 0,24-42 0,9-52 0,-2-9 0,0-20 0,-2-8 0,-3-19-453,-3 20 0,-4 2 453,-19 6 0,10 10 0,-14 19 0,0 27 0,0 15 0,0 27 0,0 10 906,0 27-906,0-29 0,11 24 0,-8-59 0,8 5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0:33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0:33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318 104 24575,'5'-3'0,"-1"-3"0,-4-11 0,0-8 0,-4 9 0,-12-7 0,4 16 0,-12 0 0,1 20 0,-13 9 0,-18 21 0,-4 20-567,5 14 567,23 13 0,14-2 0,26-1 0,12-12 0,24-12 0,17-12 0,19-27 0,6-9 0,8-31 0,-24-15 0,-4-3 0,-4 3 0,-20 1 0,0-1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0:34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24575,'-5'21'0,"17"34"0,-8 42-1844,10-31 1,0 3 1843,-11 8 0,-3 4 0,4-5 0,1 5 0,-2-1 0,-2-4 0,-2 0 0,1-1 0,0-3 0,1-1 0,-2-3 215,-3 15 1,-1-15 0,3-25-1,-7-14 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0:3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24575,'92'10'0,"-1"0"0,-5-5 0,-11 2 0,14 2 0,-12-4 0,19-5 0,-43 0 0,-11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0:34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48 124 24575,'-5'5'0,"4"14"0,-10 0 0,9 28 0,-5 10 0,-3 9 0,8 5 0,-8-7 0,10-14 0,0-13 0,10-50 0,2-25 0,11-42 0,-17 29 0,0-1 0,10 0 0,1-1 0,-5-3 0,2 3 0,21-11 0,-5 23 0,-5 35 0,17 21 0,-12 4 0,10 36 0,-30-3 0,-2 20 0,-8-22 0,14-4 0,-11-28 0,10-5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0:35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24575,'11'10'0,"5"7"0,11 20 0,0-4 0,6 0 0,-9-14 0,7-19 0,-8-10 0,-8-44 0,-4 12 0,-11-8 0,-4 22 0,-6 19 0,-15 22 0,-22 43 0,6 2 0,20-11 0,5 1 0,2 18 0,14-2 0,23-11 0,5-14 0,23-17 0,4-9 0,10-13 0,-28 0 0,-2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0:3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3 24575,'-21'-3'0,"7"5"0,-4 25 0,15 0 0,-16 2 0,18-8 0,0-4 0,22-11 0,4 3 0,15-9 0,-12 5 0,-3 2 0,-2 22 0,-12 4 0,2 16 0,-21 15 0,1-25 0,-13 10 0,4-38 0,-5 5 0,-4-14 0,-4-10 0,-3-13 0,12 4 0,7-1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5:58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24575,'20'5'0,"-12"0"0,7-5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0:35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28 24575,'0'-14'0,"8"5"0,-2 5 0,8 12 0,-8 22 0,-1 41 0,2 14 0,-2 13 0,-9-18 0,-3 3 0,3 0 0,6-1 0,2 0 0,-3 3 0,-8-7 0,-5 4 0,0-3 0,4-12-278,6-5 0,-1-5 278,-11 24 0,2-17 0,10-47 0,-3-9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0:36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24575,'59'43'0,"0"-1"0,-1-4 0,-2-4 0,32 1 0,-8-17 0,-16-8 0,-15-10 0,-1-12 0,-23 4 0,-1-10 0,-20 9 0,-4-1 0,-5 5 0,0 1 0,0 8 0,-17 14 0,11 6 0,-17 18 0,18 37 0,1-28 0,36 15 0,-20-51 0,20-10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0:36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1505 24575,'0'-50'0,"0"18"0,0-3 0,0 18 0,-4 10 0,-14-5 0,-12 11 0,-43 17 0,14 8 0,17 8 0,4 5 0,9 14 0,13 2 0,10 1 0,25-2 0,1 11 0,17-47 0,-3-16 0,6-13 0,1-21 0,2-11 0,-3-2 0,-1-10-1181,-1-5 1,3-13 0,-1-4 0,-4 4 1180,-2-4 0,-5 3 0,1-9 0,-4 11 0,1-8 0,0-3 0,-2 2 0,-6 5 0,-1-21 0,-6 5 0,-1 4 0,0 12 0,0 3 0,-5 8 0,-7-8 0,-5 34 0,-3 63 0,-12 44 0,18-10 0,2 6-887,-16 12 1,-1 3 886,10 16 0,-1 4-743,-4-27 1,-3 2-1,-1-1 743,3 1 0,0 0 0,0-1 0,-2-1 0,-1-1 0,1-3 0,-4 19 0,0-3 419,-2 7 0,3-9 0,2-4 0,-4 2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0:37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 44 24575,'-8'-11'0,"2"2"0,-11 2 0,3-2 0,-18 7 0,-9-3 0,-25 26 0,-15 6 0,-3 20 0,14-7 0,29-12 0,24-9 0,17-6 0,4-3 0,26 6 0,4-1 0,29-5 0,1-2 0,9 2 0,7-7 0,-22 18 0,1 4 0,23-1 0,-31 3 0,-5 3 0,-6 3 0,-37 16 0,-12 4 0,-15 12 0,-14-1 0,-8-7 0,-14-18 0,-17-10 0,51-52 0,7-36 0,19 25 0,0-15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0:37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24575,'18'22'0,"1"15"0,1 27 0,-13-15 0,-2 5 0,2 8 0,-3 11 0,-5 14 0,-2 17 0,-2 3 0,2-14 0,2-23 0,1-7 0,-2 8 0,-2 25 0,-1 14 0,-2-4 0,1-26 0,-6-1 0,-1-5 0,3-62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0:37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18 24575,'-5'-10'0,"1"2"0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0:38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24575,'4'-6'0,"6"24"0,9 9 0,7 29 0,1 8 0,0 15 0,-14 3-636,1-32 1,-1 1 635,-5-2 0,0 6 0,4 17 0,3 11 0,-1-6 0,1-6 0,-2-1 0,-4 2 0,0 5 0,-2-11 0,3 14 0,-10-38 0,0-13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0:3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24575,'15'-10'0,"4"-5"0,21 13 0,8-15 0,24 15 0,23-8-1432,-43 10 1,2 0 1431,8-5 0,1-1 0,-3 5 0,-1-1-128,5-9 1,-1 0 127,-1 9 0,-4 1 0,10-11 0,-18 12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0:39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375 122 24575,'-5'-9'0,"4"-5"0,-14-3 0,7-2 0,-10-2 0,3 6 0,0 0 0,-3 9 0,-7 0 0,-1 6 0,-7 0 0,-1 8 0,5 5 0,-6 10 0,6 8 0,-5 4 0,18-5 0,-2-3 0,25 26 0,15-6 0,14 12 0,16-30 0,40-42 0,-35-16 0,22-27 0,-58 3 0,-4 5 0,-15 14 0,1 13 0,-4 20 0,-3 14 0,4 20 0,15 17 0,0-10 0,32 0 0,-29-27 0,12-6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0:40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5 24575,'-49'-5'0,"1"14"0,12 7 0,1 18 0,1 0 0,18 10 0,3-7 0,41 7 0,14-2 0,3-12 0,49-16 0,2-13 0,-40-12 0,1-12 0,-1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5:59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24575,'12'-19'0,"-3"5"0,-9 10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0:40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24575,'-15'3'0,"4"23"0,15 33 0,12 32 0,3 6 0,-5-17 0,-8-14 0,1 0-535,7 11 0,4 17 1,0-7-1,-8-29 535,-8-28 0,6-14 0,-8-12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0:40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 24575,'5'8'0,"-1"2"0,-4 7 0,0 8 0,-13 8 0,-9 11 0,-21 9 0,-6-4 0,0-1 0,16-17 0,14-8 0,14-9 0,22 4 0,2-3 0,59 8 0,0-12 0,1-2 0,10 2 0,-25-6 0,0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0:41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0 908 24575,'13'0'0,"1"0"0,11-7 0,8-8 0,13-21 0,7-14 0,-23-15 0,1-26 0,-2-5 0,-4 18 0,-1 14 0,-2 1 0,2-13 0,4-17 0,-6 7 0,-13 30 0,-17 32 0,2 16 0,-14 20 0,0 8 0,-19 59 0,18-19 0,1 5 0,-2 5 0,3 3-846,5 16 0,4-2 846,1-21 0,6-2 0,12 7 0,5-1 0,-2-6 0,4-1-478,8-3 1,2-1 477,-1-2 0,-1-3 0,1-3 0,-3-5 0,4 9 0,-6-17 0,-20-34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0:41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1 747 24575,'61'0'0,"1"0"0,-1 0 0,-3 0 0,14 0 0,8 0 0,-27-18 0,-1-5 0,29-12-636,-32-1 1,-4-5 635,7-28 0,-24 6 0,-6-5 0,-10 11 0,-3-1 207,4-13 1,-4 1-208,-15-18 210,-7 47-210,-3 33 0,-6 63 0,13 1 646,30 40-646,1-58 0,25 6 0,21-42 0,-26-2 0,27-2 0,-38-10 0,-9 10 0,-17 12 0,-11 15 0,-13 24 0,8 8 0,1 7 0,10 0 0,0-7 0,13-5 0,2-15 0,15-17 0,-15-9 0,0-11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0:42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38 361 24575,'-4'-5'0,"3"15"0,-4-2 0,5 12 0,0-10 0,10 3 0,1-7 0,34-17 0,-11-11 0,2-12 0,-1-7 0,1-18 0,-17 11 0,-3 0 0,-6-4 0,-16 3 0,-6 21 0,-48 10 0,22 5 0,-42 34 0,46 8 0,7 27 0,5-1 0,29 38 0,-7-34 0,30 25 0,-10-65 0,16-3 0,-3-24 0,40-28 0,-19-5 0,-17 4 0,-4-1 0,-11 1 0,-9 21 0,-21 32 0,6 24 0,-5-7 0,12-6 0,2-3 0,4-10 0,27 1 0,-26-10 0,20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0:44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38 416 24575,'-9'0'0,"0"-4"0,-1-1 0,5-5 0,1-3 0,4-15 0,0-14 0,0-15 0,8 0 0,8-7 0,5 31 0,3 2 0,1 27 0,37 59 0,-13-4 0,-11 21 0,-4 6 0,0 9 0,-23-31 0,-3-5 0,1-15 0,-17-25 0,6-23 0,-15-26 0,14-26 0,-6-25 0,19-1 0,1 10 0,7 31 0,-4 25 0,15 16 0,-5 16 0,20 11 0,-6 16 0,3 12 0,-4 5 0,-7-8 0,-8-4 0,-13-10 0,-2-27 0,-7-16 0,0-43 0,0-10 0,16-13 0,8-6 0,1 36 0,8 8 0,-20 45 0,8 13 0,0 23 0,-1 10 0,6 14 0,13 23 0,-23-46 0,11 11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0:44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24575,'19'42'0,"-1"-2"0,-2-7 0,5-3 0,-3-13 0,3 0 0,-3-16 0,-1 4 0,20-74 0,-22-5 0,0 22 0,-3 0 0,-12-26 0,-14 41 0,11 15 0,-25 8 0,20 10 0,-12 8 0,2 15 0,-4 18 0,-10 23 0,9 22 0,13 8 0,22-33 0,6-1 0,-11 27 0,12-10 0,22-41 0,9-18 0,5-22 0,-3-10 0,14-9 0,-21-4 0,-8-7 0,-11-22 0,-14-20 0,8-2 0,-18-4 0,18 13 0,-18 11 0,12 29 0,-8 22 0,11 24 0,10 21 0,14 9 0,10 12 0,11 2 0,1 0 0,6-5 0,-18-14 0,-2-1 0,-4-2 0,22 19 0,-66-40 0,-9 5 0,-10-1 0,-55 7 0,44-14 0,-28 4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0:59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3541 140 24575,'-9'-5'0,"-4"-5"0,-1 9 0,-1-5 0,-8 6 0,11 0 0,-13-4 0,15 3 0,-12-8 0,7 7 0,-22-3 0,9 5 0,-14 0 0,9-7 0,-30-3 0,22-6 0,-37-1 0,48 8 0,-53-8 0,54 15 0,-32-6 0,43 8 0,-5-5 0,8 4 0,-7-3 0,12 4 0,-31 0 0,-14 0 0,-15 0 0,-2 0 0,9 0 0,6 0 0,-7 0 0,-29 0 0,15 0-206,27 0 0,0 0 206,-28 0 0,16 0 0,-4 0 0,2 5 0,-4 0 0,0-1 0,-4-1 0,4 3 0,-1 5 0,0 1 0,-2-4 0,-4 0 0,9 2 0,18 5 0,2-1 0,-26-5 0,2 0 0,-2 21 0,19-24 0,1 0 0,-14 19 0,18-16 0,-2 0 0,-25 15 0,2-1 0,8 5 0,16-13 0,24 8 0,1-21 412,1 20-412,9-19 0,-7 16 0,4 2 0,1-4 0,0 7 0,-2-2 0,-4 1 0,5 1 0,-6-3 0,22-8 0,-11 2 0,11 3 0,-8 0 0,8 4 0,-7-7 0,8 3 0,-3-5 0,0-3 0,2 8 0,-7 12 0,8-8 0,-5 27 0,6-27 0,0 20 0,0-16 0,0 59 0,0-18 0,4-11 0,1-1 0,-3-2 0,12-6 0,-13-30 0,29 30 0,-24-15 0,34 27 0,-30-32 0,33 13 0,-15-17 0,50 39 0,-42-36 0,30 26 0,-40-36 0,16 9 0,-13-9 0,11 8 0,-20-11 0,14 10 0,-10-11 0,12 13 0,18-10 0,-12 7 0,35-4 0,-31-9 0,39 8 0,-31-6 0,-7-1 0,5 1 0,8-1 0,0 0 0,-11 1 0,2-1 0,25-3 0,-2-2 0,-3 5 0,21-10 0,-21 0 0,2 0 0,7 0 0,-24 5 0,3 0 0,3-4 0,0 0 0,1 5 0,-2-1 0,-4-4 0,2-2 0,14-4 0,-3-1 0,19 4 0,-6-4 0,-2 2 0,-17 4 0,-11 0 0,0 0 0,8 0 0,32-9 0,-10 7 0,-7-15 0,-6 14 0,-13-5 0,-13 0 0,12 6 0,-18-18 0,22 6 0,-19-2 0,19-3 0,-19 17 0,-9-9 0,-7 10 0,-16-8 0,1 8 0,3-8 0,5 3 0,-3 0 0,7-3 0,-12 8 0,3-3 0,-2-4 0,4-2 0,1-4 0,-5-3 0,6 7 0,-11 1 0,3 0 0,-1 8 0,-7-7 0,7 3 0,10-14 0,-2 11 0,17-17 0,-16 14 0,9-10 0,-18 7 0,14-4 0,-15 7 0,11-8 0,-8 9 0,-4-3 0,-2 3 0,1-7 0,1 2 0,11-25 0,-9 17 0,8-21 0,-15 12 0,10 3 0,-10-8 0,5 11 0,-6-8 0,0 8 0,0-7 0,0 13 0,0-2 0,0 9 0,0-12 0,0 7 0,0-16 0,0 15 0,-6-3 0,5 8 0,-18-9 0,16 8 0,-41-40 0,33 32 0,-29-26 0,19 27 0,-10-21 0,6 12 0,0-10 0,19 27 0,-8 0 0,12 4 0,-22-11 0,16 9 0,-14-12 0,11 10 0,-4-8 0,4 11 0,2-6 0,1 16 0,-2-7 0,0 7 0,-8-3 0,4 4 0,-28 5 0,22 0 0,-17 2 0,28-3 0,3-8 0,-2 3 0,7-18 0,-3 15 0,4-11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4:25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24575,'0'20'0,"-9"16"0,6 29 0,-6 30-1633,14-37 1,1 4 1632,-5 11 0,1 3 0,10 2 0,0 3 0,-10-11 0,-3 2 0,3-5 513,8 7 0,1-6-513,-8-2 0,0-10 535,8-24-535,4-119 0,-13 19 0,13 2 0,2-1 0,-2-14 0,20 22 1704,-15 27-1704,9 25 0,-7 20 0,9 14 0,-8 10 0,-8 1 0,7 4 0,-19 0 0,10-11 0,-8 2 0,-3-19 0,3-5 0,-5-5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4:26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124 368 24575,'8'16'0,"-1"-2"0,6-8 0,-4 2 0,0-7 0,1 4 0,12-30 0,-14 14 0,1-19 0,-24 20 0,-18 4 0,-14 29 0,6-4 0,-3 29 0,21-11 0,8 15 0,22-3 0,34-8 0,20-20 0,20-13 0,0-35 0,-33 7 0,-3-4 0,19-32 0,-17 14 0,-33 26 0,-18 25 0,4 6 0,5 2 0,-3 1 0,11-3 0,4 2 0,-1-10 0,4 1 0,-10-16 0,0 1 0,1-24 0,3-1 0,-6-40 0,-7 25 0,-3-8 0,-20 31 0,10 10 0,-18 5 0,9 17 0,-8 40 0,15-10 0,13 31 0,19-49 0,22 1 0,-11-26 0,2-20 0,-14 0 0,-10-10 0,0 14 0,-11 15 0,3 7 0,-3 19 0,4 3 0,0 3 0,5-1 0,1-11 0,8-5 0,1-5 0,20-22 0,-8-4 0,11-29 0,-13-2 0,-3-11 0,9-27 0,-16 64 0,-11 12 0,-18 81 0,-15 29-705,16-37 0,1 2 705,-3 0 0,-1 2 0,2 7 0,1 2 0,2-6 0,2-2 0,3-5 0,0-3 0,-3 39 0,7-39 0,-8-39 0,10-29 0,14-36 0,-10-22 0,12 26 0,5-6 0,-5-15 0,0-11 0,2 2 0,1 9 0,2 2 0,0-2-75,0-11 0,0-2 0,-1 6 75,0 2 0,-2 11 0,4 8 0,3 37 0,12 49 0,-9-3 0,-2 40 0,-18-41 1635,-26 16-1635,3-24 0,-52 14 0,29-12 0,-51-21 0,64-1 0,-13-21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5:59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24575,'13'-5'0,"1"3"0,-4-3 0,-2 5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1:13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1 758 24575,'18'-12'0,"-1"0"0,4-6 0,7-7 0,5-8 0,8-12 0,-5-5 0,-1-6 0,-13 4 0,-3-5 0,6-40 0,-8 2 0,-17 2 0,-6 36 0,-6 14 0,-2 36 0,-11 2 0,1 20 0,4 33 0,2 14 0,1-14 0,3 8 0,5 13 0,3 14 0,2 4 0,2-7-1184,0 1 0,3-3 0,-1 2 1184,0 17 0,0 3 0,3-5 0,5-24 0,3-3 0,-1-2 0,0 26 0,0-6 0,1-24 0,0-1 0,-2 12 0,-3-9 0,-6-21 0,0-13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1:14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0 435 24575,'8'-11'0,"2"1"0,8-2 0,9-8 0,9-8 0,25-16 0,-5 1 0,11-9 0,-9 7 0,16-10 0,1-2 0,-1-1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1:14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15 24575,'-4'-5'0,"3"-3"0,-7 7 0,7 11 0,-17 11 0,15 27 0,-25 12 0,24 20 0,-22 8-598,24 7 598,-9-6 0,11-2 0,13-22 0,29 7 0,3-34 0,27-6 0,-43-23 0,0-9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1:15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24575,'22'54'0,"0"-1"0,9 26 0,3-15 0,2-1-1846,5 12 1846,-2-2 0,-13-16 0,-7 1 0,-2 3 0,-4 25 0,6 10 0,-19-54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1:16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24575,'11'56'0,"-2"8"0,-9 23-1299,0-33 1,0 3 1298,0 6 0,0 2 0,0 3 0,0-1 0,0-6 0,0-2 827,0 38-827,0-39 427,4-27-427,1-27 0,6-13 0,-2-1 1343,2-3-1343,-2 3 0,0 5 0,1 1 0,3 4 0,-7 15 0,15 6 0,-18 26 0,10 13 0,-11 0 0,-4 3 0,2 22 0,3-21 0,2-5 0,2-16 0,42 15 0,-12-44 0,9 12 0,-24-26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1:17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288 293 24575,'13'0'0,"1"0"0,4 0 0,0 0 0,-3-8 0,-6 2 0,1-7 0,-9-1 0,3-15 0,-13-6 0,0-8 0,-15-4 0,-34 2 0,19 17 0,-27 3 0,33 25 0,-25 22 0,14 31 0,0 9 0,38 21 0,23-26 0,18-6 0,33-17 0,-6-28 0,-12-22 0,-3-9 0,0-23 0,-8-8 0,-38 23 0,-2 41 0,-3 9 0,14 39 0,-7 24 0,8-33 0,4 3 0,-1 16 0,2 1 0,2-12 0,2-1 0,4 5 0,3 1 0,3-3 0,1-2 0,15 26 0,-13-23 0,-4 2 0,-10 31 0,-17-37 0,-5 0 0,-15 25 0,-19-22 0,5-30 0,-8-18 0,5-2 0,-9-31 0,8-24 0,17-3 0,3-3 0,-2-6 0,6-10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1:18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24575,'-10'8'0,"4"-2"0,-17 16 0,12 0 0,-16 9 0,8 16 0,-1 18 0,-3 16 0,7-1 0,1 6 0,7-23 0,1 0-662,-2 26 0,1-2 662,3-27 0,10-2 0,19 2 0,13 3 0,-2-8 0,-5-5 0,7-5-118,18 0 0,11-1 1,-10-13-1,5-15 1,9-16-1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1:18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24575,'0'13'0,"0"1"0,0 4 0,0 7 0,13 8 0,11 31 0,9-3 0,-10-19 0,0 8 0,-3 10 0,-2 7 0,-3 0 0,1 25 0,-3 3-225,-4-15 0,-1 4 0,-3-10 0,-5-9 0,-3-10 1,-8 1-1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1:19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24575,'5'-4'0,"-1"11"0,-4 13 0,0 35 0,0 20 0,15 13 0,-1-8 0,11-22 0,-10-22 0,2-20 0,-3-7 0,3-7 0,2 3 0,-4-13 0,-5-2 0,2-15 0,-10-27 0,6 23 0,-8 8 0,13 44 0,6 47 0,20 11-589,-18-30 0,1 2 589,2 3 0,1-1 0,0 1 0,-1-1 0,1 1 0,0-1 0,-1 1 0,1-1 0,2-2 0,1 0-336,4 11 0,0-2 336,12 13 0,0 9 0,-34-62 0,-3-2 0,-7 0 1136,-17 11-1136,-3-1 714,-5 0-714,-19-14 0,33-11 0,-16 1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5:03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42 24575,'-27'0'0,"2"4"0,11-3 0,5 8 0,1-8 0,11 3 0,-2-4 0,12 0 0,22 0 0,22 0 0,31 0 0,-3 1 0,5-2-1011,-20-5 1,2 0 1010,27 5 0,1 0 0,-30-5 0,2 0 0,8 5 0,8 2 0,-8-1 0,-9-5 0,-1 0 0,7 4 0,6 1 0,-15-2 0,-6-8 0,0 5 0,-41 4 0,-12-5 0,-5 6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5:59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24575,'5'0'0,"-1"0"0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5:04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24575,'7'17'0,"3"-2"0,24 18 0,3-5 0,7 1 0,5 0 0,-5 0 0,30 26 0,-35-20 0,-1 3 0,27 29 0,-19-8 0,-47-34 0,-33 6 0,-3 1 0,-15 9 0,-3 0 0,5-4 0,-30 21 0,67-52 0,8 3 0,0-8 0,5 3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5:26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20 24575,'5'-4'0,"-5"2"0,-1-6 0,-11 7 0,6-3 0,-7 4 0,0 0 0,-2 0 0,-10 0 0,-18 18 0,3 5 0,5 8 0,18-2 0,17-14 0,8-6 0,2-5 0,8-4 0,0 0 0,0 0 0,0 0 0,-4 0 0,-1-4 0,-4 3 0,6 5 0,-3 5 0,6 16 0,-2 8 0,1 24 0,-7-11 0,-2 6 0,-26-21 0,-2-16 0,-6-23 0,9 2 0,13-15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5:26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24575,'0'9'0,"0"4"0,0 1 0,-6 4 0,5 0 0,-4 8 0,18 3 0,-2-3 0,19-8 0,-14-17 0,4-6 0,1-19 0,-8 11 0,4-12 0,-8 16 0,-8-1 0,3 1 0,-4 8 0,11 13 0,-8 4 0,15 16 0,-16-13 0,5 6 0,5-4 0,-10-2 0,17-1 0,-13-9 0,3-3 0,-4-6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5:27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6 24575,'-14'-5'0,"1"16"0,-2 0 0,0 14 0,9-11 0,0-1 0,19 0 0,-6-7 0,14-2 0,-10-5 0,18-3 0,-16 8 0,29 20 0,-27-6 0,6 15 0,-15-19 0,-14 9 0,2-16 0,-16 7 0,11-14 0,-2-15 0,9 12 0,4-12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5:27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24 140 24575,'0'67'0,"0"1"0,0 0 0,0-2 0,0 31-756,0-42 1,0-1 755,0 36 0,0-10 491,0-5-491,-9-82 0,6-74 0,-1 26 0,-1-9 0,3-21 0,1-12 0,4 11 0,3 24 0,2 2 0,-4-38 0,4 11 0,17 46 250,-11 10-250,-1 26 0,1 9 0,-2 5 770,5 41-770,-16-15 0,5 18 0,-19-36 0,11-5 0,-2-10 0,13 6 0,9-19 0,10-5 0,-2-10 0,5-1 0,-9 5 0,-3 1 0,-14 10 0,-5 8 0,-12 23 0,6 3 0,-2 15 0,8-5 0,0-6 0,0-3 0,8-9 0,-2-1 0,11-8 0,4 6 0,6-10 0,-9 5 0,-3-7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5:28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24575,'0'70'0,"0"1"0,0-46 0,0-17 0,13-29 0,-1-28 0,13-8 0,-4 0 0,-5 19 0,1 15 0,-7 19 0,11 15 0,-15-4 0,11 13 0,-16-6 0,4 4 0,-5 15 0,0-15 0,8 13 0,-6-26 0,6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5:28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130 838 24575,'-3'-20'0,"1"3"0,-11 17 0,-4 11 0,-1 3 0,-12 37 0,6-10 0,6 54 0,13-61 0,20 27 0,4-71 0,10-2 0,-3-26 0,-1-12 0,-5 3 0,-1-5 0,8-22 0,-2-11 0,-11-8 0,-4-11 0,-2 10 0,0 10 0,-1 2 0,-2-2 0,-1-5 0,-2 22 0,-2 24 0,-9 54 0,7 49 0,-1 6 0,0 15 0,-1-4 0,-2-3 0,1 3 0,3 15 0,3 10 0,-3-14 0,-3-29 0,-1-5 0,-4 21 0,1-7 0,5-20 0,-14 3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5:39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38 24575,'0'-18'0,"0"4"0,0 9 0,0 23 0,0 34 0,-1-4 0,2 7-1485,4 17 0,2 7 1485,-6 14 0,1 5 0,1-26 0,2 3 0,-1 5 0,-3 4 0,-1 7 0,-1 1 0,1-2-1029,0-13 0,0-1 1,0 0-1,0 4 1029,0-1 0,1 5 0,-1 1 0,0-1 0,-1-4 0,-2 2 0,0-4 0,-1 1 0,1 5 0,2 9 0,0 7 0,1 2 0,0-1 0,-1-6 0,-2-4 0,-1-6 0,1 1 0,0 8 0,2-8 0,1 7 0,1 3 0,-1 0 0,1-1 0,-2-4 0,-1 2 0,0-3 0,-1-1 0,0-3 0,1-4 0,1-1 0,1-3 0,-1-3 0,0-1 0,-4 34 0,-1-1 0,10-43 0,5-52 0,-2 2 0,1-36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6:47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0 770 24575,'3'5'0,"10"-1"0,41-20 0,41-11-1517,-31 3 0,9-4 1517,16-1 0,11-2 0,-3-1-1451,-18 5 1,-2 0 0,5-1 1450,0 3 0,6-1 0,2 0 0,0 1 0,1-1 0,0 0 0,2 1 0,6 1-551,-17 5 1,4 2 0,3 0-1,1 0 1,-2 1 0,-4 0 550,0-1 0,-4-1 0,0 2 0,1 0 0,6 1 0,-4 2 0,8 1 0,3 1 0,0 0 0,-4 2 0,-8 0 0,-10 3 0,6-1 0,-12 3 0,6-1 0,16-1 0,12 0 0,-5 0 0,-20 2 0,15 1 408,-25-3 1,-25 2-409,-46 4 0,7 0 0,-16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7:15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81 24575,'9'0'0,"1"0"0,-5-4 0,3 3 0,-7-8 0,4 4 0,-5-4 0,0-1 0,-5-4 0,0 4 0,-8-4 0,-1 9 0,-9 5 0,8 5 0,-4 8 0,-1 23 0,10-6 0,-12 18 0,20 1 0,17-13 0,41 18 0,8-36 0,10 3 0,-19-34 0,-14-4 0,-13 1 0,-7 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5:59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7:16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24575,'-9'0'0,"-4"0"0,2 0 0,-2 4 0,8 1 0,-5 8 0,1 31 0,2-12 0,20 47 0,0-50 0,33 16 0,-28-39 0,22-24 0,-31 4 0,12-24 0,-20 19 0,0-4 0,-10 8 0,-10-3 0,-4 10 0,3 4 0,7 9 0,5 4 0,7 1 0,-4 3 0,13-1 0,2-3 0,15-3 0,1-6 0,15 0 0,0 0 0,8-9 0,-22 7 0,-5-7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7:16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24575,'4'6'0,"5"3"0,12-8 0,6 5 0,6-6 0,0 0 0,-6 0 0,-6-4 0,-13 3 0,-3-4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7:17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24575,'32'27'0,"0"0"0,-7-2 0,-1 0 0,-2-6 0,-1-1 0,-2-8 0,-5 1 0,-1-6 0,-8-1 0,0-4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7:17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24575,'-5'3'0,"1"10"0,4 20 0,0 9 0,0 7 0,-6 12 0,-3 4 0,-5 17 0,5 12 0,0-1 0,-5-18 0,13 9 0,-4-64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7:17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24575,'5'4'0,"4"5"0,-7 1 0,8 7 0,-9-3 0,5 4 0,-6 0 0,0 0 0,0 0 0,0 4 0,0-7 0,0-2 0,0-9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7:18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0 715 24575,'4'-5'0,"5"1"0,2 4 0,9 11 0,-9-4 0,13 9 0,-13-11 0,22-12 0,-20 0 0,12-5 0,-20 0 0,3-2 0,-7-1 0,-1 2 0,-5 8 0,-9 5 0,3 8 0,1-2 0,-3 9 0,3 28 0,0-14 0,10 50 0,13-44 0,11 18 0,-1-35 0,7-12 0,-14-8 0,5-15 0,2-6 0,17-20 0,-10 10 0,12-31 0,-34 32 0,3-8 0,-19 23 0,6 21 0,-14 3 0,14 10 0,-17 2 0,16 29 0,-8-12 0,22 17 0,-4-31 0,9-9 0,-7-9 0,5-4 0,13-13 0,8-4 0,18-24 0,-5-9 0,4-25-1005,-30 27 0,-2-2 1005,2-2 0,-2-1 0,-3-6 0,-2-1-222,-5 8 1,-1 0 221,2-43 0,-11 22 0,0 24 0,-5 17 0,3 18 0,-11 5 1962,11 1-1962,-10 7 491,7 1-491,-1 9 0,-7 18 0,11 15 0,-6 23 0,1 17 0,3 7 0,3-34 0,-1 1 0,-1 13 0,-2 6 0,3-10 0,2 15 0,22 8 0,-17-61 0,18-8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7:19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183 874 24575,'0'-24'0,"0"2"0,0 13 0,-4 3 0,3-2 0,-19 7 0,-2 14 0,-33 52 0,20 11 0,15-29 0,3-1 0,9 17 0,17-25 0,-2-20 0,15-6 0,-7-12 0,30-52 0,5-23 0,-24 27 0,-1-6-1095,10-24 1,7-18 0,-1-5 0,-8 13 1094,-5-7 0,-5 2 0,1-1 0,0-6 0,-4 19 0,-4-1 0,-19 37 0,8 66 0,-20 21 0,13 38 0,-25 16-1298,23 1 1298,-11-50 0,-2 1 1723,8 10 0,-1-1-1723,-19 30 0,15-34 0,1-5 0,0-5 0,4-15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7:20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32 24575,'-13'-11'0,"2"5"0,-2-3 0,4 8 0,-1-3 0,1 4 0,-1 4 0,-3 2 0,-4 11 0,-1 6 0,-1 7 0,11 12 0,13-10 0,9 5 0,23-18 0,58-21 0,-52 4 0,35-16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7:20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24575,'-29'5'0,"2"18"0,17-4 0,2 19 0,8 4 0,0-12 0,11 12 0,3-20 0,7-3 0,-3-6 0,-5-8 0,-4-5 0,0 0 0,1-4 0,-1-1 0,-4-8 0,7-23 0,-10 5 0,5-17 0,-14 15 0,0 6 0,-6 6 0,2 12 0,0-3 0,-3 10 0,3-6 0,1 12 0,2 2 0,7 7 0,-3 22 0,4-11 0,19 19 0,30-32 0,3 0 0,-3-11 0,-27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7:20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24575,'25'0'0,"1"8"0,7-7 0,1 7 0,-1-8 0,3-13 0,-17 10 0,-2-10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9:14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14 24575,'10'-5'0,"-5"-4"0,-1 16 0,3 6 0,-5 27 0,6 17 0,-8 23 0,-11 15-565,10-43 0,-1 0 565,-11 5 0,-2 4 0,3 32 0,3 4 0,-2-18 0,0 0-619,-1-8 1,-1 3-1,3-4 619,8 1 0,0-5 0,-10-3 0,1-7 0,10-13 0,-12-25 0,11-65 1021,-5-10-1021,7-16 0,11-21 0,0 16 0,3-5 0,-1 13 0,2 0 288,3-20 0,0 2-288,-5 28 0,-1 2-418,1-17 1,2 4 417,12-10 0,-19 25 0,1 7 0,10 20 0,-13-8 0,5 24 1329,-5-3-1329,-1 39 0,-16 71 0,2-20 0,-1 8-668,2-10 0,0 5 0,-2-1 668,0-8 0,0-1 0,-1 2-634,0 18 0,-1 3 1,0-11 633,-3-19 0,0-4 0,4 27 0,-3-25 0,1-56 0,23-28 0,-8-52 0,11-9 0,1-8 890,-12 23 0,0-3-890,7-12 0,3-9 0,-4 10 0,-6 14 0,-1 3 0,5 2 0,2-4 0,-1 6 1058,-1 4 1,-2 6-1059,8-31 0,-4 54 0,-8 118 0,0 5 0,0-19 0,0 11 0,-3 5 0,-2 9 0,1-7 0,3-6 0,-1 3 0,-3-5 0,-4 13 0,1-2 0,2-18-628,5-21 1,-2-5 627,-10 29 0,-1-14 0,12-47 0,-10-6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7:21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83 24575,'0'-13'0,"0"3"0,0-3 0,-4 3 0,-3-3 0,-2 3 0,-2 1 0,-2 4 0,-1 20 0,-1-3 0,-7 22 0,6-7 0,1 9 0,1-3 0,12 1 0,-6-11 0,16-1 0,-2-16 0,16 3 0,-11-8 0,11-5 0,-12-2 0,13-24 0,-15 16 0,6-15 0,-14 18 0,0-6 0,0 26 0,0-9 0,0 20 0,0-7 0,8-1 0,-2 6 0,11-6 0,-3-3 0,-4-5 0,-2-4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7:22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24575,'0'6'0,"0"1"0,0 15 0,0-4 0,5 0 0,-3 0 0,8 0 0,-8-1 0,7-2 0,-8-2 0,7-8 0,-7-16 0,17-10 0,-15-20 0,23-11 0,-15 17 0,15-7 0,-15 34 0,0-3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7:22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24575,'10'11'0,"9"6"0,-17-6 0,17 7 0,-17-9 0,22 7 0,-12-4 0,20-9 0,-16-23 0,12-11 0,-19-4 0,8 11 0,-12 20 0,0 0 0,-1 9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7:23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77 24575,'5'-14'0,"4"5"0,-8-3 0,3 5 0,-4-6 0,-4 8 0,-5-4 0,-5 7 0,-1-3 0,6 9 0,-3-3 0,5 19 0,-13-5 0,6 20 0,2-4 0,12-4 0,1-5 0,19-5 0,-8-6 0,9-2 0,-8-4 0,-4-5 0,2-8 0,3-6 0,2-12 0,2-19 0,-1 7 0,-8-3 0,-1 32 0,-8 10 0,0 17 0,0 4 0,0-7 0,0 2 0,5-3 0,0 4 0,6-7 0,-2 1 0,4-12 0,-2-4 0,8-13 0,-12-6 0,19-16 0,-18 23 0,8 2 0,-12 35 0,-4-9 0,0 9 0,4-12 0,-3-3 0,4-2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7:23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24575,'8'-5'0,"-1"-8"0,2 11 0,-3-6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7:24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24575,'0'18'0,"0"-1"0,0 1 0,7 7 0,-5 8 0,6 16 0,-8 8 0,9 7 0,-7 0 0,8 1 0,-10-8 0,0 13 0,-8-24 0,7 2 0,-11-27 0,11-12 0,-3-5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7:24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24575,'10'0'0,"10"0"0,9 0 0,20 0 0,15 0 0,2 0 0,-14 1 0,2-2 0,1-4 0,-1 0 0,41 2 0,-20-7 0,-54 10 0,-20 0 0,1 0 0,-10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7:25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24575,'0'5'0,"0"-1"0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7:43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122 143 24575,'-13'0'0,"-1"0"0,-1 0 0,2 0 0,8-4 0,-3 3 0,2-3 0,-3 4 0,-9 0 0,7 0 0,2 0 0,10 0 0,8 0 0,4 0 0,2 0 0,9 0 0,10 0 0,7 0 0,8-9 0,21 7 0,-9-16 0,18 16 0,-8-18 0,-14 10 0,2 1 0,38-5 0,-14 0 0,7 2 0,5 10 0,-4 1 0,-28-4 0,-3-1 0,17 6 0,-14 0 0,-43 0 0,6 0 0,-12 0 0,-4-4 0,-6 3 0,-4-3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6:53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24575,'5'6'0,"-1"-2"0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0:04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11 129 24575,'-10'-6'0,"9"2"0,6 4 0,9 0 0,4 0 0,-4-4 0,-1 3 0,-4-3 0,5-2 0,-4 5 0,3-4 0,-4 5 0,5-5 0,-4 4 0,24-12 0,-20 10 0,24-10 0,-27 12 0,15-8 0,-4 8 0,-1-3 0,-1 4 0,-7-4 0,8 3 0,6-4 0,-8 1 0,14 3 0,-20-3 0,12 4 0,-12-4 0,0 3 0,-2-3 0,2 4 0,0 0 0,-7-5 0,10 4 0,-6-3 0,4 4 0,-5-4 0,3 3 0,2-3 0,1 4 0,3 0 0,-9 0 0,8 0 0,-5 0 0,5 0 0,-8 0 0,1 0 0,-5 4 0,-1-3 0,-4 3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6:53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24575,'6'0'0,"-2"0"0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6:53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6:53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24575,'-6'5'0,"2"-1"0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6:54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24575,'-4'5'0,"3"-1"0,-3-4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6:56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33 114 24575,'-5'4'0,"-3"-3"0,2 3 0,1 0 0,-3-3 0,11 4 0,2-5 0,16 0 0,12 0 0,9 0 0,20 0 0,-9-5 0,3 0 0,-5 3 0,2 1-310,10-3 0,-1-2 310,-12 0 0,1 1 0,26 4 0,-2 0 0,16-10 0,-13 10 0,-8 2 0,-31-1 0,16 0 0,-43-4 0,4-5 0,-20 3 0,3-10 0,-8 9 620,-8-10-620,1 5 0,-15 3 0,12 3 0,13 6 0,8 6 0,23-5 0,1 4 0,7 3 0,-6-7 0,5 22 0,-21-15 0,13 14 0,-22-13 0,6 6 0,-8 0 0,-8 0 0,-7 7 0,0-9 0,-12 13 0,16-19 0,-3 2 0,6-15 0,7 1 0,-3 1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6:58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28 24575,'0'-14'0,"-5"5"0,0 5 0,-8 4 0,3 0 0,-14 7 0,12-1 0,-4 7 0,4-3 0,10 0 0,-6 1 0,16-6 0,-2-1 0,7-4 0,-4 0 0,5 0 0,-4 0 0,8 4 0,-8 1 0,4 5 0,2 14 0,-9 5 0,-12 5 0,-4-11 0,-8-18 0,13-28 0,4 13 0,0-11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6:59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24575,'0'23'0,"0"-5"0,0-1 0,0-3 0,0 4 0,0 4 0,9-3 0,1-5 0,4-5 0,-1-14 0,-2-12 0,-6 4 0,1-8 0,-6 11 0,7 20 0,-5-3 0,13 25 0,-14-6 0,14 8 0,-13-8 0,11-1 0,-12-7 0,4 6 0,-5-12 0,0 3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7:00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10 24575,'-8'-5'0,"-2"1"0,-8 4 0,1 14 0,7-6 0,-5 13 0,13-11 0,-6 1 0,16-6 0,1-1 0,6-4 0,1 0 0,-1 0 0,2 9 0,4 5 0,-3 13 0,1 10 0,-11-8 0,-6 8 0,-21-14 0,6-7 0,-10-4 0,17-20 0,2 6 0,4-6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7:01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24575,'0'33'0,"0"7"0,0 16 0,0 17 0,0 15 0,0-30 0,0 1 0,0-6 0,0-3 0,0 29 0,0-38 0,0-52 0,0-26 0,0-20 0,0-23 0,0 15 0,0-1 0,0-26 0,5 28 0,3 6 0,3 17 0,12 6 0,-1 23 0,-3 7 0,0 7 0,-6 20 0,-6-1 0,-18 24 0,3-27 0,-9 2 0,28-24 0,0-8 0,10-1 0,-7 3 0,-5 0 0,0 1 0,-4 0 0,8-2 0,-11 1 0,5-8 0,-7 2 0,0-2 0,0 5 0,0 16 0,-5 2 0,4 13 0,-5 0 0,6 0 0,0-4 0,0 3 0,0-6 0,5-2 0,-4-1 0,11-7 0,-10 4 0,6-5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7:01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24575,'0'20'0,"7"2"0,-5 12 0,6-1 0,-14-7 0,5-1 0,-4-11 0,5-9 0,0-17 0,0-11 0,8-45 0,2 25 0,8-19 0,-4 45 0,3 9 0,-11 16 0,7 16 0,-12 6 0,5 5 0,-6-13 0,-6-6 0,5-9 0,-4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5:43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24575,'4'5'0,"12"7"0,13-10 0,13 14 0,14-14 0,1 16 0,7-16 0,7 8 0,25-3 0,7-3 0,-34-8 0,2-1-718,6 7 0,8 3 0,-6-4 718,-6-6 0,-4-1 0,0 5 0,4 2 0,-6-1 0,4 1 0,-3-2 0,4-5 0,0 1 0,24 3 0,-4 1-761,-38-5 1,-4 1 760,1 4 0,0 2-325,45-1 325,-1 0 0,-7 0 0,-1 0 0,-7 0 0,7 0 0,-36 0 0,-3 0 0,-42 0 0,-2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0:41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24575,'-22'39'0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7:02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 24575,'-4'-5'0,"3"5"0,6 30 0,7 9 0,0 32 0,-1-10 0,2 11 0,-1-5 0,-4 0 0,0 0 0,3 2 0,1 4 0,-1-12 0,0 3 0,-7-37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7:02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24575,'59'27'0,"-5"-6"0,-21-21 0,0 0 0,0-7 0,-6 0 0,-6-6 0,-12 2 0,3 1 0,-10 8 0,6 6 0,-8 10 0,0 4 0,0 0 0,0 4 0,0-7 0,4 2 0,-3-12 0,3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7:02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24575,'5'0'0,"0"0"0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7:03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49 24575,'-10'8'0,"-6"-1"0,14 10 0,-11-1 0,12 8 0,-5 18 0,6-5 0,6 4 0,12-4 0,20-49 0,0 9 0,-7-48 0,-18 13 0,-13 5 0,-5 8 0,-1 11 0,-4 1 0,0 7 0,1-2 0,-1 7 0,-6 8 0,9 0 0,-4 13 0,11-6 0,0 11 0,11 13 0,-8-12 0,20 7 0,-16-23 0,20-12 0,-14-4 0,15-25 0,-10-11 0,22-38 0,-20 38 0,10-9 0,-25 59 0,4 17 0,-7 10 0,3 8 0,-5-3 0,0-13 0,0-14 0,0-14 0,7-20 0,12-34 0,1 14 0,3-10 0,-11 31 0,-6 19 0,3 6 0,-8 16 0,5 5 0,-6 7 0,0-6 0,0-3 0,0 1 0,-8 1 0,-1 8 0,0-16 0,1-3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7:05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61 24575,'0'13'0,"0"21"0,0 10 0,10 20 0,-8 7 0,7 2 0,-9 0 0,0-16 0,-5-17 0,4-19 0,-5-8 0,2-7 0,3-24 0,-3-9 0,-1-30 0,0-13 0,4-3 0,0 0 0,-5 6 0,3 2 0,11 2 0,5 16 0,-3 37 0,34 20 0,-27 9 0,15 23 0,-23 8 0,0-9 0,-9-4 0,-15-17 0,3-14 0,-20 2 0,12-8 0,-4-31 0,15 23 0,4-22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7:06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24575,'0'9'0,"0"5"0,0-4 0,0 7 0,0-3 0,11 15 0,5-4 0,7 1 0,0-13 0,-13-13 0,6-43 0,-14 7 0,-3-62 0,-1 56 0,-15-14 0,11 47 0,-7 19 0,-3 5 0,9 17 0,-4-2 0,11-4 0,0-1 0,0-11 0,7 0 0,3-8 0,8 4 0,27-19 0,-19-1 0,11-19 0,-14-4 0,-16 9 0,7 10 0,-10 19 0,-4 16 0,8 20 0,-6-11 0,16 28 0,0-37 0,19 12 0,-12-28 0,14-16 0,-26-5 0,9-17 0,-11 17 0,-5 13 0,-2 7 0,-4 16 0,0-6 0,4-4 0,-2 8 0,2-12 0,-4 2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7:06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7:06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24575,'0'18'0,"0"14"0,9 10 0,-6 22 0,20 2 0,-19 5 0,19-14 0,-21 0 0,7-26 0,-9-15 0,0-29 0,0-20 0,0-16 0,0-8 0,13-32 0,-10 43 0,18-7 0,-11 40 0,12 11 0,-3-1 0,8 41 0,-16-10 0,2 36 0,-17-39 0,3 3 0,-3-23 0,4-1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7:07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24575,'-5'-8'0,"-4"6"0,8 2 0,-3 31 0,14 19 0,-7 30 0,18 8 0,-14-26 0,-2 0 0,8 34 0,-3-36 0,-2-4 0,-6-7 0,5-12 0,-7-33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7:07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24575,'30'-13'0,"7"7"0,19-17 0,10 20 0,15-34 0,-1 22 0,2-19 0,-9 21 0,-9-6 0,-16 17 0,-10-7 0,-20 9 0,-6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0:14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24575,'0'20'0,"-9"9"0,7 13 0,-7 7 0,2 15 0,5-19 0,-13 10 0,8-6 0,-2-26 0,4 7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7:50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77 270 24575,'-10'0'0,"1"0"0,4 4 0,-4-3 0,4 3 0,0 0 0,-4-3 0,4 4 0,-4-1 0,-1-3 0,9 3 0,2-4 0,9 0 0,-1 0 0,0 0 0,4 0 0,-2 0 0,2 0 0,-4 0 0,4 0 0,-2-4 0,2 3 0,-4-4 0,1 1 0,-1 3 0,0-3 0,1 4 0,-5-4 0,7 3 0,-2-3 0,0-1 0,6 4 0,-10-7 0,7 7 0,-4-3 0,1 0 0,3 2 0,1-2 0,0 0 0,11 3 0,-1-9 0,13 5 0,-13-1 0,5 1 0,-17 1 0,14 3 0,-7-8 0,0 7 0,-2-3 0,-11 1 0,6 3 0,-2-4 0,7 5 0,-3 0 0,0-4 0,-1 3 0,-3-3 0,11 0 0,-10 3 0,3-8 0,-2 8 0,-2-7 0,8 7 0,0-3 0,-4 4 0,10-4 0,-4 2 0,2-2 0,-1 0 0,-11 3 0,3-3 0,-3 4 0,-1 0 0,1 0 0,3 0 0,-3 0 0,7 0 0,-7-4 0,7 3 0,-7-4 0,3 5 0,-3 0 0,-1 0 0,1 0 0,-1 0 0,0 0 0,1-4 0,-5-1 0,-1-4 0,-12 3 0,6-2 0,-10 7 0,7-3 0,-1-1 0,-2 4 0,3-3 0,-5 4 0,1-4 0,-1 3 0,5-7 0,-3 6 0,-1-2 0,3 0 0,-10 3 0,14-7 0,-6 2 0,4-3 0,2 0 0,-6 3 0,3 2 0,8 4 0,-6 4 0,26-3 0,-14 11 0,15-10 0,-9 12 0,3-13 0,0 4 0,0 1 0,0-5 0,0 4 0,-4-1 0,2-3 0,-9 8 0,5-8 0,-11 7 0,7-7 0,-7 7 0,-1-2 0,-5-1 0,0 7 0,-4-10 0,8 21 0,-11-14 0,-7 24 0,1-16 0,-5 7 0,11-7 0,-15 11 0,10-7 0,-17 19 0,13-16 0,7-2 0,2-17 0,12-3 0,0-10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8:08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51 603 24575,'-9'0'0,"-1"4"0,-3-3 0,7 7 0,-6-7 0,15 3 0,-2-4 0,15-11 0,-1 8 0,9-19 0,2 19 0,6-21 0,-5 21 0,24-23 0,-20 15 0,64-18 0,-51 17 0,15-9 0,-1 2 0,-15 12 0,32-32 0,-41 36 0,11-16 0,-20 14 0,19-7 0,22-19 0,-24 19 0,24-20 0,-52 31 0,4-4 0,-8 0 0,3 4 0,1-3 0,15-6 0,-7 7 0,28-13 0,-12 9 0,-1 1 0,-3-5 0,-9 10 0,23-13 0,-3 11 0,19-5 0,-15-1 0,22-1 0,-23 0 0,29-5 0,-25 6 0,-2 0 0,14-10 0,2 6 0,-4 1 0,-21 2 0,19-2 0,-38 10 0,0-3 0,-8 5 0,8 0 0,-7-4 0,3 3 0,-9-3 0,0-1 0,1 4 0,-5-7 0,-1-1 0,-12 3 0,6-2 0,-6 8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8:15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 24575,'-10'5'0,"1"-1"0,4 0 0,-4-3 0,16 3 0,-1-4 0,19 0 0,15 0 0,10 0 0,7-8 0,-15 5 0,-14-5 0,-15 8 0,-16 0 0,-2 0 0,-20 0 0,-8 0 0,-9 8 0,0-5 0,8 5 0,9-3 0,23-3 0,4 3 0,16-5 0,7 0 0,1 0 0,1 0 0,-3 0 0,-9 0 0,-2 0 0,-30 0 0,1 0 0,-31 9 0,5-7 0,0 14 0,13-14 0,21 11 0,10-12 0,11 4 0,0-5 0,1 0 0,0 0 0,3 0 0,-3 0 0,-4 0 0,-2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8:26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1953 31 24575,'-6'-4'0,"-2"-2"0,-1 1 0,-2 1 0,-5 4 0,1 0 0,-3-5 0,-28 3 0,7-3 0,-31 15 0,12-8 0,3 21 0,-11 12 0,5-5 0,11-13 0,-1 1 0,-23 19 0,-10 10 0,12-6 0,-12 10 0,11-2 0,3 1 0,-1 14 0,11-11 0,2 1 0,-5 15 0,20-21 0,-5 8 0,4-4 0,8-4 0,0 2 0,-7 8 0,-4 6 0,5-3 0,6 6 0,3 0 0,-11 21 0,4 1 0,15-26 0,2 2 0,0 9 0,1 7 0,4-8 0,8-15 0,2 3 0,-4 8 0,-2 14 0,2 1 0,6-12 0,13-3 0,5 1 0,-2 12 0,1 16 0,2-1 0,1-16 0,8-15 0,2-2-689,2 27 1,2 10-1,-4-15 689,1 6-655,1-10 0,2 0 655,5 7-331,-8-31 0,-1-1 331,11 23 0,-3-9 0,5 3 0,-3-13 0,0 0 0,6 11 0,0-4 0,-4-19 0,-1-6 0,15 13 0,-5-20 0,3 0 0,29 20 0,-4-18 0,2-4 0,10 3 0,-27-16 0,-2-4 0,1-5 0,6 10 1844,-34-22-1844,1 3 1401,-30-24-1401,-29-43 0,12 8 0,-23-32 793,19 24-793,4 10 0,1-6 0,0-1 0,1-4 0,2-9 0,1 1 0,3 20 0,3 7 0,6-2 0,0 55 0,0 36 0,15 28 0,6 9 0,-2-11 0,2 0-1188,8 23 1,2-3 1187,-6-29 0,-1-5-86,-2-6 0,-2-4 86,8 18 0,4 21 0,-22-35 0,-3-9 0,-15-2 2352,2-28-2352,-11 1 195,-7 6-195,-3-14 0,-9 10 0,-5-8 0,8-3 0,3 3 0,17-5 0,9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3:15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0 24575,'-49'20'0,"0"-1"0,0 1 0,-6 5 0,2 6 0,1 1 0,11 7 0,13 23 0,13-29 0,12 12 0,12-35 0,62-23 0,-18 5 0,4 0 0,1-1 0,3 0 0,-13 24 0,-2 7 0,-6 3 0,7 46 0,-39-41 0,-26 26 0,-17-11 0,-18-13 0,16-2 0,9-30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3:15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24575,'0'-10'0,"0"1"0,0-4 0,6-1 0,-5-4 0,9 3 0,-1 32 0,0 56 0,0 18 0,5-28 0,1 4-1240,-4 21 1,0 12 0,-1-12 1239,0-20 0,1-5 0,7 14 0,-3-3 0,-11 15 0,8-16 0,2-2 0,-6-5 0,3 29 0,-6-87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3:15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 24575,'15'-17'0,"10"-2"0,31-1 0,10-1 0,14-2 0,-14 11 0,-3 1 0,-7-2 0,29 3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3:16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91 24575,'10'-32'0,"-2"20"0,-12-25 0,-1 32 0,-5 1 0,1 4 0,-7 11 0,-2 3 0,-22 34 0,13-6 0,80 21 0,-34-41 0,69-7 0,-73-31 0,-4-6 0,-5 15 0,6 2 0,-4 18 0,6 2 0,1-5 0,0-2 0,3-8 0,-8 0 0,-2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3:16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10 24575,'-8'-5'0,"2"1"0,-7 4 0,-5 44 0,5 11 0,8-22 0,-9 24 0,8-5 0,21-37 0,0-6 0,38-3 0,-5-20 0,39-11 0,-49 5 0,-1-1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3:16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24575,'0'-6'0,"0"14"0,15 36 0,-1 15 0,3 0 0,0 4 0,-3 34-528,3-31 0,-2-1 528,-11 16 36,9-25 1,-1-4 0,-10-9 0,8 15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0:15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3:17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0 24575,'6'8'0,"-2"-2"0,-4 7 0,0 0 0,0 1 0,-19 35 0,-24 21 0,-5 5 0,-13 0 0,38-43 0,2-13 0,20-11 0,0-7 0,10 3 0,19-4 0,14 0 0,9 0 0,43-4 0,4 0 0,-29 1 0,22-3 0,-17 4 0,-65 6 0,-5-3 0,-4 3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3:10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24575,'0'25'0,"-4"-10"0,3 9 0,-3 4 0,-6 14 0,8 22 0,-3 1 0,0 6 0,5-12 0,0 5 0,0 6 0,0 13 0,0 1 0,0-9-1356,0 13 1,0-1 1355,0 6 0,0 7 0,0-10 0,0-14 0,0-1-371,4 1 0,1 6 1,-2 2 370,-1 3 0,-2 1 0,1 0 0,3-2 0,1 1 0,-2 10 0,-3-15 0,-2 12 0,0 4 0,-1 0 0,0-5 0,1-13 0,1 6 0,0-10 0,0 10-672,0-5 0,0 14 0,-1 6 0,0-2 1,0-7-1,-2-15 672,-4 21 0,-1-10 0,4-8 0,1 4 0,-3-13 0,-14 15 0,10-23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3:12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10 183 24575,'-9'0'0,"25"0"0,7 0 0,47 0 0,18 0-1016,-30-6 0,4 0 1016,5 5 0,8-1 0,15-5 0,10-2 0,-6 2 0,0 5 0,4 1 0,-10-5 0,12-1 0,0-2 0,-13 1 0,8 0 0,-4 0-688,-8 1 1,3 0 0,-4 0 687,7 0 0,-5 2 0,-5 4 0,2 2 0,-11 3 0,3 0 0,-4 0 0,7-3 0,-2 1-276,19 5 0,4-3 276,0-11 0,-4-3 0,-29 3 0,0-1 0,6-1 0,6-2 0,-13 2 0,7-5 0,15 5 0,-72 9 1291,-8-4-1291,-1 7 2665,-4-2-2665,5 8 690,0 5-690,0-4 0,3 0 0,-7 2 0,8-2 0,-8 8 0,3 14 0,-4 10 0,0 22 0,0 16 0,0-5 0,0 2 0,0-25 0,0 0 0,-1 42 0,2-1 0,10 2 0,-10-27 0,-1 9 0,1-6 0,5-5 0,-1 0-797,-4 33 0,-2 0 797,0-36 0,2-2 0,3 17 0,3 0 0,1-17 0,2-1-340,3 14 1,0-3 339,5 17-44,2 0 0,-2 10 44,-14-27 0,-4 2 0,2 0 0,6 0 0,3 1 0,-3-1 0,-6-2 0,-3 0 0,0-3 0,1 11 0,0-5-463,-1-13 1,2 0 462,4 9 0,0-1 0,-5-17 0,2-3 0,19 39 1452,-18 1-1452,7-28 0,0 0 0,-7 27 0,1-34 0,2 1 695,3 37-695,-6-6 0,6-10 94,-9 8-94,-19-36 261,-16 25 0,9-42 0,-5-1 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3:13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 24575,'17'0'0,"15"0"0,24 0 0,25 0 0,-24 1 0,4-2-506,4-4 0,6-2 506,1 7 0,7 0 0,-2-2-1259,14-13 1,2 0 1258,-11 12 0,5 4 0,1-3 0,9-9 0,0-2 0,-2 0 0,-15 5 0,-2 1 0,8-1 0,-6 2 0,7-2 0,5 1 0,2 0 0,-1 0 0,3 0 0,2 0 0,1 0 0,0 0 0,0 1 0,-15 1 0,0 0 0,0 0 0,0 0 0,0 1 0,-2 0-757,12 0 0,0 1 0,-1 0 0,-4 1 0,-6-1 757,18-2 0,-8 1 0,-9 1 0,-1 2 0,-8 2-342,-6-1 0,-2 0 342,-7 0 0,-2 0 0,-6 0 0,-2 0 121,29 0 0,-30 0 0,-24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3: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1060 24575,'-6'-6'0,"14"0"0,22-2 0,18-9 0,18-22 0,10-14-829,-33 18 1,-1-4 828,0-6 0,-2-3 0,-1-2 0,-3-2 0,-5-3 0,-5-2 0,-2-3 0,-4 0 0,-9 7 0,-3 0 0,3-42 197,-11 2-197,-17 36 0,8 5 0,-13 34 0,-11 9 0,0 31 0,-12-4 1242,5 37-1242,16-3 0,5 5 0,8-2 0,1 3-955,-10 25 1,2 5 954,14-7 0,5 10 0,3-13 0,1 13 0,2 6 0,0-3 0,0-11 0,2 1 0,0-9 0,1 8-585,1-2 0,0 11 0,2 1 0,1-7 0,0-16 585,6-3 0,4-7 0,2 4 0,3 4 0,-3-3 0,-2 8 0,-1-3 0,9 6 0,-6-8 0,-17-7 0,-13-61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3:1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1 375 24575,'30'-25'0,"7"-3"0,12 3 0,15-7 0,23-2 0,-11 8 0,8-2 0,-16 3 0,2-2 0,-3 2 0,7 1 0,-4 1 0,-6-3 0,-1-1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3:18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24575,'0'10'0,"5"3"0,-4 8 0,4 5 0,-5 14 0,0 9 0,11 22 0,-8 11 0,7 13 0,-4-26 0,-1 0 0,-4-16 0,1 0-480,8 19 1,1 1 479,-9-21 0,-1 0 0,4 14 0,1 0 0,-6-11 0,0 0 0,0 16 0,0 3 0,0 2 0,0-1 0,0-15 0,0 2 0,0 9 0,0 6 0,0-10 0,0 25 0,3-4 0,3-5 0,4-27 0,1-2 0,2-1 0,11-3 0,0 39 0,-10-52 0,-6 18 0,-8-42 0,0 10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3:20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24575,'3'0'0,"9"0"0,22 9 0,14-7 0,23 6 0,11-8-1121,13 0 1121,-41 0 0,1 0-1121,8 0 0,1 0 1121,8 0 0,7 0 0,7 4 0,9 1 0,-4-2 0,-22-1 0,-2-2 0,3 1 0,25 3 0,5 1 0,-7-2 0,-4-1 0,4-4 0,-4-5 0,12-4 0,3-1 0,-7 1 0,1 2 0,-4 0 0,4-1 0,-3 0 0,6-2 0,-1 0 0,-10 1 0,-15 0 0,-7 1 0,1 2 0,6 2 0,1 3 0,-9-2 0,-9-2 0,-2 0 0,30-3 0,-11 2 0,-42 6 738,-8-10-738,-7 11 2625,-3-3-2625,-2 4 0,15-5 0,-10 3 0,14-3 0,-14 5 0,0 0 0,0 0 0,-4 0 0,0 0 0,-5 0 0,-4 15 0,0-7 0,-5 15 0,0-9 0,7 11 0,-5 2 0,5 13 0,2 2 0,-7 13 0,7 9 0,-9 2 0,0-10 0,0 2 0,0 23 0,0-26 0,0-1 0,0 17 0,1-1 0,-2 2 0,-9 11 0,9 5 0,0 2 0,-9 4 0,5-40 0,0 4 0,5 22 0,-2-1 0,-19 16-369,19-22 1,2-2 368,-10 2 0,10 26 0,0-27 0,8-1 0,2 7 0,-7 4 0,-1 0 0,8-8 0,-1 1-391,-8 7 1,-2-6 390,1 3 0,0-13 0,0-3 0,0-13 707,4-19-707,-3 5 0,3-21 0,-4-1 0,0-6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3:22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267 123 24575,'-29'-29'0,"-8"9"0,21 15 0,-10 11 0,2 2 0,-3 7 0,-6 2 0,32 62 0,49-75 0,9-4 0,3 43 0,9-57 0,-10-20 0,-44-15 0,7 5 0,-19 3 0,10 3 0,-13 27 0,-4 1 0,3 27 0,-4 5 0,5-2 0,15 63 0,-2-24 0,3-2 0,1 2-451,-2-11 1,1 0 450,3 5 0,4 5 0,0 1 0,2 6 0,1 2 0,4 8 0,1 3 0,-2-2 0,-2-7 0,-1 0 0,-3-2 0,10 32 0,-9-11 0,-13-8 0,-19-1 0,-6-24 0,-23 4 0,-4-37 0,-19-3 0,-4-19 0,-27-18 0,-7-16 0,24-21 0,2-8 0,9 23 0,-4 1 0,12-10-946,15-19 1,12-10 0,8 8 945,6 14 0,9 2 384,7-27 1,13 2-385,13 29 0,7 6 0,1 3 0,6 3-409,13 2 0,4 6 409,-8 11 0,2 2 0,9-2 0,3 0 0,-1 0 0,0 0 0,0 0 0,-1 0 0,-4-2 0,-1-1 0,-5 3 0,-1 0 0,36-16 0,-31 11 0,-26 13 0,-23 6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3:27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24575,'0'27'0,"0"25"0,0 36 0,11 11-600,-10-44 0,1-1 600,8 28 392,-10-18-392,4-28 199,-3-16-199,8-14 0,-8-17 0,-10-15 0,-3-19 0,0-8 0,-6-37 0,5 9 0,5 1 0,8-2 609,0 3-609,15 63 0,33 36 0,-10 4 0,17 42 0,-40-35 0,-13 16 0,-7-41 0,-10 2 0,8-30 0,-1 17 0,8-17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0:16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24575,'4'-5'0,"1"-4"0,6 16 0,-6-1 0,1 19 0,-6 8 0,8 9 0,-6 28 0,7-16 0,-2 10 0,-5-31 0,6-8 0,-8-19 0,0-7 0,0-20 0,0-5 0,7-8 0,6-3 0,19-8 0,-8 19 0,4 1 0,-19 29 0,0 5 0,-7 12 0,8 45 0,-8-30 0,7 33 0,-8-54 0,11 4 0,-10-13 0,6-1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3:28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83 24575,'-14'-25'0,"0"3"0,1 12 0,3 4 0,-7 9 0,-1 10 0,7 19 0,-9 13 0,17 13 0,-6-1 0,20-4 0,0-22 0,11-10 0,-4-16 0,10-54 0,-16 15 0,6-39 0,-18 55 0,11 12 0,-3 24 0,14 8 0,-6-15 0,-1 1 0,-6-20 0,4-16 0,-11-40 0,18 15 0,-13-5 0,13 31 0,-6 21 0,19 19 0,-15-3 0,11 25 0,-14-22 0,-2 4 0,-4-14 0,-4 1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3:2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19 24575,'-28'-10'0,"4"1"0,15 13 0,-1 2 0,0 7 0,-5 21 0,0 24 0,2 6 0,-2 19 0,6-14 0,11-7 0,42-18 0,24-59 0,-6-18 0,-33-21 0,-10-6 0,-9-8 0,-10-15 0,0 74 0,7 18 0,-5 24 0,28 38 0,-11-15 0,11 4 0,-12-36 0,-9-20 0,-4-12 0,7-37 0,-10-9 0,12 2 0,1 0 0,-5 0 0,18-1 0,-11 49 0,-5 12 0,7 2 0,4 65 0,0-22 0,-3 41 0,-6-55 0,-14-30 0,0-31 0,0-26 0,0-10 0,5-4 0,1 26 0,4 9 0,11 69 0,-4 19 0,1 1 0,-8-6 0,-10-62 0,7-8 0,-5-33 0,5-4 0,3-13 0,16-13 0,11 59 0,5 4 0,-6 53 0,-3 16 0,-1-2 0,19 30 0,-43-65 0,-4-6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3:30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24575,'0'40'0,"10"16"0,3 17 0,11 22-1893,-1-11 1893,-3-13 611,-3-31-611,-4-23 313,-7-14-313,-2-25 0,7-30 0,-9-21 0,-1-6 0,4 25 0,0 0 0,-5-30 0,0 10 0,4 31 969,10 31-969,2 37 0,8 20 0,-1 8 0,-2 1 0,-4-13 0,17 39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3:30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22 421 24575,'7'-59'0,"-4"31"0,-8 8 0,0 48 0,-4 13 0,6 31 0,-6-24 0,9 1 0,12-40 0,-5-5 0,1-47 0,-3-15 0,-1 28 0,-4-69 0,6 104 0,-5 23 0,17 7 0,-14 7 0,20-6 0,-17-18 0,5-3 0,-4-14 0,-2-19 0,9-10 0,-8-57 0,-14 29 0,-3-2 0,-1-9 0,-2 3 0,-22-28 0,17 46 0,13 52 0,10 7 0,4-2 0,5-6 0,4 0 0,-1-10 0,1 4 0,11-16 0,-12 14 0,7-8 0,-19 33 0,0-2 0,-5 20 0,0 8 0,4-5 0,2-1 0,7-20 0,-1-18 0,10-22 0,-15 9 0,6-8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3:31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96 371 24575,'-6'8'0,"2"-2"0,12-2 0,-6-10 0,11-9 0,-11-16 0,3-5 0,-5-19 0,-10-10 0,-7 0 0,-10 5 0,6 23 0,-1 18 0,15 19 0,-5 5 0,22 27 0,-3-15 0,21 11 0,-2-23 0,23-5 0,-18 0 0,13 0 0,-29 0 0,20 58 0,-16-15 0,0 17 0,-1-1 0,-1-13 0,5 9 0,-10-59 0,-2 2 0,-5-6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3:32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78 526 24575,'2'43'0,"-4"-6"0,18-31 0,-10-2 0,11-4 0,9-46 0,-13 27 0,3-49 0,-25 55 0,-1-7 0,-7 20 0,-4 8 0,-8 6 0,-3 14 0,2 11 0,15 13 0,6 12 0,9 9 0,15-1 0,1-7 0,52-18 0,-21-14 0,4-28 0,4-9 0,9-11 0,-3-45 0,-7-17 0,-28 27 0,-7-6 0,4-22 0,-2-13 0,-7 10 0,-12 15 0,-4 3 0,-2-27 0,-2 6 0,-7 16 0,-4 21 0,5 27 0,8 42 0,4 15 0,7 14 0,2 7 0,-5 39 0,8-13 0,2-1 0,3 7 0,-5-24 0,3-4 0,10-2 0,-10-40 0,-7-7 0,-8-42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3:32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24575,'40'0'0,"2"0"0,7-8 0,-1-3 0,1-9 0,1-12 0,-23 19 0,-4-8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3:58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24575,'6'5'0,"2"-4"0,-3 7 0,8-2 0,1 5 0,7 7 0,7 3 0,12 12 0,1 3 0,3 3 0,27 26 0,-14-14 0,10 7 0,-6-3 0,-8-7 0,0-1-780,5 4 0,4 3 1,-3-4 779,-2-1 0,3 0 0,-2-2 0,8 6 0,4 4 0,0 0 0,-7-3 0,1 1 0,1 2 0,2 0 0,2 1 0,-3-3 0,4 0 0,0 1 0,1 1 0,-2-1 0,-3-1-1202,4 5 0,-2 1 0,-1-1 0,-2-2 1,-1-2 1201,3 1 0,0-3 0,-3-2 0,-4-1 0,0 2 0,-5-3 0,4 5-497,2 1 0,4 5 0,2 1 0,1 0 497,-9-8 0,1 1 0,1 1 0,0-1 0,0 1 0,-1-1 0,0 1 0,0-1 0,0 0 0,0 1 0,0-2 0,-1 1 0,0-1 0,1 0 0,1 0 0,5 0 0,2 1 0,0-1 0,-1-1 0,-3-2 0,0 1 0,-4-2 0,2-1 0,7 5 0,0-3 0,8 5 0,3 2 0,1 0 0,-4-4 0,-6-4 0,-2 0 0,-6-6 0,0 0 0,9 6 0,-3-3 0,9 6 0,4 2 0,2 2 0,-1-1 0,-7-3 0,-8-5 0,2 2 0,-10-6 0,-1 1 0,7 4 0,2 0 0,8 7 0,3 3 0,-2-3 0,-9-5 0,-14-9 0,0 3 0,-9-6 0,7 8 0,1-1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3:59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5514 0 24575,'-53'49'0,"-1"0"0,-3 1 0,1 0 0,8-10 0,1 1-2053,-10 10 1,-4 1 2052,-7 4 0,-3 3 0,24-19 0,-1 3 0,-15 10 0,13-13 0,-12 8 0,-9 6 0,-8 5 0,-4 3 0,-4 3 0,-1 1 0,0-1 0,4-2 0,4-3 0,7-5 0,9-5-659,-20 15 0,14-8 1,3-3-1,-5 3 0,-14 11 659,23-19 0,-8 6 0,-7 5 0,-6 4 0,-4 4 0,-2 0 0,-1 2 0,1-1 0,1-1 0,5-3 0,4-4 0,7-5 0,8-5 0,10-8-519,-16 15 1,14-12 0,5-2-1,-7 5 519,-10 8 0,-7 5 0,0 1 0,2-3 0,8-8 0,2-2 0,7-6 0,-1 0-193,-1 1 1,-1 0 0,-7 3 192,5-3 0,-7 5 0,-3 1 0,1-1 0,6-5-368,-9 7 0,4-4 0,-4 3 368,-3 3 0,-7 4 0,2-1 0,11-8 0,-2 0 0,9-6 1173,6-5 0,1 1-1173,-3 1 0,4-1 0,-19 12 3844,4 1-3844,46-29 859,11-8-859,9-1 0,5-9 0,0-1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4:0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0 24575,'0'25'0,"-14"15"0,-1 24 0,-18 25-1070,17-38 1,1 2 1069,-3-1 0,-1 7 0,0 18 0,0 10 0,2-12 0,-8 19 0,8-5 0,0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0:16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24575,'0'18'0,"8"6"0,-6 17 0,15 16 0,-14 23 0,18 15 0,-19-16 0,-2 2 0,6-18 0,-1-1 0,-4 20 0,-2 4 0,1 4 0,0-5 0,0 14 0,0-29 0,-4-9 0,-5-31 0,3-17 0,-2-7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4:01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24575,'0'27'0,"0"-2"0,0-1 0,0 3 0,9 48 0,-6-10-282,2-12 1,-1 2 281,-4 26 0,5-15 0,0-2 0,-3-1 139,16 22-139,-12-76 0,55-14 0,-16-12 0,44-16 0,-43 7 0,-4-1 0,9-7 106,-5 5 0,-40 25 0,-14 9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4:03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74 24575,'5'-6'0,"-4"-6"0,3 2 0,-4-8 0,0 4 0,-8 5 0,-2 5 0,-8 4 0,0 0 0,-5 17 0,8-8 0,1 13 0,5-17 0,8 12 0,5-14 0,2 9 0,7-12 0,8 0 0,-5 0 0,18 0 0,20 80 0,-27-52 0,15 59 0,-53-67 0,-18-13 0,6 4 0,-5-19 0,24-30 0,4 21 0,0-18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4:03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24575,'3'17'0,"3"-1"0,13 31 0,0 2 0,2 15 0,-9 9 0,6 10 0,-1 6 0,-14-34 0,0 1 0,10 24 0,-1-7 0,-12-26 0,0-32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4:03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24575,'56'-9'0,"1"7"0,-21-8 0,-8 10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4:04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81 24575,'10'-24'0,"-4"10"0,-5-11 0,-2 12 0,-8 12 0,4-3 0,-29 36 0,16-9 0,-21 35 0,29-17 0,1 1 0,9-2 0,4-17 0,12 0 0,14-17 0,12 2 0,17-21 0,-18-2 0,4-50 0,-31 45 0,-3-24 0,-11 57 0,0 1 0,0 0 0,0-1 0,4-3 0,-3-1 0,3-4 0,-4-1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4:04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101 484 24575,'-10'-4'0,"-13"3"0,15-3 0,-16 9 0,14 1 0,1 4 0,-1 3 0,9 8 0,-4 6 0,19 21 0,32-35 0,-20 0 0,30-54 0,-52-23 0,10-17 0,-14-8 0,0 9 0,0-13 0,0 31 0,0-9 0,0 42 0,-4 8 0,3 31 0,-3 18 0,4 36 0,7 3 0,2 4 0,-8-17 0,2 1 0,12 34 0,2-4 0,-1-5 0,14 15 0,-14-63 0,-5-5 0,-11-23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4:04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0 24575,'5'20'0,"-1"-3"0,-19-4 0,0 4 0,-20 6 0,9 2 0,-2-4 0,14 4 0,36-17 0,44 4 0,-7-12 0,6-10 0,-4-1 0,-30 5 0,34-16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4:05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0 641 24575,'0'23'0,"15"-8"0,4-10 0,21-5 0,11-21 0,15-5 0,-27-4 0,0-4-704,34-34 704,-38 27 0,-4-3 0,-5 1 0,-4-3 0,-8-2 0,-3-1 0,5-41 174,-31 10-174,-3 38 0,-23 20 0,-1 22 0,0 31 0,0 9 0,-4 14 0,12 26 0,9 11 0,15-31 0,10 2 0,11 15 0,8 10 0,-1-8 0,-3-9 0,4-1 0,14 14 0,8 7 0,-5-14 0,8 14 0,-11-17 0,-7-8 0,-17-36 0,-9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4:05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1 248 24575,'27'-7'0,"-1"-3"0,-8 8 0,5-20 0,-1 6 0,1-19 0,-2-17 0,-12 12 0,33-6 0,-29 29 0,27 17 0,-27 6 0,-7 52 0,2-32 0,-8 33 0,0-46 0,4-8 0,5 4 0,5-7 0,4 3 0,-8-5 0,-2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4:06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1 616 24575,'4'-6'0,"2"10"0,4-2 0,7 17 0,-2-16 0,9 19 0,1-35 0,-11 5 0,0-33 0,-14-1 0,0 0 0,-12-2 0,5 24 0,-14 1 0,7 41 0,-4-2 0,0 57 0,26-36 0,8 31 0,14-55 0,-5 0 0,-12-17 0,0-15 0,0-4 0,10-31 0,-13 12 0,3-6 0,-13 19 0,0 11 0,0 20 0,13 11 0,-10 10 0,21 3 0,-15-11 0,11-1 0,-1-9 0,-4-7 0,-2-8 0,-8-14 0,-5-9 0,0-27 0,0-10 0,0-15 0,0 32 0,4 4 0,13 38 0,15 28 0,13 36 0,-15 13 0,-8 2 0,-22-32 0,9-45 0,-7-28 0,17-40 0,-16-2 0,22-3 0,-22 21 0,23 12 0,-15 16 0,10 17 0,-7 12 0,8 45 0,-15-8 0,6 35 0,-13-37 0,0-8 0,0-22 0,0-10 0,0-23 0,21-63 0,-1 21 0,1 14 0,4 6 0,2 16 0,8 38 0,-12 20 0,-8 21 0,9-13 0,-13-6 0,2-13 0,-5-4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0:16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24575,'13'0'0,"1"0"0,4-5 0,6 4 0,10-13 0,8 11 0,6-14 0,-6 15 0,1-20 0,-9 11 0,9-12 0,-2 5 0,-14 7 0,-5 2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4:07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42 24575,'17'21'0,"3"1"0,-1-1 0,-3-3 0,-5-9 0,2-5 0,-3-4 0,4-8 0,8-28 0,-12 15 0,6-18 0,-16 26 0,-8 2 0,1 2 0,-22 11 0,2 12 0,-28 29 0,22 22 0,0 9 0,25 5 0,17-15 0,6-11 0,9-9 0,3-13 0,-9-17 0,2 2 0,-9-14 0,5 3 0,-9-5 0,1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6:51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24575,'0'25'0,"0"-14"0,0 4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6:52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24575,'0'10'0,"0"-2"0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7:53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24575,'3'0'0,"-1"0"0,11 4 0,-4-3 0,1 7 0,-1-7 0,9 21 0,-2-13 0,7 15 0,-2-6 0,0 1 0,22 16 0,10 8 0,11 8 0,2 2 0,1-1 0,3 0 0,-8-9 0,3 1 0,-7-7 0,-14-10 0,-1-2 0,35 22 0,7 7 0,-24-11 0,1 3 0,-2-1 0,20 15 0,-2-2 0,-3 1 0,-10-8 0,-13-11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7:55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5007 0 24575,'-4'10'0,"3"-1"0,-21 9 0,7 1 0,-19 18 0,-5 5 0,0 10 0,-6 1 0,-3 3 0,-12 18 0,9-17 0,-9 8 0,5-7 0,12-14 0,-1-1-724,-12 12 0,-7 5 1,6-6 723,9-10 0,2-1 0,-17 17 0,0 0 0,17-13 0,-4 2 0,-16 10 0,-10 7 0,4-6 0,5-1 0,-2 0 0,4-7 0,-10 7 0,1-2 0,8-6 0,-3-1 0,0 1 0,6-1 0,-8 8 0,0 0 0,8-7 0,-4 4 0,2 1 0,9-7 0,-5 6 0,0 0 0,10-8 0,2-2 0,1-1 0,-15 14 0,-10 6 0,8-8 0,12-13 0,2-2 0,-25 24 0,2 1 0,26-23 0,1 3 0,1 4 0,-4 7 0,1-2 0,2-7 0,1-1 0,-1 1-562,-11 14 1,-2 2 0,5-8 561,4-10 0,4-5-66,0 1 0,4-5 66,-1 1 1955,-4 6-1955,16-13 0,-20 22 0,-4 3 0,-9 4 0,18-15 0,-7 7 0,7-7 0,-15 10 0,-3 10 0,-2 2 0,26-28 0,0 0-412,-19 22 0,2-1 412,-14 6 892,19-12 1,0-2-893,-15 9 0,25-19 0,4-6 0,7-17 155,9 3-155,10-18 0,-2 16 0,6-19 0,8 3 0,-3-4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8:44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 24575,'-4'-5'0,"3"5"0,-3 15 0,4 22 0,0 13 0,0 21 0,0-9 0,0-1 0,0 4 0,0 35 0,0-97 0,7-8 0,-5-29 0,19-3 0,-18 3 0,29 3 0,-23 20 0,19-1 0,-4 58 0,-11-26 0,9 36 0,-16-46 0,11 10 0,-10-17 0,5 9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8:45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53 161 24575,'44'30'0,"-7"-9"0,-28-17 0,0-4 0,8-15 0,-10 3 0,4-20 0,-11 6 0,-13-25 0,9 24 0,-13-11 0,8 29 0,-5 4 0,-17 20 0,7 0 0,-7 22 0,11 7 0,5-6 0,6 0 0,20-16 0,23-9 0,4-6 0,18-15 0,-35 0 0,7-16 0,-27 10 0,5-4 0,-6 0 0,0 15 0,8 2 0,-2 15 0,7-4 0,0 1 0,-3-2 0,4 2 0,-5-6 0,0-1 0,-4-25 0,0 0 0,-5-19 0,0 7 0,-6 6 0,5 6 0,-4 4 0,13 11 0,8-2 0,4 8 0,5 5 0,10 57 0,-11-20 0,4 47 0,-20-76 0,-8-16 0,10-46 0,-8-1 0,13 8 0,-10 14 0,6 19 0,2 18 0,1 4 0,0 7 0,-5-5 0,1 6 0,-9-13 0,4 8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8:46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171 504 24575,'1'-50'0,"-9"32"0,3-23 0,-4 37 0,-3 3 0,2-3 0,-6 11 0,-44 69 0,42-35 0,-15 50 0,67-58 0,28-17 0,-10-9 0,2-32 0,-38-24 0,7-25 0,-20-14 0,3 12 0,-1 0 0,-5-20 0,0 32 0,0 8 0,0 19 0,-5 21 0,4 34 0,-3 9 0,4 35 0,5-5 0,0 2 0,-2 26 0,7-12 0,4-4 0,7-11 0,13 2 0,-12-41 0,-6-14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8:46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0 561 24575,'36'-48'0,"-1"0"0,-6-15 0,5-3 0,-6-3 0,-26-11 0,8 14 0,-10 6 0,-24 19 0,11 22 0,-21 19 0,25 37 0,1 27 0,-3 31-858,9-36 1,1 2 857,-5 13 0,1 1 0,3-6 0,4 1 0,4 21 0,5-5 0,16-3 0,2-32 0,8-15 0,18-44 0,-10-15 0,-3-9 0,7-37 0,-6-9 1715,-25 16-1715,-18 39 0,0-1 0,-5 18 0,-4-2 0,-8 45 0,6 16 0,0 16 0,11-5 0,4-27 0,2-15 0,22-2 0,-19-14 0,14 2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9:05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24575,'3'-5'0,"-2"5"0,16 6 0,-3 5 0,7 7 0,1 1 0,3 6 0,24 23 0,-1-7 0,3 2 0,-13-9 0,2 2 0,17 11 0,7 5 0,-8-6 0,16 23 0,-12-14 0,11 10 0,-10-7 0,-21-15 0,1 0 0,12 3 0,10 5 0,2 0 0,-9-7 0,-5-3 0,0-2 0,19 13 0,9 6 0,-10-7-243,-20-13 1,-3 0 242,7 8 0,4 6 0,-4-4 0,-2-4 0,1 2 0,9 7 0,7 7 0,-5-5 0,-6-4 0,3 5 0,-6-5 0,11 11 0,2 3 0,-1-2 0,-10-7 0,-4-5 0,-7-5 0,5 5-1145,11 12 1,6 7 0,-1 0-1,-8-9 1145,3 1 0,-5-6 0,1 3 0,-1 0-734,0 1 0,0-1 734,2-4 0,1 2 0,-7-2 0,2 5 0,0-5 0,10 5 0,2 0-836,-11-6 0,1 3 0,-2-4 836,1-2 0,2 2 0,-3 1 0,9 8 0,0 0 0,-8-5 0,6 6 0,-1 2 0,-2-4 0,8 9 0,-3-1 0,-12-14 0,13 17 72,-15-21 0,-3-8-72,-13-21 0,2-1 0,-28-21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0:17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24575,'9'0'0,"1"4"0,-1-3 0,9 21 0,1-7 0,12 16 0,-8-12 0,3-2 0,-8-10 0,7 9 0,-9-9 0,4 9 0,-14-10 0,-2-2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9:08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24575,'0'9'0,"0"4"0,0 8 0,0 6 0,0 13 0,0 2 0,0 6 0,0 8 0,0 8 0,0 9 0,0 0 0,0-2 0,4-22 0,2 1 0,6 23 0,-7-19 0,2-1 0,12 13 0,-16 33 0,16-28 0,-17 17 0,-2 2 0,9 2 0,-8-13 0,-2-7 0,1-30 0,0-13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9:10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24575,'0'-5'0,"0"1"0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9:11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24575,'9'0'0,"-4"-4"0,-1 7 0,-4 2 0,6 9 0,-5 11 0,4 1 0,-5 8 0,0 6 0,0 2 0,0 6 0,0 8 0,0 30 0,0-8 0,0 16 0,0-37 0,0 0 0,0 24 0,0-12 0,0-1 0,0 10 0,1-21 0,-2 1 0,-7 41 0,6-13 0,-3-36 0,1 0 0,4 24 0,8-5 0,3 23 0,-1-36 0,1-1 0,0 37 0,-6-20 0,-1-2 0,-4-5 0,-1-12 0,2-1 0,8 3 0,-7 45 0,19-35 0,-18 2 0,21-24 0,-21-28 0,12 1 0,-14-2 0,3-8 0,-4 2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9:13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0 264 24575,'3'0'0,"3"0"0,19 0 0,1 0 0,14 0 0,9 0 0,15 0 0,9 0 0,7-10-728,13 8 728,4-19 0,-39 19 0,2 1-1130,3-13 0,1 0 1130,2 11 0,3 1 0,27-12 0,0 0 0,-26 11 0,1 3 0,21-6 0,-3 1 0,-37 4 0,2 2-161,23-4 1,13-1 0,-7 0 160,-6-2 0,-2-1 0,-1 3 0,5-1 0,-11 1 0,23-6 0,-6 1 0,-34 0 627,26-2-627,-44 4 2279,30-1-2279,-22 6 563,23-10-563,-15 5 0,-11-7 0,12 7 0,-17-1 0,0 8 0,-6-5 0,-2 3 0,-11-3 0,4 5 0,-8 0 0,3 0 0,-3 0 0,8 0 0,-11 4 0,9-3 0,-15 11 0,4 5 0,-5-1 0,0 16 0,0-16 0,0 46 0,7-28 0,-5 43 0,13-40 0,-6 48 0,9 1 0,-9 1 0,10 5 0,-17-41 0,16 26 0,-7-23 0,0 38 0,-3-38 0,2 45 0,-8-36 0,7-10 0,1 1 0,1 9 0,1-13 0,1-1 0,-1 5 0,5 14 0,1 2 0,-4-5 0,2 16 0,2-2 0,5-20 0,-11 33 0,14-43 0,-14 28 0,18-14 0,-19 6 0,-1 5 0,6-20 0,-1-2 0,-7 10 0,-3-2 0,9 31 0,-14-6 0,9-20 0,-8-7 0,0 3 0,8 25 0,-9-30 0,0 1 0,4 1 0,0-4 0,-1 17 0,5-19 0,0-4 0,-7-8 0,7 32 0,-8-43 0,0 12 0,0-21 0,0 14 0,0-18 0,0 9 0,0-11 0,7 49 0,-5-20 0,6 36 0,-8-52 0,0-5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9:14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4131 1 24575,'-14'0'0,"1"0"0,-1 0 0,0 0 0,0 0 0,1 0 0,3 0 0,-3 0 0,-1 0 0,-12 0 0,-7 8 0,-24-7 0,-6 0 0,-19 18 0,-3-17 0,-2-1 0,-7 9 0,-2-9 0,-3-2 0,42 1 0,-1 0-653,-16-1 0,-8 0 0,8 3 653,16 3 0,0 1 0,-12-2 0,-7 1 0,7 0 0,11 1 0,0 1 0,-21 6 0,-10 1 0,9-3 0,19-8 0,-1 1 0,-6 8 0,-12 6 0,0 0 0,10-6 0,-1-8 0,0 1 0,-2 8 0,-11 6 0,0 0 0,12-4 0,0-5 0,3-1 0,0 6 0,-4 3 0,8-4 0,14-7 0,0-1 0,-14 7 0,-8 2 0,6-4 0,8-8 0,-2 0-598,-19 9 0,-9 4 1,11-6 597,23-8 0,4-1 0,-17 5 0,7-1 0,12-5 0,22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9:31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6 164 24575,'-5'4'0,"5"-3"0,16 3 0,6-4 0,12 0 0,13 0 0,32 0 0,-1 0-325,-24 1 1,0-2 324,34-15-547,-37 14 1,1 0 546,6-12 0,2 1 0,3 11 0,2 1 0,9-11 0,1 0-916,0 10 0,1 2 916,10-6 0,0 0 0,-2-1 0,1 2 0,8 3 0,1 1 0,-8-5 0,3 0 0,-5 5 0,5 1 0,-4 1 0,15-1 0,0 0 0,-21 0 0,4 0 0,7 0 0,-12 0 0,7 1 0,3-1 0,-3 0 0,-9-1 0,3-2 0,-7-2 0,9 1 0,4 3 0,14 1 0,2 0 0,-5 0 0,-16-2 0,7-4 0,-7 0 0,-1 6 0,5 1 0,-8-2-366,-9-3 0,-5-1 366,3 4 0,-4-1 529,22-7-529,-51 9 975,-8 0-975,-25-4 0,-5 3 0,2-4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4:31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0 663 24575,'0'10'0,"0"-1"0,15 3 0,-3-6 0,13 2 0,-1-8 0,20-27 0,3-11 0,13-8-474,-1-6 1,-5-6 473,-12-24 0,-23 18 0,-9-4 0,-12 6 0,-6 2 0,5 7 0,-7 6 0,-44-3 0,21 64 0,-11 39 0,2 14 0,19-18 0,5 5-656,-2 7 0,2 7 0,2-3 656,1 12 0,7 4 0,9-11 0,4 9 0,3 1 0,-2-9 0,-3 19 0,4 0 0,5-14 0,4 10 0,1-2 0,-2-16 0,-3-14 0,0-7 0,10 14 0,-4-8 0,-16-21 0,5-17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4:32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0 382 24575,'74'-56'0,"-9"-3"0,-22 6 0,-7-7 0,-8-4 0,-4 8 0,-4 23 0,2 35 0,1 15 0,20 70 0,-25-45 0,10 43 0,-28-61 0,4-3 0,-3-17 0,3-4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4:33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98 639 24575,'0'6'0,"4"-10"0,1 20 0,5-16 0,3 0 0,1 0 0,20-29 0,-13 8 0,13-56 0,-25 47 0,-6-20 0,-19 41 0,0-2 0,-23 5 0,3 10 0,-22 50 0,20-11 0,5 29 0,24-32 0,43-5 0,-10-16 0,45-23 0,-35-12 0,16-37 0,-28 20 0,-5-9 0,-10 21 0,-7 16 0,0 10 0,0 9 0,5 4 0,-3-4 0,7-1 0,-4-7 0,5-2 0,-1-4 0,2-8 0,8-24 0,12-58 0,-6 34 0,7-25 0,-17 72 0,-4 9 0,8 13 0,-16 22 0,18 19 0,-19 18 0,8 2 0,-14-31 0,12-35 0,-1-42 0,19-30 0,3-9 0,4 0 0,-1 13 0,-10 23 0,-1 19 0,-6 19 0,-6 15 0,-1 15 0,-8 17 0,0 16 0,0-11 0,-4-10 0,16-45 0,-3-26 0,20-25 0,10-22 0,-14 33 0,6 1 0,-20 45 0,-6 6 0,1 15 0,5 20 0,-4-17 0,9 7 0,4-31 0,24-4 0,10-26 0,-8-2 0,-2-6 0,18-35 0,-22 4 0,-6 1 0,-9 9 0,-2-16 0,-27 62 0,-21 34 0,-4 32 0,0 19 0,-3 12 0,28-17 0,-19-7 0,20 15 0,-6-32 0,9-2 0,0-37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4:22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24575,'0'9'0,"0"11"0,-9 10 0,7 61 0,-7-17-1135,7-13 0,4 1 1135,9 33 0,-9-40 0,-1 1 89,4 2 1,1 4-90,0 32 0,-1 9 0,-1-32 0,0 2 0,3 4-382,4-5 1,4 2 0,0 3 0,-1 0 381,-2 3 0,-2 0 0,1 2 0,2-1-852,4 3 0,2 1 1,0-1-1,-4-4 852,-3 8 0,-4-3 0,2-2 0,4-4 0,1-2 0,-4-6-94,-8-6 0,-1-4 94,6-1 0,1-2-133,-3-2 1,-1-1 132,-4 1 0,0-1 0,5 1 0,-1-1 0,-4-2 0,-2-2 0,1 38 217,-4-33 1,0-5 0,1-8-1,-5 15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0:18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24575,'-16'26'0,"-1"-3"0,16-10 0,-9 1 0,9 4 0,-10 0 0,10-1 0,-4-3 0,1 0 0,3-1 0,-4-7 0,5 2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4:24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0 686 24575,'5'-6'0,"10"-5"0,15 9 0,26-16 0,17 16 0,15-19-871,-34 14 1,1 0 870,4-7 0,2-3 0,9 1 0,2-1-1302,7-2 0,0-1 1302,-1 0 0,4 0 0,-10 5 0,5 0 0,-5 0-245,3-3 1,1 1 244,2 2 0,6 0 0,-8 3 0,-15 5 0,1-1 0,14-7 0,8-4 0,0 2-433,-7 6 0,-2 2 1,3-3 432,16-9 0,4-4 0,0 2 0,-22 8 0,1 3 0,-1-1 0,-7 0 0,21-9 0,-2 1 170,-10 6 1,3 1 0,-7 4-171,-9 2 0,-4 2 0,17-2 0,-3 1 0,-22 2 0,-6 1 2787,9 2-2787,-28-2 551,-6 9-551,-22 4 1646,0 11-1646,0 10 636,0 55-636,0-26 0,-1-2 0,2 0 0,9 4 0,-5-11 0,2 8 0,3 5 0,2 6 0,-1-3 0,-4 1 0,0 4 0,1 1 0,2 11 0,-2-1 0,-2-11 0,-4-8 0,-1 1 0,3 7 0,2 14 0,0 0 0,0-11 0,1-1 0,0 0-1336,3 18 0,1 10 1,-1-11 1335,-3-20 0,1-1 0,2 2 0,2 8 0,0 3 0,-4-8 0,-1 4 0,1-1 0,1-4 0,4 3 0,1-5 0,0 6 0,-2 5 0,1 7 0,-1-3 0,-1-12 0,0-8 0,-1-2 0,4 12 0,2 7 0,-3-4 0,-5 10 0,0-4 0,6 3 0,1-4 0,-5-22 0,-3-12 0,-5-16 0,5-6 0,-7-12 4007,0 1-4007,0-8 0,-4-4 0,-1 0 0,-5-5 0,1 0 0,-4 0 0,2 0 0,-6 0 0,3 0 0,-11 0 0,6-6 0,-13 5 0,-8-4 0,-25 5 0,-4 0 0,-6 0 0,11 0 0,-4 0-998,-15 0 1,-10 0 0,7 0 997,0 0 0,3 0 0,10 0 0,-4 0 0,6 0 0,-2 0 0,-4 0 0,3-2 0,-12-2 0,0 1 0,7 0 0,-17 2 0,-3 0-695,25-3 1,-11-1 0,-3-1 0,3 1 0,13 2 694,-18 1 0,4 1 0,-8-3 0,-9-1 0,9 2 0,8 3 0,-2 0 0,6-2 0,-11-1 0,0-1 0,12 2 0,3 0 0,1 1 428,-12-3 1,-8-1 0,20 2-429,12 3 0,-4 0 0,53-4 0,8 3 0,8-3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4:28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84 24575,'6'-20'0,"-2"8"0,-4-8 0,-5 10 0,0 5 0,-8-4 0,-1 7 0,-11-3 0,-1 12 0,-10 8 0,3 13 0,4 11 0,14 12 0,4-2 0,3 2 0,6 31 0,-5-28 0,4 0 0,17 17 0,43-8 0,6-27 0,-14-19 0,-1-6 0,-4-11 0,-8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4:28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98 100 24575,'-30'27'0,"-4"1"0,31-2 0,-17 10 0,18 6 0,-6 14 0,15-5 0,7-1 0,3-7 0,20 6 0,-22-109 0,-2-4 0,-13-22 0,0 35 0,0 15 0,0 16 0,-5 15 0,0 1 0,-8 9 0,7 4 0,-10 13 0,15 11 0,-7 9 0,15 0 0,5-9 0,5-10 0,3-14 0,-2-9 0,0-7 0,3-11 0,-3-5 0,-5-57 0,-6 21 0,-13-11 0,-2 6 0,4 35 0,-10-21 0,31 80 0,-1-14 0,13-2 0,-7-10 0,4-4 0,-10 0 0,5-4 0,-12 25 0,-4-4 0,8 31 0,-11 15 0,7-9 0,-2-3 0,0-2 0,-4-10 0,33 13 0,-16-55 0,5 1 0,-10-5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4:2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110 977 24575,'-29'51'0,"1"0"0,6 1 0,5-2 0,3 16 0,14-2 0,0-16 0,27-6 0,9-23 0,31-76 0,-41 7 0,-5-5 0,-1 0 0,-5 0 0,-10-42 0,-18 69 0,1 17 0,-9 0 0,7 11 0,-4 66 0,21-28 0,2 55 0,31-43 0,-14-23 0,9-4 0,23-70 0,-15 5 0,-5 0 0,-4-5 0,-6-28 0,6 2 0,-27 11 0,12 58 0,-26 27 0,9 31 0,2 7 0,-10 16 0,10 21 0,8-69 0,-2-13 0,30-35 0,0-13 0,-2-8 0,-1-9 0,-4-14 0,-5 0 0,15-26 0,-20-2 0,-19 96 0,-9 52 0,-4 14 0,7-11 0,1-2 0,-6 5 0,27-5 0,3-49 0,36-67 0,5-30 0,-30 41 0,-4-7 0,5-24 0,4-20 0,-2-5 0,-9 12-945,-12 17 1,-7 5-1,1-1 945,3-18 0,-1-3 0,-2 13 0,-1 10 0,-10 26 0,-9 41 0,10 46 0,-14-1 0,-1 7 0,16 14 0,1 4-1442,-15 6 1,-1 3 1441,15 11 0,3 2 0,-6-6 0,1-2 0,3 1 0,4-3 0,1-9 0,1-7 0,-2 15 2371,20-29-2371,-14-47 0,12-4 0,-1-28 1673,16-39 0,3-10-1673,-13 27 0,0 2 0,10-22 0,0 16 0,-7 45 0,-26 64 0,7 10 0,-9-6 0,0 0 0,0-32 0,0-8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4:30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24575,'6'-26'0,"-2"5"0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4:30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24575,'32'-15'0,"10"-2"0,15-4 0,14-1 0,9-1 0,1 10 0,-29 3 0,-17 10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4:3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114 173 24575,'-5'8'0,"-5"1"0,9 23 0,-19 10 0,7 15 0,-3 0 0,-7-1 0,20-6 0,-14-19 0,16-3 0,-4-37 0,5-13 0,0-40 0,12 8 0,2-3 0,7-33 0,2 36 0,2 6 0,2 16 0,2 15 0,-5 29 0,-3 42 0,-5 42 0,1-13 0,-11 5 0,11-66 0,16-20 0,-1-14 0,31-48 0,-28 7 0,-7-12 0,-4-2 0,-10 4 0,0-32 0,-19 73 0,-5 9 0,-3 9 0,-1 19 0,5 3 0,-4 57 0,3 10 0,6-20 0,7 24 0,11-12 0,16-57 0,7 0 0,-15-20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6:05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58 24575,'0'47'0,"0"24"0,0-18 0,0 5-1453,0 6 0,0 2 1453,0 10 0,0 4 0,0 17 0,0 0-208,0-21 1,0-4 207,0 0 0,0-11 776,-5-23-776,-3-79 0,-1-27 0,5 10 0,0-4 0,-1 0 0,-1-7 0,1-2 0,4-18 0,2-3 0,-1 9 0,0 15 0,0 2 0,2-41 0,2 17 1426,1 58-1426,16 8 1119,-9 20-1119,15 15 0,-3 11 0,-4 18 0,-2-1 0,-56 37 0,19-44 0,-31 17 0,41-48 0,5-17 0,4-21 0,0 15 0,0-6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6:06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105 232 24575,'6'-25'0,"0"0"0,-11 19 0,4-11 0,-7 15 0,3-5 0,-9 7 0,-5 12 0,-16 64 0,15-10 0,10 28 0,21-54 0,20-39 0,-12-19 0,-4-29 0,-4-6 0,-1 2 0,-4-3 0,-4 6 0,-6 30 0,3 10 0,-3 31 0,4 15 0,0 26 0,0 2 0,13-6 0,-5-19 0,11-18 0,-9-14 0,0-5 0,-1-4 0,6-8 0,-9-2 0,17-21 0,-20-18 0,10-17 0,-13-21 0,-15 5 0,11 9 0,-15 28 0,17 27 0,-2 22 0,12 8 0,-2 1 0,7-6 0,13-3 0,-9-4 0,13 0 0,-12 0 0,-9 15 0,-1 33 0,-8 21 0,0 9 0,0-25 0,19-25 0,1-23 0,3-1 0,-9-4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6:07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104 108 24575,'-21'-8'0,"-6"15"0,11 21 0,-7 7 0,14-1 0,2 21 0,18-6 0,23 5 0,-7-31 0,29-94 0,-42 31 0,8-51 0,-22 82 0,0 25 0,0 19 0,13 39 0,5-34 0,3 9 0,-1-37 0,-4-26 0,-8 0 0,13-69 0,-18 17 0,5 8 0,1 2 0,-3 10 0,7 6 0,-4 40 0,2 8 0,2 8 0,8 46 0,-10-6 0,-3-4 0,-2-2 0,-6-15 0,0-6 0,10-94 0,1 14 0,6-20 0,0 43 0,-5 19 0,1 9 0,-8 16 0,9 49 0,-12-14 0,8 30 0,-10-69 0,0-19 0,10-49 0,0 3 0,3-2 0,7-8 0,10-21 0,-18 75 0,1 5 0,-8 19 0,6 25 0,-9 12 0,10 39 0,-7-50 0,15 6 0,-5-62 0,2 11 0,-10-10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0:18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24575,'10'-4'0,"13"3"0,-12-3 0,21-4 0,-6 6 0,7-12 0,-6 12 0,-2-6 0,-16 8 0,-1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6:08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 24575,'11'21'0,"-1"5"0,12 10 0,1 13 0,-2 1 0,1-8 0,-8-14 0,-3-19 0,8-33 0,-11-12 0,21-35 0,-25-2 0,11 0 0,-15 9 0,0 15 0,8 5 0,-2 24 0,10 14 0,-10 10 0,2 9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6:09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117 323 24575,'2'-55'0,"5"9"0,-23 39 0,6 3 0,-4 4 0,0 0 0,0 12 0,-13 49 0,12 4 0,0 10 0,24-31 0,7-35 0,-1-5 0,7-22 0,-7-22 0,13-9 0,-18-29 0,3 43 0,-13-7 0,0 52 0,0 4 0,13 26 0,-10-12 0,25 3 0,-16-17 0,25-13 0,-11-22 0,7-43 0,-18 0 0,-5-15 0,-10 31 0,0 18 0,5 6 0,4 13 0,13 1 0,-2 5 0,5 5 0,-4 11 0,-2 0 0,-6 6 0,3-2 0,-14-1 0,6 1 0,-8 47 0,0-26 0,0 43 0,11-48 0,2 10 0,9-25 0,12-1 0,-20-15 0,7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6:27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90 24575,'6'-8'0,"-2"2"0,-4-8 0,0 1 0,-11-4 0,4 2 0,-10 3 0,4 8 0,3 4 0,-4 4 0,5-3 0,-4 18 0,7-8 0,-12 32 0,15-14 0,-8 44 0,19-26 0,7 25 0,48-36 0,-16-11 0,49-47 0,-47 1 0,-6-12 0,-26 20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6:28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33 24575,'-11'12'0,"6"17"0,-1-1 0,6 20 0,0-6 0,0 0 0,34 10 0,-17-31 0,35-3 0,-40-28 0,18-61 0,-40 15 0,7-30 0,-25 39 0,-5 14 0,-1 14 0,11 17 0,16 12 0,20 16 0,21-7 0,-10-7 0,14-6 0,-15-17 0,12-3 0,-12 0 0,14-7 0,-21 18 0,9 4 0,-20 10 0,-1 33 0,-4-20 0,0 13 0,0-24 0,17 5 0,-8-10 0,18 5 0,-13-13 0,-4-4 0,-2 3 0,-8-3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6:28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24575,'10'0'0,"-1"0"0,4 0 0,8-7 0,12 5 0,2-6 0,-1 3 0,-13 4 0,-8-5 0,-8 6 0,-1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6:29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123 490 24575,'5'-8'0,"-1"-2"0,-13-22 0,7-10 0,-22-22 0,9-23 0,-3 30 0,-1 2 0,3-14 0,-7 4 0,22 75 0,-3 9 0,4 21 0,7-5 0,16 3 0,11-11 0,36-11 0,-12-21 0,3-9 0,-29-2 0,-20 9 0,-8 16 0,-4 12 0,-7 28 0,16-14 0,-6 20 0,21-29 0,-6-3 0,3-5 0,-3-11 0,3 9 0,-11-13 0,2 8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6:30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14 109 24575,'0'18'0,"4"-4"0,-3 0 0,11-9 0,-2 3 0,12-7 0,22-38 0,-18 19 0,-1-46 0,-26 46 0,-16-4 0,7 13 0,-11 8 0,6 2 0,-20 23 0,14 2 0,-2 15 0,8-7 0,39 45 0,-7-32 0,14-1 0,7-5 0,11-19 0,16-22 0,-1-7 0,-21 0 0,43-21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6:30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91 24575,'-7'-23'0,"2"0"0,5 6 0,-4 2 0,2 2 0,-2 30 0,13 5 0,3 34 0,9 8 0,1 16 0,1 2-916,-8-33 1,0 2 915,0-2 0,0-1 0,0 0 0,1 1-379,3 7 1,-1-3 378,-3 9 0,7-4 0,-21-42 0,3-12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6:30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24575,'15'-5'0,"-3"-4"0,12 7 0,8-3 0,10 5 0,15-10 0,15 8 0,-7-8 0,-37 10 0,-5 0 0,-38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9:01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0:19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 24575,'4'-5'0,"-3"9"0,3 12 0,-4 18 0,0 8 0,0 13 0,0 2 0,0 7 0,0 29 0,-9-29 0,7 14 0,-6-41 0,3-15 0,0-9 0,0-9 0,1-4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9:01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25 530 24575,'-25'11'0,"66"-3"0,11-19 0,7 5 0,7-2-701,-5-6 1,5-3 700,11 1 0,11-1 0,3-2-385,-13 1 0,1-1 0,6-1 0,12 1 385,-19 6 0,8-1 0,7 1 0,5 0 0,3 0 0,0 0 0,-1 0 0,-2 0 0,-7 0-764,10-2 0,-4-1 0,-2 1 1,0-1-1,0 1 0,1 1 1,2 1 763,-3 1 0,2 1 0,2 1 0,0 0 0,0 1 0,-1 0 0,-3 0 0,-3 1 0,15-2 0,0 0 0,-1 1 0,-7 0 0,-7 2 0,-12 3-558,-5 2 1,-11 1-1,4 1 558,10-3 0,9-1 0,-4 1 0,-16 1 0,26 2 0,-48 0 0,-10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9:0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44 657 24575,'-35'0'0,"27"0"0,32-9 0,40 6 0,-19-11 0,5-4-1293,18 6 1,5 1 1292,7-11 0,8-2 0,-15 8 0,8-1 0,3 0 0,-5 1 0,7-2 0,-2 1 0,8-2-867,-17 4 0,7-2 0,4 0 0,1-1 0,-3 1 1,-6 1 866,4 0 0,-5 1 0,-2 0 0,5-2 0,-2 1 0,3-2 0,1-1 0,1 1 0,-3 1-264,12-1 1,-1 0 0,-2 1-1,-3 0 264,9-1 0,-5 1 0,-2 0 0,-3 3 0,-3 0 0,-11 3 0,19-1 0,-80 12 0,-29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9:52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60 889 24575,'-9'0'0,"-4"0"0,2 5 0,-2-4 0,8 7 0,-4-7 0,16 3 0,-9-8 0,18 3 0,12-22 0,15 4 0,32-24 0,-29 22 0,3 0-749,13-4 1,3-1 748,1 1 0,5-1 0,3 1 0,7-1 0,-3 1 0,10-3 0,9-3 0,-25 6 0,15-4 0,6-3 0,1 0 0,-5 2 0,-13 4 0,6-1 0,-11 4 0,10-4 0,5-3 0,14-6 0,2-1 0,-8 2 0,-19 8 0,-9 4 0,-8 4 0,26-11 0,-8 6 0,-19 10 0,1 1 0,-49 13 0,-4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5:29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21 554 24575,'9'1'0,"-4"-6"0,8-23 0,-11-14 0,7-22 0,-9-16 0,0-16-464,-11-1 464,9 16 0,-17 27 0,10 46 0,-1 28 0,2 29 0,27 18 0,-6-29 464,46 5-464,-27-42 0,17 5 0,-24-12 0,-8 5 0,-7 11 0,-2 17 0,-8 10 0,0 12 0,0-25 0,4 0 0,-3-12 0,8-10 0,-8 6 0,3-8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5:30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71 24575,'19'36'0,"-2"-6"0,3-25 0,-4 0 0,9-11 0,-7-4 0,-4-5 0,-5-4 0,-12 0 0,1 0 0,-25 9 0,14 2 0,-16 8 0,-10 24 0,11 14 0,-12 16 0,41 42 0,7-43 0,34 32 0,-16-57 0,28-12 0,-22-30 0,8-31 0,-2-9 0,-1-14 0,-5 4 0,-4 3 0,-11 13 0,-2 11 0,-11 28 0,2 14 0,0 9 0,8 11 0,6 4 0,4 7 0,0 1 0,-2-2 0,-13-8 0,3-6 0,-11-4 0,-1-11 0,-1 6 0,-4-19 0,5-6 0,19-55 0,-1 17 0,-1 1 0,2 3 0,6 12 0,-9 8 0,-8 45 0,-18 52 0,8-5 0,-8 14 0,14-35 0,1-26 0,16-1 0,-4-21 0,19-8 0,3-63 0,-5-8 0,-19 33 0,-3 3 0,-3 7 0,-9 47 0,-9 35 0,7 6 0,-6 1 0,0-7 0,6-9 0,-5-12 0,7-12 0,0-5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5:31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19 474 24575,'-5'-9'0,"-3"3"0,7-6 0,-4 6 0,5-11 0,0 3 0,0-11 0,21-38 0,-9 13 0,18-12 0,-16 38 0,3 26 0,-6 7 0,-1 13 0,8 7 0,-15 12 0,19 25 0,-20-12 0,7 9 0,-9-29 0,0-13 0,0-27 0,0-9 0,0-25 0,0-9 0,0-15 0,11 12 0,2 1 0,-3-5 0,27-10 0,-25 66 0,17 59 0,-11 10 0,0 17 0,-8-25 0,-10-40 0,0-26 0,0-3 0,0-24 0,9-23 0,-7 15 0,27-31 0,-20 51 0,21 2 0,-24 27 0,9 13 0,-13 11 0,14 9 0,-14 0 0,12-1 0,-8-18 0,0-2 0,2-16 0,5 4 0,-1-8 0,17-8 0,-13-1 0,31-41 0,-23 13 0,15-43 0,-15 26 0,-6-33 0,-3 45 0,-8-9 0,-11 40 0,-20 6 0,10 4 0,-10 15 0,9 0 0,12 10 0,-16 18 0,18-13 0,1 33 0,1-33 0,11 6 0,-11-23 0,12 0 0,-6 1 0,3-4 0,-5-2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5:32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236 868 24575,'6'-13'0,"-5"-1"0,0 4 0,-2-2 0,-11 11 0,6-3 0,-11-2 0,-12 5 0,-31 28 0,9-2 0,-6 26 0,46 35 0,13-40 0,28-2 0,10-12 0,1-39 0,15-20 0,-1-13 0,-4-37 0,-8-9 0,-7-4 0,-19 32 0,-6-2-852,1-18 1,-3-10-1,-3 7 852,-4 7 0,-4 2 0,3-28 0,-2 9 0,-3 24 0,3 45 0,-3 56 0,-6 30 0,3-4 0,0 9 0,3-3 0,-1 6 0,1-3 0,-3 16 0,3 1 0,10-14 0,4 2 0,2-11 2555,12 9-2555,45-10 0,-30-61 0,15-19 0,-14-62 0,-12-6 0,-2 8 0,-18 22 0,-12 47 0,-12 19 0,0 9 0,-10 43 0,8-15 0,7 31 0,10-34 0,30-6 0,-15-23 0,13-10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5:33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24575,'-38'2'0,"3"1"0,15 21 0,8-4 0,4-9 0,11 2 0,-2-8 0,31-1 0,9-11 0,8 5 0,-8-6 0,-16 14 0,-1 2 0,24 41 0,-3 5 0,-10 2 0,-3 3 0,-5 22 0,-18-22 0,-10-6 0,-18-14 0,-59 1 0,28-70 0,-22 1 0,50-43 0,13 42 0,9-6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5: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24575,'11'6'0,"-1"7"0,13 38 0,-3 8 0,-7 27-849,13 3 849,-22 6 0,11-47 0,1 0 0,-2 40 0,15-1 0,-6-7 0,-11-14 209,4-18-209,-15-20 0,4-19 0,-5-5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5:34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24575,'50'-9'0,"7"7"0,0-16 0,1 15 0,-3-15 0,-28 16 0,-5-7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5:44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0 24575,'-9'0'0,"-4"0"0,-1 6 0,4-1 0,2 6 0,2 2 0,5 8 0,-4 12 0,5 23 0,0 17 0,-3-7 0,-2 14 0,1-5 0,4 0 0,-3 0-748,-6 8 1,-4 7 0,1-8 747,4-13 0,-1-3 0,-14 24 0,-2-4 0,12-34 0,1-1 0,-8 20 0,0-10 0,3-33 0,1-14 0,29-31 0,20-25 2242,-1 17-2242,28-8 0,-15 26 0,4 17 0,-16 9 0,-21 59 0,-27-13 0,-4 25 0,-3 6 0,2-39 0,-1 1-760,-8 36 1,0 1 759,13-39 0,1 0 0,1 11 0,-1 8 0,2-7 0,-1-5 0,1 1 0,3 18 0,2 10 0,1-15 0,-3 12 0,18-20 0,4-10 0,-2-31 0,19-5 0,-23-23 0,2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0:19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24575,'0'-9'0,"0"-1"0,4 1 0,-2-1 0,6 1 0,-7 0 0,7-5 0,1 8 0,3-10 0,1 14 0,20-22 0,-14 20 0,22-13 0,-26 17 0,8 16 0,-11 4 0,-2 9 0,-4-7 0,-2-9 0,-3-4 0,-1 0 0,-5-3 0,-5-2 0,-3-4 0,-1 0 0,-4 0 0,4 0 0,-3 0 0,6 0 0,2-4 0,5 3 0,4-4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5 414 24575,'0'-34'0,"0"-6"0,0-9 0,0-15 0,0-9 0,0 0 0,0 23 0,-4 19 0,47 45 0,-31-9 0,33 25 0,-36-24 0,-8 11 0,3 4 0,-4 5 0,-13 10 0,9-9 0,-9 0 0,13-13 0,0-1 0,9-7 0,1-2 0,0-4 0,-2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5:35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219 162 24575,'-13'-11'0,"2"6"0,-2-1 0,0 6 0,-4 11 0,-28 51 0,5 15 0,29-9 0,-23 15 0,12-7 0,53-43 0,-9-14 0,-4-14 0,0-10 0,11-20 0,-2-15 0,6-27 0,-17-5 0,5-8 0,-19-1 0,8 32 0,-14 3 0,-5 40 0,-5-3 0,-4 15 0,3 18 0,5 1 0,22 44 0,1-38 0,37 18 0,-20-42 0,33-26 0,-28-4 0,12-50 0,-26 36 0,-4-14 0,-7 50 0,-1-2 0,3 11 0,1-8 0,0 0 0,1 0 0,7-11 0,-6 4 0,1-9 0,-11 3 0,11-5 0,-14-5 0,9 5 0,-18 20 0,5 12 0,-14 26 0,5 24 0,6-7 0,-1 4 0,-3-12 0,0 2-690,7 14 0,1-1 690,-9 23 0,-1 2 0,10-32 0,0 3 0,-9 2 0,-1-1 0,4 27 0,-12-12 0,7-65 0,-5 6 0,6-7 1380,-6 0-1380,5-2 0,-5-8 0,6-8 0,-3 2 0,4-8 0,-4 4 0,8 4 0,-2 1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9:57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1 400 24575,'13'0'0,"1"0"0,18 0 0,23 0 0,34 0-1284,-28-10 1,4-3 1283,16 4 0,3 0-1026,7-11 1,2 1 1025,-21 13 0,1 2 0,1-1 0,0-5 0,0-2 0,0 3 0,4 7 0,1 2 0,0-2-945,4-8 1,1-2 0,-1 3 944,-2 7 0,-1 3 0,6-3 0,5-7 0,8-3 0,1-1 0,-5 3 0,3 2 0,-4 3 0,4-3-995,-5-2 0,5-2 0,-1-1 0,-6 2 995,-6 1 0,-6 1 0,9-1 0,0 2 0,10-2 0,5 0 0,-3 1 0,-8 1-298,-12 2 1,-7 2 0,0-1 0,4 0 297,4-1 0,7-1 0,0 0 0,-7 1 0,-12 3 0,11 2 0,-17 2 1318,-3-1-1318,-33 4 499,-16-3 0,-13 3 0,-6-4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1:34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29 24575,'0'-18'0,"5"8"0,-4 37 0,-14 31 0,12-8 0,-2 4 0,-11 3 0,0 6 0,14 12 0,5 8 0,-1-9 0,-5-14 0,2-1 0,8 40 0,8-14 0,3-53 0,2-14 0,-4-7 0,1-14 0,2-4 0,-2-36 0,-5-6 0,-6-36 0,-8 51 0,8 9 0,-6 61 0,6 18 0,2 6 0,-9-12 0,0 5 0,9 31 0,3 15 0,-3-9 0,-7-20 0,0 1 0,6 15 0,3 10 0,0-12 0,-3-27 0,0-2 0,3 38 0,1-5 0,5-5 0,-9 12 0,-9-71 0,-8-19 0,-2 5 0,-8-9 0,1 4 0,-17-5 0,12-15 0,-3 12 0,17-12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1:36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24575,'0'71'0,"10"8"0,-7 17-929,8-45 1,0 2 928,-9 2 0,-2 1 0,5-4 0,1 0 0,0-1 0,-1 0 532,-3 38-532,9-10 0,-11-14 323,0-10-323,0-24 0,0-8 0,0-19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1:36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24575,'62'-18'0,"0"0"0,22-11 0,-56 29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1:37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1 376 24575,'5'-35'0,"8"-7"0,-11-7 0,6-15 0,-8-2 0,0 8 0,-4 26 0,3 47 0,-3 0 0,24 26 0,31-35 0,7-9 0,-5 11 0,7-13 0,-10 2 0,-41 8 0,-5 12 0,-9-1 0,4 10 0,-5-8 0,6-4 0,0-1 0,0-3 0,15 2 0,-7-6 0,12 2 0,-7-8 0,4-12 0,7-8 0,3-13 0,-3-3 0,-2 0 0,-13 10 0,4 1 0,-12 7 0,5 4 0,-6 0 0,-5 5 0,0 4 0,-13 22 0,10 17 0,-5 23 0,13 1 0,0-10 0,6-14 0,-1-13 0,10-12 0,12-5 0,8-4 0,-8 0 0,-5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1:37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24575,'-13'15'0,"7"17"0,-2 39 0,8 19-1081,0-35 0,0 1 1081,0 2 0,0 2 0,0 31 0,0-4 0,5-2 694,0 10-694,13-121 357,0-31-357,-2 23 0,-1-4 0,-6 32 1111,10 2-1111,-1 19 0,26 26 0,-9 15 0,-1 4 0,-13-10 0,-21-16 0,-11-4 0,-8-6 0,-4-6 0,-3-11 0,12-2 0,5-20 0,0-1 0,17-23 0,-10 21 0,11-4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1:38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 24575,'5'67'0,"-1"-11"0,-4-15 0,0-15 0,4-5 0,5-7 0,6-8 0,0-9 0,16-44 0,-20 0 0,23-41 0,-31 42 0,14 3 0,-16 56 0,4 3 0,-13 24 0,6-6 0,-5-1 0,12 1 0,11-8 0,13-23 0,9-24 0,14-50 0,-19 20 0,1-11 0,-25 41 0,0 8 0,-15 22 0,8 6 0,-9 18 0,7 15 0,0-11 0,17 13 0,-1-19 0,40-4 0,-7-14 0,0-12 0,2-4 0,14-8 0,19-14 0,-40-4 0,-5-6 0,-1-30 0,-21 22 0,1-24 0,-18 43 0,-5 3 0,-3 31 0,2 9 0,-10 21 0,14 2 0,-7 7 0,14 22 0,-3-34 0,15 12 0,-6-43 0,3-2 0,-6-4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1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55 24575,'-2'-30'0,"-1"6"0,7 24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0:20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5 24575,'-8'-5'0,"-2"16"0,-4-3 0,1 15 0,0-2 0,-3 13 0,-2 7 0,-3 15 0,10 1 0,-13 7 0,21 0 0,-12 1 0,15-1 0,0 8 0,9-13 0,1-2 0,9-10 0,4-15 0,-11-7 0,2-13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1:39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 24575,'-5'13'0,"-8"4"0,-12 11 0,-14 7 0,-8 6 0,-1 0 0,9-7 0,14-6 0,12-11 0,8-3 0,9-1 0,1-7 0,8 2 0,13-19 0,1 8 0,39-17 0,-25 25 0,13-6 0,-26 21 0,-4 9 0,-1 10 0,-8 24 0,-6-17 0,-26 13 0,5-34 0,-21-5 0,2-19 0,42-57 0,-22 38 0,41-37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1:40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99 24575,'21'-30'0,"-7"-2"0,-10 22 0,-8-4 0,-12 5 0,-22 5 0,7 9 0,-26 51 0,43 6 0,1 15 0,27-20 0,8-43 0,6 4 0,15-33 0,-2 5 0,6-22 0,-14-1 0,-19 9 0,7 0 0,-19 22 0,12 7 0,-13 13 0,12-3 0,-7-2 0,7-6 0,-7-3 0,-2-4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1:40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24575,'84'-19'0,"1"0"0,-18 3 0,0 1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1:40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1 912 24575,'33'0'0,"7"0"0,31 0 0,9 0 0,8 0-1077,8-16 1077,-46 6 0,2-6 0,21-24 0,-2-8 0,-17 8 0,-3-4 0,15-16 0,-6-8 0,-18-9 0,-11-3 0,-11 19 0,-3-2 132,9-31 0,-8 7-132,-24 26 0,2 14 0,-23 107 0,2 19 0,4 10 0,8-15 0,2 5-932,-5 12 0,0 11 0,7-11 932,14-13 0,4-3 0,-6 2 0,-1 5 0,6-10 139,9-19 1,1-6-1,6 45 1,-11-63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1:41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24575,'11'18'0,"9"2"0,42 7 0,11-12 0,22-5 0,-44-7 0,2-6 0,38-18 0,-3-5 0,2 4 0,-17-16 0,-19-1 0,-49 21 0,-5-1 0,-18 43 0,1 39 0,-3 0 0,9 16 0,1-37 0,23-10 0,-2-22 0,46-45 0,-22-1 0,0-6 0,4-2 0,-2-2 0,1-4 0,-6 3 0,-1-3 0,-12 20 0,-11 22 0,-3 21 0,-13 13 0,6 0 0,-5-1 0,7 1 0,0-10 0,4 2 0,1-14 0,0-4 0,0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1:41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24575,'0'-15'0,"0"3"0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1:41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24575,'5'0'0,"0"0"0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1:42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24575,'13'6'0,"-7"-1"0,13 13 0,-16 3 0,15 9 0,-16 3 0,6-6 0,-8-3 0,0-6 0,-12 3 0,10-10 0,-9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1:42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24575,'60'-41'0,"1"0"0,-5 3 0,-2 10 0,10 28 0,-7 0 0,-23 0 0,-12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1:42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10 149 24575,'-4'-23'0,"3"-1"0,-3 14 0,4-7 0,0 3 0,5-4 0,-4 0 0,13 2 0,-4 7 0,7 9 0,-7 23 0,8 52 0,-20-25 0,-2 0 0,12 25 0,-16-37 0,33-73 0,19-42 0,8 27 0,5-8 0,-28 43 0,-8 7 0,-8 8 0,-3 0 0,8 18 0,-11-6 0,12 15 0,-18-9 0,4 0 0,-5 0 0,0 0 0,0-8 0,0-2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0:22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24575,'5'14'0,"-4"3"0,3-3 0,1 4 0,-4 0 0,5 22 0,-6-10 0,0 11 0,0-20 0,0-8 0,0-8 0,0-1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1:43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 24575,'-13'0'0,"2"0"0,-6 5 0,-6 9 0,-13 14 0,-11 8 0,6-1 0,9-5 0,19-13 0,8 0 0,9-11 0,1 2 0,15-8 0,10-9 0,19 7 0,8-16 0,7 16 0,15-8 0,-23 23 0,3 2 0,-28 11 0,-8 53 0,-10-37 0,-28 46 0,-7-69 0,-13-15 0,17-16 0,10-27 0,8 26 0,0-9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1:43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24575,'-9'49'0,"7"0"0,-7 0 0,9-1 0,0-6 0,8-3 0,-1-21 0,59-85 0,-30 3 0,-3 14 0,-3 1 0,-9 0 0,-20 44 0,3 17 0,-4 10 0,0 12 0,6-8 0,6 10 0,7-12 0,25 5 0,-26-16 0,12-6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1:44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5 24575,'-9'-5'0,"-2"9"0,-12 11 0,2 7 0,-10 5 0,17-9 0,-1-2 0,14-3 0,5-6 0,2 0 0,11-7 0,13-5 0,-12 4 0,11-5 0,-20 2 0,4 3 0,-3-3 0,5 12 0,-10-2 0,0 7 0,-5 0 0,0-2 0,-5 13 0,4-7 0,-13 6 0,8-14 0,-3 4 0,-3-11 0,-5 13 0,1-13 0,1 2 0,10-10 0,5 1 0,0 1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1:45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91 289 24575,'0'-9'0,"0"33"0,0 8 0,0 47 0,-11 16-1309,10-42 1,-1 0 1308,-11 3 0,-1-1 0,13-3 0,-2-2 621,-26 25-621,26-12 0,-10-34 0,13-9 0,0-19 0,0-13 1996,9-24-1996,2-17 0,2-8 0,0 6 0,1-5-879,-2-15 1,-1-11 0,2 6 878,3 3 0,-1 1 0,-3-18 0,2 5 0,14 2 0,-8 38 0,-1 25 0,3 21 0,0 16 0,15 69 0,-20-2 0,-5-26 0,-2 0 0,-10 17 2635,-11-35-2635,4-18 0,-17-3 0,17-18 0,-5 2 0,12-9 0,14-2 0,-2 0 0,24-13 0,-9 8 0,13-14 0,-3 7 0,2-5 0,0-1 0,16-19 0,-26 23 0,10-8 0,-42 30 0,1 4 0,-15 5 0,-4 26 0,9 3 0,-11 23 0,21-15 0,-7-2 0,9-14 0,8 3 0,-2-18 0,3 1 0,-5-12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1:45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29 24575,'-3'52'0,"0"-1"0,-7 31 0,9-58 0,-4-10 0,5-9 0,0-17 0,13-17 0,0-20 0,28-19 0,-17 25 0,16-2 0,-25 39 0,7 1 0,-12 5 0,3 0 0,-8 5 0,8 24 0,-11-3 0,-6 29 0,-3-35 0,-5 3 0,8-23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1:46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368 848 24575,'0'-13'0,"0"-2"0,0 1 0,0 1 0,0 4 0,0-1 0,-4 5 0,3-7 0,-7 10 0,-8-6 0,0 8 0,-23 8 0,-3 4 0,-15 13 0,-7 3 0,11 7 0,13-2 0,20 10 0,13 7 0,18-10 0,8-3 0,4-19 0,9-11 0,-3-15 0,8-8 0,3-24 0,9-16 0,-2-20-1210,-19 26 1,-2-4 1209,-4-2 0,0-8-197,4-23 0,1-12 1,-4 9 196,-7 17 0,-2 2 0,4-6 0,1-4 0,-7 23 0,-12 31 0,0 46 0,0 26 0,-11 34 0,10-24 0,-1 1 778,-12 2 0,1-1-778,10 1 0,1 2 0,-11 24 0,-1-2 0,12 9 128,-4-21 0,1-10 1,5-33-1,0-8 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0:06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24575,'0'40'0,"0"15"0,0 18-932,6-23 1,0 3 931,-5 2 0,0 2 0,4 5 0,2 3 0,3 35 0,0-2 0,-8-46 0,2-1 300,9 24 1,-2-15-301,-10-49 308,11-23-308,-10-17 0,5-20 0,3-8 954,-8-1-954,25 7 0,-12 14 0,13 17 0,-7 9 0,-3 11 0,0 0 0,22 34 0,-11-3 0,-1 12 0,0 4 0,-1 9 0,-7 0 0,-2-3 0,-6-18 0,1 19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0:07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24575,'49'18'0,"0"0"0,33 6 0,-68-30 0,1-8 0,-10 0 0,0-26 0,-22-1 0,-4 0 0,-12 14 0,4 30 0,-12 30 0,18-2 0,-6 18 0,22-22 0,7-3 0,0-6 0,15 0 0,3-9 0,18 12 0,5-18 0,25 1 0,-26-11 0,11-11 0,-42 3 0,9-13 0,-14 8 0,9-12 0,-13 17 0,0 10 0,17 16 0,-2 11 0,16 5 0,-9-8 0,-1-7 0,-5 2 0,-3-12 0,-3 6 0,7-20 0,-10 5 0,4-13 0,-11-22 0,-13 7 0,9-25 0,-1 34 0,15 6 0,35 46 0,-3 16 0,10 17 0,-19-15 0,-21-27 0,-8-22 0,-4-23 0,0-7 0,0-7 0,13-1 0,-2 19 0,8 5 0,-6 10 0,0 8 0,1 11 0,1 2 0,4 20 0,-11-16 0,11 7 0,-13-14 0,7-2 0,-8-3 0,-1-4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0:08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179 747 24575,'-73'-25'0,"2"19"0,67 40 0,-22 10 0,23 5 0,1 19 0,41-29 0,25 3 0,5-34 0,-12-33 0,-5-10 0,-6-8 0,-18-12 0,-1-16 0,-8 9 0,-7-18 0,-5 9 0,-3 8 0,-4 35 0,-6 11 0,1 3 0,-2-4 0,3-1 0,4 2 0,0-1 0,0 0 0,0 4 0,0-3 0,0 2 0,0-3 0,0 1 0,0-1 0,0-7 0,-5 5 0,4-5 0,-12 1 0,11-3 0,-11-4 0,6 6 0,-3 6 0,3 6 0,-1 4 0,3 3 0,-5-2 0,5 3 0,-3-1 0,2 2 0,1 8 0,-7-3 0,10 12 0,-14-11 0,14 13 0,-10-1 0,11 12 0,-3 12 0,10 18 0,3 7 0,6 26 0,10-17 0,11 12 0,3-5 0,0-19 0,2-4 0,3 0-884,5 10 1,2 0-1,0-3 884,-2-9 0,0-3 0,-3 0 0,7 22 0,-7-3 0,-15-21 0,-3-3 0,-2 4 0,-6-7 0,-10-14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0:09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1273 24575,'9'0'0,"10"-22"0,7-7 0,11-22 0,1-8 0,-5-14-538,-5-23 538,-14 7 0,-3-12-1510,-5 24 0,-2-3 0,0 0 1510,1 6 0,-1 0 0,-1 3 0,-2-31 0,-2 15 0,-5 23 0,1 29 0,-14 26 0,-39 77 0,38-11 0,4 12 0,-2-1 0,-18 20 0,2 3-419,19-9 1,6 6 0,2-10 418,-2-13 0,6-4 0,16 14 0,6-3 2090,-7-19 0,5 0-2090,19 30 0,6 0 0,-9-26 0,-1-5 0,-2 0 0,-1-6 0,10 8 0,-30-49 0,-5-5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0:22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0:09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75 24575,'7'6'0,"-1"-3"0,6 9 0,1-4 0,1-7 0,5-2 0,-5-5 0,0-28 0,-9 14 0,-3-15 0,-8 26 0,-29 16 0,6 9 0,-17 10 0,21-3 0,12-2 0,8-3 0,5 7 0,7 1 0,6 4 0,36 9 0,-13-22 0,29 12 0,-29-28 0,5 7 0,-8-8 0,0 0 0,-14 0 0,-4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0:0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24575,'0'-5'0,"0"1"0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0:11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1514 24575,'14'-4'0,"-1"3"0,-8-11 0,-1 2 0,-4-8 0,0-7 0,0-1 0,-13-10 0,5 9 0,-11 3 0,9 11 0,0 8 0,-10-4 0,8 8 0,-12-3 0,3 12 0,-21 24 0,7 4 0,6 15 0,7 6 0,10 12 0,4 16 0,30-54 0,26-26 0,-3-5 0,36-26 0,-15-40 0,-33 24 0,-2-6-330,-3-15 0,-7-9 330,-11 4 0,-5-5 0,0 1 0,2-15 0,-3-3 0,-6-2 0,-3-8 0,1 13 0,4 20 0,-3 7 0,-7-11 0,-2 13 0,5 29 0,-9 17 0,-5 28 0,-3 66 0,14-9 0,1 7 0,0-3 0,2 1-508,5 8 0,4-5 508,8 14 0,7-15 0,14-20 372,24-14-372,-14-18 0,7-13 0,-23-8 0,-6-27 0,5-2 1035,-3-46-1035,-6 25 269,-2-23-269,-16 42 0,-2 4 0,-9 16 0,4 8 0,-2 1 0,5 16 0,2 2 0,-1 26 0,6-19 0,6 18 0,-1-32 0,9 6 0,15-9 0,15-6 0,-5 0 0,1-7 0,-19-11 0,27-46 0,-10-11 0,-11 22 0,-2 0 0,-5-12 0,-4 30 0,-15 15 0,11 12 0,5 8 0,6 7 0,19 28 0,-6 0 0,14 36 0,-17-30 0,-5-1 0,-2-47 0,-5-25 0,15-29 0,-12-13 0,-3-9 0,-4 8 0,0-5-1131,2-17 1,1-12-1,-5 8 1131,-5 0 0,-2 2 0,3 11 0,2-3 0,-6 12 0,-9-14 0,4 22 0,-11 64 0,-11 50 0,12 5 0,1-4 0,0 8 0,0 24 0,3 1-671,2-17 0,1 0 671,-5 22 0,1-2 1331,4-24 1,2-7-1332,-1 21 0,0-19 0,0-43 0,0-10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0:11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24575,'50'-21'0,"16"6"0,17-19 0,-1 11 0,-11 2 0,-37 9 0,-12 3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0:12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94 518 24575,'0'-27'0,"0"3"0,0-23 0,0-9 0,-10-10 0,9 5 0,-1 0 0,-16-9 0,17-16 0,-15 70 0,6 12 0,-8 9 0,8 5 0,2 12 0,30 21 0,-2-21 0,42 10 0,-16-32 0,40-6 0,-49 5 0,16 1 0,-39 24 0,-5 2 0,-1 45 0,-8-31 0,0 23 0,0-36 0,17 2 0,-12-19 0,12 3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0:13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94 24575,'-51'53'0,"15"0"0,14-5 0,19 1 0,-10 0 0,13-7 0,37 4 0,-16-36 0,18-55 0,0-23 0,-9-27 0,-7 19 0,-5 5 0,-17 14 0,-18 52 0,-10 1 0,1 18 0,2 26 0,14 6 0,3 18 0,14-23 0,1-7 0,4-13 0,-1-12 0,-2-5 0,1-4 0,10-8 0,-7-1 0,12-23 0,-18-3 0,13-3 0,-17 9 0,12 13 0,-14 26 0,3 4 0,-4 26 0,9 2 0,-2-7 0,13-4 0,-5-15 0,4-7 0,9-17 0,6-8 0,31-43 0,-26 4 0,-2-2 0,16-13 0,-24 9 0,-42 93 0,-14 39 0,4 8 0,0 10 0,11-14 0,0 2 0,-4-25 0,2 5 0,7 22 0,4 12 0,-2-11 0,-3-19 0,0-2 0,7 16 0,1 8 0,1-11 0,-1 18 0,-1-31 0,-6-7 0,-14-17 0,-23-9 0,-4-35 0,-8 7 0,20-7 0,34-32 0,-1 30 0,24-30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0:15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10 24575,'-4'-5'0,"-1"1"0,-8 4 0,2 4 0,-9 8 0,0 12 0,-7 13 0,2 8 0,9 4 0,-6 6 0,18 2 0,-10 7 0,14 1 0,26 14 0,-1-16 0,36 11 0,-10-25 0,7-10 0,-8-18 0,-23-12 0,-5-9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0:15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24575,'6'13'0,"17"17"0,-4 12 0,18 25 0,-3 5-945,-5 15 945,-11-41 0,-1 4 0,2 31 0,-1 5 0,-6-20 0,-2 2-587,4 24 0,-6-2 587,-14-28 0,-4-4 0,0-3 0,-6 1 0,-26 29 0,-4-7 0,8-10 0,4-16 0,1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1:48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1 256 24575,'66'0'0,"0"0"0,20-11 0,6-3 0,-16 6 0,3 1 0,4-3-2458,-9-1 0,2-2 1,3 0-1,-1 1 2085,6 0 1,1 1-1,0 0 1,2 2 372,3 2 0,0 2 0,1-1 0,-1 0-187,-4-4 0,0-1 0,-1 1 0,-2 2 187,-4 6 0,-1 2 0,-1 0 0,-3-2 0,11-8 0,-4-2 0,-3 3 0,20 7 0,-8 1 994,-26-5 1,-8 0-995,11 6 0,-45 0 0,-49 0 0,-33 7 0,-14 3 0,7-2 0,-9 0 0,-2 3 0,-13 2 0,-3 1 0,7 0 0,-2 0 0,4 1 0,-4 0 0,2-1 0,-6 0 0,0 0 0,6 0 270,-4 3 1,6-1 0,0 0-271,5-2 0,1 0 0,2-1 0,9-1 0,2 0 0,2-1 0,-22 1 0,7-3 115,-20 3-115,114-28 0,41 1 0,19 3 0,13 1 0,7 0-351,-19-3 1,3-1 0,3 3 350,16 8 0,3 5 0,-4-3 0,-20-3 0,-2-3 0,4 3 0,7 3 0,8 3 0,-2 0 0,-12-1 0,8 0 0,-9 0 0,6 0 0,-11 0 5090,-24 0-5090,-49 0 803,-22 9 0,1-7 1,-2 7-1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9:36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0 24575,'-10'4'0,"5"5"0,1 19 0,4 21 0,-11 31 0,4-29 0,0 2-1253,1 6 0,-2 2 1253,-9-2 0,1 1 298,7 10 0,-1-6-298,-15-3 0,12-18 0,23-88 0,-7-28 0,22-9 0,-14 16 0,10 23 0,0 21 1910,-6 17-1910,28-1 0,-19 6 0,24 19 0,-29 1 0,-1 67 0,-10-21 0,-13-2 0,-4 2 0,-4 13 0,-3-15 0,7-34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0:23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1 489 24575,'0'3'0,"4"-1"0,-3 12 0,3-1 0,-4 9 0,0-2 0,0 12 0,0-5 0,0 6 0,0 0 0,4-2 0,-3-9 0,4-17 0,0-11 0,-4-18 0,12-3 0,-11 1 0,10-14 0,-10 18 0,11-7 0,-11 12 0,21 11 0,-15-6 0,12 11 0,-3-3 0,-2 17 0,0-1 0,-7 34 0,-8-22 0,5 16 0,-4-14 0,5-6 0,2 7 0,8-17 0,8 4 0,9-13 0,15-10 0,-8-7 0,18-40 0,-35-2 0,-2-28 0,-5-10 0,-13 33 0,-2 0 0,7-32 0,0 5 0,-8 16 0,-8 23 0,5 44 0,-5 17 0,8 35 0,-1 7 0,2 4 0,9 35 0,-5-13 0,3 1 0,5-25 0,-1-4 0,2 48 0,12-27 0,-19-40 0,7-10 0,-10-9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9:37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75 282 24575,'10'8'0,"-4"2"0,7 0 0,-11 5 0,18-13 0,-13 6 0,12-16 0,12-34 0,-19 9 0,22-34 0,-31 26 0,5-1 0,-15 1 0,1 19 0,-11 2 0,-2 14 0,0 2 0,-36 40 0,19-9 0,5 14 0,3 3 0,7-8 0,48 52 0,-2-62 0,50 17 0,-45-36 0,36-63 0,-41-2 0,17-17 0,-32 26 0,-4 35 0,-6 17 0,11 6 0,-8 16 0,21 8 0,-21 7 0,19 5 0,-20-10 0,6-7 0,-3-20 0,-4-25 0,3-10 0,-4-22 0,0 0 0,13 0 0,-10 7 0,23 0 0,-15 18 0,4 2 0,-3 16 0,-3 2 0,6 8 0,2 3 0,6 43 0,-11-19 0,0 32 0,-16-29 0,3-19 0,-3-9 0,8-12 0,-3-10 0,3 6 0,-4-8 0,6 0 0,-5 0 0,4 0 0,8-6 0,-5 9 0,10 1 0,-8 5 0,-1 8 0,4-3 0,8 4 0,-2 15 0,3-4 0,-13 21 0,3 24 0,-10-22 0,0 28 0,-3-46 0,-4 5 0,5-8 0,0-7 0,0 2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9:39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296 995 24575,'0'-9'0,"0"-1"0,-4 1 0,3-1 0,-9-3 0,4-1 0,-6-4 0,-3 3 0,0 5 0,-3 5 0,-7 5 0,-1 0 0,-19 18 0,13-2 0,-4 20 0,23-6 0,-8 10 0,18 2 0,-10 7 0,13-1 0,5 2 0,1-18 0,4-9 0,-1-18 0,19-13 0,0-11 0,19-23 0,-16-28 0,-1-25 0,-2 2 0,-3 22 0,-1 3 0,-1-8 0,-1-8 0,1-10 0,-2 2 0,-3 13-237,3-6 1,-5 14 236,-8-21 0,-12 78 0,-1 9 0,-14 9 0,-2 26 0,-6 21 0,9 10 0,3 7 0,7-16 0,2 4 157,-1 7 1,0 7 0,5-1-158,9 27 0,6-4 0,-4-16 0,6-2 0,13 9 0,8-16 0,14-36 0,16-1 0,-17-30 0,2-19 0,-6-3 0,-11-13 0,-1-7 0,10-32-591,-12 19 0,-2-4 591,-12 7 0,-3-7 0,1-20 0,0-12 0,-3 8 0,-3 9 0,-1 2 0,2-9 0,0-6 0,-7 18 0,-14 6 0,4 15 0,-9 35 0,2 5 0,3 16 0,-25 65 0,24-4 0,-9-7 0,-1 7 0,12 4 0,5 8 0,-2 7 0,0 10 0,1-6 0,-1 1 0,3-1 0,9 5 0,5 5 0,-1-23 0,1-23 0,23 10 0,-18-61 295,-6-27 1,-1 16-1,-8-15 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9:39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24575,'0'6'0,"0"-2"0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9:40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48 24575,'-10'-4'0,"10"11"0,-3-6 0,23 8 0,-11 4 0,16-11 0,-10 5 0,11-7 0,-10 0 0,5-4 0,-11-5 0,-4-1 0,-1-3 0,-23-9 0,6 14 0,-24-9 0,11 35 0,-12-1 0,2 21 0,-2 7 0,0 3 0,-2 10 0,9-9 0,6-1 0,15-8 0,28-4 0,16-9 0,34-9 0,1-11 0,-2-20 0,-19 10 0,-11-23 0,-4 23 0,-13-10 0,-6 13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9:40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9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62 577 24575,'0'-9'0,"0"-11"0,0-3 0,0-46 0,0 14 0,0-38-576,0 13 576,-10-2 142,-10-11-142,5 67 0,-2 10 0,17 62 0,17 25 0,-5-34 434,23 13-434,-15-43 0,14-7 0,-14-2 0,13-14 0,-17 13 0,-7 7 0,-12 7 0,-15 28 0,2-4 0,5 14 0,2-1 0,9 23 0,0-24 0,18 13 0,-10-38 0,31-8 0,-10-40 0,10-14 0,1-10 0,-14-10 0,-2-1 0,7 8 0,-4 2 0,-15-19 0,-17 66 0,-7 18 0,-2 5 0,-4 21 0,8 9 0,-7 1 0,15 6 0,2 14 0,14-18 0,1 0 0,2-32 0,-3-16 0,-4-4 0,18-25 0,-12 3 0,17-50 0,-22 18 0,10-8 0,0 1 0,-13 11 0,30-23 0,-36 64 0,10 8 0,-7-3 0,6 20 0,-6-4 0,8 42 0,-11-15 0,5 39 0,-7-32 0,0-2 0,0-24 0,4-15 0,1-5 0,6-9 0,3-19 0,8-14 0,5-22 0,-3 16 0,-2 0 0,1-6 0,9-9 0,-31 72 0,3 12 0,-19 35 0,11 3 0,-20 5 0,22-7 0,2-26 0,10-7 0,19-43 0,1-5 0,11-21 0,-1-1 0,3-7 0,-4-14 0,-1-23 0,-14 34 0,-8 0 0,-11 55 0,-5 13 0,0 22 0,0 7 0,-9 8 0,7-7 0,-7-1 0,9-18 0,0-6 0,0-13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9:42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24575,'0'-14'0,"4"0"0,-3 1 0,3 7 0,-4-2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9:44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10 317 24575,'-5'-8'0,"1"2"0,4-11 0,0-4 0,0-6 0,0-6 0,8-7 0,-6-2 0,24-3 0,-12 7 0,14 18 0,-9 2 0,-1 17 0,24 42 0,-26 7 0,6 9 0,-2 5 0,-18 18 0,4-27 0,-2-5 0,-4-8 0,0-17 0,0-36 0,0-20 0,0-16 0,0-8 0,10-15 0,-7 7 0,25-3 0,-19 29 0,15 12 0,-11 23 0,6 25 0,-8 13 0,2 14 0,-3 4 0,-7 23 0,0-19 0,-2-8 0,-2-27 0,-4-20 0,14-49 0,2-2 0,2-2 0,10-16 0,12-21 0,-20 60 0,10 13 0,-18 25 0,19 8 0,-23 37 0,12 7 0,3 1 0,5 10 0,-10-13 0,4-18 0,10-51 0,-12-17 0,0-30 0,0-6 0,6 4 0,-9 0 0,-2 6 0,-3 30 0,-7-3 0,-4 20 0,-16 21 0,-5 28 0,2 18 0,7 33 0,23-38 0,12 24 0,0-53 0,37-7 0,-39-17 0,19-12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9:44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13 24575,'-36'-9'0,"7"5"0,15 13 0,-5 19 0,-4 14 0,4 16 0,2 5 0,-2 17 0,5-16 0,9 0 0,25-12 0,11-7 0,26 6 0,5 11 0,-18-54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8:59:45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24575,'5'11'0,"3"14"0,14 20 0,0 19 0,-8 1 0,0 15 0,-2-5 0,-3 0 0,-1 1-1599,3 9 0,-1 9 1,-2-9 1598,-7-8 0,-2-5 0,1 11 0,0-2-27,0-23 1,0-3 26,1 4 0,-2-5 0,-13 10 0,2-30 0,-20 2 0,20-29 0,-4-2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0:23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24575,'18'0'0,"6"0"0,10-8 0,14 5 0,9-15 0,1 16 0,-10-8 0,-7 3 0,-23 5 0,-3-5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1:49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24575,'63'11'0,"-16"-6"0,6-2 0,22-2 0,8-2-3277,-10 1 0,4 0 0,2 0 3252,14 0 1,2 0 0,2 0 24,-19 0 0,1 0 0,1 0 0,-1 0-235,1 0 0,-1 0 0,0 0 0,-1 0 235,19 0 0,-2 0 0,-2 0 666,-2 0 0,-1-1 1,-13 2-667,-21 3 0,-11 2 0,-10 7 0,-76-1 0,-31 0 0,-8 2 0,-5-1 1125,-9 1 0,-3-1-1125,28-7 0,-1-2 0,-5 1 0,-2 1 0,-7 0 0,0 1 0,4-2 0,-6 1 0,4-1 0,-4 0 0,5-2 0,-5 1 0,0-1 0,5 2 0,-11 3 0,3 1 0,19-3 3679,6-3-3679,61 7 0,50-5 0,55-11 0,21-4 0,-14 2-1304,-26 4 0,-3-1 0,1 1 0,6 0 1304,4-1 0,8 0 0,1 1 0,-2-1 0,-6 1 0,-8 0 0,-3-1 0,-4 2 0,-2 2-715,16 5 0,-3 3 0,-6 0 715,7-1 0,-12 2 1694,8 16-1694,-62-5 0,-25-13 0,-3 2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4:11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24575,'0'17'0,"0"4"0,0 3 0,0 16 0,0 6 0,0 7 0,0 1 0,0 33 0,0 16 0,0-35 0,0 1 0,0 5-1031,0 2 1,0 6 0,0 1 0,0-5 1030,0 6 0,0-4 0,0 4-689,0 0 1,0 7-1,0-3 1,0-11 688,0 4 0,0-2-341,0 14 1,0 7 0,0-19 340,0-10 0,3 11 0,0-58 792,0-29 1,-1 2-1,-2-19 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4:16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24575,'2'-3'0,"7"1"0,3 2 0,21 0 0,2 0 0,46 0 0,8 0-1045,-19 0 0,6 0 1045,2 0 0,6 0-1498,9 0 0,10 1 0,-1-2 1498,-6-3 0,-2-2 0,10 1 0,-26 3 0,5 0 0,5 1 0,1 0 0,-2 0 0,-4-2 0,-1-1 0,-3 0 0,-1-2 0,3 1 0,6 0 0,-1 0 0,8 1 0,3-1 0,1 1 0,0-1 0,-4 1 0,-6 0 0,4-1 0,-7 1 0,-3 0 0,4 0 0,6-1 0,-1 0 0,4-1 0,5 0 0,1 0 0,2 0 0,0 0 0,-2 2-576,-12 1 1,2 1 0,0 1-1,0 0 1,-1 0 0,0 0-1,-2 0 1,-2 0 575,14-2 0,-4 1 0,-2-1 0,1 0 0,3 1 0,5 0 0,-13 1 0,5 1 0,5 0 0,2 0 0,-1 0 0,-1 1 0,-6-1 0,-6 0 0,-9 0-283,17 0 0,-12 0 0,-3 0 0,8 0 283,-2 0 0,8 0 0,3 0 0,-1 0 0,-7 0 0,-11 0 0,4 0 0,-12 0 0,8 0 0,13 3 0,10 1 0,-2 1 0,-12-1 0,8 0 0,-5 1 0,-5 0 0,3 1 0,-9-1 0,-15 0 0,-1 0 0,3-1 0,5 0 0,-5-1 0,1 0 0,-1 1 75,-1 1 1,4 0 0,-5-1-76,-7-3 0,-4-1 2712,42 4-2712,-34-2 0,-2 0 0,21-1 0,-29 3 0,-3 0 5499,5-3-5499,28 8 2303,-41-5-2303,37 6 0,-6 1 0,-11-5 1578,14 5-1578,-31-10 0,28 9 0,-23-8 0,8 4 0,-30-6 0,-13 0 0,-4 0 0,-2 2 0,-8 1 0,-1 2 0,-3-2 0,1 1 0,-3-1 0,1 3 0,0-1 0,-1 8 0,0-3 0,0 7 0,3-5 0,-2 8 0,2 2 0,-3 1 0,0 21 0,2-23 0,1 54 0,3-6 0,0 8 0,0 6 0,0-33 0,0 31 0,0-20 0,0 11 0,0-7 0,0-6 0,4 4 0,4 15 0,0-30 0,0 11 0,-1-25 0,-4 15 0,1-24 0,-1 16 0,-3-31 0,0 6 0,0-6 0,0-1 0,0 6 0,0-9 0,0 7 0,0-7 0,0 4 0,0-5 0,0 5 0,2-4 0,-1 4 0,4-1 0,-5 2 0,5-3 0,-4 2 0,4-1 0,-3-1 0,1-1 0,0-2 0,-6-2 0,0-1 0,-2-2 0,0 0 0,0 0 0,-6-3 0,2 3 0,-6-3 0,4 3 0,-22 0 0,-12 0 0,-17 0 0,-12 0 0,2 0 0,-3 0 0,-19 0-993,4 0 0,-2 0 993,35 0 0,-5 0 0,-14 0 0,-17 0 0,-3 0 0,8 0 0,12 0 0,4 0 0,-7 0 0,0 0 0,-10 0 0,-2 0 0,3 0 0,11 0 0,-25 0 0,5 0 0,4 0 0,-5 0 0,0 0 0,0 0 0,-1 0 0,4 0 0,18 0 0,2 0 0,-4 0 0,-1 0 0,-7 0 0,4 0 0,12 0 0,6 0 0,4 0-378,-11 0 0,-6 0 0,12 0 378,-15 0 0,0-1 0,3-2 0,19-1 0,4-1 0,2 1 0,4 0 0,-5 0 0,-1 0 0,-14 3 0,10 0 0,2-1 0,-4 2 0,-6 0 0,-4 0 0,-14 0 0,16 0 0,-11 0 0,11 0 0,-17 0 0,-6 0 0,6 0 0,30 0 0,-8 0 0,0 0 0,10 0 0,-3 0 0,-1 0 0,-3 0 0,-1 0 0,-2 0 0,-8 0 0,4 0 0,0 0 0,0 0 0,6 0 0,2 0 0,2 0 0,-1 0 0,2 0 0,11 0 1864,-29 0-1864,36 0 1256,-54 0-1256,38 0 0,-13-2 0,1 0 0,12 1 0,-8-2 0,0-1 0,15 3 0,-27-2 0,46 0 0,-24 2 0,23-2 0,-26 3 0,33 0 0,-17 0 0,18-3 0,-11 2 0,4-1 0,-6-1 0,5 2 0,2-2 0,9 0 0,0 2 0,-1-1 0,4 2 0,-7-6 0,5 5 0,-3-7 0,6 7 0,-10-7 0,9 6 0,-14-6 0,17 5 0,-13-3 0,12 0 0,-11 2 0,12-1 0,-13 4 0,15-4 0,-14 5 0,12-5 0,-12 1 0,12 1 0,-5 1 0,12 2 0,-2 0 0,3 0 0,0 0 0,0 0 0,2 2 0,1 1 0,2 4 0,0 6 0,0-1 0,0 7 0,3-4 0,0 5 0,3-1 0,1 0 0,-1 0 0,1 0 0,-4-3 0,0 3 0,0-7 0,-3 7 0,3-7 0,-3 6 0,0-5 0,0 5 0,0-5 0,0 24 0,0-11 0,0 10 0,0-16 0,-3 0 0,3-2 0,-6 3 0,3-3 0,-6 5 0,2-5 0,-1 4 0,5-11 0,-5 3 0,5-3 0,-3 0 0,4-6 0,2-3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5:00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24575,'8'2'0,"54"1"0,-13-3 0,7 0-1091,8 0 0,8 0 0,5 0 1091,3 0 0,4 0 0,6 0 0,3 0-1091,-12 0 1,4 0-1,3 0 1,1 0 0,0 0-1,-1 0 1091,-5 0 0,-2 0 0,0 0 0,2 0 0,6 0 0,8 0 0,-11 0 0,9 0 0,7 0 0,4 0 0,3 0 0,1 0 0,-1 0 0,-4 0 0,-6 0 0,-7 0 0,-10 0 257,13 0 1,-13 0-1,-6 0 1,6 0-1,13 0-257,-12 0 0,12 0 0,10 0 0,6 0 0,3 0 0,-1 0 0,-3 0 0,-6 0 0,-9 0 0,-14 0 0,-15 0 0,29 0 0,-10 0 0,-7 0 0,15 0 0,3 0 0,-10 0 0,-23 0 0,4 0 1087,9 0-1087,-58 0 1614,0 0 1,-15 0 0,2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8:49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24575,'10'0'0,"1"0"0,1 0 0,5 0 0,-4 0 0,15 0 0,4 0 0,7 0 0,54 0 0,9 0 0,-16 0 0,-7 0 0,13 0 0,-16 0 0,-10 0 0,32 0 0,-54 0 0,23 12 0,-10 1 0,4 5 0,-16-4 0,14-3 0,-14-3 0,34 7 0,-28-6 0,18-2 0,-22 0 0,24-6 0,-21 2 0,15-3 0,-9 0 0,-13 0 0,18-6 0,-19-5 0,9-4 0,-15 2 0,5-4 0,-10 6 0,22-3 0,-26 4 0,21 3 0,-29 3 0,17 1 0,-14 1 0,0 1 0,9-2 0,-12 3 0,5 0 0,-2 0 0,-4 0 0,0 0 0,-4 0 0,-3 0 0,-5 0 0,2 0 0,-3 0 0,3 0 0,-2 0 0,2 0 0,-3 0 0,0 0 0,0 0 0,-2 2 0,-1 4 0,1 3 0,-3 2 0,3 1 0,-3-1 0,0-2 0,0-4 0,0-3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8:58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24575,'10'0'0,"-1"0"0,4-5 0,8 3 0,12-3 0,9 5 0,7-9 0,-7 7 0,-9-12 0,-8 13 0,-15-5 0,-2 6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8:59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1 183 24575,'5'-32'0,"-1"-4"0,-4 3 0,0-2 0,0 1 0,0 22 0,0 20 0,0 21 0,0 42 0,0-21 0,15 35 0,-7-63 0,16 8 0,-17-30 0,1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8:59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10 163 24575,'-5'-1'0,"1"6"0,4 9 0,0 3 0,0 1 0,13 16 0,-5-20 0,23 6 0,-18-29 0,10-13 0,-9-5 0,-7-29 0,-15-4 0,-6 2 0,-9 18 0,9 28 0,4 12 0,5 4 0,-7-3 0,10 12 0,-6-7 0,8 25 0,0 16 0,0-15 0,0 4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8:59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24575,'26'0'0,"-1"0"0,0 0 0,15-15 0,24 1 0,18-19 0,-33 17 0,-3 2 0,7-6 0,-11 4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9:00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46 24575,'0'-18'0,"0"4"0,-8 5 0,2 4 0,-8 5 0,1 0 0,-1 0 0,-11 0 0,1 18 0,1-10 0,-2 34 0,33-1 0,-1-10 0,48 7 0,-16-43 0,9 5 0,-23-14 0,-10-1 0,-6 0 0,4-10 0,-11-13 0,-3 16 0,-1-9 0,-10 30 0,11 1 0,2 9 0,0 5 0,18 13 0,-9 0 0,18 16 0,21 24 0,-16-31 0,4 0 0,2 7 0,0-1 0,20 11 0,-47-10 0,-20-31 0,-31 12 0,22-22 0,-8 2 0,19-6 0,1-6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0:24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24575,'10'0'0,"-1"0"0,1 4 0,0 5 0,1 5 0,4 18 0,6 3 0,5 20 0,4 3 0,3 13-407,-4 1 407,-1 15 0,-21-25 0,-4 10 0,0-5 0,2-2 0,0 1-403,-3 3 1,-1 6 0,-4-10 402,-12 31-124,4-1 124,-11-44 0,14-6 0,4-40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9:00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24575,'13'0'0,"-3"0"0,3 0 0,-8 0 0,-1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9:01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24575,'22'0'0,"-2"0"0,-7-5 0,-6 3 0,1-3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9:01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24575,'5'0'0,"-1"0"0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9:01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24575,'25'0'0,"2"0"0,-8 0 0,-5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9:01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24575,'23'0'0,"-3"0"0,-15 0 0,-1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9:0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24575,'11'0'0,"-3"0"0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9:02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0 329 24575,'12'-16'0,"-10"-6"0,28-17 0,-25-3 0,14-16 0,-19 1 0,0 6 0,0 15 0,0 28 0,0 21 0,0 27 0,0 10 0,-9 43 0,6-29 0,2 36 0,25-69 0,-10 7 0,9-38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9:03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57 24575,'0'20'0,"-10"16"0,8 15 0,-7 6 0,16-8 0,44 7 0,-17-33 0,32-9 0,-35-36 0,0-72 0,-15 16 0,-13-20 0,-20 50 0,-12 25 0,-5 26 0,-3 7 0,3 17 0,-14 28 0,21-14 0,-8 12 0,18-20 0,8-14 0,1-4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9:17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0 387 24575,'8'-11'0,"11"-12"0,24-7 0,12-17 0,20-7 0,2-4 0,-13 20 0,-5 4 0,-25 11 0,-29 23 0,-80 43 0,20-9 0,-8 5 0,8-5 0,-15 9 0,7-5 0,22-8 0,47-24 0,15-19 0,36-12 0,22-22 0,5-7 0,-31 23 0,1-1-613,31-21 0,-8 6 613,-26 22 0,-27 16 0,-47 36 0,-18 14 0,-9 6 0,3-8 0,-2 0 0,-20 20 0,5-6 0,13-13 0,25-25 0,71-44 0,6-15 0,26-9 0,-15 4 0,-26 24 0,-12 6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9:34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10 265 24575,'-10'0'0,"17"0"0,-4 0 0,14 0 0,-7 0 0,-1 0 0,0 0 0,17-5 0,-9 3 0,64-18 0,-44 16 0,56-11 0,-27 15 0,-10 0 0,14-8 0,-28 6 0,6-7 0,1-4 0,14 10 0,-17-18 0,31 19 0,-10-14 0,9 14 0,10-17 0,-14 17 0,1-18 0,-22 13 0,5 2 0,7-6 0,4 0 0,4 5 0,0-1 0,-7-3 0,0 1 0,0 8 0,0 0 0,-6-3 0,-1-2 0,1 1 0,2 0 0,16 4 0,-2 0 0,15-9-292,-31 9 1,-1 2 291,23-1 0,-23-1 0,1 2 0,38 9 0,-23-8 0,-1-1 0,22 9 0,-39-10 0,-2 0 0,27 11 0,-25-10 0,5 0 0,16 8 0,1 2 0,-12-4 0,1-1 0,19 0 0,-5 1 0,-2 3 0,4-5 0,0 0 0,0 7 0,1-7 0,-3 2 0,-15 11 0,19-15 0,-7 14 0,22-6 0,-11-1 0,-31-5 0,-6-1 0,-12 1 0,13-3 0,-41 3 0,1-5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0:25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24575,'9'0'0,"1"0"0,-1 0 0,1 8 0,-4-2 0,7 8 0,-11-4 0,6 0 0,-8 3 0,0-2 0,0 13 0,-4-11 0,3 8 0,-8-12 0,8-4 0,-3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9:42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24575,'5'8'0,"6"9"0,-9 16 0,6 16 0,-8 8 0,0 7 0,7-14 0,6 8 0,2-28 0,6 3 0,1-24 0,5-4 0,-3-13 0,-2-6 0,-5-8 0,-10-9 0,4 12 0,-11-2 0,0 30 0,0 6 0,19 27 0,5 36 0,0-35 0,3 2 0,0 10 0,-2 3 0,-4-2 0,1-1 0,19 22 0,-28 0 0,0-35 0,-13 13 0,0-18 0,-5 4 0,-1-20 0,-13-3 0,4-12 0,-12 2 0,16-8 0,-1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9:43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24575,'-6'10'0,"2"3"0,4 8 0,0 5 0,0 8 0,8-1 0,-1 8 0,2-13 0,0 1 0,-8-20 0,3-5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9:43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24575,'0'-5'0,"0"1"0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9:44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0 242 24575,'0'-7'0,"0"-7"0,0-23 0,0-5 0,0 7 0,0 7 0,59 88 0,-45-32 0,21 15 0,-4 1 0,-29-17 0,5-3 0,-7-10 0,0-9 0,0-30 0,-10-64 0,16 19 0,-2-21 0,23 59 0,13 23 0,-12 1 0,16 25 0,-27-9 0,13 33 0,-11-21 0,-5 6 0,-2-17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9:44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1 508 24575,'13'10'0,"1"1"0,11-4 0,8-2 0,9-5 0,0-8 0,16-48 0,-35-15 0,-11 3 0,-7-2 0,-23-27 0,-7 39 0,-3 8 0,-3 14 0,-22 10 0,41 41 0,-25 24 0,32 25 0,-2 18 0,-2 21 0,5-8 0,8-10 0,4 3-886,0 0 0,1 14 1,3-1-1,2-16 886,8-7 0,6-5-502,7 0 1,5 4 0,-3-11 501,-11-21 0,-1-4 0,12 9 0,-7-8 0,-22-27 0,-8-10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9:44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1 209 24575,'26'0'0,"6"0"0,1 0 0,16-10 0,15-2 0,-20-8 0,1-5 0,34-29 0,-9 0 0,-38 21 0,-22 36 0,-10 20 0,0 10 0,7 1 0,-5-8 0,23 4 0,-13-15 0,8 3 0,-4-12 0,-14-2 0,6-4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9:45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24575,'8'-10'0,"-6"1"0,6 9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9:45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24575,'10'7'0,"2"0"0,-11 16 0,12 7 0,-11 12 0,14 14 0,-14-22 0,5-12 0,-7-41 0,0-30 0,12-6 0,3 0 0,-5-1 0,26-24 0,-30 88 0,19 7 0,-13 11 0,15 6 0,-18 1 0,17 11 0,-17-15 0,19 2 0,-16-18 0,9-7 0,-6-8 0,26-30 0,-19 4 0,6-29 0,-20 14 0,-8 11 0,0 17 0,0 34 0,9 23 0,-7 15 0,21 0 0,-20-1 0,23-12 0,-23-10 0,18-9 0,-19-16 0,6-4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9:4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24575,'5'-5'0,"0"1"0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9:46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24575,'11'6'0,"1"14"0,10 25 0,5 26 0,3 17-1328,-14-37 0,-1 3 1328,1 9 0,-1 5 0,-3 17 0,1 3 0,13 7 0,-1-4 0,-15-24 0,1-6 0,26 29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0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24575,'5'4'0,"3"-3"0,-7 3 0,4-4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9:09:46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 24575,'9'0'0,"6"8"0,39-7 0,5 7 0,20-8 0,1-15 0,8-11 0,-12-29 0,-17 10 0,-27-2 0,-25 18 0,-7 10 0,-4 5 0,-16 50 0,-4 19 0,10-9 0,-11 15 0,7 4 0,39 6 0,-10-30 0,16 10 0,-17-42 0,-4-9 0,-2-1 0,-4-4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0:55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6 24575,'-4'-6'0,"-3"10"0,-3 2 0,-1 11 0,0-3 0,-12 33 0,4-2 0,-9 34 0,14-27 0,0 4 0,-2 7 0,2 5 0,9 7 0,5 8 0,5-6 0,9 9 0,5-3-566,5 14 1,8-11 565,5-41 0,0-10 0,-6-5 0,-7-11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28:02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24575,'9'8'0,"6"-7"0,32 7 0,10-8 0,1 5 0,6 0 0,3-3 0,1-1-742,1 5 0,1-1 742,-2-5 0,0 0 0,13 1 0,-1-2 0,-16-5 0,5 0 0,19 5 0,10 1 0,-15-1 0,-32-5 0,-2 0 180,37 7 0,-16 3-180,-55-3 0,-10 3 0,-3-4 0,-10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0:57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24575,'5'-6'0,"0"6"0,4 1 0,1 4 0,-5-1 0,3-3 0,-7 7 0,7-3 0,-7 5 0,8-1 0,4 18 0,-2-17 0,2 16 0,-3-17 0,-9 5 0,9 0 0,-5 12 0,0-14 0,-1 14 0,0-15 0,-3 15 0,8-14 0,-8 18 0,3-8 0,0-2 0,-3 0 0,3 5 0,-4-12 0,0 17 0,0-20 0,0 8 0,0-4 0,0 8 0,0-7 0,0 3 0,0-5 0,0 1 0,0 4 0,0-4 0,0-1 0,0-4 0,0 1 0,-4-5 0,3 3 0,-3 1 0,4 5 0,0 4 0,0 0 0,0 7 0,-5-6 0,3 6 0,-3-11 0,5 3 0,-4-7 0,3 3 0,-8-3 0,8-1 0,-3 0 0,0-3 0,3 2 0,-3-3 0,4 0 0,0-1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3:22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24575,'4'0'0,"-2"0"0,11 0 0,-4 0 0,5 0 0,-4 0 0,3 0 0,-4 0 0,1 0 0,3 0 0,9 0 0,7 0 0,-5 0 0,-3 0 0,-11 0 0,3 0 0,1 0 0,11 0 0,-10 0 0,5 0 0,-10 0 0,-1-4 0,1 3 0,-1-3 0,0 4 0,4 0 0,2 0 0,9 0 0,-8 0 0,4 0 0,-11 0 0,9-5 0,-7 4 0,11-3 0,-11 4 0,2 0 0,1 0 0,12 0 0,3-5 0,3 4 0,1-5 0,-7-1 0,7 5 0,1-6 0,-1 8 0,15-7 0,-11 5 0,33-5 0,-25-2 0,34 7 0,-27-7 0,20 2 0,-29 5 0,35-6 0,-37 8 0,36-7 0,-46 5 0,39-5 0,-38 7 0,40 0 0,-35-8 0,41 6 0,-30-5 0,17 7 0,-24 0 0,-7 0 0,6 0 0,-5 0 0,5 0 0,-14 0 0,29 0 0,-30 0 0,22 0 0,-29 0 0,24 5 0,-18-3 0,13 3 0,-23-5 0,-5 0 0,4 0 0,-2 0 0,6 5 0,4-3 0,-5 3 0,8-5 0,-10 0 0,4 0 0,-1 0 0,1 0 0,-4 0 0,-1 0 0,-7 4 0,-2 1 0,0 0 0,-3 4 0,-5-8 0,2 3 0,-6-4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4:01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24575,'7'11'0,"0"-6"0,6 5 0,7-9 0,45 3 0,-5-3 0,7-2 0,4-7 0,3-1 0,12 7 0,6-1 0,-2-5 0,6-4 0,-6 4-277,-2 6 0,6 1 277,-14-3 0,13-1 0,5-1 0,-4 1 0,-13 1-1102,-8 3 1,-10 0 0,6 0 1101,10-1 0,8-2 0,-1 1 0,-10 0 0,9 3 0,-3 0-588,-4 0 1,5 0-1,-9 0 588,-12 0 0,-3 0 0,27-1 0,-15 2 0,-49 4 0,-9-4 0,-9 3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4:2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272 735 24575,'10'-4'0,"2"3"0,-11-11 0,3 6 0,-4-8 0,0 5 0,-23-2 0,-5 6 0,-15-1 0,-1 19 0,-23 43 0,30-16 0,-13 24 0,43-43 0,18 3 0,7-16 0,47 7 0,-8-35 0,-3-1 0,-1-7 0,11-41 0,-19-6 0,-8-9 0,-20 22 0,-6-3 0,0-1 0,-1-6 0,-3 4 0,-6-7 0,-2 7 0,1 11 0,0 10 0,0 17 0,0 75 0,0 50 0,0-34 0,0 5-1021,0 30 1,0 1 1020,0-24 0,0-3 0,-3 13 0,6-8-160,21-6 160,-4-28 0,8-21 0,-13-12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4:2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8 24575,'-14'13'0,"4"-5"0,-3 10 0,2-5 0,6-2 0,-1 5 0,6 14 0,9-7 0,52-6 0,-23-18 0,36-21 0,-46-12 0,-14 9 0,-8-10 0,-11 21 0,-20-5 0,11 13 0,-30 26 0,34-8 0,6 27 0,38-23 0,27-5 0,-23-2 0,-3-9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4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28 24575,'-11'-10'0,"5"-2"0,-3 11 0,-7-3 0,4 4 0,-21 17 0,7 0 0,-13 17 0,6-7 0,8 5 0,7 3 0,12-10 0,23 1 0,3-20 0,22-1 0,28-18 0,-34 10 0,27-1 0,-48 14 0,0 8 0,-8 8 0,-2-6 0,-5 5 0,-8-9 0,-34 11 0,16-17 0,-16-7 0,34-6 0,8-12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4:26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6 24575,'5'-6'0,"-1"7"0,-4 34 0,0 15 0,-10 30 0,3-12 0,0 9 0,-1-4 0,0 7 0,-1-4 0,-3 12 0,0-2 0,6-11 0,1 2 0,-2-17 0,-4-15 0,7-4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4:27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24575,'50'40'0,"-4"-1"0,-12-37 0,-1 6 0,3-26 0,0 1 0,-9-12 0,-3 6 0,-17 9 0,-15 23 0,5 20 0,-18 11 0,19 8 0,-5-7 0,12-13 0,1 1 0,8-20 0,7-5 0,12-17 0,11-9 0,8-15 0,-1-30 0,-13 16 0,-14-20 0,-16 36 0,-8 7 0,0 23 0,0 39 0,0 2 0,0 14 0,0-21 0,0-12 0,4-7 0,-3 0 0,4-6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4:27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0 404 24575,'4'9'0,"-3"7"0,11-14 0,1 17 0,6-16 0,9 8 0,-2-11 0,25-13 0,-11-3 0,20-19 0,-3-35 0,-31 7 0,-3 0 0,15-17 0,-28 24 0,-11 12 0,-9 33 0,-4 4 0,-3 2 0,5 13 0,-11 52 0,-2 4 0,9 20 0,3 7 0,3-27 0,1 4-318,0 10 0,1 9 1,2-4 317,4 8 0,1-3 0,-5 3 0,1-6 0,4-18 0,2-12 0,-1-19 0,0-7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7T07:34:27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24575,'13'-5'0,"15"-8"0,14 1 0,15-8 0,14-7 0,-33 13 0,-3-1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B128-E09D-491C-B840-DB8C264A8EFA}" type="datetimeFigureOut">
              <a:rPr lang="en-US" smtClean="0"/>
              <a:pPr/>
              <a:t>5/7/21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33B76D3C-739A-4E89-910F-4DF747FC0F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203704" y="2798064"/>
            <a:ext cx="5916168" cy="1216152"/>
          </a:xfrm>
        </p:spPr>
        <p:txBody>
          <a:bodyPr wrap="square" lIns="0" tIns="0" rIns="0" bIns="0" anchor="t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2203704" y="4123943"/>
            <a:ext cx="5907024" cy="1078992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4C418BDD-50A7-49EE-BE38-1E2FA9491B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2598" y="2900170"/>
            <a:ext cx="713387" cy="98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2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Dark Ai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>
            <a:extLst>
              <a:ext uri="{FF2B5EF4-FFF2-40B4-BE49-F238E27FC236}">
                <a16:creationId xmlns:a16="http://schemas.microsoft.com/office/drawing/2014/main" id="{6C1404A5-D751-44E8-A1EF-86A7487035A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rgbClr val="2C2C2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/>
            <a:endParaRPr lang="en-US" sz="3600">
              <a:solidFill>
                <a:srgbClr val="FFFFFF"/>
              </a:solidFill>
              <a:latin typeface="+mj-lt"/>
              <a:ea typeface="+mj-ea"/>
              <a:cs typeface="+mj-cs"/>
              <a:sym typeface="Helvetica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36082-D3B5-402C-ABA5-5DEE95E7A59D}"/>
              </a:ext>
            </a:extLst>
          </p:cNvPr>
          <p:cNvSpPr/>
          <p:nvPr userDrawn="1"/>
        </p:nvSpPr>
        <p:spPr>
          <a:xfrm>
            <a:off x="0" y="6446520"/>
            <a:ext cx="12192000" cy="4114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E00DCC-89B9-4A09-ADE9-3A28FF8E4E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1915" y="6578695"/>
            <a:ext cx="566079" cy="14713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88392BB-501D-4401-A873-9E3019BEC865}"/>
              </a:ext>
            </a:extLst>
          </p:cNvPr>
          <p:cNvSpPr txBox="1">
            <a:spLocks/>
          </p:cNvSpPr>
          <p:nvPr userDrawn="1"/>
        </p:nvSpPr>
        <p:spPr>
          <a:xfrm>
            <a:off x="9302847" y="6560363"/>
            <a:ext cx="2599605" cy="27432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 baseline="0">
                <a:solidFill>
                  <a:srgbClr val="CFCFCE"/>
                </a:solidFill>
                <a:latin typeface="Adobe Clean ExtraBold" panose="020B05030204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>
                <a:solidFill>
                  <a:srgbClr val="6E6E6E"/>
                </a:solidFill>
                <a:latin typeface="Adobe Clean" panose="020B0503020404020204" pitchFamily="34" charset="0"/>
              </a:rPr>
              <a:t>© 2021 Adobe. All Rights Reserved. Adobe Confidential.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" tIns="45720" rIns="45720" bIns="4572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435608"/>
            <a:ext cx="11585448" cy="4590288"/>
          </a:xfrm>
        </p:spPr>
        <p:txBody>
          <a:bodyPr/>
          <a:lstStyle>
            <a:lvl1pPr>
              <a:spcBef>
                <a:spcPts val="1800"/>
              </a:spcBef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1pPr>
            <a:lvl2pPr>
              <a:spcBef>
                <a:spcPts val="1800"/>
              </a:spcBef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2pPr>
            <a:lvl3pPr>
              <a:spcBef>
                <a:spcPts val="1800"/>
              </a:spcBef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3pPr>
            <a:lvl4pPr>
              <a:spcBef>
                <a:spcPts val="1800"/>
              </a:spcBef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4pPr>
            <a:lvl5pPr>
              <a:spcBef>
                <a:spcPts val="1800"/>
              </a:spcBef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0890" y="6565990"/>
            <a:ext cx="4324081" cy="18118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9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768E917F-4C4F-4D78-BB75-6B03BEB2D2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  <a:solidFill>
            <a:srgbClr val="EB1000"/>
          </a:solidFill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480A603-EAD6-4EF0-83FC-9CEC50D9993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07700" y="2759988"/>
            <a:ext cx="973426" cy="133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7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ight&#10;&#10;Description automatically generated">
            <a:extLst>
              <a:ext uri="{FF2B5EF4-FFF2-40B4-BE49-F238E27FC236}">
                <a16:creationId xmlns:a16="http://schemas.microsoft.com/office/drawing/2014/main" id="{6E4F79F1-D0B4-47D5-8949-FBE94111B9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95528" y="2798064"/>
            <a:ext cx="5907024" cy="1399032"/>
          </a:xfrm>
        </p:spPr>
        <p:txBody>
          <a:bodyPr wrap="square" lIns="0" tIns="0" rIns="0" bIns="0" anchor="t" anchorCtr="0">
            <a:noAutofit/>
          </a:bodyPr>
          <a:lstStyle>
            <a:lvl1pPr>
              <a:defRPr sz="3600">
                <a:solidFill>
                  <a:srgbClr val="EB1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009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light&#10;&#10;Description automatically generated">
            <a:extLst>
              <a:ext uri="{FF2B5EF4-FFF2-40B4-BE49-F238E27FC236}">
                <a16:creationId xmlns:a16="http://schemas.microsoft.com/office/drawing/2014/main" id="{3A27C8B7-98BC-4CD6-B3CF-51328C3339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95528" y="2798064"/>
            <a:ext cx="5907024" cy="1399032"/>
          </a:xfrm>
        </p:spPr>
        <p:txBody>
          <a:bodyPr wrap="square" lIns="0" tIns="0" rIns="0" bIns="0" anchor="t" anchorCtr="0">
            <a:noAutofit/>
          </a:bodyPr>
          <a:lstStyle>
            <a:lvl1pPr>
              <a:defRPr sz="3600">
                <a:solidFill>
                  <a:srgbClr val="EB1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829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F3AC819-F530-40C9-A766-72AA783EB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95528" y="2798064"/>
            <a:ext cx="5907024" cy="1399032"/>
          </a:xfrm>
        </p:spPr>
        <p:txBody>
          <a:bodyPr wrap="square" lIns="0" tIns="0" rIns="0" bIns="0" anchor="t" anchorCtr="0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546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Dar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58EEE7F-0049-4097-A2ED-ECC4037507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95528" y="2798064"/>
            <a:ext cx="5907024" cy="1399032"/>
          </a:xfrm>
        </p:spPr>
        <p:txBody>
          <a:bodyPr wrap="square" lIns="0" tIns="0" rIns="0" bIns="0" anchor="t" anchorCtr="0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391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hite -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" tIns="45720" rIns="45720" bIns="45720"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45720" tIns="45720" rIns="45720" bIns="4572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ck -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rgbClr val="2C2C2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/>
            <a:endParaRPr lang="en-US" sz="3600">
              <a:solidFill>
                <a:srgbClr val="FFFFFF"/>
              </a:solidFill>
              <a:latin typeface="+mj-lt"/>
              <a:ea typeface="+mj-ea"/>
              <a:cs typeface="+mj-cs"/>
              <a:sym typeface="Helvetica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91EAC9-E1FB-47C8-99DA-33D1276A588E}"/>
              </a:ext>
            </a:extLst>
          </p:cNvPr>
          <p:cNvSpPr/>
          <p:nvPr userDrawn="1"/>
        </p:nvSpPr>
        <p:spPr>
          <a:xfrm>
            <a:off x="0" y="6446520"/>
            <a:ext cx="12192000" cy="4114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dobe">
            <a:extLst>
              <a:ext uri="{FF2B5EF4-FFF2-40B4-BE49-F238E27FC236}">
                <a16:creationId xmlns:a16="http://schemas.microsoft.com/office/drawing/2014/main" id="{9141CC4C-7C4C-4702-B363-52863C7010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1915" y="6578695"/>
            <a:ext cx="566079" cy="147131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389DDB37-32C2-46C5-BB3D-0706817D5849}"/>
              </a:ext>
            </a:extLst>
          </p:cNvPr>
          <p:cNvSpPr txBox="1">
            <a:spLocks/>
          </p:cNvSpPr>
          <p:nvPr userDrawn="1"/>
        </p:nvSpPr>
        <p:spPr>
          <a:xfrm>
            <a:off x="9302847" y="6560363"/>
            <a:ext cx="2599605" cy="27432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 baseline="0">
                <a:solidFill>
                  <a:srgbClr val="CFCFCE"/>
                </a:solidFill>
                <a:latin typeface="Adobe Clean ExtraBold" panose="020B05030204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>
                <a:solidFill>
                  <a:srgbClr val="6E6E6E"/>
                </a:solidFill>
                <a:latin typeface="Adobe Clean" panose="020B0503020404020204" pitchFamily="34" charset="0"/>
              </a:rPr>
              <a:t>© 2021 Adobe. All Rights Reserved. Adobe Confidential.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" tIns="45720" rIns="45720" bIns="4572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192212"/>
            <a:ext cx="11579384" cy="5248276"/>
          </a:xfrm>
        </p:spPr>
        <p:txBody>
          <a:bodyPr lIns="45720" tIns="45720" rIns="45720" bIns="4572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3C625-D009-4CBF-8206-AF0AFEEC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6CFA1-5786-4E33-8FBD-41717C94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2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B9ADD37C-2727-4A40-9CE0-0724FC52E6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95528" y="914400"/>
            <a:ext cx="8010144" cy="585216"/>
          </a:xfrm>
        </p:spPr>
        <p:txBody>
          <a:bodyPr wrap="square" lIns="0" tIns="0" rIns="0" bIns="0" anchor="t" anchorCtr="0">
            <a:noAutofit/>
          </a:bodyPr>
          <a:lstStyle>
            <a:lvl1pPr>
              <a:defRPr sz="3600">
                <a:solidFill>
                  <a:srgbClr val="EB1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9631ABC-0F20-4732-9A2E-F2D10704DBF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95337" y="1920240"/>
            <a:ext cx="8010144" cy="3858768"/>
          </a:xfrm>
        </p:spPr>
        <p:txBody>
          <a:bodyPr lIns="0" tIns="0" rIns="0" bIns="0"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Light Ai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" tIns="45720" rIns="45720" bIns="45720"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431924"/>
            <a:ext cx="11582479" cy="4593971"/>
          </a:xfrm>
        </p:spPr>
        <p:txBody>
          <a:bodyPr/>
          <a:lstStyle>
            <a:lvl1pPr>
              <a:spcBef>
                <a:spcPts val="1800"/>
              </a:spcBef>
              <a:defRPr>
                <a:latin typeface="+mn-lt"/>
              </a:defRPr>
            </a:lvl1pPr>
            <a:lvl2pPr>
              <a:spcBef>
                <a:spcPts val="1800"/>
              </a:spcBef>
              <a:defRPr>
                <a:latin typeface="+mn-lt"/>
              </a:defRPr>
            </a:lvl2pPr>
            <a:lvl3pPr>
              <a:spcBef>
                <a:spcPts val="1800"/>
              </a:spcBef>
              <a:defRPr>
                <a:latin typeface="+mn-lt"/>
              </a:defRPr>
            </a:lvl3pPr>
            <a:lvl4pPr>
              <a:spcBef>
                <a:spcPts val="1800"/>
              </a:spcBef>
              <a:defRPr>
                <a:latin typeface="+mn-lt"/>
              </a:defRPr>
            </a:lvl4pPr>
            <a:lvl5pPr>
              <a:spcBef>
                <a:spcPts val="1800"/>
              </a:spcBef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6697" y="6528875"/>
            <a:ext cx="187408" cy="25805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0890" y="6565990"/>
            <a:ext cx="4324081" cy="181185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rgbClr val="80808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1879" y="6572445"/>
            <a:ext cx="565068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r">
              <a:defRPr sz="800">
                <a:solidFill>
                  <a:srgbClr val="808080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21" y="287507"/>
            <a:ext cx="11579384" cy="674518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21" y="1192212"/>
            <a:ext cx="11579384" cy="5029200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B6B79020-5584-4269-94C4-D19498B57D19}"/>
              </a:ext>
            </a:extLst>
          </p:cNvPr>
          <p:cNvSpPr txBox="1">
            <a:spLocks/>
          </p:cNvSpPr>
          <p:nvPr userDrawn="1"/>
        </p:nvSpPr>
        <p:spPr>
          <a:xfrm>
            <a:off x="9302847" y="6560363"/>
            <a:ext cx="2599605" cy="27432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 baseline="0">
                <a:solidFill>
                  <a:srgbClr val="CFCFCE"/>
                </a:solidFill>
                <a:latin typeface="Adobe Clean ExtraBold" panose="020B05030204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>
                <a:solidFill>
                  <a:srgbClr val="808080"/>
                </a:solidFill>
                <a:latin typeface="Adobe Clean" panose="020B0503020404020204" pitchFamily="34" charset="0"/>
              </a:rPr>
              <a:t>© 2021 Adobe. All Rights Reserved. Adobe Confidential.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A64515C-328B-4551-BE77-F064F3709106}"/>
              </a:ext>
            </a:extLst>
          </p:cNvPr>
          <p:cNvSpPr txBox="1"/>
          <p:nvPr userDrawn="1"/>
        </p:nvSpPr>
        <p:spPr>
          <a:xfrm>
            <a:off x="2966246" y="-552841"/>
            <a:ext cx="16350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1/4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F79B6FC-246B-452A-B1E0-51F12110C936}"/>
              </a:ext>
            </a:extLst>
          </p:cNvPr>
          <p:cNvSpPr txBox="1"/>
          <p:nvPr userDrawn="1"/>
        </p:nvSpPr>
        <p:spPr>
          <a:xfrm>
            <a:off x="6007572" y="-552841"/>
            <a:ext cx="18274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2/4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3360E26-7522-4BFD-BC60-2D055A888CA5}"/>
              </a:ext>
            </a:extLst>
          </p:cNvPr>
          <p:cNvSpPr txBox="1"/>
          <p:nvPr userDrawn="1"/>
        </p:nvSpPr>
        <p:spPr>
          <a:xfrm>
            <a:off x="9045283" y="-552841"/>
            <a:ext cx="18434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3/4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B2B674F-BED9-47C2-A3B4-2B770DCABFF2}"/>
              </a:ext>
            </a:extLst>
          </p:cNvPr>
          <p:cNvSpPr txBox="1"/>
          <p:nvPr userDrawn="1"/>
        </p:nvSpPr>
        <p:spPr>
          <a:xfrm>
            <a:off x="-497400" y="3737819"/>
            <a:ext cx="15709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1/2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EBAA9C1-8D93-4BFD-BAA1-A41029DEBD60}"/>
              </a:ext>
            </a:extLst>
          </p:cNvPr>
          <p:cNvCxnSpPr>
            <a:cxnSpLocks/>
          </p:cNvCxnSpPr>
          <p:nvPr userDrawn="1"/>
        </p:nvCxnSpPr>
        <p:spPr>
          <a:xfrm>
            <a:off x="8125884" y="-336411"/>
            <a:ext cx="0" cy="236135"/>
          </a:xfrm>
          <a:prstGeom prst="line">
            <a:avLst/>
          </a:prstGeom>
          <a:ln w="12700">
            <a:solidFill>
              <a:srgbClr val="C8C1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0184435-8E60-45C1-AE29-17BBEFEA5932}"/>
              </a:ext>
            </a:extLst>
          </p:cNvPr>
          <p:cNvCxnSpPr>
            <a:cxnSpLocks/>
          </p:cNvCxnSpPr>
          <p:nvPr userDrawn="1"/>
        </p:nvCxnSpPr>
        <p:spPr>
          <a:xfrm>
            <a:off x="4066279" y="-336411"/>
            <a:ext cx="0" cy="236135"/>
          </a:xfrm>
          <a:prstGeom prst="line">
            <a:avLst/>
          </a:prstGeom>
          <a:ln w="12700">
            <a:solidFill>
              <a:srgbClr val="C8C1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14B0A09D-3CAA-4F1B-82CE-AF3F795BA52C}"/>
              </a:ext>
            </a:extLst>
          </p:cNvPr>
          <p:cNvSpPr txBox="1"/>
          <p:nvPr userDrawn="1"/>
        </p:nvSpPr>
        <p:spPr>
          <a:xfrm>
            <a:off x="8038861" y="-552841"/>
            <a:ext cx="17793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rgbClr val="A185B6"/>
                </a:solidFill>
                <a:latin typeface="+mj-lt"/>
              </a:rPr>
              <a:t>2/3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71B097D-1675-4E32-8EFB-5A531BBB9EDC}"/>
              </a:ext>
            </a:extLst>
          </p:cNvPr>
          <p:cNvSpPr txBox="1"/>
          <p:nvPr userDrawn="1"/>
        </p:nvSpPr>
        <p:spPr>
          <a:xfrm>
            <a:off x="3995130" y="-552841"/>
            <a:ext cx="15869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rgbClr val="A185B6"/>
                </a:solidFill>
                <a:latin typeface="+mj-lt"/>
              </a:rPr>
              <a:t>1/3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E27F856-DAE5-494B-98BB-220F649A3807}"/>
              </a:ext>
            </a:extLst>
          </p:cNvPr>
          <p:cNvCxnSpPr>
            <a:cxnSpLocks/>
          </p:cNvCxnSpPr>
          <p:nvPr userDrawn="1"/>
        </p:nvCxnSpPr>
        <p:spPr>
          <a:xfrm>
            <a:off x="3047206" y="-336411"/>
            <a:ext cx="0" cy="236135"/>
          </a:xfrm>
          <a:prstGeom prst="line">
            <a:avLst/>
          </a:prstGeom>
          <a:ln w="12700">
            <a:solidFill>
              <a:srgbClr val="C1D4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F5478E3-B63F-47B4-AF8A-14C4CACBCD3F}"/>
              </a:ext>
            </a:extLst>
          </p:cNvPr>
          <p:cNvCxnSpPr>
            <a:cxnSpLocks/>
          </p:cNvCxnSpPr>
          <p:nvPr userDrawn="1"/>
        </p:nvCxnSpPr>
        <p:spPr>
          <a:xfrm>
            <a:off x="6094412" y="-336411"/>
            <a:ext cx="0" cy="236135"/>
          </a:xfrm>
          <a:prstGeom prst="line">
            <a:avLst/>
          </a:prstGeom>
          <a:ln w="12700">
            <a:solidFill>
              <a:srgbClr val="C1D4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1A175582-2488-4D5A-8D03-8CD73C93E6D1}"/>
              </a:ext>
            </a:extLst>
          </p:cNvPr>
          <p:cNvCxnSpPr>
            <a:cxnSpLocks/>
          </p:cNvCxnSpPr>
          <p:nvPr userDrawn="1"/>
        </p:nvCxnSpPr>
        <p:spPr>
          <a:xfrm>
            <a:off x="9141618" y="-336411"/>
            <a:ext cx="0" cy="236135"/>
          </a:xfrm>
          <a:prstGeom prst="line">
            <a:avLst/>
          </a:prstGeom>
          <a:ln w="12700">
            <a:solidFill>
              <a:srgbClr val="C1D4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1188983-BAB0-4F17-96EA-41E6B55B3D1E}"/>
              </a:ext>
            </a:extLst>
          </p:cNvPr>
          <p:cNvCxnSpPr>
            <a:cxnSpLocks/>
          </p:cNvCxnSpPr>
          <p:nvPr userDrawn="1"/>
        </p:nvCxnSpPr>
        <p:spPr>
          <a:xfrm>
            <a:off x="-316728" y="3814763"/>
            <a:ext cx="229387" cy="0"/>
          </a:xfrm>
          <a:prstGeom prst="line">
            <a:avLst/>
          </a:prstGeom>
          <a:ln w="12700">
            <a:solidFill>
              <a:srgbClr val="C1D4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ABAE5D75-3212-432F-AAC6-B51030C68AFD}"/>
              </a:ext>
            </a:extLst>
          </p:cNvPr>
          <p:cNvSpPr txBox="1"/>
          <p:nvPr userDrawn="1"/>
        </p:nvSpPr>
        <p:spPr>
          <a:xfrm>
            <a:off x="135890" y="-549443"/>
            <a:ext cx="2320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>
                <a:solidFill>
                  <a:schemeClr val="bg1">
                    <a:lumMod val="65000"/>
                  </a:schemeClr>
                </a:solidFill>
                <a:latin typeface="+mj-lt"/>
              </a:rPr>
              <a:t>Turn on Guides to see the custom grid.</a:t>
            </a:r>
            <a:br>
              <a:rPr lang="en-US" sz="80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800">
                <a:solidFill>
                  <a:schemeClr val="bg1">
                    <a:lumMod val="65000"/>
                  </a:schemeClr>
                </a:solidFill>
                <a:latin typeface="+mn-lt"/>
              </a:rPr>
              <a:t>Mac: Control-option-command-G</a:t>
            </a:r>
            <a:br>
              <a:rPr lang="en-US" sz="800">
                <a:solidFill>
                  <a:schemeClr val="bg1">
                    <a:lumMod val="65000"/>
                  </a:schemeClr>
                </a:solidFill>
                <a:latin typeface="+mn-lt"/>
              </a:rPr>
            </a:br>
            <a:r>
              <a:rPr lang="en-US" sz="800">
                <a:solidFill>
                  <a:schemeClr val="bg1">
                    <a:lumMod val="65000"/>
                  </a:schemeClr>
                </a:solidFill>
                <a:latin typeface="+mn-lt"/>
              </a:rPr>
              <a:t>Win: Alt-F9 (or Alt-Fn-F9 on some laptops)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50C956DE-1845-43C5-9CFF-1FA78D6952A7}"/>
              </a:ext>
            </a:extLst>
          </p:cNvPr>
          <p:cNvSpPr/>
          <p:nvPr userDrawn="1"/>
        </p:nvSpPr>
        <p:spPr>
          <a:xfrm>
            <a:off x="12335461" y="1589"/>
            <a:ext cx="68541" cy="1192212"/>
          </a:xfrm>
          <a:prstGeom prst="rect">
            <a:avLst/>
          </a:prstGeom>
          <a:solidFill>
            <a:srgbClr val="E0E0E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l">
              <a:spcBef>
                <a:spcPts val="1200"/>
              </a:spcBef>
            </a:pPr>
            <a:endParaRPr lang="en-US" sz="14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DBF8FF7-0774-4571-8763-A0D624934807}"/>
              </a:ext>
            </a:extLst>
          </p:cNvPr>
          <p:cNvSpPr/>
          <p:nvPr userDrawn="1"/>
        </p:nvSpPr>
        <p:spPr>
          <a:xfrm>
            <a:off x="12335461" y="6440488"/>
            <a:ext cx="68541" cy="417512"/>
          </a:xfrm>
          <a:prstGeom prst="rect">
            <a:avLst/>
          </a:prstGeom>
          <a:solidFill>
            <a:srgbClr val="E0E0E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l">
              <a:spcBef>
                <a:spcPts val="1200"/>
              </a:spcBef>
            </a:pPr>
            <a:endParaRPr lang="en-US" sz="14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EE9D02B-518C-42CD-956B-2AEF6B675D51}"/>
              </a:ext>
            </a:extLst>
          </p:cNvPr>
          <p:cNvSpPr/>
          <p:nvPr userDrawn="1"/>
        </p:nvSpPr>
        <p:spPr>
          <a:xfrm>
            <a:off x="12335461" y="1193799"/>
            <a:ext cx="68541" cy="52482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l">
              <a:spcBef>
                <a:spcPts val="1200"/>
              </a:spcBef>
            </a:pPr>
            <a:endParaRPr lang="en-US" sz="14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839C14C-9C01-41FD-BDDF-AF38E4DC7A10}"/>
              </a:ext>
            </a:extLst>
          </p:cNvPr>
          <p:cNvSpPr txBox="1"/>
          <p:nvPr userDrawn="1"/>
        </p:nvSpPr>
        <p:spPr>
          <a:xfrm>
            <a:off x="12489352" y="443807"/>
            <a:ext cx="24686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algn="l" defTabSz="914400" rtl="0" eaLnBrk="1" latinLnBrk="0" hangingPunct="1"/>
            <a: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  <a:t>Title</a:t>
            </a:r>
            <a:b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</a:br>
            <a: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  <a:t>area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CED726A-1B6E-44CD-BC0B-C4CA9B7A05E6}"/>
              </a:ext>
            </a:extLst>
          </p:cNvPr>
          <p:cNvSpPr txBox="1"/>
          <p:nvPr userDrawn="1"/>
        </p:nvSpPr>
        <p:spPr>
          <a:xfrm>
            <a:off x="12489352" y="6495356"/>
            <a:ext cx="36067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algn="l" defTabSz="914400" rtl="0" eaLnBrk="1" latinLnBrk="0" hangingPunct="1"/>
            <a: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  <a:t>Footer</a:t>
            </a:r>
            <a:b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</a:br>
            <a: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  <a:t>area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CB4FB7FD-CED9-4283-BE20-5FFDBC6FB769}"/>
              </a:ext>
            </a:extLst>
          </p:cNvPr>
          <p:cNvSpPr txBox="1"/>
          <p:nvPr userDrawn="1"/>
        </p:nvSpPr>
        <p:spPr>
          <a:xfrm>
            <a:off x="12489352" y="3629867"/>
            <a:ext cx="43601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algn="l" defTabSz="914400" rtl="0" eaLnBrk="1" latinLnBrk="0" hangingPunct="1"/>
            <a: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  <a:t>Content</a:t>
            </a:r>
            <a:b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</a:br>
            <a: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  <a:t>area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B1C10B-69AA-477E-94FC-A37243E08CFD}"/>
              </a:ext>
            </a:extLst>
          </p:cNvPr>
          <p:cNvCxnSpPr>
            <a:cxnSpLocks/>
          </p:cNvCxnSpPr>
          <p:nvPr userDrawn="1"/>
        </p:nvCxnSpPr>
        <p:spPr>
          <a:xfrm>
            <a:off x="12335461" y="6440488"/>
            <a:ext cx="6854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DE5B1274-C41D-4AF0-9BA6-C18714F9F8B1}"/>
              </a:ext>
            </a:extLst>
          </p:cNvPr>
          <p:cNvCxnSpPr>
            <a:cxnSpLocks/>
          </p:cNvCxnSpPr>
          <p:nvPr userDrawn="1"/>
        </p:nvCxnSpPr>
        <p:spPr>
          <a:xfrm>
            <a:off x="12335461" y="1193799"/>
            <a:ext cx="6854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2E2F7AF6-B706-4153-AF2C-F3C2817BCF8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3211" y="6578475"/>
            <a:ext cx="566928" cy="1473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7" r:id="rId2"/>
    <p:sldLayoutId id="2147483687" r:id="rId3"/>
    <p:sldLayoutId id="2147483688" r:id="rId4"/>
    <p:sldLayoutId id="2147483689" r:id="rId5"/>
    <p:sldLayoutId id="2147483658" r:id="rId6"/>
    <p:sldLayoutId id="2147483676" r:id="rId7"/>
    <p:sldLayoutId id="2147483690" r:id="rId8"/>
    <p:sldLayoutId id="2147483691" r:id="rId9"/>
    <p:sldLayoutId id="2147483692" r:id="rId10"/>
    <p:sldLayoutId id="2147483685" r:id="rId11"/>
  </p:sldLayoutIdLst>
  <p:hf sldNum="0" hdr="0" ftr="0" dt="0"/>
  <p:txStyles>
    <p:titleStyle>
      <a:lvl1pPr algn="l" defTabSz="1088291" rtl="0" eaLnBrk="1" latinLnBrk="0" hangingPunct="1">
        <a:spcBef>
          <a:spcPct val="0"/>
        </a:spcBef>
        <a:buNone/>
        <a:defRPr sz="2800" b="0" i="0" u="none" kern="1200">
          <a:solidFill>
            <a:srgbClr val="EB1000"/>
          </a:solidFill>
          <a:latin typeface="+mj-lt"/>
          <a:ea typeface="+mj-ea"/>
          <a:cs typeface="+mj-cs"/>
        </a:defRPr>
      </a:lvl1pPr>
    </p:titleStyle>
    <p:bodyStyle>
      <a:lvl1pPr marL="274638" indent="-265113" algn="l" defTabSz="1088291" rtl="0" eaLnBrk="1" latinLnBrk="0" hangingPunct="1">
        <a:spcBef>
          <a:spcPts val="714"/>
        </a:spcBef>
        <a:buClr>
          <a:schemeClr val="tx1"/>
        </a:buClr>
        <a:buSzPct val="70000"/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1703" indent="-275852" algn="l" defTabSz="1088291" rtl="0" eaLnBrk="1" latinLnBrk="0" hangingPunct="1">
        <a:spcBef>
          <a:spcPts val="714"/>
        </a:spcBef>
        <a:buClr>
          <a:schemeClr val="tx1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1979" indent="-200276" algn="l" defTabSz="1088291" rtl="0" eaLnBrk="1" latinLnBrk="0" hangingPunct="1">
        <a:spcBef>
          <a:spcPts val="714"/>
        </a:spcBef>
        <a:buClr>
          <a:schemeClr val="tx1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0366" indent="-198387" algn="l" defTabSz="1088291" rtl="0" eaLnBrk="1" latinLnBrk="0" hangingPunct="1">
        <a:spcBef>
          <a:spcPts val="714"/>
        </a:spcBef>
        <a:buClr>
          <a:schemeClr val="tx1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8291" indent="-137926" algn="l" defTabSz="1088291" rtl="0" eaLnBrk="1" latinLnBrk="0" hangingPunct="1">
        <a:spcBef>
          <a:spcPts val="714"/>
        </a:spcBef>
        <a:buClr>
          <a:schemeClr val="tx1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79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944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08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235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45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9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3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58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2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87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017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16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5ACBF0"/>
          </p15:clr>
        </p15:guide>
        <p15:guide id="2" pos="4032" userDrawn="1">
          <p15:clr>
            <a:srgbClr val="FDE53C"/>
          </p15:clr>
        </p15:guide>
        <p15:guide id="3" pos="3651" userDrawn="1">
          <p15:clr>
            <a:srgbClr val="FDE53C"/>
          </p15:clr>
        </p15:guide>
        <p15:guide id="4" pos="5758" userDrawn="1">
          <p15:clr>
            <a:srgbClr val="5ACBF0"/>
          </p15:clr>
        </p15:guide>
        <p15:guide id="5" pos="7488" userDrawn="1">
          <p15:clr>
            <a:srgbClr val="A4A3A4"/>
          </p15:clr>
        </p15:guide>
        <p15:guide id="6" pos="1919" userDrawn="1">
          <p15:clr>
            <a:srgbClr val="5ACBF0"/>
          </p15:clr>
        </p15:guide>
        <p15:guide id="7" pos="191" userDrawn="1">
          <p15:clr>
            <a:srgbClr val="A4A3A4"/>
          </p15:clr>
        </p15:guide>
        <p15:guide id="8" orient="horz" pos="2405" userDrawn="1">
          <p15:clr>
            <a:srgbClr val="5ACBF0"/>
          </p15:clr>
        </p15:guide>
        <p15:guide id="11" orient="horz" pos="751" userDrawn="1">
          <p15:clr>
            <a:srgbClr val="F26B43"/>
          </p15:clr>
        </p15:guide>
        <p15:guide id="14" orient="horz" pos="4057" userDrawn="1">
          <p15:clr>
            <a:srgbClr val="F26B43"/>
          </p15:clr>
        </p15:guide>
        <p15:guide id="15" orient="horz" pos="3924" userDrawn="1">
          <p15:clr>
            <a:srgbClr val="A4A3A4"/>
          </p15:clr>
        </p15:guide>
        <p15:guide id="17" pos="2560" userDrawn="1">
          <p15:clr>
            <a:srgbClr val="C35EA4"/>
          </p15:clr>
        </p15:guide>
        <p15:guide id="18" pos="5120" userDrawn="1">
          <p15:clr>
            <a:srgbClr val="C35EA4"/>
          </p15:clr>
        </p15:guide>
        <p15:guide id="19" pos="1728" userDrawn="1">
          <p15:clr>
            <a:srgbClr val="FDE53C"/>
          </p15:clr>
        </p15:guide>
        <p15:guide id="20" pos="2106" userDrawn="1">
          <p15:clr>
            <a:srgbClr val="FDE53C"/>
          </p15:clr>
        </p15:guide>
        <p15:guide id="21" pos="2369" userDrawn="1">
          <p15:clr>
            <a:srgbClr val="9FCC3B"/>
          </p15:clr>
        </p15:guide>
        <p15:guide id="22" pos="2749" userDrawn="1">
          <p15:clr>
            <a:srgbClr val="9FCC3B"/>
          </p15:clr>
        </p15:guide>
        <p15:guide id="23" pos="4925" userDrawn="1">
          <p15:clr>
            <a:srgbClr val="9FCC3B"/>
          </p15:clr>
        </p15:guide>
        <p15:guide id="24" pos="5309" userDrawn="1">
          <p15:clr>
            <a:srgbClr val="9FCC3B"/>
          </p15:clr>
        </p15:guide>
        <p15:guide id="25" pos="5565" userDrawn="1">
          <p15:clr>
            <a:srgbClr val="FDE53C"/>
          </p15:clr>
        </p15:guide>
        <p15:guide id="26" pos="5947" userDrawn="1">
          <p15:clr>
            <a:srgbClr val="FDE53C"/>
          </p15:clr>
        </p15:guide>
        <p15:guide id="27" orient="horz" pos="2594" userDrawn="1">
          <p15:clr>
            <a:srgbClr val="FDE53C"/>
          </p15:clr>
        </p15:guide>
        <p15:guide id="28" orient="horz" pos="2208" userDrawn="1">
          <p15:clr>
            <a:srgbClr val="FDE53C"/>
          </p15:clr>
        </p15:guide>
        <p15:guide id="35" orient="horz" pos="1053" userDrawn="1">
          <p15:clr>
            <a:srgbClr val="FDE53C"/>
          </p15:clr>
        </p15:guide>
        <p15:guide id="36" orient="horz" pos="89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56.png"/><Relationship Id="rId21" Type="http://schemas.openxmlformats.org/officeDocument/2006/relationships/image" Target="../media/image308.png"/><Relationship Id="rId42" Type="http://schemas.openxmlformats.org/officeDocument/2006/relationships/customXml" Target="../ink/ink324.xml"/><Relationship Id="rId63" Type="http://schemas.openxmlformats.org/officeDocument/2006/relationships/image" Target="../media/image329.png"/><Relationship Id="rId84" Type="http://schemas.openxmlformats.org/officeDocument/2006/relationships/customXml" Target="../ink/ink345.xml"/><Relationship Id="rId138" Type="http://schemas.openxmlformats.org/officeDocument/2006/relationships/customXml" Target="../ink/ink372.xml"/><Relationship Id="rId107" Type="http://schemas.openxmlformats.org/officeDocument/2006/relationships/image" Target="../media/image351.png"/><Relationship Id="rId11" Type="http://schemas.openxmlformats.org/officeDocument/2006/relationships/image" Target="../media/image303.png"/><Relationship Id="rId32" Type="http://schemas.openxmlformats.org/officeDocument/2006/relationships/customXml" Target="../ink/ink319.xml"/><Relationship Id="rId53" Type="http://schemas.openxmlformats.org/officeDocument/2006/relationships/image" Target="../media/image324.png"/><Relationship Id="rId74" Type="http://schemas.openxmlformats.org/officeDocument/2006/relationships/customXml" Target="../ink/ink340.xml"/><Relationship Id="rId128" Type="http://schemas.openxmlformats.org/officeDocument/2006/relationships/customXml" Target="../ink/ink367.xml"/><Relationship Id="rId5" Type="http://schemas.openxmlformats.org/officeDocument/2006/relationships/image" Target="../media/image38.png"/><Relationship Id="rId90" Type="http://schemas.openxmlformats.org/officeDocument/2006/relationships/customXml" Target="../ink/ink348.xml"/><Relationship Id="rId95" Type="http://schemas.openxmlformats.org/officeDocument/2006/relationships/image" Target="../media/image345.png"/><Relationship Id="rId22" Type="http://schemas.openxmlformats.org/officeDocument/2006/relationships/customXml" Target="../ink/ink314.xml"/><Relationship Id="rId27" Type="http://schemas.openxmlformats.org/officeDocument/2006/relationships/image" Target="../media/image311.png"/><Relationship Id="rId43" Type="http://schemas.openxmlformats.org/officeDocument/2006/relationships/image" Target="../media/image319.png"/><Relationship Id="rId48" Type="http://schemas.openxmlformats.org/officeDocument/2006/relationships/customXml" Target="../ink/ink327.xml"/><Relationship Id="rId64" Type="http://schemas.openxmlformats.org/officeDocument/2006/relationships/customXml" Target="../ink/ink335.xml"/><Relationship Id="rId69" Type="http://schemas.openxmlformats.org/officeDocument/2006/relationships/image" Target="../media/image332.png"/><Relationship Id="rId113" Type="http://schemas.openxmlformats.org/officeDocument/2006/relationships/image" Target="../media/image354.png"/><Relationship Id="rId118" Type="http://schemas.openxmlformats.org/officeDocument/2006/relationships/customXml" Target="../ink/ink362.xml"/><Relationship Id="rId134" Type="http://schemas.openxmlformats.org/officeDocument/2006/relationships/customXml" Target="../ink/ink370.xml"/><Relationship Id="rId139" Type="http://schemas.openxmlformats.org/officeDocument/2006/relationships/image" Target="../media/image367.png"/><Relationship Id="rId80" Type="http://schemas.openxmlformats.org/officeDocument/2006/relationships/customXml" Target="../ink/ink343.xml"/><Relationship Id="rId85" Type="http://schemas.openxmlformats.org/officeDocument/2006/relationships/image" Target="../media/image340.png"/><Relationship Id="rId12" Type="http://schemas.openxmlformats.org/officeDocument/2006/relationships/customXml" Target="../ink/ink309.xml"/><Relationship Id="rId17" Type="http://schemas.openxmlformats.org/officeDocument/2006/relationships/image" Target="../media/image306.png"/><Relationship Id="rId33" Type="http://schemas.openxmlformats.org/officeDocument/2006/relationships/image" Target="../media/image314.png"/><Relationship Id="rId38" Type="http://schemas.openxmlformats.org/officeDocument/2006/relationships/customXml" Target="../ink/ink322.xml"/><Relationship Id="rId59" Type="http://schemas.openxmlformats.org/officeDocument/2006/relationships/image" Target="../media/image327.png"/><Relationship Id="rId103" Type="http://schemas.openxmlformats.org/officeDocument/2006/relationships/image" Target="../media/image349.png"/><Relationship Id="rId108" Type="http://schemas.openxmlformats.org/officeDocument/2006/relationships/customXml" Target="../ink/ink357.xml"/><Relationship Id="rId124" Type="http://schemas.openxmlformats.org/officeDocument/2006/relationships/customXml" Target="../ink/ink365.xml"/><Relationship Id="rId129" Type="http://schemas.openxmlformats.org/officeDocument/2006/relationships/image" Target="../media/image362.png"/><Relationship Id="rId54" Type="http://schemas.openxmlformats.org/officeDocument/2006/relationships/customXml" Target="../ink/ink330.xml"/><Relationship Id="rId70" Type="http://schemas.openxmlformats.org/officeDocument/2006/relationships/customXml" Target="../ink/ink338.xml"/><Relationship Id="rId75" Type="http://schemas.openxmlformats.org/officeDocument/2006/relationships/image" Target="../media/image335.png"/><Relationship Id="rId91" Type="http://schemas.openxmlformats.org/officeDocument/2006/relationships/image" Target="../media/image343.png"/><Relationship Id="rId96" Type="http://schemas.openxmlformats.org/officeDocument/2006/relationships/customXml" Target="../ink/ink351.xml"/><Relationship Id="rId140" Type="http://schemas.openxmlformats.org/officeDocument/2006/relationships/customXml" Target="../ink/ink373.xml"/><Relationship Id="rId145" Type="http://schemas.openxmlformats.org/officeDocument/2006/relationships/image" Target="../media/image370.png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306.xml"/><Relationship Id="rId23" Type="http://schemas.openxmlformats.org/officeDocument/2006/relationships/image" Target="../media/image309.png"/><Relationship Id="rId28" Type="http://schemas.openxmlformats.org/officeDocument/2006/relationships/customXml" Target="../ink/ink317.xml"/><Relationship Id="rId49" Type="http://schemas.openxmlformats.org/officeDocument/2006/relationships/image" Target="../media/image322.png"/><Relationship Id="rId114" Type="http://schemas.openxmlformats.org/officeDocument/2006/relationships/customXml" Target="../ink/ink360.xml"/><Relationship Id="rId119" Type="http://schemas.openxmlformats.org/officeDocument/2006/relationships/image" Target="../media/image357.png"/><Relationship Id="rId44" Type="http://schemas.openxmlformats.org/officeDocument/2006/relationships/customXml" Target="../ink/ink325.xml"/><Relationship Id="rId60" Type="http://schemas.openxmlformats.org/officeDocument/2006/relationships/customXml" Target="../ink/ink333.xml"/><Relationship Id="rId65" Type="http://schemas.openxmlformats.org/officeDocument/2006/relationships/image" Target="../media/image330.png"/><Relationship Id="rId81" Type="http://schemas.openxmlformats.org/officeDocument/2006/relationships/image" Target="../media/image338.png"/><Relationship Id="rId86" Type="http://schemas.openxmlformats.org/officeDocument/2006/relationships/customXml" Target="../ink/ink346.xml"/><Relationship Id="rId130" Type="http://schemas.openxmlformats.org/officeDocument/2006/relationships/customXml" Target="../ink/ink368.xml"/><Relationship Id="rId135" Type="http://schemas.openxmlformats.org/officeDocument/2006/relationships/image" Target="../media/image365.png"/><Relationship Id="rId13" Type="http://schemas.openxmlformats.org/officeDocument/2006/relationships/image" Target="../media/image304.png"/><Relationship Id="rId18" Type="http://schemas.openxmlformats.org/officeDocument/2006/relationships/customXml" Target="../ink/ink312.xml"/><Relationship Id="rId39" Type="http://schemas.openxmlformats.org/officeDocument/2006/relationships/image" Target="../media/image317.png"/><Relationship Id="rId109" Type="http://schemas.openxmlformats.org/officeDocument/2006/relationships/image" Target="../media/image352.png"/><Relationship Id="rId34" Type="http://schemas.openxmlformats.org/officeDocument/2006/relationships/customXml" Target="../ink/ink320.xml"/><Relationship Id="rId50" Type="http://schemas.openxmlformats.org/officeDocument/2006/relationships/customXml" Target="../ink/ink328.xml"/><Relationship Id="rId55" Type="http://schemas.openxmlformats.org/officeDocument/2006/relationships/image" Target="../media/image325.png"/><Relationship Id="rId76" Type="http://schemas.openxmlformats.org/officeDocument/2006/relationships/customXml" Target="../ink/ink341.xml"/><Relationship Id="rId97" Type="http://schemas.openxmlformats.org/officeDocument/2006/relationships/image" Target="../media/image346.png"/><Relationship Id="rId104" Type="http://schemas.openxmlformats.org/officeDocument/2006/relationships/customXml" Target="../ink/ink355.xml"/><Relationship Id="rId120" Type="http://schemas.openxmlformats.org/officeDocument/2006/relationships/customXml" Target="../ink/ink363.xml"/><Relationship Id="rId125" Type="http://schemas.openxmlformats.org/officeDocument/2006/relationships/image" Target="../media/image360.png"/><Relationship Id="rId141" Type="http://schemas.openxmlformats.org/officeDocument/2006/relationships/image" Target="../media/image368.png"/><Relationship Id="rId146" Type="http://schemas.openxmlformats.org/officeDocument/2006/relationships/customXml" Target="../ink/ink376.xml"/><Relationship Id="rId7" Type="http://schemas.openxmlformats.org/officeDocument/2006/relationships/image" Target="../media/image301.png"/><Relationship Id="rId71" Type="http://schemas.openxmlformats.org/officeDocument/2006/relationships/image" Target="../media/image333.png"/><Relationship Id="rId92" Type="http://schemas.openxmlformats.org/officeDocument/2006/relationships/customXml" Target="../ink/ink349.xml"/><Relationship Id="rId2" Type="http://schemas.openxmlformats.org/officeDocument/2006/relationships/image" Target="../media/image299.png"/><Relationship Id="rId29" Type="http://schemas.openxmlformats.org/officeDocument/2006/relationships/image" Target="../media/image312.png"/><Relationship Id="rId24" Type="http://schemas.openxmlformats.org/officeDocument/2006/relationships/customXml" Target="../ink/ink315.xml"/><Relationship Id="rId40" Type="http://schemas.openxmlformats.org/officeDocument/2006/relationships/customXml" Target="../ink/ink323.xml"/><Relationship Id="rId45" Type="http://schemas.openxmlformats.org/officeDocument/2006/relationships/image" Target="../media/image320.png"/><Relationship Id="rId66" Type="http://schemas.openxmlformats.org/officeDocument/2006/relationships/customXml" Target="../ink/ink336.xml"/><Relationship Id="rId87" Type="http://schemas.openxmlformats.org/officeDocument/2006/relationships/image" Target="../media/image341.png"/><Relationship Id="rId110" Type="http://schemas.openxmlformats.org/officeDocument/2006/relationships/customXml" Target="../ink/ink358.xml"/><Relationship Id="rId115" Type="http://schemas.openxmlformats.org/officeDocument/2006/relationships/image" Target="../media/image355.png"/><Relationship Id="rId131" Type="http://schemas.openxmlformats.org/officeDocument/2006/relationships/image" Target="../media/image363.png"/><Relationship Id="rId136" Type="http://schemas.openxmlformats.org/officeDocument/2006/relationships/customXml" Target="../ink/ink371.xml"/><Relationship Id="rId61" Type="http://schemas.openxmlformats.org/officeDocument/2006/relationships/image" Target="../media/image328.png"/><Relationship Id="rId82" Type="http://schemas.openxmlformats.org/officeDocument/2006/relationships/customXml" Target="../ink/ink344.xml"/><Relationship Id="rId19" Type="http://schemas.openxmlformats.org/officeDocument/2006/relationships/image" Target="../media/image307.png"/><Relationship Id="rId14" Type="http://schemas.openxmlformats.org/officeDocument/2006/relationships/customXml" Target="../ink/ink310.xml"/><Relationship Id="rId30" Type="http://schemas.openxmlformats.org/officeDocument/2006/relationships/customXml" Target="../ink/ink318.xml"/><Relationship Id="rId35" Type="http://schemas.openxmlformats.org/officeDocument/2006/relationships/image" Target="../media/image315.png"/><Relationship Id="rId56" Type="http://schemas.openxmlformats.org/officeDocument/2006/relationships/customXml" Target="../ink/ink331.xml"/><Relationship Id="rId77" Type="http://schemas.openxmlformats.org/officeDocument/2006/relationships/image" Target="../media/image336.png"/><Relationship Id="rId100" Type="http://schemas.openxmlformats.org/officeDocument/2006/relationships/customXml" Target="../ink/ink353.xml"/><Relationship Id="rId105" Type="http://schemas.openxmlformats.org/officeDocument/2006/relationships/image" Target="../media/image350.png"/><Relationship Id="rId126" Type="http://schemas.openxmlformats.org/officeDocument/2006/relationships/customXml" Target="../ink/ink366.xml"/><Relationship Id="rId147" Type="http://schemas.openxmlformats.org/officeDocument/2006/relationships/image" Target="../media/image371.png"/><Relationship Id="rId8" Type="http://schemas.openxmlformats.org/officeDocument/2006/relationships/customXml" Target="../ink/ink307.xml"/><Relationship Id="rId51" Type="http://schemas.openxmlformats.org/officeDocument/2006/relationships/image" Target="../media/image323.png"/><Relationship Id="rId72" Type="http://schemas.openxmlformats.org/officeDocument/2006/relationships/customXml" Target="../ink/ink339.xml"/><Relationship Id="rId93" Type="http://schemas.openxmlformats.org/officeDocument/2006/relationships/image" Target="../media/image344.png"/><Relationship Id="rId98" Type="http://schemas.openxmlformats.org/officeDocument/2006/relationships/customXml" Target="../ink/ink352.xml"/><Relationship Id="rId121" Type="http://schemas.openxmlformats.org/officeDocument/2006/relationships/image" Target="../media/image358.png"/><Relationship Id="rId142" Type="http://schemas.openxmlformats.org/officeDocument/2006/relationships/customXml" Target="../ink/ink374.xml"/><Relationship Id="rId3" Type="http://schemas.openxmlformats.org/officeDocument/2006/relationships/image" Target="../media/image300.png"/><Relationship Id="rId25" Type="http://schemas.openxmlformats.org/officeDocument/2006/relationships/image" Target="../media/image310.png"/><Relationship Id="rId46" Type="http://schemas.openxmlformats.org/officeDocument/2006/relationships/customXml" Target="../ink/ink326.xml"/><Relationship Id="rId67" Type="http://schemas.openxmlformats.org/officeDocument/2006/relationships/image" Target="../media/image331.png"/><Relationship Id="rId116" Type="http://schemas.openxmlformats.org/officeDocument/2006/relationships/customXml" Target="../ink/ink361.xml"/><Relationship Id="rId137" Type="http://schemas.openxmlformats.org/officeDocument/2006/relationships/image" Target="../media/image366.png"/><Relationship Id="rId20" Type="http://schemas.openxmlformats.org/officeDocument/2006/relationships/customXml" Target="../ink/ink313.xml"/><Relationship Id="rId41" Type="http://schemas.openxmlformats.org/officeDocument/2006/relationships/image" Target="../media/image318.png"/><Relationship Id="rId62" Type="http://schemas.openxmlformats.org/officeDocument/2006/relationships/customXml" Target="../ink/ink334.xml"/><Relationship Id="rId83" Type="http://schemas.openxmlformats.org/officeDocument/2006/relationships/image" Target="../media/image339.png"/><Relationship Id="rId88" Type="http://schemas.openxmlformats.org/officeDocument/2006/relationships/customXml" Target="../ink/ink347.xml"/><Relationship Id="rId111" Type="http://schemas.openxmlformats.org/officeDocument/2006/relationships/image" Target="../media/image353.png"/><Relationship Id="rId132" Type="http://schemas.openxmlformats.org/officeDocument/2006/relationships/customXml" Target="../ink/ink369.xml"/><Relationship Id="rId15" Type="http://schemas.openxmlformats.org/officeDocument/2006/relationships/image" Target="../media/image305.png"/><Relationship Id="rId36" Type="http://schemas.openxmlformats.org/officeDocument/2006/relationships/customXml" Target="../ink/ink321.xml"/><Relationship Id="rId57" Type="http://schemas.openxmlformats.org/officeDocument/2006/relationships/image" Target="../media/image326.png"/><Relationship Id="rId106" Type="http://schemas.openxmlformats.org/officeDocument/2006/relationships/customXml" Target="../ink/ink356.xml"/><Relationship Id="rId127" Type="http://schemas.openxmlformats.org/officeDocument/2006/relationships/image" Target="../media/image361.png"/><Relationship Id="rId10" Type="http://schemas.openxmlformats.org/officeDocument/2006/relationships/customXml" Target="../ink/ink308.xml"/><Relationship Id="rId31" Type="http://schemas.openxmlformats.org/officeDocument/2006/relationships/image" Target="../media/image313.png"/><Relationship Id="rId52" Type="http://schemas.openxmlformats.org/officeDocument/2006/relationships/customXml" Target="../ink/ink329.xml"/><Relationship Id="rId73" Type="http://schemas.openxmlformats.org/officeDocument/2006/relationships/image" Target="../media/image334.png"/><Relationship Id="rId78" Type="http://schemas.openxmlformats.org/officeDocument/2006/relationships/customXml" Target="../ink/ink342.xml"/><Relationship Id="rId94" Type="http://schemas.openxmlformats.org/officeDocument/2006/relationships/customXml" Target="../ink/ink350.xml"/><Relationship Id="rId99" Type="http://schemas.openxmlformats.org/officeDocument/2006/relationships/image" Target="../media/image347.png"/><Relationship Id="rId101" Type="http://schemas.openxmlformats.org/officeDocument/2006/relationships/image" Target="../media/image348.png"/><Relationship Id="rId122" Type="http://schemas.openxmlformats.org/officeDocument/2006/relationships/customXml" Target="../ink/ink364.xml"/><Relationship Id="rId143" Type="http://schemas.openxmlformats.org/officeDocument/2006/relationships/image" Target="../media/image369.png"/><Relationship Id="rId4" Type="http://schemas.openxmlformats.org/officeDocument/2006/relationships/customXml" Target="../ink/ink305.xml"/><Relationship Id="rId9" Type="http://schemas.openxmlformats.org/officeDocument/2006/relationships/image" Target="../media/image302.png"/><Relationship Id="rId26" Type="http://schemas.openxmlformats.org/officeDocument/2006/relationships/customXml" Target="../ink/ink316.xml"/><Relationship Id="rId47" Type="http://schemas.openxmlformats.org/officeDocument/2006/relationships/image" Target="../media/image321.png"/><Relationship Id="rId68" Type="http://schemas.openxmlformats.org/officeDocument/2006/relationships/customXml" Target="../ink/ink337.xml"/><Relationship Id="rId89" Type="http://schemas.openxmlformats.org/officeDocument/2006/relationships/image" Target="../media/image342.png"/><Relationship Id="rId112" Type="http://schemas.openxmlformats.org/officeDocument/2006/relationships/customXml" Target="../ink/ink359.xml"/><Relationship Id="rId133" Type="http://schemas.openxmlformats.org/officeDocument/2006/relationships/image" Target="../media/image364.png"/><Relationship Id="rId16" Type="http://schemas.openxmlformats.org/officeDocument/2006/relationships/customXml" Target="../ink/ink311.xml"/><Relationship Id="rId37" Type="http://schemas.openxmlformats.org/officeDocument/2006/relationships/image" Target="../media/image316.png"/><Relationship Id="rId58" Type="http://schemas.openxmlformats.org/officeDocument/2006/relationships/customXml" Target="../ink/ink332.xml"/><Relationship Id="rId79" Type="http://schemas.openxmlformats.org/officeDocument/2006/relationships/image" Target="../media/image337.png"/><Relationship Id="rId102" Type="http://schemas.openxmlformats.org/officeDocument/2006/relationships/customXml" Target="../ink/ink354.xml"/><Relationship Id="rId123" Type="http://schemas.openxmlformats.org/officeDocument/2006/relationships/image" Target="../media/image359.png"/><Relationship Id="rId144" Type="http://schemas.openxmlformats.org/officeDocument/2006/relationships/customXml" Target="../ink/ink375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84.png"/><Relationship Id="rId117" Type="http://schemas.openxmlformats.org/officeDocument/2006/relationships/image" Target="../media/image427.png"/><Relationship Id="rId21" Type="http://schemas.openxmlformats.org/officeDocument/2006/relationships/customXml" Target="../ink/ink386.xml"/><Relationship Id="rId42" Type="http://schemas.openxmlformats.org/officeDocument/2006/relationships/image" Target="../media/image392.png"/><Relationship Id="rId47" Type="http://schemas.openxmlformats.org/officeDocument/2006/relationships/customXml" Target="../ink/ink399.xml"/><Relationship Id="rId63" Type="http://schemas.openxmlformats.org/officeDocument/2006/relationships/customXml" Target="../ink/ink407.xml"/><Relationship Id="rId68" Type="http://schemas.openxmlformats.org/officeDocument/2006/relationships/image" Target="../media/image405.png"/><Relationship Id="rId84" Type="http://schemas.openxmlformats.org/officeDocument/2006/relationships/image" Target="../media/image413.png"/><Relationship Id="rId89" Type="http://schemas.openxmlformats.org/officeDocument/2006/relationships/customXml" Target="../ink/ink420.xml"/><Relationship Id="rId112" Type="http://schemas.openxmlformats.org/officeDocument/2006/relationships/customXml" Target="../ink/ink432.xml"/><Relationship Id="rId16" Type="http://schemas.openxmlformats.org/officeDocument/2006/relationships/image" Target="../media/image379.png"/><Relationship Id="rId107" Type="http://schemas.openxmlformats.org/officeDocument/2006/relationships/image" Target="../media/image423.png"/><Relationship Id="rId11" Type="http://schemas.openxmlformats.org/officeDocument/2006/relationships/customXml" Target="../ink/ink381.xml"/><Relationship Id="rId32" Type="http://schemas.openxmlformats.org/officeDocument/2006/relationships/image" Target="../media/image387.png"/><Relationship Id="rId37" Type="http://schemas.openxmlformats.org/officeDocument/2006/relationships/customXml" Target="../ink/ink394.xml"/><Relationship Id="rId53" Type="http://schemas.openxmlformats.org/officeDocument/2006/relationships/customXml" Target="../ink/ink402.xml"/><Relationship Id="rId58" Type="http://schemas.openxmlformats.org/officeDocument/2006/relationships/image" Target="../media/image400.png"/><Relationship Id="rId74" Type="http://schemas.openxmlformats.org/officeDocument/2006/relationships/image" Target="../media/image408.png"/><Relationship Id="rId79" Type="http://schemas.openxmlformats.org/officeDocument/2006/relationships/customXml" Target="../ink/ink415.xml"/><Relationship Id="rId102" Type="http://schemas.openxmlformats.org/officeDocument/2006/relationships/customXml" Target="../ink/ink427.xml"/><Relationship Id="rId123" Type="http://schemas.openxmlformats.org/officeDocument/2006/relationships/image" Target="../media/image430.png"/><Relationship Id="rId5" Type="http://schemas.openxmlformats.org/officeDocument/2006/relationships/customXml" Target="../ink/ink378.xml"/><Relationship Id="rId90" Type="http://schemas.openxmlformats.org/officeDocument/2006/relationships/image" Target="../media/image415.png"/><Relationship Id="rId95" Type="http://schemas.openxmlformats.org/officeDocument/2006/relationships/customXml" Target="../ink/ink423.xml"/><Relationship Id="rId22" Type="http://schemas.openxmlformats.org/officeDocument/2006/relationships/image" Target="../media/image382.png"/><Relationship Id="rId27" Type="http://schemas.openxmlformats.org/officeDocument/2006/relationships/customXml" Target="../ink/ink389.xml"/><Relationship Id="rId43" Type="http://schemas.openxmlformats.org/officeDocument/2006/relationships/customXml" Target="../ink/ink397.xml"/><Relationship Id="rId48" Type="http://schemas.openxmlformats.org/officeDocument/2006/relationships/image" Target="../media/image395.png"/><Relationship Id="rId64" Type="http://schemas.openxmlformats.org/officeDocument/2006/relationships/image" Target="../media/image403.png"/><Relationship Id="rId69" Type="http://schemas.openxmlformats.org/officeDocument/2006/relationships/customXml" Target="../ink/ink410.xml"/><Relationship Id="rId113" Type="http://schemas.openxmlformats.org/officeDocument/2006/relationships/image" Target="../media/image425.png"/><Relationship Id="rId118" Type="http://schemas.openxmlformats.org/officeDocument/2006/relationships/customXml" Target="../ink/ink435.xml"/><Relationship Id="rId80" Type="http://schemas.openxmlformats.org/officeDocument/2006/relationships/image" Target="../media/image411.png"/><Relationship Id="rId85" Type="http://schemas.openxmlformats.org/officeDocument/2006/relationships/customXml" Target="../ink/ink418.xml"/><Relationship Id="rId12" Type="http://schemas.openxmlformats.org/officeDocument/2006/relationships/image" Target="../media/image377.png"/><Relationship Id="rId17" Type="http://schemas.openxmlformats.org/officeDocument/2006/relationships/customXml" Target="../ink/ink384.xml"/><Relationship Id="rId33" Type="http://schemas.openxmlformats.org/officeDocument/2006/relationships/customXml" Target="../ink/ink392.xml"/><Relationship Id="rId38" Type="http://schemas.openxmlformats.org/officeDocument/2006/relationships/image" Target="../media/image390.png"/><Relationship Id="rId59" Type="http://schemas.openxmlformats.org/officeDocument/2006/relationships/customXml" Target="../ink/ink405.xml"/><Relationship Id="rId103" Type="http://schemas.openxmlformats.org/officeDocument/2006/relationships/image" Target="../media/image421.png"/><Relationship Id="rId108" Type="http://schemas.openxmlformats.org/officeDocument/2006/relationships/customXml" Target="../ink/ink430.xml"/><Relationship Id="rId54" Type="http://schemas.openxmlformats.org/officeDocument/2006/relationships/image" Target="../media/image398.png"/><Relationship Id="rId70" Type="http://schemas.openxmlformats.org/officeDocument/2006/relationships/image" Target="../media/image406.png"/><Relationship Id="rId75" Type="http://schemas.openxmlformats.org/officeDocument/2006/relationships/customXml" Target="../ink/ink413.xml"/><Relationship Id="rId91" Type="http://schemas.openxmlformats.org/officeDocument/2006/relationships/customXml" Target="../ink/ink421.xml"/><Relationship Id="rId96" Type="http://schemas.openxmlformats.org/officeDocument/2006/relationships/image" Target="../media/image4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74.png"/><Relationship Id="rId23" Type="http://schemas.openxmlformats.org/officeDocument/2006/relationships/customXml" Target="../ink/ink387.xml"/><Relationship Id="rId28" Type="http://schemas.openxmlformats.org/officeDocument/2006/relationships/image" Target="../media/image385.png"/><Relationship Id="rId49" Type="http://schemas.openxmlformats.org/officeDocument/2006/relationships/customXml" Target="../ink/ink400.xml"/><Relationship Id="rId114" Type="http://schemas.openxmlformats.org/officeDocument/2006/relationships/customXml" Target="../ink/ink433.xml"/><Relationship Id="rId119" Type="http://schemas.openxmlformats.org/officeDocument/2006/relationships/image" Target="../media/image428.png"/><Relationship Id="rId44" Type="http://schemas.openxmlformats.org/officeDocument/2006/relationships/image" Target="../media/image393.png"/><Relationship Id="rId60" Type="http://schemas.openxmlformats.org/officeDocument/2006/relationships/image" Target="../media/image401.png"/><Relationship Id="rId65" Type="http://schemas.openxmlformats.org/officeDocument/2006/relationships/customXml" Target="../ink/ink408.xml"/><Relationship Id="rId81" Type="http://schemas.openxmlformats.org/officeDocument/2006/relationships/customXml" Target="../ink/ink416.xml"/><Relationship Id="rId86" Type="http://schemas.openxmlformats.org/officeDocument/2006/relationships/image" Target="../media/image38.png"/><Relationship Id="rId4" Type="http://schemas.openxmlformats.org/officeDocument/2006/relationships/image" Target="../media/image373.png"/><Relationship Id="rId9" Type="http://schemas.openxmlformats.org/officeDocument/2006/relationships/customXml" Target="../ink/ink380.xml"/><Relationship Id="rId13" Type="http://schemas.openxmlformats.org/officeDocument/2006/relationships/customXml" Target="../ink/ink382.xml"/><Relationship Id="rId18" Type="http://schemas.openxmlformats.org/officeDocument/2006/relationships/image" Target="../media/image380.png"/><Relationship Id="rId39" Type="http://schemas.openxmlformats.org/officeDocument/2006/relationships/customXml" Target="../ink/ink395.xml"/><Relationship Id="rId109" Type="http://schemas.openxmlformats.org/officeDocument/2006/relationships/image" Target="../media/image424.png"/><Relationship Id="rId34" Type="http://schemas.openxmlformats.org/officeDocument/2006/relationships/image" Target="../media/image388.png"/><Relationship Id="rId50" Type="http://schemas.openxmlformats.org/officeDocument/2006/relationships/image" Target="../media/image396.png"/><Relationship Id="rId55" Type="http://schemas.openxmlformats.org/officeDocument/2006/relationships/customXml" Target="../ink/ink403.xml"/><Relationship Id="rId76" Type="http://schemas.openxmlformats.org/officeDocument/2006/relationships/image" Target="../media/image409.png"/><Relationship Id="rId97" Type="http://schemas.openxmlformats.org/officeDocument/2006/relationships/customXml" Target="../ink/ink424.xml"/><Relationship Id="rId104" Type="http://schemas.openxmlformats.org/officeDocument/2006/relationships/customXml" Target="../ink/ink428.xml"/><Relationship Id="rId120" Type="http://schemas.openxmlformats.org/officeDocument/2006/relationships/customXml" Target="../ink/ink436.xml"/><Relationship Id="rId7" Type="http://schemas.openxmlformats.org/officeDocument/2006/relationships/customXml" Target="../ink/ink379.xml"/><Relationship Id="rId71" Type="http://schemas.openxmlformats.org/officeDocument/2006/relationships/customXml" Target="../ink/ink411.xml"/><Relationship Id="rId92" Type="http://schemas.openxmlformats.org/officeDocument/2006/relationships/image" Target="../media/image416.png"/><Relationship Id="rId2" Type="http://schemas.openxmlformats.org/officeDocument/2006/relationships/image" Target="../media/image372.png"/><Relationship Id="rId29" Type="http://schemas.openxmlformats.org/officeDocument/2006/relationships/customXml" Target="../ink/ink390.xml"/><Relationship Id="rId24" Type="http://schemas.openxmlformats.org/officeDocument/2006/relationships/image" Target="../media/image383.png"/><Relationship Id="rId40" Type="http://schemas.openxmlformats.org/officeDocument/2006/relationships/image" Target="../media/image391.png"/><Relationship Id="rId45" Type="http://schemas.openxmlformats.org/officeDocument/2006/relationships/customXml" Target="../ink/ink398.xml"/><Relationship Id="rId66" Type="http://schemas.openxmlformats.org/officeDocument/2006/relationships/image" Target="../media/image404.png"/><Relationship Id="rId87" Type="http://schemas.openxmlformats.org/officeDocument/2006/relationships/customXml" Target="../ink/ink419.xml"/><Relationship Id="rId110" Type="http://schemas.openxmlformats.org/officeDocument/2006/relationships/customXml" Target="../ink/ink431.xml"/><Relationship Id="rId115" Type="http://schemas.openxmlformats.org/officeDocument/2006/relationships/image" Target="../media/image426.png"/><Relationship Id="rId61" Type="http://schemas.openxmlformats.org/officeDocument/2006/relationships/customXml" Target="../ink/ink406.xml"/><Relationship Id="rId82" Type="http://schemas.openxmlformats.org/officeDocument/2006/relationships/image" Target="../media/image412.png"/><Relationship Id="rId19" Type="http://schemas.openxmlformats.org/officeDocument/2006/relationships/customXml" Target="../ink/ink385.xml"/><Relationship Id="rId14" Type="http://schemas.openxmlformats.org/officeDocument/2006/relationships/image" Target="../media/image378.png"/><Relationship Id="rId30" Type="http://schemas.openxmlformats.org/officeDocument/2006/relationships/image" Target="../media/image386.png"/><Relationship Id="rId35" Type="http://schemas.openxmlformats.org/officeDocument/2006/relationships/customXml" Target="../ink/ink393.xml"/><Relationship Id="rId56" Type="http://schemas.openxmlformats.org/officeDocument/2006/relationships/image" Target="../media/image399.png"/><Relationship Id="rId77" Type="http://schemas.openxmlformats.org/officeDocument/2006/relationships/customXml" Target="../ink/ink414.xml"/><Relationship Id="rId100" Type="http://schemas.openxmlformats.org/officeDocument/2006/relationships/customXml" Target="../ink/ink426.xml"/><Relationship Id="rId105" Type="http://schemas.openxmlformats.org/officeDocument/2006/relationships/image" Target="../media/image422.png"/><Relationship Id="rId8" Type="http://schemas.openxmlformats.org/officeDocument/2006/relationships/image" Target="../media/image375.png"/><Relationship Id="rId51" Type="http://schemas.openxmlformats.org/officeDocument/2006/relationships/customXml" Target="../ink/ink401.xml"/><Relationship Id="rId72" Type="http://schemas.openxmlformats.org/officeDocument/2006/relationships/image" Target="../media/image407.png"/><Relationship Id="rId93" Type="http://schemas.openxmlformats.org/officeDocument/2006/relationships/customXml" Target="../ink/ink422.xml"/><Relationship Id="rId98" Type="http://schemas.openxmlformats.org/officeDocument/2006/relationships/image" Target="../media/image419.png"/><Relationship Id="rId121" Type="http://schemas.openxmlformats.org/officeDocument/2006/relationships/image" Target="../media/image429.png"/><Relationship Id="rId3" Type="http://schemas.openxmlformats.org/officeDocument/2006/relationships/customXml" Target="../ink/ink377.xml"/><Relationship Id="rId25" Type="http://schemas.openxmlformats.org/officeDocument/2006/relationships/customXml" Target="../ink/ink388.xml"/><Relationship Id="rId46" Type="http://schemas.openxmlformats.org/officeDocument/2006/relationships/image" Target="../media/image394.png"/><Relationship Id="rId67" Type="http://schemas.openxmlformats.org/officeDocument/2006/relationships/customXml" Target="../ink/ink409.xml"/><Relationship Id="rId116" Type="http://schemas.openxmlformats.org/officeDocument/2006/relationships/customXml" Target="../ink/ink434.xml"/><Relationship Id="rId20" Type="http://schemas.openxmlformats.org/officeDocument/2006/relationships/image" Target="../media/image381.png"/><Relationship Id="rId41" Type="http://schemas.openxmlformats.org/officeDocument/2006/relationships/customXml" Target="../ink/ink396.xml"/><Relationship Id="rId62" Type="http://schemas.openxmlformats.org/officeDocument/2006/relationships/image" Target="../media/image402.png"/><Relationship Id="rId83" Type="http://schemas.openxmlformats.org/officeDocument/2006/relationships/customXml" Target="../ink/ink417.xml"/><Relationship Id="rId88" Type="http://schemas.openxmlformats.org/officeDocument/2006/relationships/image" Target="../media/image414.png"/><Relationship Id="rId111" Type="http://schemas.openxmlformats.org/officeDocument/2006/relationships/image" Target="../media/image122.png"/><Relationship Id="rId15" Type="http://schemas.openxmlformats.org/officeDocument/2006/relationships/customXml" Target="../ink/ink383.xml"/><Relationship Id="rId36" Type="http://schemas.openxmlformats.org/officeDocument/2006/relationships/image" Target="../media/image389.png"/><Relationship Id="rId57" Type="http://schemas.openxmlformats.org/officeDocument/2006/relationships/customXml" Target="../ink/ink404.xml"/><Relationship Id="rId106" Type="http://schemas.openxmlformats.org/officeDocument/2006/relationships/customXml" Target="../ink/ink429.xml"/><Relationship Id="rId10" Type="http://schemas.openxmlformats.org/officeDocument/2006/relationships/image" Target="../media/image376.png"/><Relationship Id="rId31" Type="http://schemas.openxmlformats.org/officeDocument/2006/relationships/customXml" Target="../ink/ink391.xml"/><Relationship Id="rId52" Type="http://schemas.openxmlformats.org/officeDocument/2006/relationships/image" Target="../media/image397.png"/><Relationship Id="rId73" Type="http://schemas.openxmlformats.org/officeDocument/2006/relationships/customXml" Target="../ink/ink412.xml"/><Relationship Id="rId78" Type="http://schemas.openxmlformats.org/officeDocument/2006/relationships/image" Target="../media/image410.png"/><Relationship Id="rId94" Type="http://schemas.openxmlformats.org/officeDocument/2006/relationships/image" Target="../media/image417.png"/><Relationship Id="rId99" Type="http://schemas.openxmlformats.org/officeDocument/2006/relationships/customXml" Target="../ink/ink425.xml"/><Relationship Id="rId101" Type="http://schemas.openxmlformats.org/officeDocument/2006/relationships/image" Target="../media/image420.png"/><Relationship Id="rId122" Type="http://schemas.openxmlformats.org/officeDocument/2006/relationships/customXml" Target="../ink/ink437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42.png"/><Relationship Id="rId21" Type="http://schemas.openxmlformats.org/officeDocument/2006/relationships/customXml" Target="../ink/ink447.xml"/><Relationship Id="rId42" Type="http://schemas.openxmlformats.org/officeDocument/2006/relationships/customXml" Target="../ink/ink459.xml"/><Relationship Id="rId47" Type="http://schemas.openxmlformats.org/officeDocument/2006/relationships/image" Target="../media/image47.png"/><Relationship Id="rId63" Type="http://schemas.openxmlformats.org/officeDocument/2006/relationships/image" Target="../media/image458.png"/><Relationship Id="rId68" Type="http://schemas.openxmlformats.org/officeDocument/2006/relationships/image" Target="../media/image460.png"/><Relationship Id="rId16" Type="http://schemas.openxmlformats.org/officeDocument/2006/relationships/image" Target="../media/image438.png"/><Relationship Id="rId11" Type="http://schemas.openxmlformats.org/officeDocument/2006/relationships/customXml" Target="../ink/ink442.xml"/><Relationship Id="rId24" Type="http://schemas.openxmlformats.org/officeDocument/2006/relationships/image" Target="../media/image441.png"/><Relationship Id="rId32" Type="http://schemas.openxmlformats.org/officeDocument/2006/relationships/image" Target="../media/image445.png"/><Relationship Id="rId37" Type="http://schemas.openxmlformats.org/officeDocument/2006/relationships/customXml" Target="../ink/ink456.xml"/><Relationship Id="rId40" Type="http://schemas.openxmlformats.org/officeDocument/2006/relationships/customXml" Target="../ink/ink458.xml"/><Relationship Id="rId45" Type="http://schemas.openxmlformats.org/officeDocument/2006/relationships/image" Target="../media/image450.png"/><Relationship Id="rId53" Type="http://schemas.openxmlformats.org/officeDocument/2006/relationships/image" Target="../media/image453.png"/><Relationship Id="rId58" Type="http://schemas.openxmlformats.org/officeDocument/2006/relationships/customXml" Target="../ink/ink467.xml"/><Relationship Id="rId66" Type="http://schemas.openxmlformats.org/officeDocument/2006/relationships/customXml" Target="../ink/ink471.xml"/><Relationship Id="rId74" Type="http://schemas.openxmlformats.org/officeDocument/2006/relationships/customXml" Target="../ink/ink476.xml"/><Relationship Id="rId5" Type="http://schemas.openxmlformats.org/officeDocument/2006/relationships/customXml" Target="../ink/ink439.xml"/><Relationship Id="rId61" Type="http://schemas.openxmlformats.org/officeDocument/2006/relationships/image" Target="../media/image457.png"/><Relationship Id="rId19" Type="http://schemas.openxmlformats.org/officeDocument/2006/relationships/customXml" Target="../ink/ink446.xml"/><Relationship Id="rId14" Type="http://schemas.openxmlformats.org/officeDocument/2006/relationships/image" Target="../media/image437.png"/><Relationship Id="rId22" Type="http://schemas.openxmlformats.org/officeDocument/2006/relationships/image" Target="../media/image440.png"/><Relationship Id="rId27" Type="http://schemas.openxmlformats.org/officeDocument/2006/relationships/customXml" Target="../ink/ink450.xml"/><Relationship Id="rId30" Type="http://schemas.openxmlformats.org/officeDocument/2006/relationships/image" Target="../media/image444.png"/><Relationship Id="rId35" Type="http://schemas.openxmlformats.org/officeDocument/2006/relationships/customXml" Target="../ink/ink454.xml"/><Relationship Id="rId43" Type="http://schemas.openxmlformats.org/officeDocument/2006/relationships/image" Target="../media/image449.png"/><Relationship Id="rId48" Type="http://schemas.openxmlformats.org/officeDocument/2006/relationships/customXml" Target="../ink/ink462.xml"/><Relationship Id="rId56" Type="http://schemas.openxmlformats.org/officeDocument/2006/relationships/customXml" Target="../ink/ink466.xml"/><Relationship Id="rId64" Type="http://schemas.openxmlformats.org/officeDocument/2006/relationships/customXml" Target="../ink/ink470.xml"/><Relationship Id="rId69" Type="http://schemas.openxmlformats.org/officeDocument/2006/relationships/customXml" Target="../ink/ink473.xml"/><Relationship Id="rId77" Type="http://schemas.openxmlformats.org/officeDocument/2006/relationships/image" Target="../media/image464.png"/><Relationship Id="rId8" Type="http://schemas.openxmlformats.org/officeDocument/2006/relationships/image" Target="../media/image434.png"/><Relationship Id="rId51" Type="http://schemas.openxmlformats.org/officeDocument/2006/relationships/image" Target="../media/image452.png"/><Relationship Id="rId72" Type="http://schemas.openxmlformats.org/officeDocument/2006/relationships/customXml" Target="../ink/ink475.xml"/><Relationship Id="rId3" Type="http://schemas.openxmlformats.org/officeDocument/2006/relationships/customXml" Target="../ink/ink438.xml"/><Relationship Id="rId12" Type="http://schemas.openxmlformats.org/officeDocument/2006/relationships/image" Target="../media/image436.png"/><Relationship Id="rId17" Type="http://schemas.openxmlformats.org/officeDocument/2006/relationships/customXml" Target="../ink/ink445.xml"/><Relationship Id="rId25" Type="http://schemas.openxmlformats.org/officeDocument/2006/relationships/customXml" Target="../ink/ink449.xml"/><Relationship Id="rId33" Type="http://schemas.openxmlformats.org/officeDocument/2006/relationships/customXml" Target="../ink/ink453.xml"/><Relationship Id="rId38" Type="http://schemas.openxmlformats.org/officeDocument/2006/relationships/customXml" Target="../ink/ink457.xml"/><Relationship Id="rId46" Type="http://schemas.openxmlformats.org/officeDocument/2006/relationships/customXml" Target="../ink/ink461.xml"/><Relationship Id="rId59" Type="http://schemas.openxmlformats.org/officeDocument/2006/relationships/image" Target="../media/image456.png"/><Relationship Id="rId67" Type="http://schemas.openxmlformats.org/officeDocument/2006/relationships/customXml" Target="../ink/ink472.xml"/><Relationship Id="rId20" Type="http://schemas.openxmlformats.org/officeDocument/2006/relationships/image" Target="../media/image439.png"/><Relationship Id="rId41" Type="http://schemas.openxmlformats.org/officeDocument/2006/relationships/image" Target="../media/image448.png"/><Relationship Id="rId54" Type="http://schemas.openxmlformats.org/officeDocument/2006/relationships/customXml" Target="../ink/ink465.xml"/><Relationship Id="rId62" Type="http://schemas.openxmlformats.org/officeDocument/2006/relationships/customXml" Target="../ink/ink469.xml"/><Relationship Id="rId70" Type="http://schemas.openxmlformats.org/officeDocument/2006/relationships/image" Target="../media/image461.png"/><Relationship Id="rId75" Type="http://schemas.openxmlformats.org/officeDocument/2006/relationships/image" Target="../media/image46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33.png"/><Relationship Id="rId15" Type="http://schemas.openxmlformats.org/officeDocument/2006/relationships/customXml" Target="../ink/ink444.xml"/><Relationship Id="rId23" Type="http://schemas.openxmlformats.org/officeDocument/2006/relationships/customXml" Target="../ink/ink448.xml"/><Relationship Id="rId28" Type="http://schemas.openxmlformats.org/officeDocument/2006/relationships/image" Target="../media/image443.png"/><Relationship Id="rId36" Type="http://schemas.openxmlformats.org/officeDocument/2006/relationships/customXml" Target="../ink/ink455.xml"/><Relationship Id="rId49" Type="http://schemas.openxmlformats.org/officeDocument/2006/relationships/image" Target="../media/image451.png"/><Relationship Id="rId57" Type="http://schemas.openxmlformats.org/officeDocument/2006/relationships/image" Target="../media/image455.png"/><Relationship Id="rId10" Type="http://schemas.openxmlformats.org/officeDocument/2006/relationships/image" Target="../media/image435.png"/><Relationship Id="rId31" Type="http://schemas.openxmlformats.org/officeDocument/2006/relationships/customXml" Target="../ink/ink452.xml"/><Relationship Id="rId44" Type="http://schemas.openxmlformats.org/officeDocument/2006/relationships/customXml" Target="../ink/ink460.xml"/><Relationship Id="rId52" Type="http://schemas.openxmlformats.org/officeDocument/2006/relationships/customXml" Target="../ink/ink464.xml"/><Relationship Id="rId60" Type="http://schemas.openxmlformats.org/officeDocument/2006/relationships/customXml" Target="../ink/ink468.xml"/><Relationship Id="rId65" Type="http://schemas.openxmlformats.org/officeDocument/2006/relationships/image" Target="../media/image459.png"/><Relationship Id="rId73" Type="http://schemas.openxmlformats.org/officeDocument/2006/relationships/image" Target="../media/image462.png"/><Relationship Id="rId4" Type="http://schemas.openxmlformats.org/officeDocument/2006/relationships/image" Target="../media/image432.png"/><Relationship Id="rId9" Type="http://schemas.openxmlformats.org/officeDocument/2006/relationships/customXml" Target="../ink/ink441.xml"/><Relationship Id="rId13" Type="http://schemas.openxmlformats.org/officeDocument/2006/relationships/customXml" Target="../ink/ink443.xml"/><Relationship Id="rId18" Type="http://schemas.openxmlformats.org/officeDocument/2006/relationships/image" Target="../media/image38.png"/><Relationship Id="rId39" Type="http://schemas.openxmlformats.org/officeDocument/2006/relationships/image" Target="../media/image447.png"/><Relationship Id="rId34" Type="http://schemas.openxmlformats.org/officeDocument/2006/relationships/image" Target="../media/image446.png"/><Relationship Id="rId50" Type="http://schemas.openxmlformats.org/officeDocument/2006/relationships/customXml" Target="../ink/ink463.xml"/><Relationship Id="rId55" Type="http://schemas.openxmlformats.org/officeDocument/2006/relationships/image" Target="../media/image454.png"/><Relationship Id="rId76" Type="http://schemas.openxmlformats.org/officeDocument/2006/relationships/customXml" Target="../ink/ink477.xml"/><Relationship Id="rId7" Type="http://schemas.openxmlformats.org/officeDocument/2006/relationships/customXml" Target="../ink/ink440.xml"/><Relationship Id="rId71" Type="http://schemas.openxmlformats.org/officeDocument/2006/relationships/customXml" Target="../ink/ink474.xml"/><Relationship Id="rId2" Type="http://schemas.openxmlformats.org/officeDocument/2006/relationships/image" Target="../media/image431.png"/><Relationship Id="rId29" Type="http://schemas.openxmlformats.org/officeDocument/2006/relationships/customXml" Target="../ink/ink45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0.png"/><Relationship Id="rId18" Type="http://schemas.openxmlformats.org/officeDocument/2006/relationships/customXml" Target="../ink/ink486.xml"/><Relationship Id="rId26" Type="http://schemas.openxmlformats.org/officeDocument/2006/relationships/customXml" Target="../ink/ink491.xml"/><Relationship Id="rId39" Type="http://schemas.openxmlformats.org/officeDocument/2006/relationships/image" Target="../media/image479.png"/><Relationship Id="rId21" Type="http://schemas.openxmlformats.org/officeDocument/2006/relationships/customXml" Target="../ink/ink488.xml"/><Relationship Id="rId34" Type="http://schemas.openxmlformats.org/officeDocument/2006/relationships/customXml" Target="../ink/ink495.xml"/><Relationship Id="rId42" Type="http://schemas.openxmlformats.org/officeDocument/2006/relationships/customXml" Target="../ink/ink499.xml"/><Relationship Id="rId47" Type="http://schemas.openxmlformats.org/officeDocument/2006/relationships/customXml" Target="../ink/ink502.xml"/><Relationship Id="rId7" Type="http://schemas.openxmlformats.org/officeDocument/2006/relationships/image" Target="../media/image467.png"/><Relationship Id="rId2" Type="http://schemas.openxmlformats.org/officeDocument/2006/relationships/customXml" Target="../ink/ink478.xml"/><Relationship Id="rId16" Type="http://schemas.openxmlformats.org/officeDocument/2006/relationships/customXml" Target="../ink/ink485.xml"/><Relationship Id="rId29" Type="http://schemas.openxmlformats.org/officeDocument/2006/relationships/image" Target="../media/image474.png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480.xml"/><Relationship Id="rId11" Type="http://schemas.openxmlformats.org/officeDocument/2006/relationships/image" Target="../media/image469.png"/><Relationship Id="rId24" Type="http://schemas.openxmlformats.org/officeDocument/2006/relationships/customXml" Target="../ink/ink490.xml"/><Relationship Id="rId32" Type="http://schemas.openxmlformats.org/officeDocument/2006/relationships/customXml" Target="../ink/ink494.xml"/><Relationship Id="rId37" Type="http://schemas.openxmlformats.org/officeDocument/2006/relationships/image" Target="../media/image478.png"/><Relationship Id="rId40" Type="http://schemas.openxmlformats.org/officeDocument/2006/relationships/customXml" Target="../ink/ink498.xml"/><Relationship Id="rId45" Type="http://schemas.openxmlformats.org/officeDocument/2006/relationships/image" Target="../media/image482.png"/><Relationship Id="rId5" Type="http://schemas.openxmlformats.org/officeDocument/2006/relationships/image" Target="../media/image466.png"/><Relationship Id="rId15" Type="http://schemas.openxmlformats.org/officeDocument/2006/relationships/image" Target="../media/image471.png"/><Relationship Id="rId23" Type="http://schemas.openxmlformats.org/officeDocument/2006/relationships/image" Target="../media/image472.png"/><Relationship Id="rId28" Type="http://schemas.openxmlformats.org/officeDocument/2006/relationships/customXml" Target="../ink/ink492.xml"/><Relationship Id="rId36" Type="http://schemas.openxmlformats.org/officeDocument/2006/relationships/customXml" Target="../ink/ink496.xml"/><Relationship Id="rId10" Type="http://schemas.openxmlformats.org/officeDocument/2006/relationships/customXml" Target="../ink/ink482.xml"/><Relationship Id="rId19" Type="http://schemas.openxmlformats.org/officeDocument/2006/relationships/customXml" Target="../ink/ink487.xml"/><Relationship Id="rId31" Type="http://schemas.openxmlformats.org/officeDocument/2006/relationships/image" Target="../media/image475.png"/><Relationship Id="rId44" Type="http://schemas.openxmlformats.org/officeDocument/2006/relationships/customXml" Target="../ink/ink500.xml"/><Relationship Id="rId4" Type="http://schemas.openxmlformats.org/officeDocument/2006/relationships/customXml" Target="../ink/ink479.xml"/><Relationship Id="rId9" Type="http://schemas.openxmlformats.org/officeDocument/2006/relationships/image" Target="../media/image468.png"/><Relationship Id="rId14" Type="http://schemas.openxmlformats.org/officeDocument/2006/relationships/customXml" Target="../ink/ink484.xml"/><Relationship Id="rId22" Type="http://schemas.openxmlformats.org/officeDocument/2006/relationships/customXml" Target="../ink/ink489.xml"/><Relationship Id="rId27" Type="http://schemas.openxmlformats.org/officeDocument/2006/relationships/image" Target="../media/image47.png"/><Relationship Id="rId30" Type="http://schemas.openxmlformats.org/officeDocument/2006/relationships/customXml" Target="../ink/ink493.xml"/><Relationship Id="rId35" Type="http://schemas.openxmlformats.org/officeDocument/2006/relationships/image" Target="../media/image477.png"/><Relationship Id="rId43" Type="http://schemas.openxmlformats.org/officeDocument/2006/relationships/image" Target="../media/image481.png"/><Relationship Id="rId48" Type="http://schemas.openxmlformats.org/officeDocument/2006/relationships/image" Target="../media/image483.png"/><Relationship Id="rId8" Type="http://schemas.openxmlformats.org/officeDocument/2006/relationships/customXml" Target="../ink/ink481.xml"/><Relationship Id="rId3" Type="http://schemas.openxmlformats.org/officeDocument/2006/relationships/image" Target="../media/image465.png"/><Relationship Id="rId12" Type="http://schemas.openxmlformats.org/officeDocument/2006/relationships/customXml" Target="../ink/ink483.xml"/><Relationship Id="rId17" Type="http://schemas.openxmlformats.org/officeDocument/2006/relationships/image" Target="../media/image38.png"/><Relationship Id="rId25" Type="http://schemas.openxmlformats.org/officeDocument/2006/relationships/image" Target="../media/image473.png"/><Relationship Id="rId33" Type="http://schemas.openxmlformats.org/officeDocument/2006/relationships/image" Target="../media/image476.png"/><Relationship Id="rId38" Type="http://schemas.openxmlformats.org/officeDocument/2006/relationships/customXml" Target="../ink/ink497.xml"/><Relationship Id="rId46" Type="http://schemas.openxmlformats.org/officeDocument/2006/relationships/customXml" Target="../ink/ink501.xml"/><Relationship Id="rId20" Type="http://schemas.openxmlformats.org/officeDocument/2006/relationships/image" Target="../media/image122.png"/><Relationship Id="rId41" Type="http://schemas.openxmlformats.org/officeDocument/2006/relationships/image" Target="../media/image480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14.xml"/><Relationship Id="rId21" Type="http://schemas.openxmlformats.org/officeDocument/2006/relationships/image" Target="../media/image494.png"/><Relationship Id="rId42" Type="http://schemas.openxmlformats.org/officeDocument/2006/relationships/customXml" Target="../ink/ink522.xml"/><Relationship Id="rId47" Type="http://schemas.openxmlformats.org/officeDocument/2006/relationships/image" Target="../media/image507.png"/><Relationship Id="rId63" Type="http://schemas.openxmlformats.org/officeDocument/2006/relationships/image" Target="../media/image515.png"/><Relationship Id="rId68" Type="http://schemas.openxmlformats.org/officeDocument/2006/relationships/customXml" Target="../ink/ink535.xml"/><Relationship Id="rId16" Type="http://schemas.openxmlformats.org/officeDocument/2006/relationships/customXml" Target="../ink/ink509.xml"/><Relationship Id="rId11" Type="http://schemas.openxmlformats.org/officeDocument/2006/relationships/image" Target="../media/image489.png"/><Relationship Id="rId24" Type="http://schemas.openxmlformats.org/officeDocument/2006/relationships/customXml" Target="../ink/ink513.xml"/><Relationship Id="rId32" Type="http://schemas.openxmlformats.org/officeDocument/2006/relationships/customXml" Target="../ink/ink517.xml"/><Relationship Id="rId37" Type="http://schemas.openxmlformats.org/officeDocument/2006/relationships/image" Target="../media/image502.png"/><Relationship Id="rId40" Type="http://schemas.openxmlformats.org/officeDocument/2006/relationships/customXml" Target="../ink/ink521.xml"/><Relationship Id="rId45" Type="http://schemas.openxmlformats.org/officeDocument/2006/relationships/image" Target="../media/image506.png"/><Relationship Id="rId53" Type="http://schemas.openxmlformats.org/officeDocument/2006/relationships/image" Target="../media/image510.png"/><Relationship Id="rId58" Type="http://schemas.openxmlformats.org/officeDocument/2006/relationships/customXml" Target="../ink/ink530.xml"/><Relationship Id="rId66" Type="http://schemas.openxmlformats.org/officeDocument/2006/relationships/customXml" Target="../ink/ink534.xml"/><Relationship Id="rId74" Type="http://schemas.openxmlformats.org/officeDocument/2006/relationships/customXml" Target="../ink/ink538.xml"/><Relationship Id="rId79" Type="http://schemas.openxmlformats.org/officeDocument/2006/relationships/image" Target="../media/image523.png"/><Relationship Id="rId5" Type="http://schemas.openxmlformats.org/officeDocument/2006/relationships/image" Target="../media/image486.png"/><Relationship Id="rId61" Type="http://schemas.openxmlformats.org/officeDocument/2006/relationships/image" Target="../media/image514.png"/><Relationship Id="rId19" Type="http://schemas.openxmlformats.org/officeDocument/2006/relationships/image" Target="../media/image493.png"/><Relationship Id="rId14" Type="http://schemas.openxmlformats.org/officeDocument/2006/relationships/customXml" Target="../ink/ink508.xml"/><Relationship Id="rId22" Type="http://schemas.openxmlformats.org/officeDocument/2006/relationships/customXml" Target="../ink/ink512.xml"/><Relationship Id="rId27" Type="http://schemas.openxmlformats.org/officeDocument/2006/relationships/image" Target="../media/image497.png"/><Relationship Id="rId30" Type="http://schemas.openxmlformats.org/officeDocument/2006/relationships/customXml" Target="../ink/ink516.xml"/><Relationship Id="rId35" Type="http://schemas.openxmlformats.org/officeDocument/2006/relationships/image" Target="../media/image501.png"/><Relationship Id="rId43" Type="http://schemas.openxmlformats.org/officeDocument/2006/relationships/image" Target="../media/image505.png"/><Relationship Id="rId48" Type="http://schemas.openxmlformats.org/officeDocument/2006/relationships/customXml" Target="../ink/ink525.xml"/><Relationship Id="rId56" Type="http://schemas.openxmlformats.org/officeDocument/2006/relationships/customXml" Target="../ink/ink529.xml"/><Relationship Id="rId64" Type="http://schemas.openxmlformats.org/officeDocument/2006/relationships/customXml" Target="../ink/ink533.xml"/><Relationship Id="rId69" Type="http://schemas.openxmlformats.org/officeDocument/2006/relationships/image" Target="../media/image518.png"/><Relationship Id="rId77" Type="http://schemas.openxmlformats.org/officeDocument/2006/relationships/image" Target="../media/image522.png"/><Relationship Id="rId8" Type="http://schemas.openxmlformats.org/officeDocument/2006/relationships/customXml" Target="../ink/ink505.xml"/><Relationship Id="rId51" Type="http://schemas.openxmlformats.org/officeDocument/2006/relationships/image" Target="../media/image509.png"/><Relationship Id="rId72" Type="http://schemas.openxmlformats.org/officeDocument/2006/relationships/customXml" Target="../ink/ink537.xml"/><Relationship Id="rId3" Type="http://schemas.openxmlformats.org/officeDocument/2006/relationships/image" Target="../media/image485.png"/><Relationship Id="rId12" Type="http://schemas.openxmlformats.org/officeDocument/2006/relationships/customXml" Target="../ink/ink507.xml"/><Relationship Id="rId17" Type="http://schemas.openxmlformats.org/officeDocument/2006/relationships/image" Target="../media/image492.png"/><Relationship Id="rId25" Type="http://schemas.openxmlformats.org/officeDocument/2006/relationships/image" Target="../media/image496.png"/><Relationship Id="rId33" Type="http://schemas.openxmlformats.org/officeDocument/2006/relationships/image" Target="../media/image500.png"/><Relationship Id="rId38" Type="http://schemas.openxmlformats.org/officeDocument/2006/relationships/customXml" Target="../ink/ink520.xml"/><Relationship Id="rId46" Type="http://schemas.openxmlformats.org/officeDocument/2006/relationships/customXml" Target="../ink/ink524.xml"/><Relationship Id="rId59" Type="http://schemas.openxmlformats.org/officeDocument/2006/relationships/image" Target="../media/image513.png"/><Relationship Id="rId67" Type="http://schemas.openxmlformats.org/officeDocument/2006/relationships/image" Target="../media/image517.png"/><Relationship Id="rId20" Type="http://schemas.openxmlformats.org/officeDocument/2006/relationships/customXml" Target="../ink/ink511.xml"/><Relationship Id="rId41" Type="http://schemas.openxmlformats.org/officeDocument/2006/relationships/image" Target="../media/image504.png"/><Relationship Id="rId54" Type="http://schemas.openxmlformats.org/officeDocument/2006/relationships/customXml" Target="../ink/ink528.xml"/><Relationship Id="rId62" Type="http://schemas.openxmlformats.org/officeDocument/2006/relationships/customXml" Target="../ink/ink532.xml"/><Relationship Id="rId70" Type="http://schemas.openxmlformats.org/officeDocument/2006/relationships/customXml" Target="../ink/ink536.xml"/><Relationship Id="rId75" Type="http://schemas.openxmlformats.org/officeDocument/2006/relationships/image" Target="../media/image521.png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504.xml"/><Relationship Id="rId15" Type="http://schemas.openxmlformats.org/officeDocument/2006/relationships/image" Target="../media/image491.png"/><Relationship Id="rId23" Type="http://schemas.openxmlformats.org/officeDocument/2006/relationships/image" Target="../media/image495.png"/><Relationship Id="rId28" Type="http://schemas.openxmlformats.org/officeDocument/2006/relationships/customXml" Target="../ink/ink515.xml"/><Relationship Id="rId36" Type="http://schemas.openxmlformats.org/officeDocument/2006/relationships/customXml" Target="../ink/ink519.xml"/><Relationship Id="rId49" Type="http://schemas.openxmlformats.org/officeDocument/2006/relationships/image" Target="../media/image508.png"/><Relationship Id="rId57" Type="http://schemas.openxmlformats.org/officeDocument/2006/relationships/image" Target="../media/image512.png"/><Relationship Id="rId10" Type="http://schemas.openxmlformats.org/officeDocument/2006/relationships/customXml" Target="../ink/ink506.xml"/><Relationship Id="rId31" Type="http://schemas.openxmlformats.org/officeDocument/2006/relationships/image" Target="../media/image499.png"/><Relationship Id="rId44" Type="http://schemas.openxmlformats.org/officeDocument/2006/relationships/customXml" Target="../ink/ink523.xml"/><Relationship Id="rId52" Type="http://schemas.openxmlformats.org/officeDocument/2006/relationships/customXml" Target="../ink/ink527.xml"/><Relationship Id="rId60" Type="http://schemas.openxmlformats.org/officeDocument/2006/relationships/customXml" Target="../ink/ink531.xml"/><Relationship Id="rId65" Type="http://schemas.openxmlformats.org/officeDocument/2006/relationships/image" Target="../media/image516.png"/><Relationship Id="rId73" Type="http://schemas.openxmlformats.org/officeDocument/2006/relationships/image" Target="../media/image520.png"/><Relationship Id="rId78" Type="http://schemas.openxmlformats.org/officeDocument/2006/relationships/customXml" Target="../ink/ink540.xml"/><Relationship Id="rId4" Type="http://schemas.openxmlformats.org/officeDocument/2006/relationships/customXml" Target="../ink/ink503.xml"/><Relationship Id="rId9" Type="http://schemas.openxmlformats.org/officeDocument/2006/relationships/image" Target="../media/image488.png"/><Relationship Id="rId13" Type="http://schemas.openxmlformats.org/officeDocument/2006/relationships/image" Target="../media/image490.png"/><Relationship Id="rId18" Type="http://schemas.openxmlformats.org/officeDocument/2006/relationships/customXml" Target="../ink/ink510.xml"/><Relationship Id="rId39" Type="http://schemas.openxmlformats.org/officeDocument/2006/relationships/image" Target="../media/image503.png"/><Relationship Id="rId34" Type="http://schemas.openxmlformats.org/officeDocument/2006/relationships/customXml" Target="../ink/ink518.xml"/><Relationship Id="rId50" Type="http://schemas.openxmlformats.org/officeDocument/2006/relationships/customXml" Target="../ink/ink526.xml"/><Relationship Id="rId55" Type="http://schemas.openxmlformats.org/officeDocument/2006/relationships/image" Target="../media/image511.png"/><Relationship Id="rId76" Type="http://schemas.openxmlformats.org/officeDocument/2006/relationships/customXml" Target="../ink/ink539.xml"/><Relationship Id="rId7" Type="http://schemas.openxmlformats.org/officeDocument/2006/relationships/image" Target="../media/image487.png"/><Relationship Id="rId71" Type="http://schemas.openxmlformats.org/officeDocument/2006/relationships/image" Target="../media/image519.png"/><Relationship Id="rId2" Type="http://schemas.openxmlformats.org/officeDocument/2006/relationships/image" Target="../media/image484.png"/><Relationship Id="rId29" Type="http://schemas.openxmlformats.org/officeDocument/2006/relationships/image" Target="../media/image49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9.xml"/><Relationship Id="rId21" Type="http://schemas.openxmlformats.org/officeDocument/2006/relationships/image" Target="../media/image533.png"/><Relationship Id="rId42" Type="http://schemas.openxmlformats.org/officeDocument/2006/relationships/customXml" Target="../ink/ink561.xml"/><Relationship Id="rId63" Type="http://schemas.openxmlformats.org/officeDocument/2006/relationships/image" Target="../media/image554.png"/><Relationship Id="rId84" Type="http://schemas.openxmlformats.org/officeDocument/2006/relationships/customXml" Target="../ink/ink582.xml"/><Relationship Id="rId138" Type="http://schemas.openxmlformats.org/officeDocument/2006/relationships/image" Target="../media/image590.png"/><Relationship Id="rId159" Type="http://schemas.openxmlformats.org/officeDocument/2006/relationships/customXml" Target="../ink/ink620.xml"/><Relationship Id="rId170" Type="http://schemas.openxmlformats.org/officeDocument/2006/relationships/image" Target="../media/image605.png"/><Relationship Id="rId191" Type="http://schemas.openxmlformats.org/officeDocument/2006/relationships/customXml" Target="../ink/ink636.xml"/><Relationship Id="rId205" Type="http://schemas.openxmlformats.org/officeDocument/2006/relationships/customXml" Target="../ink/ink643.xml"/><Relationship Id="rId107" Type="http://schemas.openxmlformats.org/officeDocument/2006/relationships/customXml" Target="../ink/ink594.xml"/><Relationship Id="rId11" Type="http://schemas.openxmlformats.org/officeDocument/2006/relationships/image" Target="../media/image528.png"/><Relationship Id="rId32" Type="http://schemas.openxmlformats.org/officeDocument/2006/relationships/customXml" Target="../ink/ink556.xml"/><Relationship Id="rId53" Type="http://schemas.openxmlformats.org/officeDocument/2006/relationships/image" Target="../media/image549.png"/><Relationship Id="rId74" Type="http://schemas.openxmlformats.org/officeDocument/2006/relationships/customXml" Target="../ink/ink577.xml"/><Relationship Id="rId128" Type="http://schemas.openxmlformats.org/officeDocument/2006/relationships/image" Target="../media/image585.png"/><Relationship Id="rId149" Type="http://schemas.openxmlformats.org/officeDocument/2006/relationships/customXml" Target="../ink/ink615.xml"/><Relationship Id="rId5" Type="http://schemas.openxmlformats.org/officeDocument/2006/relationships/image" Target="../media/image525.png"/><Relationship Id="rId95" Type="http://schemas.openxmlformats.org/officeDocument/2006/relationships/customXml" Target="../ink/ink588.xml"/><Relationship Id="rId160" Type="http://schemas.openxmlformats.org/officeDocument/2006/relationships/image" Target="../media/image601.png"/><Relationship Id="rId181" Type="http://schemas.openxmlformats.org/officeDocument/2006/relationships/customXml" Target="../ink/ink631.xml"/><Relationship Id="rId22" Type="http://schemas.openxmlformats.org/officeDocument/2006/relationships/customXml" Target="../ink/ink551.xml"/><Relationship Id="rId43" Type="http://schemas.openxmlformats.org/officeDocument/2006/relationships/image" Target="../media/image544.png"/><Relationship Id="rId64" Type="http://schemas.openxmlformats.org/officeDocument/2006/relationships/customXml" Target="../ink/ink572.xml"/><Relationship Id="rId118" Type="http://schemas.openxmlformats.org/officeDocument/2006/relationships/image" Target="../media/image580.png"/><Relationship Id="rId139" Type="http://schemas.openxmlformats.org/officeDocument/2006/relationships/customXml" Target="../ink/ink610.xml"/><Relationship Id="rId85" Type="http://schemas.openxmlformats.org/officeDocument/2006/relationships/image" Target="../media/image564.png"/><Relationship Id="rId150" Type="http://schemas.openxmlformats.org/officeDocument/2006/relationships/image" Target="../media/image596.png"/><Relationship Id="rId171" Type="http://schemas.openxmlformats.org/officeDocument/2006/relationships/customXml" Target="../ink/ink626.xml"/><Relationship Id="rId192" Type="http://schemas.openxmlformats.org/officeDocument/2006/relationships/image" Target="../media/image615.png"/><Relationship Id="rId206" Type="http://schemas.openxmlformats.org/officeDocument/2006/relationships/image" Target="../media/image622.png"/><Relationship Id="rId12" Type="http://schemas.openxmlformats.org/officeDocument/2006/relationships/customXml" Target="../ink/ink546.xml"/><Relationship Id="rId33" Type="http://schemas.openxmlformats.org/officeDocument/2006/relationships/image" Target="../media/image539.png"/><Relationship Id="rId108" Type="http://schemas.openxmlformats.org/officeDocument/2006/relationships/image" Target="../media/image575.png"/><Relationship Id="rId129" Type="http://schemas.openxmlformats.org/officeDocument/2006/relationships/customXml" Target="../ink/ink605.xml"/><Relationship Id="rId54" Type="http://schemas.openxmlformats.org/officeDocument/2006/relationships/customXml" Target="../ink/ink567.xml"/><Relationship Id="rId75" Type="http://schemas.openxmlformats.org/officeDocument/2006/relationships/image" Target="../media/image559.png"/><Relationship Id="rId96" Type="http://schemas.openxmlformats.org/officeDocument/2006/relationships/image" Target="../media/image569.png"/><Relationship Id="rId140" Type="http://schemas.openxmlformats.org/officeDocument/2006/relationships/image" Target="../media/image591.png"/><Relationship Id="rId161" Type="http://schemas.openxmlformats.org/officeDocument/2006/relationships/customXml" Target="../ink/ink621.xml"/><Relationship Id="rId182" Type="http://schemas.openxmlformats.org/officeDocument/2006/relationships/image" Target="../media/image611.png"/><Relationship Id="rId6" Type="http://schemas.openxmlformats.org/officeDocument/2006/relationships/customXml" Target="../ink/ink543.xml"/><Relationship Id="rId23" Type="http://schemas.openxmlformats.org/officeDocument/2006/relationships/image" Target="../media/image534.png"/><Relationship Id="rId119" Type="http://schemas.openxmlformats.org/officeDocument/2006/relationships/customXml" Target="../ink/ink600.xml"/><Relationship Id="rId44" Type="http://schemas.openxmlformats.org/officeDocument/2006/relationships/customXml" Target="../ink/ink562.xml"/><Relationship Id="rId65" Type="http://schemas.openxmlformats.org/officeDocument/2006/relationships/image" Target="../media/image53.png"/><Relationship Id="rId86" Type="http://schemas.openxmlformats.org/officeDocument/2006/relationships/customXml" Target="../ink/ink583.xml"/><Relationship Id="rId130" Type="http://schemas.openxmlformats.org/officeDocument/2006/relationships/image" Target="../media/image586.png"/><Relationship Id="rId151" Type="http://schemas.openxmlformats.org/officeDocument/2006/relationships/customXml" Target="../ink/ink616.xml"/><Relationship Id="rId172" Type="http://schemas.openxmlformats.org/officeDocument/2006/relationships/image" Target="../media/image606.png"/><Relationship Id="rId193" Type="http://schemas.openxmlformats.org/officeDocument/2006/relationships/customXml" Target="../ink/ink637.xml"/><Relationship Id="rId207" Type="http://schemas.openxmlformats.org/officeDocument/2006/relationships/customXml" Target="../ink/ink644.xml"/><Relationship Id="rId13" Type="http://schemas.openxmlformats.org/officeDocument/2006/relationships/image" Target="../media/image529.png"/><Relationship Id="rId109" Type="http://schemas.openxmlformats.org/officeDocument/2006/relationships/customXml" Target="../ink/ink595.xml"/><Relationship Id="rId34" Type="http://schemas.openxmlformats.org/officeDocument/2006/relationships/customXml" Target="../ink/ink557.xml"/><Relationship Id="rId55" Type="http://schemas.openxmlformats.org/officeDocument/2006/relationships/image" Target="../media/image550.png"/><Relationship Id="rId76" Type="http://schemas.openxmlformats.org/officeDocument/2006/relationships/customXml" Target="../ink/ink578.xml"/><Relationship Id="rId97" Type="http://schemas.openxmlformats.org/officeDocument/2006/relationships/customXml" Target="../ink/ink589.xml"/><Relationship Id="rId120" Type="http://schemas.openxmlformats.org/officeDocument/2006/relationships/image" Target="../media/image581.png"/><Relationship Id="rId141" Type="http://schemas.openxmlformats.org/officeDocument/2006/relationships/customXml" Target="../ink/ink611.xml"/><Relationship Id="rId7" Type="http://schemas.openxmlformats.org/officeDocument/2006/relationships/image" Target="../media/image526.png"/><Relationship Id="rId162" Type="http://schemas.openxmlformats.org/officeDocument/2006/relationships/image" Target="../media/image602.png"/><Relationship Id="rId183" Type="http://schemas.openxmlformats.org/officeDocument/2006/relationships/customXml" Target="../ink/ink632.xml"/><Relationship Id="rId24" Type="http://schemas.openxmlformats.org/officeDocument/2006/relationships/customXml" Target="../ink/ink552.xml"/><Relationship Id="rId45" Type="http://schemas.openxmlformats.org/officeDocument/2006/relationships/image" Target="../media/image545.png"/><Relationship Id="rId66" Type="http://schemas.openxmlformats.org/officeDocument/2006/relationships/customXml" Target="../ink/ink573.xml"/><Relationship Id="rId87" Type="http://schemas.openxmlformats.org/officeDocument/2006/relationships/customXml" Target="../ink/ink584.xml"/><Relationship Id="rId110" Type="http://schemas.openxmlformats.org/officeDocument/2006/relationships/image" Target="../media/image576.png"/><Relationship Id="rId131" Type="http://schemas.openxmlformats.org/officeDocument/2006/relationships/customXml" Target="../ink/ink606.xml"/><Relationship Id="rId152" Type="http://schemas.openxmlformats.org/officeDocument/2006/relationships/image" Target="../media/image597.png"/><Relationship Id="rId173" Type="http://schemas.openxmlformats.org/officeDocument/2006/relationships/customXml" Target="../ink/ink627.xml"/><Relationship Id="rId194" Type="http://schemas.openxmlformats.org/officeDocument/2006/relationships/image" Target="../media/image616.png"/><Relationship Id="rId208" Type="http://schemas.openxmlformats.org/officeDocument/2006/relationships/image" Target="../media/image623.png"/><Relationship Id="rId19" Type="http://schemas.openxmlformats.org/officeDocument/2006/relationships/image" Target="../media/image532.png"/><Relationship Id="rId14" Type="http://schemas.openxmlformats.org/officeDocument/2006/relationships/customXml" Target="../ink/ink547.xml"/><Relationship Id="rId30" Type="http://schemas.openxmlformats.org/officeDocument/2006/relationships/customXml" Target="../ink/ink555.xml"/><Relationship Id="rId35" Type="http://schemas.openxmlformats.org/officeDocument/2006/relationships/image" Target="../media/image540.png"/><Relationship Id="rId56" Type="http://schemas.openxmlformats.org/officeDocument/2006/relationships/customXml" Target="../ink/ink568.xml"/><Relationship Id="rId77" Type="http://schemas.openxmlformats.org/officeDocument/2006/relationships/image" Target="../media/image560.png"/><Relationship Id="rId100" Type="http://schemas.openxmlformats.org/officeDocument/2006/relationships/image" Target="../media/image571.png"/><Relationship Id="rId105" Type="http://schemas.openxmlformats.org/officeDocument/2006/relationships/customXml" Target="../ink/ink593.xml"/><Relationship Id="rId126" Type="http://schemas.openxmlformats.org/officeDocument/2006/relationships/image" Target="../media/image584.png"/><Relationship Id="rId147" Type="http://schemas.openxmlformats.org/officeDocument/2006/relationships/customXml" Target="../ink/ink614.xml"/><Relationship Id="rId168" Type="http://schemas.openxmlformats.org/officeDocument/2006/relationships/image" Target="../media/image604.png"/><Relationship Id="rId8" Type="http://schemas.openxmlformats.org/officeDocument/2006/relationships/customXml" Target="../ink/ink544.xml"/><Relationship Id="rId51" Type="http://schemas.openxmlformats.org/officeDocument/2006/relationships/image" Target="../media/image548.png"/><Relationship Id="rId72" Type="http://schemas.openxmlformats.org/officeDocument/2006/relationships/customXml" Target="../ink/ink576.xml"/><Relationship Id="rId93" Type="http://schemas.openxmlformats.org/officeDocument/2006/relationships/customXml" Target="../ink/ink587.xml"/><Relationship Id="rId98" Type="http://schemas.openxmlformats.org/officeDocument/2006/relationships/image" Target="../media/image570.png"/><Relationship Id="rId121" Type="http://schemas.openxmlformats.org/officeDocument/2006/relationships/customXml" Target="../ink/ink601.xml"/><Relationship Id="rId142" Type="http://schemas.openxmlformats.org/officeDocument/2006/relationships/image" Target="../media/image592.png"/><Relationship Id="rId163" Type="http://schemas.openxmlformats.org/officeDocument/2006/relationships/customXml" Target="../ink/ink622.xml"/><Relationship Id="rId184" Type="http://schemas.openxmlformats.org/officeDocument/2006/relationships/image" Target="../media/image612.png"/><Relationship Id="rId189" Type="http://schemas.openxmlformats.org/officeDocument/2006/relationships/customXml" Target="../ink/ink635.xml"/><Relationship Id="rId3" Type="http://schemas.openxmlformats.org/officeDocument/2006/relationships/image" Target="../media/image524.png"/><Relationship Id="rId214" Type="http://schemas.openxmlformats.org/officeDocument/2006/relationships/image" Target="../media/image626.png"/><Relationship Id="rId25" Type="http://schemas.openxmlformats.org/officeDocument/2006/relationships/image" Target="../media/image535.png"/><Relationship Id="rId46" Type="http://schemas.openxmlformats.org/officeDocument/2006/relationships/customXml" Target="../ink/ink563.xml"/><Relationship Id="rId67" Type="http://schemas.openxmlformats.org/officeDocument/2006/relationships/image" Target="../media/image555.png"/><Relationship Id="rId116" Type="http://schemas.openxmlformats.org/officeDocument/2006/relationships/image" Target="../media/image579.png"/><Relationship Id="rId137" Type="http://schemas.openxmlformats.org/officeDocument/2006/relationships/customXml" Target="../ink/ink609.xml"/><Relationship Id="rId158" Type="http://schemas.openxmlformats.org/officeDocument/2006/relationships/image" Target="../media/image600.png"/><Relationship Id="rId20" Type="http://schemas.openxmlformats.org/officeDocument/2006/relationships/customXml" Target="../ink/ink550.xml"/><Relationship Id="rId41" Type="http://schemas.openxmlformats.org/officeDocument/2006/relationships/image" Target="../media/image543.png"/><Relationship Id="rId62" Type="http://schemas.openxmlformats.org/officeDocument/2006/relationships/customXml" Target="../ink/ink571.xml"/><Relationship Id="rId83" Type="http://schemas.openxmlformats.org/officeDocument/2006/relationships/image" Target="../media/image563.png"/><Relationship Id="rId88" Type="http://schemas.openxmlformats.org/officeDocument/2006/relationships/image" Target="../media/image565.png"/><Relationship Id="rId111" Type="http://schemas.openxmlformats.org/officeDocument/2006/relationships/customXml" Target="../ink/ink596.xml"/><Relationship Id="rId132" Type="http://schemas.openxmlformats.org/officeDocument/2006/relationships/image" Target="../media/image587.png"/><Relationship Id="rId153" Type="http://schemas.openxmlformats.org/officeDocument/2006/relationships/customXml" Target="../ink/ink617.xml"/><Relationship Id="rId174" Type="http://schemas.openxmlformats.org/officeDocument/2006/relationships/image" Target="../media/image607.png"/><Relationship Id="rId179" Type="http://schemas.openxmlformats.org/officeDocument/2006/relationships/customXml" Target="../ink/ink630.xml"/><Relationship Id="rId195" Type="http://schemas.openxmlformats.org/officeDocument/2006/relationships/customXml" Target="../ink/ink638.xml"/><Relationship Id="rId209" Type="http://schemas.openxmlformats.org/officeDocument/2006/relationships/customXml" Target="../ink/ink645.xml"/><Relationship Id="rId190" Type="http://schemas.openxmlformats.org/officeDocument/2006/relationships/image" Target="../media/image47.png"/><Relationship Id="rId204" Type="http://schemas.openxmlformats.org/officeDocument/2006/relationships/image" Target="../media/image621.png"/><Relationship Id="rId15" Type="http://schemas.openxmlformats.org/officeDocument/2006/relationships/image" Target="../media/image530.png"/><Relationship Id="rId36" Type="http://schemas.openxmlformats.org/officeDocument/2006/relationships/customXml" Target="../ink/ink558.xml"/><Relationship Id="rId57" Type="http://schemas.openxmlformats.org/officeDocument/2006/relationships/image" Target="../media/image551.png"/><Relationship Id="rId106" Type="http://schemas.openxmlformats.org/officeDocument/2006/relationships/image" Target="../media/image574.png"/><Relationship Id="rId127" Type="http://schemas.openxmlformats.org/officeDocument/2006/relationships/customXml" Target="../ink/ink604.xml"/><Relationship Id="rId10" Type="http://schemas.openxmlformats.org/officeDocument/2006/relationships/customXml" Target="../ink/ink545.xml"/><Relationship Id="rId31" Type="http://schemas.openxmlformats.org/officeDocument/2006/relationships/image" Target="../media/image538.png"/><Relationship Id="rId52" Type="http://schemas.openxmlformats.org/officeDocument/2006/relationships/customXml" Target="../ink/ink566.xml"/><Relationship Id="rId73" Type="http://schemas.openxmlformats.org/officeDocument/2006/relationships/image" Target="../media/image558.png"/><Relationship Id="rId78" Type="http://schemas.openxmlformats.org/officeDocument/2006/relationships/customXml" Target="../ink/ink579.xml"/><Relationship Id="rId94" Type="http://schemas.openxmlformats.org/officeDocument/2006/relationships/image" Target="../media/image568.png"/><Relationship Id="rId99" Type="http://schemas.openxmlformats.org/officeDocument/2006/relationships/customXml" Target="../ink/ink590.xml"/><Relationship Id="rId101" Type="http://schemas.openxmlformats.org/officeDocument/2006/relationships/customXml" Target="../ink/ink591.xml"/><Relationship Id="rId122" Type="http://schemas.openxmlformats.org/officeDocument/2006/relationships/image" Target="../media/image582.png"/><Relationship Id="rId143" Type="http://schemas.openxmlformats.org/officeDocument/2006/relationships/customXml" Target="../ink/ink612.xml"/><Relationship Id="rId148" Type="http://schemas.openxmlformats.org/officeDocument/2006/relationships/image" Target="../media/image595.png"/><Relationship Id="rId164" Type="http://schemas.openxmlformats.org/officeDocument/2006/relationships/image" Target="../media/image603.png"/><Relationship Id="rId169" Type="http://schemas.openxmlformats.org/officeDocument/2006/relationships/customXml" Target="../ink/ink625.xml"/><Relationship Id="rId185" Type="http://schemas.openxmlformats.org/officeDocument/2006/relationships/customXml" Target="../ink/ink633.xml"/><Relationship Id="rId4" Type="http://schemas.openxmlformats.org/officeDocument/2006/relationships/customXml" Target="../ink/ink542.xml"/><Relationship Id="rId9" Type="http://schemas.openxmlformats.org/officeDocument/2006/relationships/image" Target="../media/image527.png"/><Relationship Id="rId180" Type="http://schemas.openxmlformats.org/officeDocument/2006/relationships/image" Target="../media/image610.png"/><Relationship Id="rId210" Type="http://schemas.openxmlformats.org/officeDocument/2006/relationships/image" Target="../media/image624.png"/><Relationship Id="rId26" Type="http://schemas.openxmlformats.org/officeDocument/2006/relationships/customXml" Target="../ink/ink553.xml"/><Relationship Id="rId47" Type="http://schemas.openxmlformats.org/officeDocument/2006/relationships/image" Target="../media/image546.png"/><Relationship Id="rId68" Type="http://schemas.openxmlformats.org/officeDocument/2006/relationships/customXml" Target="../ink/ink574.xml"/><Relationship Id="rId89" Type="http://schemas.openxmlformats.org/officeDocument/2006/relationships/customXml" Target="../ink/ink585.xml"/><Relationship Id="rId112" Type="http://schemas.openxmlformats.org/officeDocument/2006/relationships/image" Target="../media/image577.png"/><Relationship Id="rId133" Type="http://schemas.openxmlformats.org/officeDocument/2006/relationships/customXml" Target="../ink/ink607.xml"/><Relationship Id="rId154" Type="http://schemas.openxmlformats.org/officeDocument/2006/relationships/image" Target="../media/image598.png"/><Relationship Id="rId175" Type="http://schemas.openxmlformats.org/officeDocument/2006/relationships/customXml" Target="../ink/ink628.xml"/><Relationship Id="rId196" Type="http://schemas.openxmlformats.org/officeDocument/2006/relationships/image" Target="../media/image617.png"/><Relationship Id="rId200" Type="http://schemas.openxmlformats.org/officeDocument/2006/relationships/image" Target="../media/image619.png"/><Relationship Id="rId16" Type="http://schemas.openxmlformats.org/officeDocument/2006/relationships/customXml" Target="../ink/ink548.xml"/><Relationship Id="rId37" Type="http://schemas.openxmlformats.org/officeDocument/2006/relationships/image" Target="../media/image541.png"/><Relationship Id="rId58" Type="http://schemas.openxmlformats.org/officeDocument/2006/relationships/customXml" Target="../ink/ink569.xml"/><Relationship Id="rId79" Type="http://schemas.openxmlformats.org/officeDocument/2006/relationships/image" Target="../media/image561.png"/><Relationship Id="rId102" Type="http://schemas.openxmlformats.org/officeDocument/2006/relationships/image" Target="../media/image572.png"/><Relationship Id="rId123" Type="http://schemas.openxmlformats.org/officeDocument/2006/relationships/customXml" Target="../ink/ink602.xml"/><Relationship Id="rId144" Type="http://schemas.openxmlformats.org/officeDocument/2006/relationships/image" Target="../media/image593.png"/><Relationship Id="rId90" Type="http://schemas.openxmlformats.org/officeDocument/2006/relationships/image" Target="../media/image566.png"/><Relationship Id="rId165" Type="http://schemas.openxmlformats.org/officeDocument/2006/relationships/customXml" Target="../ink/ink623.xml"/><Relationship Id="rId186" Type="http://schemas.openxmlformats.org/officeDocument/2006/relationships/image" Target="../media/image613.png"/><Relationship Id="rId211" Type="http://schemas.openxmlformats.org/officeDocument/2006/relationships/customXml" Target="../ink/ink646.xml"/><Relationship Id="rId27" Type="http://schemas.openxmlformats.org/officeDocument/2006/relationships/image" Target="../media/image536.png"/><Relationship Id="rId48" Type="http://schemas.openxmlformats.org/officeDocument/2006/relationships/customXml" Target="../ink/ink564.xml"/><Relationship Id="rId69" Type="http://schemas.openxmlformats.org/officeDocument/2006/relationships/image" Target="../media/image556.png"/><Relationship Id="rId113" Type="http://schemas.openxmlformats.org/officeDocument/2006/relationships/customXml" Target="../ink/ink597.xml"/><Relationship Id="rId134" Type="http://schemas.openxmlformats.org/officeDocument/2006/relationships/image" Target="../media/image588.png"/><Relationship Id="rId80" Type="http://schemas.openxmlformats.org/officeDocument/2006/relationships/customXml" Target="../ink/ink580.xml"/><Relationship Id="rId155" Type="http://schemas.openxmlformats.org/officeDocument/2006/relationships/customXml" Target="../ink/ink618.xml"/><Relationship Id="rId176" Type="http://schemas.openxmlformats.org/officeDocument/2006/relationships/image" Target="../media/image608.png"/><Relationship Id="rId197" Type="http://schemas.openxmlformats.org/officeDocument/2006/relationships/customXml" Target="../ink/ink639.xml"/><Relationship Id="rId201" Type="http://schemas.openxmlformats.org/officeDocument/2006/relationships/customXml" Target="../ink/ink641.xml"/><Relationship Id="rId17" Type="http://schemas.openxmlformats.org/officeDocument/2006/relationships/image" Target="../media/image531.png"/><Relationship Id="rId38" Type="http://schemas.openxmlformats.org/officeDocument/2006/relationships/customXml" Target="../ink/ink559.xml"/><Relationship Id="rId59" Type="http://schemas.openxmlformats.org/officeDocument/2006/relationships/image" Target="../media/image552.png"/><Relationship Id="rId103" Type="http://schemas.openxmlformats.org/officeDocument/2006/relationships/customXml" Target="../ink/ink592.xml"/><Relationship Id="rId124" Type="http://schemas.openxmlformats.org/officeDocument/2006/relationships/image" Target="../media/image583.png"/><Relationship Id="rId70" Type="http://schemas.openxmlformats.org/officeDocument/2006/relationships/customXml" Target="../ink/ink575.xml"/><Relationship Id="rId91" Type="http://schemas.openxmlformats.org/officeDocument/2006/relationships/customXml" Target="../ink/ink586.xml"/><Relationship Id="rId145" Type="http://schemas.openxmlformats.org/officeDocument/2006/relationships/customXml" Target="../ink/ink613.xml"/><Relationship Id="rId166" Type="http://schemas.openxmlformats.org/officeDocument/2006/relationships/image" Target="../media/image38.png"/><Relationship Id="rId187" Type="http://schemas.openxmlformats.org/officeDocument/2006/relationships/customXml" Target="../ink/ink634.xml"/><Relationship Id="rId1" Type="http://schemas.openxmlformats.org/officeDocument/2006/relationships/slideLayout" Target="../slideLayouts/slideLayout9.xml"/><Relationship Id="rId212" Type="http://schemas.openxmlformats.org/officeDocument/2006/relationships/image" Target="../media/image625.png"/><Relationship Id="rId28" Type="http://schemas.openxmlformats.org/officeDocument/2006/relationships/customXml" Target="../ink/ink554.xml"/><Relationship Id="rId49" Type="http://schemas.openxmlformats.org/officeDocument/2006/relationships/image" Target="../media/image547.png"/><Relationship Id="rId114" Type="http://schemas.openxmlformats.org/officeDocument/2006/relationships/image" Target="../media/image578.png"/><Relationship Id="rId60" Type="http://schemas.openxmlformats.org/officeDocument/2006/relationships/customXml" Target="../ink/ink570.xml"/><Relationship Id="rId81" Type="http://schemas.openxmlformats.org/officeDocument/2006/relationships/image" Target="../media/image562.png"/><Relationship Id="rId135" Type="http://schemas.openxmlformats.org/officeDocument/2006/relationships/customXml" Target="../ink/ink608.xml"/><Relationship Id="rId156" Type="http://schemas.openxmlformats.org/officeDocument/2006/relationships/image" Target="../media/image599.png"/><Relationship Id="rId177" Type="http://schemas.openxmlformats.org/officeDocument/2006/relationships/customXml" Target="../ink/ink629.xml"/><Relationship Id="rId198" Type="http://schemas.openxmlformats.org/officeDocument/2006/relationships/image" Target="../media/image618.png"/><Relationship Id="rId202" Type="http://schemas.openxmlformats.org/officeDocument/2006/relationships/image" Target="../media/image620.png"/><Relationship Id="rId18" Type="http://schemas.openxmlformats.org/officeDocument/2006/relationships/customXml" Target="../ink/ink549.xml"/><Relationship Id="rId39" Type="http://schemas.openxmlformats.org/officeDocument/2006/relationships/image" Target="../media/image542.png"/><Relationship Id="rId50" Type="http://schemas.openxmlformats.org/officeDocument/2006/relationships/customXml" Target="../ink/ink565.xml"/><Relationship Id="rId104" Type="http://schemas.openxmlformats.org/officeDocument/2006/relationships/image" Target="../media/image573.png"/><Relationship Id="rId125" Type="http://schemas.openxmlformats.org/officeDocument/2006/relationships/customXml" Target="../ink/ink603.xml"/><Relationship Id="rId146" Type="http://schemas.openxmlformats.org/officeDocument/2006/relationships/image" Target="../media/image594.png"/><Relationship Id="rId167" Type="http://schemas.openxmlformats.org/officeDocument/2006/relationships/customXml" Target="../ink/ink624.xml"/><Relationship Id="rId188" Type="http://schemas.openxmlformats.org/officeDocument/2006/relationships/image" Target="../media/image614.png"/><Relationship Id="rId71" Type="http://schemas.openxmlformats.org/officeDocument/2006/relationships/image" Target="../media/image557.png"/><Relationship Id="rId92" Type="http://schemas.openxmlformats.org/officeDocument/2006/relationships/image" Target="../media/image567.png"/><Relationship Id="rId213" Type="http://schemas.openxmlformats.org/officeDocument/2006/relationships/customXml" Target="../ink/ink647.xml"/><Relationship Id="rId2" Type="http://schemas.openxmlformats.org/officeDocument/2006/relationships/customXml" Target="../ink/ink541.xml"/><Relationship Id="rId29" Type="http://schemas.openxmlformats.org/officeDocument/2006/relationships/image" Target="../media/image537.png"/><Relationship Id="rId40" Type="http://schemas.openxmlformats.org/officeDocument/2006/relationships/customXml" Target="../ink/ink560.xml"/><Relationship Id="rId115" Type="http://schemas.openxmlformats.org/officeDocument/2006/relationships/customXml" Target="../ink/ink598.xml"/><Relationship Id="rId136" Type="http://schemas.openxmlformats.org/officeDocument/2006/relationships/image" Target="../media/image589.png"/><Relationship Id="rId157" Type="http://schemas.openxmlformats.org/officeDocument/2006/relationships/customXml" Target="../ink/ink619.xml"/><Relationship Id="rId178" Type="http://schemas.openxmlformats.org/officeDocument/2006/relationships/image" Target="../media/image609.png"/><Relationship Id="rId61" Type="http://schemas.openxmlformats.org/officeDocument/2006/relationships/image" Target="../media/image553.png"/><Relationship Id="rId82" Type="http://schemas.openxmlformats.org/officeDocument/2006/relationships/customXml" Target="../ink/ink581.xml"/><Relationship Id="rId199" Type="http://schemas.openxmlformats.org/officeDocument/2006/relationships/customXml" Target="../ink/ink640.xml"/><Relationship Id="rId203" Type="http://schemas.openxmlformats.org/officeDocument/2006/relationships/customXml" Target="../ink/ink642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09.xml"/><Relationship Id="rId299" Type="http://schemas.openxmlformats.org/officeDocument/2006/relationships/customXml" Target="../ink/ink801.xml"/><Relationship Id="rId21" Type="http://schemas.openxmlformats.org/officeDocument/2006/relationships/image" Target="../media/image636.png"/><Relationship Id="rId63" Type="http://schemas.openxmlformats.org/officeDocument/2006/relationships/image" Target="../media/image657.png"/><Relationship Id="rId159" Type="http://schemas.openxmlformats.org/officeDocument/2006/relationships/customXml" Target="../ink/ink730.xml"/><Relationship Id="rId324" Type="http://schemas.openxmlformats.org/officeDocument/2006/relationships/image" Target="../media/image780.png"/><Relationship Id="rId366" Type="http://schemas.openxmlformats.org/officeDocument/2006/relationships/customXml" Target="../ink/ink836.xml"/><Relationship Id="rId170" Type="http://schemas.openxmlformats.org/officeDocument/2006/relationships/image" Target="../media/image705.png"/><Relationship Id="rId226" Type="http://schemas.openxmlformats.org/officeDocument/2006/relationships/customXml" Target="../ink/ink764.xml"/><Relationship Id="rId268" Type="http://schemas.openxmlformats.org/officeDocument/2006/relationships/customXml" Target="../ink/ink785.xml"/><Relationship Id="rId32" Type="http://schemas.openxmlformats.org/officeDocument/2006/relationships/customXml" Target="../ink/ink663.xml"/><Relationship Id="rId74" Type="http://schemas.openxmlformats.org/officeDocument/2006/relationships/customXml" Target="../ink/ink684.xml"/><Relationship Id="rId128" Type="http://schemas.openxmlformats.org/officeDocument/2006/relationships/image" Target="../media/image684.png"/><Relationship Id="rId335" Type="http://schemas.openxmlformats.org/officeDocument/2006/relationships/customXml" Target="../ink/ink820.xml"/><Relationship Id="rId377" Type="http://schemas.openxmlformats.org/officeDocument/2006/relationships/image" Target="../media/image805.png"/><Relationship Id="rId5" Type="http://schemas.openxmlformats.org/officeDocument/2006/relationships/image" Target="../media/image628.png"/><Relationship Id="rId181" Type="http://schemas.openxmlformats.org/officeDocument/2006/relationships/customXml" Target="../ink/ink741.xml"/><Relationship Id="rId237" Type="http://schemas.openxmlformats.org/officeDocument/2006/relationships/image" Target="../media/image737.png"/><Relationship Id="rId279" Type="http://schemas.openxmlformats.org/officeDocument/2006/relationships/customXml" Target="../ink/ink791.xml"/><Relationship Id="rId43" Type="http://schemas.openxmlformats.org/officeDocument/2006/relationships/image" Target="../media/image647.png"/><Relationship Id="rId139" Type="http://schemas.openxmlformats.org/officeDocument/2006/relationships/customXml" Target="../ink/ink720.xml"/><Relationship Id="rId290" Type="http://schemas.openxmlformats.org/officeDocument/2006/relationships/image" Target="../media/image763.png"/><Relationship Id="rId304" Type="http://schemas.openxmlformats.org/officeDocument/2006/relationships/image" Target="../media/image770.png"/><Relationship Id="rId346" Type="http://schemas.openxmlformats.org/officeDocument/2006/relationships/image" Target="../media/image790.png"/><Relationship Id="rId388" Type="http://schemas.openxmlformats.org/officeDocument/2006/relationships/customXml" Target="../ink/ink848.xml"/><Relationship Id="rId85" Type="http://schemas.openxmlformats.org/officeDocument/2006/relationships/customXml" Target="../ink/ink690.xml"/><Relationship Id="rId150" Type="http://schemas.openxmlformats.org/officeDocument/2006/relationships/image" Target="../media/image695.png"/><Relationship Id="rId192" Type="http://schemas.openxmlformats.org/officeDocument/2006/relationships/image" Target="../media/image716.png"/><Relationship Id="rId206" Type="http://schemas.openxmlformats.org/officeDocument/2006/relationships/image" Target="../media/image722.png"/><Relationship Id="rId248" Type="http://schemas.openxmlformats.org/officeDocument/2006/relationships/customXml" Target="../ink/ink775.xml"/><Relationship Id="rId12" Type="http://schemas.openxmlformats.org/officeDocument/2006/relationships/customXml" Target="../ink/ink653.xml"/><Relationship Id="rId108" Type="http://schemas.openxmlformats.org/officeDocument/2006/relationships/customXml" Target="../ink/ink704.xml"/><Relationship Id="rId315" Type="http://schemas.openxmlformats.org/officeDocument/2006/relationships/customXml" Target="../ink/ink809.xml"/><Relationship Id="rId357" Type="http://schemas.openxmlformats.org/officeDocument/2006/relationships/customXml" Target="../ink/ink831.xml"/><Relationship Id="rId54" Type="http://schemas.openxmlformats.org/officeDocument/2006/relationships/customXml" Target="../ink/ink674.xml"/><Relationship Id="rId96" Type="http://schemas.openxmlformats.org/officeDocument/2006/relationships/image" Target="../media/image669.png"/><Relationship Id="rId161" Type="http://schemas.openxmlformats.org/officeDocument/2006/relationships/customXml" Target="../ink/ink731.xml"/><Relationship Id="rId217" Type="http://schemas.openxmlformats.org/officeDocument/2006/relationships/customXml" Target="../ink/ink759.xml"/><Relationship Id="rId259" Type="http://schemas.openxmlformats.org/officeDocument/2006/relationships/image" Target="../media/image748.png"/><Relationship Id="rId23" Type="http://schemas.openxmlformats.org/officeDocument/2006/relationships/image" Target="../media/image637.png"/><Relationship Id="rId119" Type="http://schemas.openxmlformats.org/officeDocument/2006/relationships/customXml" Target="../ink/ink710.xml"/><Relationship Id="rId270" Type="http://schemas.openxmlformats.org/officeDocument/2006/relationships/customXml" Target="../ink/ink786.xml"/><Relationship Id="rId326" Type="http://schemas.openxmlformats.org/officeDocument/2006/relationships/image" Target="../media/image781.png"/><Relationship Id="rId65" Type="http://schemas.openxmlformats.org/officeDocument/2006/relationships/image" Target="../media/image658.png"/><Relationship Id="rId130" Type="http://schemas.openxmlformats.org/officeDocument/2006/relationships/image" Target="../media/image685.png"/><Relationship Id="rId368" Type="http://schemas.openxmlformats.org/officeDocument/2006/relationships/customXml" Target="../ink/ink837.xml"/><Relationship Id="rId172" Type="http://schemas.openxmlformats.org/officeDocument/2006/relationships/image" Target="../media/image706.png"/><Relationship Id="rId228" Type="http://schemas.openxmlformats.org/officeDocument/2006/relationships/customXml" Target="../ink/ink765.xml"/><Relationship Id="rId281" Type="http://schemas.openxmlformats.org/officeDocument/2006/relationships/customXml" Target="../ink/ink792.xml"/><Relationship Id="rId337" Type="http://schemas.openxmlformats.org/officeDocument/2006/relationships/customXml" Target="../ink/ink821.xml"/><Relationship Id="rId34" Type="http://schemas.openxmlformats.org/officeDocument/2006/relationships/customXml" Target="../ink/ink664.xml"/><Relationship Id="rId76" Type="http://schemas.openxmlformats.org/officeDocument/2006/relationships/customXml" Target="../ink/ink685.xml"/><Relationship Id="rId141" Type="http://schemas.openxmlformats.org/officeDocument/2006/relationships/customXml" Target="../ink/ink721.xml"/><Relationship Id="rId379" Type="http://schemas.openxmlformats.org/officeDocument/2006/relationships/customXml" Target="../ink/ink843.xml"/><Relationship Id="rId7" Type="http://schemas.openxmlformats.org/officeDocument/2006/relationships/image" Target="../media/image629.png"/><Relationship Id="rId183" Type="http://schemas.openxmlformats.org/officeDocument/2006/relationships/customXml" Target="../ink/ink742.xml"/><Relationship Id="rId239" Type="http://schemas.openxmlformats.org/officeDocument/2006/relationships/image" Target="../media/image738.png"/><Relationship Id="rId390" Type="http://schemas.openxmlformats.org/officeDocument/2006/relationships/customXml" Target="../ink/ink849.xml"/><Relationship Id="rId250" Type="http://schemas.openxmlformats.org/officeDocument/2006/relationships/customXml" Target="../ink/ink776.xml"/><Relationship Id="rId292" Type="http://schemas.openxmlformats.org/officeDocument/2006/relationships/image" Target="../media/image764.png"/><Relationship Id="rId306" Type="http://schemas.openxmlformats.org/officeDocument/2006/relationships/image" Target="../media/image771.png"/><Relationship Id="rId45" Type="http://schemas.openxmlformats.org/officeDocument/2006/relationships/image" Target="../media/image648.png"/><Relationship Id="rId87" Type="http://schemas.openxmlformats.org/officeDocument/2006/relationships/customXml" Target="../ink/ink692.xml"/><Relationship Id="rId110" Type="http://schemas.openxmlformats.org/officeDocument/2006/relationships/customXml" Target="../ink/ink705.xml"/><Relationship Id="rId348" Type="http://schemas.openxmlformats.org/officeDocument/2006/relationships/image" Target="../media/image791.png"/><Relationship Id="rId152" Type="http://schemas.openxmlformats.org/officeDocument/2006/relationships/image" Target="../media/image696.png"/><Relationship Id="rId194" Type="http://schemas.openxmlformats.org/officeDocument/2006/relationships/image" Target="../media/image717.png"/><Relationship Id="rId208" Type="http://schemas.openxmlformats.org/officeDocument/2006/relationships/image" Target="../media/image723.png"/><Relationship Id="rId261" Type="http://schemas.openxmlformats.org/officeDocument/2006/relationships/image" Target="../media/image749.png"/><Relationship Id="rId14" Type="http://schemas.openxmlformats.org/officeDocument/2006/relationships/customXml" Target="../ink/ink654.xml"/><Relationship Id="rId56" Type="http://schemas.openxmlformats.org/officeDocument/2006/relationships/customXml" Target="../ink/ink675.xml"/><Relationship Id="rId317" Type="http://schemas.openxmlformats.org/officeDocument/2006/relationships/customXml" Target="../ink/ink810.xml"/><Relationship Id="rId359" Type="http://schemas.openxmlformats.org/officeDocument/2006/relationships/image" Target="../media/image796.png"/><Relationship Id="rId98" Type="http://schemas.openxmlformats.org/officeDocument/2006/relationships/image" Target="../media/image670.png"/><Relationship Id="rId121" Type="http://schemas.openxmlformats.org/officeDocument/2006/relationships/customXml" Target="../ink/ink711.xml"/><Relationship Id="rId163" Type="http://schemas.openxmlformats.org/officeDocument/2006/relationships/customXml" Target="../ink/ink732.xml"/><Relationship Id="rId219" Type="http://schemas.openxmlformats.org/officeDocument/2006/relationships/customXml" Target="../ink/ink760.xml"/><Relationship Id="rId370" Type="http://schemas.openxmlformats.org/officeDocument/2006/relationships/customXml" Target="../ink/ink838.xml"/><Relationship Id="rId230" Type="http://schemas.openxmlformats.org/officeDocument/2006/relationships/customXml" Target="../ink/ink766.xml"/><Relationship Id="rId25" Type="http://schemas.openxmlformats.org/officeDocument/2006/relationships/image" Target="../media/image638.png"/><Relationship Id="rId67" Type="http://schemas.openxmlformats.org/officeDocument/2006/relationships/image" Target="../media/image659.png"/><Relationship Id="rId272" Type="http://schemas.openxmlformats.org/officeDocument/2006/relationships/customXml" Target="../ink/ink787.xml"/><Relationship Id="rId328" Type="http://schemas.openxmlformats.org/officeDocument/2006/relationships/customXml" Target="../ink/ink816.xml"/><Relationship Id="rId132" Type="http://schemas.openxmlformats.org/officeDocument/2006/relationships/image" Target="../media/image686.png"/><Relationship Id="rId174" Type="http://schemas.openxmlformats.org/officeDocument/2006/relationships/image" Target="../media/image707.png"/><Relationship Id="rId381" Type="http://schemas.openxmlformats.org/officeDocument/2006/relationships/customXml" Target="../ink/ink844.xml"/><Relationship Id="rId241" Type="http://schemas.openxmlformats.org/officeDocument/2006/relationships/image" Target="../media/image739.png"/><Relationship Id="rId36" Type="http://schemas.openxmlformats.org/officeDocument/2006/relationships/customXml" Target="../ink/ink665.xml"/><Relationship Id="rId283" Type="http://schemas.openxmlformats.org/officeDocument/2006/relationships/customXml" Target="../ink/ink793.xml"/><Relationship Id="rId339" Type="http://schemas.openxmlformats.org/officeDocument/2006/relationships/customXml" Target="../ink/ink822.xml"/><Relationship Id="rId78" Type="http://schemas.openxmlformats.org/officeDocument/2006/relationships/customXml" Target="../ink/ink686.xml"/><Relationship Id="rId101" Type="http://schemas.openxmlformats.org/officeDocument/2006/relationships/customXml" Target="../ink/ink700.xml"/><Relationship Id="rId143" Type="http://schemas.openxmlformats.org/officeDocument/2006/relationships/customXml" Target="../ink/ink722.xml"/><Relationship Id="rId185" Type="http://schemas.openxmlformats.org/officeDocument/2006/relationships/customXml" Target="../ink/ink743.xml"/><Relationship Id="rId350" Type="http://schemas.openxmlformats.org/officeDocument/2006/relationships/image" Target="../media/image792.png"/><Relationship Id="rId9" Type="http://schemas.openxmlformats.org/officeDocument/2006/relationships/image" Target="../media/image630.png"/><Relationship Id="rId210" Type="http://schemas.openxmlformats.org/officeDocument/2006/relationships/image" Target="../media/image724.png"/><Relationship Id="rId392" Type="http://schemas.openxmlformats.org/officeDocument/2006/relationships/customXml" Target="../ink/ink850.xml"/><Relationship Id="rId252" Type="http://schemas.openxmlformats.org/officeDocument/2006/relationships/customXml" Target="../ink/ink777.xml"/><Relationship Id="rId294" Type="http://schemas.openxmlformats.org/officeDocument/2006/relationships/image" Target="../media/image765.png"/><Relationship Id="rId308" Type="http://schemas.openxmlformats.org/officeDocument/2006/relationships/image" Target="../media/image772.png"/><Relationship Id="rId47" Type="http://schemas.openxmlformats.org/officeDocument/2006/relationships/image" Target="../media/image649.png"/><Relationship Id="rId89" Type="http://schemas.openxmlformats.org/officeDocument/2006/relationships/customXml" Target="../ink/ink694.xml"/><Relationship Id="rId112" Type="http://schemas.openxmlformats.org/officeDocument/2006/relationships/customXml" Target="../ink/ink706.xml"/><Relationship Id="rId154" Type="http://schemas.openxmlformats.org/officeDocument/2006/relationships/image" Target="../media/image697.png"/><Relationship Id="rId361" Type="http://schemas.openxmlformats.org/officeDocument/2006/relationships/image" Target="../media/image797.png"/><Relationship Id="rId196" Type="http://schemas.openxmlformats.org/officeDocument/2006/relationships/image" Target="../media/image718.png"/><Relationship Id="rId16" Type="http://schemas.openxmlformats.org/officeDocument/2006/relationships/customXml" Target="../ink/ink655.xml"/><Relationship Id="rId221" Type="http://schemas.openxmlformats.org/officeDocument/2006/relationships/customXml" Target="../ink/ink761.xml"/><Relationship Id="rId263" Type="http://schemas.openxmlformats.org/officeDocument/2006/relationships/image" Target="../media/image750.png"/><Relationship Id="rId319" Type="http://schemas.openxmlformats.org/officeDocument/2006/relationships/customXml" Target="../ink/ink811.xml"/><Relationship Id="rId37" Type="http://schemas.openxmlformats.org/officeDocument/2006/relationships/image" Target="../media/image644.png"/><Relationship Id="rId58" Type="http://schemas.openxmlformats.org/officeDocument/2006/relationships/customXml" Target="../ink/ink676.xml"/><Relationship Id="rId79" Type="http://schemas.openxmlformats.org/officeDocument/2006/relationships/image" Target="../media/image664.png"/><Relationship Id="rId102" Type="http://schemas.openxmlformats.org/officeDocument/2006/relationships/image" Target="../media/image672.png"/><Relationship Id="rId123" Type="http://schemas.openxmlformats.org/officeDocument/2006/relationships/customXml" Target="../ink/ink712.xml"/><Relationship Id="rId144" Type="http://schemas.openxmlformats.org/officeDocument/2006/relationships/image" Target="../media/image692.png"/><Relationship Id="rId330" Type="http://schemas.openxmlformats.org/officeDocument/2006/relationships/image" Target="../media/image782.png"/><Relationship Id="rId90" Type="http://schemas.openxmlformats.org/officeDocument/2006/relationships/image" Target="../media/image666.png"/><Relationship Id="rId165" Type="http://schemas.openxmlformats.org/officeDocument/2006/relationships/customXml" Target="../ink/ink733.xml"/><Relationship Id="rId186" Type="http://schemas.openxmlformats.org/officeDocument/2006/relationships/image" Target="../media/image713.png"/><Relationship Id="rId351" Type="http://schemas.openxmlformats.org/officeDocument/2006/relationships/customXml" Target="../ink/ink828.xml"/><Relationship Id="rId372" Type="http://schemas.openxmlformats.org/officeDocument/2006/relationships/customXml" Target="../ink/ink839.xml"/><Relationship Id="rId393" Type="http://schemas.openxmlformats.org/officeDocument/2006/relationships/image" Target="../media/image812.png"/><Relationship Id="rId211" Type="http://schemas.openxmlformats.org/officeDocument/2006/relationships/customXml" Target="../ink/ink756.xml"/><Relationship Id="rId232" Type="http://schemas.openxmlformats.org/officeDocument/2006/relationships/customXml" Target="../ink/ink767.xml"/><Relationship Id="rId253" Type="http://schemas.openxmlformats.org/officeDocument/2006/relationships/image" Target="../media/image745.png"/><Relationship Id="rId274" Type="http://schemas.openxmlformats.org/officeDocument/2006/relationships/customXml" Target="../ink/ink788.xml"/><Relationship Id="rId295" Type="http://schemas.openxmlformats.org/officeDocument/2006/relationships/customXml" Target="../ink/ink799.xml"/><Relationship Id="rId309" Type="http://schemas.openxmlformats.org/officeDocument/2006/relationships/customXml" Target="../ink/ink806.xml"/><Relationship Id="rId27" Type="http://schemas.openxmlformats.org/officeDocument/2006/relationships/image" Target="../media/image639.png"/><Relationship Id="rId48" Type="http://schemas.openxmlformats.org/officeDocument/2006/relationships/customXml" Target="../ink/ink671.xml"/><Relationship Id="rId69" Type="http://schemas.openxmlformats.org/officeDocument/2006/relationships/image" Target="../media/image660.png"/><Relationship Id="rId113" Type="http://schemas.openxmlformats.org/officeDocument/2006/relationships/customXml" Target="../ink/ink707.xml"/><Relationship Id="rId134" Type="http://schemas.openxmlformats.org/officeDocument/2006/relationships/image" Target="../media/image687.png"/><Relationship Id="rId320" Type="http://schemas.openxmlformats.org/officeDocument/2006/relationships/image" Target="../media/image778.png"/><Relationship Id="rId80" Type="http://schemas.openxmlformats.org/officeDocument/2006/relationships/customXml" Target="../ink/ink687.xml"/><Relationship Id="rId155" Type="http://schemas.openxmlformats.org/officeDocument/2006/relationships/customXml" Target="../ink/ink728.xml"/><Relationship Id="rId176" Type="http://schemas.openxmlformats.org/officeDocument/2006/relationships/image" Target="../media/image708.png"/><Relationship Id="rId197" Type="http://schemas.openxmlformats.org/officeDocument/2006/relationships/customXml" Target="../ink/ink749.xml"/><Relationship Id="rId341" Type="http://schemas.openxmlformats.org/officeDocument/2006/relationships/customXml" Target="../ink/ink823.xml"/><Relationship Id="rId362" Type="http://schemas.openxmlformats.org/officeDocument/2006/relationships/customXml" Target="../ink/ink834.xml"/><Relationship Id="rId383" Type="http://schemas.openxmlformats.org/officeDocument/2006/relationships/image" Target="../media/image807.png"/><Relationship Id="rId201" Type="http://schemas.openxmlformats.org/officeDocument/2006/relationships/customXml" Target="../ink/ink751.xml"/><Relationship Id="rId222" Type="http://schemas.openxmlformats.org/officeDocument/2006/relationships/customXml" Target="../ink/ink762.xml"/><Relationship Id="rId243" Type="http://schemas.openxmlformats.org/officeDocument/2006/relationships/image" Target="../media/image740.png"/><Relationship Id="rId264" Type="http://schemas.openxmlformats.org/officeDocument/2006/relationships/customXml" Target="../ink/ink783.xml"/><Relationship Id="rId285" Type="http://schemas.openxmlformats.org/officeDocument/2006/relationships/customXml" Target="../ink/ink794.xml"/><Relationship Id="rId17" Type="http://schemas.openxmlformats.org/officeDocument/2006/relationships/image" Target="../media/image634.png"/><Relationship Id="rId38" Type="http://schemas.openxmlformats.org/officeDocument/2006/relationships/customXml" Target="../ink/ink666.xml"/><Relationship Id="rId59" Type="http://schemas.openxmlformats.org/officeDocument/2006/relationships/image" Target="../media/image655.png"/><Relationship Id="rId103" Type="http://schemas.openxmlformats.org/officeDocument/2006/relationships/customXml" Target="../ink/ink701.xml"/><Relationship Id="rId124" Type="http://schemas.openxmlformats.org/officeDocument/2006/relationships/image" Target="../media/image682.png"/><Relationship Id="rId310" Type="http://schemas.openxmlformats.org/officeDocument/2006/relationships/image" Target="../media/image773.png"/><Relationship Id="rId70" Type="http://schemas.openxmlformats.org/officeDocument/2006/relationships/customXml" Target="../ink/ink682.xml"/><Relationship Id="rId91" Type="http://schemas.openxmlformats.org/officeDocument/2006/relationships/customXml" Target="../ink/ink695.xml"/><Relationship Id="rId145" Type="http://schemas.openxmlformats.org/officeDocument/2006/relationships/customXml" Target="../ink/ink723.xml"/><Relationship Id="rId166" Type="http://schemas.openxmlformats.org/officeDocument/2006/relationships/image" Target="../media/image703.png"/><Relationship Id="rId187" Type="http://schemas.openxmlformats.org/officeDocument/2006/relationships/customXml" Target="../ink/ink744.xml"/><Relationship Id="rId331" Type="http://schemas.openxmlformats.org/officeDocument/2006/relationships/customXml" Target="../ink/ink818.xml"/><Relationship Id="rId352" Type="http://schemas.openxmlformats.org/officeDocument/2006/relationships/image" Target="../media/image793.png"/><Relationship Id="rId373" Type="http://schemas.openxmlformats.org/officeDocument/2006/relationships/image" Target="../media/image803.png"/><Relationship Id="rId394" Type="http://schemas.openxmlformats.org/officeDocument/2006/relationships/customXml" Target="../ink/ink851.xml"/><Relationship Id="rId1" Type="http://schemas.openxmlformats.org/officeDocument/2006/relationships/slideLayout" Target="../slideLayouts/slideLayout9.xml"/><Relationship Id="rId212" Type="http://schemas.openxmlformats.org/officeDocument/2006/relationships/image" Target="../media/image725.png"/><Relationship Id="rId233" Type="http://schemas.openxmlformats.org/officeDocument/2006/relationships/image" Target="../media/image735.png"/><Relationship Id="rId254" Type="http://schemas.openxmlformats.org/officeDocument/2006/relationships/customXml" Target="../ink/ink778.xml"/><Relationship Id="rId28" Type="http://schemas.openxmlformats.org/officeDocument/2006/relationships/customXml" Target="../ink/ink661.xml"/><Relationship Id="rId49" Type="http://schemas.openxmlformats.org/officeDocument/2006/relationships/image" Target="../media/image650.png"/><Relationship Id="rId114" Type="http://schemas.openxmlformats.org/officeDocument/2006/relationships/image" Target="../media/image677.png"/><Relationship Id="rId275" Type="http://schemas.openxmlformats.org/officeDocument/2006/relationships/image" Target="../media/image756.png"/><Relationship Id="rId296" Type="http://schemas.openxmlformats.org/officeDocument/2006/relationships/image" Target="../media/image766.png"/><Relationship Id="rId300" Type="http://schemas.openxmlformats.org/officeDocument/2006/relationships/image" Target="../media/image768.png"/><Relationship Id="rId60" Type="http://schemas.openxmlformats.org/officeDocument/2006/relationships/customXml" Target="../ink/ink677.xml"/><Relationship Id="rId81" Type="http://schemas.openxmlformats.org/officeDocument/2006/relationships/image" Target="../media/image38.png"/><Relationship Id="rId135" Type="http://schemas.openxmlformats.org/officeDocument/2006/relationships/customXml" Target="../ink/ink718.xml"/><Relationship Id="rId156" Type="http://schemas.openxmlformats.org/officeDocument/2006/relationships/image" Target="../media/image698.png"/><Relationship Id="rId177" Type="http://schemas.openxmlformats.org/officeDocument/2006/relationships/customXml" Target="../ink/ink739.xml"/><Relationship Id="rId198" Type="http://schemas.openxmlformats.org/officeDocument/2006/relationships/image" Target="../media/image719.png"/><Relationship Id="rId321" Type="http://schemas.openxmlformats.org/officeDocument/2006/relationships/customXml" Target="../ink/ink812.xml"/><Relationship Id="rId342" Type="http://schemas.openxmlformats.org/officeDocument/2006/relationships/image" Target="../media/image788.png"/><Relationship Id="rId363" Type="http://schemas.openxmlformats.org/officeDocument/2006/relationships/image" Target="../media/image798.png"/><Relationship Id="rId384" Type="http://schemas.openxmlformats.org/officeDocument/2006/relationships/customXml" Target="../ink/ink846.xml"/><Relationship Id="rId202" Type="http://schemas.openxmlformats.org/officeDocument/2006/relationships/image" Target="../media/image721.png"/><Relationship Id="rId223" Type="http://schemas.openxmlformats.org/officeDocument/2006/relationships/image" Target="../media/image730.png"/><Relationship Id="rId244" Type="http://schemas.openxmlformats.org/officeDocument/2006/relationships/customXml" Target="../ink/ink773.xml"/><Relationship Id="rId18" Type="http://schemas.openxmlformats.org/officeDocument/2006/relationships/customXml" Target="../ink/ink656.xml"/><Relationship Id="rId39" Type="http://schemas.openxmlformats.org/officeDocument/2006/relationships/image" Target="../media/image645.png"/><Relationship Id="rId265" Type="http://schemas.openxmlformats.org/officeDocument/2006/relationships/image" Target="../media/image751.png"/><Relationship Id="rId286" Type="http://schemas.openxmlformats.org/officeDocument/2006/relationships/image" Target="../media/image761.png"/><Relationship Id="rId50" Type="http://schemas.openxmlformats.org/officeDocument/2006/relationships/customXml" Target="../ink/ink672.xml"/><Relationship Id="rId104" Type="http://schemas.openxmlformats.org/officeDocument/2006/relationships/image" Target="../media/image673.png"/><Relationship Id="rId125" Type="http://schemas.openxmlformats.org/officeDocument/2006/relationships/customXml" Target="../ink/ink713.xml"/><Relationship Id="rId146" Type="http://schemas.openxmlformats.org/officeDocument/2006/relationships/image" Target="../media/image693.png"/><Relationship Id="rId167" Type="http://schemas.openxmlformats.org/officeDocument/2006/relationships/customXml" Target="../ink/ink734.xml"/><Relationship Id="rId188" Type="http://schemas.openxmlformats.org/officeDocument/2006/relationships/image" Target="../media/image714.png"/><Relationship Id="rId311" Type="http://schemas.openxmlformats.org/officeDocument/2006/relationships/customXml" Target="../ink/ink807.xml"/><Relationship Id="rId332" Type="http://schemas.openxmlformats.org/officeDocument/2006/relationships/image" Target="../media/image783.png"/><Relationship Id="rId353" Type="http://schemas.openxmlformats.org/officeDocument/2006/relationships/customXml" Target="../ink/ink829.xml"/><Relationship Id="rId374" Type="http://schemas.openxmlformats.org/officeDocument/2006/relationships/customXml" Target="../ink/ink840.xml"/><Relationship Id="rId395" Type="http://schemas.openxmlformats.org/officeDocument/2006/relationships/image" Target="../media/image813.png"/><Relationship Id="rId71" Type="http://schemas.openxmlformats.org/officeDocument/2006/relationships/image" Target="../media/image661.png"/><Relationship Id="rId92" Type="http://schemas.openxmlformats.org/officeDocument/2006/relationships/image" Target="../media/image667.png"/><Relationship Id="rId213" Type="http://schemas.openxmlformats.org/officeDocument/2006/relationships/customXml" Target="../ink/ink757.xml"/><Relationship Id="rId234" Type="http://schemas.openxmlformats.org/officeDocument/2006/relationships/customXml" Target="../ink/ink768.xml"/><Relationship Id="rId2" Type="http://schemas.openxmlformats.org/officeDocument/2006/relationships/customXml" Target="../ink/ink648.xml"/><Relationship Id="rId29" Type="http://schemas.openxmlformats.org/officeDocument/2006/relationships/image" Target="../media/image640.png"/><Relationship Id="rId255" Type="http://schemas.openxmlformats.org/officeDocument/2006/relationships/image" Target="../media/image746.png"/><Relationship Id="rId276" Type="http://schemas.openxmlformats.org/officeDocument/2006/relationships/customXml" Target="../ink/ink789.xml"/><Relationship Id="rId297" Type="http://schemas.openxmlformats.org/officeDocument/2006/relationships/customXml" Target="../ink/ink800.xml"/><Relationship Id="rId40" Type="http://schemas.openxmlformats.org/officeDocument/2006/relationships/customXml" Target="../ink/ink667.xml"/><Relationship Id="rId115" Type="http://schemas.openxmlformats.org/officeDocument/2006/relationships/customXml" Target="../ink/ink708.xml"/><Relationship Id="rId136" Type="http://schemas.openxmlformats.org/officeDocument/2006/relationships/image" Target="../media/image688.png"/><Relationship Id="rId157" Type="http://schemas.openxmlformats.org/officeDocument/2006/relationships/customXml" Target="../ink/ink729.xml"/><Relationship Id="rId178" Type="http://schemas.openxmlformats.org/officeDocument/2006/relationships/image" Target="../media/image709.png"/><Relationship Id="rId301" Type="http://schemas.openxmlformats.org/officeDocument/2006/relationships/customXml" Target="../ink/ink802.xml"/><Relationship Id="rId322" Type="http://schemas.openxmlformats.org/officeDocument/2006/relationships/image" Target="../media/image779.png"/><Relationship Id="rId343" Type="http://schemas.openxmlformats.org/officeDocument/2006/relationships/customXml" Target="../ink/ink824.xml"/><Relationship Id="rId364" Type="http://schemas.openxmlformats.org/officeDocument/2006/relationships/customXml" Target="../ink/ink835.xml"/><Relationship Id="rId61" Type="http://schemas.openxmlformats.org/officeDocument/2006/relationships/image" Target="../media/image656.png"/><Relationship Id="rId82" Type="http://schemas.openxmlformats.org/officeDocument/2006/relationships/customXml" Target="../ink/ink688.xml"/><Relationship Id="rId199" Type="http://schemas.openxmlformats.org/officeDocument/2006/relationships/customXml" Target="../ink/ink750.xml"/><Relationship Id="rId203" Type="http://schemas.openxmlformats.org/officeDocument/2006/relationships/customXml" Target="../ink/ink752.xml"/><Relationship Id="rId385" Type="http://schemas.openxmlformats.org/officeDocument/2006/relationships/image" Target="../media/image808.png"/><Relationship Id="rId19" Type="http://schemas.openxmlformats.org/officeDocument/2006/relationships/image" Target="../media/image635.png"/><Relationship Id="rId224" Type="http://schemas.openxmlformats.org/officeDocument/2006/relationships/customXml" Target="../ink/ink763.xml"/><Relationship Id="rId245" Type="http://schemas.openxmlformats.org/officeDocument/2006/relationships/image" Target="../media/image741.png"/><Relationship Id="rId266" Type="http://schemas.openxmlformats.org/officeDocument/2006/relationships/customXml" Target="../ink/ink784.xml"/><Relationship Id="rId287" Type="http://schemas.openxmlformats.org/officeDocument/2006/relationships/customXml" Target="../ink/ink795.xml"/><Relationship Id="rId30" Type="http://schemas.openxmlformats.org/officeDocument/2006/relationships/customXml" Target="../ink/ink662.xml"/><Relationship Id="rId105" Type="http://schemas.openxmlformats.org/officeDocument/2006/relationships/customXml" Target="../ink/ink702.xml"/><Relationship Id="rId126" Type="http://schemas.openxmlformats.org/officeDocument/2006/relationships/image" Target="../media/image683.png"/><Relationship Id="rId147" Type="http://schemas.openxmlformats.org/officeDocument/2006/relationships/customXml" Target="../ink/ink724.xml"/><Relationship Id="rId168" Type="http://schemas.openxmlformats.org/officeDocument/2006/relationships/image" Target="../media/image704.png"/><Relationship Id="rId312" Type="http://schemas.openxmlformats.org/officeDocument/2006/relationships/image" Target="../media/image774.png"/><Relationship Id="rId333" Type="http://schemas.openxmlformats.org/officeDocument/2006/relationships/customXml" Target="../ink/ink819.xml"/><Relationship Id="rId354" Type="http://schemas.openxmlformats.org/officeDocument/2006/relationships/image" Target="../media/image794.png"/><Relationship Id="rId51" Type="http://schemas.openxmlformats.org/officeDocument/2006/relationships/image" Target="../media/image651.png"/><Relationship Id="rId72" Type="http://schemas.openxmlformats.org/officeDocument/2006/relationships/customXml" Target="../ink/ink683.xml"/><Relationship Id="rId93" Type="http://schemas.openxmlformats.org/officeDocument/2006/relationships/customXml" Target="../ink/ink696.xml"/><Relationship Id="rId189" Type="http://schemas.openxmlformats.org/officeDocument/2006/relationships/customXml" Target="../ink/ink745.xml"/><Relationship Id="rId375" Type="http://schemas.openxmlformats.org/officeDocument/2006/relationships/image" Target="../media/image804.png"/><Relationship Id="rId396" Type="http://schemas.openxmlformats.org/officeDocument/2006/relationships/customXml" Target="../ink/ink852.xml"/><Relationship Id="rId3" Type="http://schemas.openxmlformats.org/officeDocument/2006/relationships/image" Target="../media/image627.png"/><Relationship Id="rId214" Type="http://schemas.openxmlformats.org/officeDocument/2006/relationships/image" Target="../media/image726.png"/><Relationship Id="rId235" Type="http://schemas.openxmlformats.org/officeDocument/2006/relationships/image" Target="../media/image736.png"/><Relationship Id="rId256" Type="http://schemas.openxmlformats.org/officeDocument/2006/relationships/customXml" Target="../ink/ink779.xml"/><Relationship Id="rId277" Type="http://schemas.openxmlformats.org/officeDocument/2006/relationships/customXml" Target="../ink/ink790.xml"/><Relationship Id="rId298" Type="http://schemas.openxmlformats.org/officeDocument/2006/relationships/image" Target="../media/image767.png"/><Relationship Id="rId116" Type="http://schemas.openxmlformats.org/officeDocument/2006/relationships/image" Target="../media/image678.png"/><Relationship Id="rId137" Type="http://schemas.openxmlformats.org/officeDocument/2006/relationships/customXml" Target="../ink/ink719.xml"/><Relationship Id="rId158" Type="http://schemas.openxmlformats.org/officeDocument/2006/relationships/image" Target="../media/image699.png"/><Relationship Id="rId302" Type="http://schemas.openxmlformats.org/officeDocument/2006/relationships/image" Target="../media/image769.png"/><Relationship Id="rId323" Type="http://schemas.openxmlformats.org/officeDocument/2006/relationships/customXml" Target="../ink/ink813.xml"/><Relationship Id="rId344" Type="http://schemas.openxmlformats.org/officeDocument/2006/relationships/image" Target="../media/image789.png"/><Relationship Id="rId20" Type="http://schemas.openxmlformats.org/officeDocument/2006/relationships/customXml" Target="../ink/ink657.xml"/><Relationship Id="rId41" Type="http://schemas.openxmlformats.org/officeDocument/2006/relationships/image" Target="../media/image646.png"/><Relationship Id="rId62" Type="http://schemas.openxmlformats.org/officeDocument/2006/relationships/customXml" Target="../ink/ink678.xml"/><Relationship Id="rId83" Type="http://schemas.openxmlformats.org/officeDocument/2006/relationships/image" Target="../media/image665.png"/><Relationship Id="rId179" Type="http://schemas.openxmlformats.org/officeDocument/2006/relationships/customXml" Target="../ink/ink740.xml"/><Relationship Id="rId365" Type="http://schemas.openxmlformats.org/officeDocument/2006/relationships/image" Target="../media/image799.png"/><Relationship Id="rId386" Type="http://schemas.openxmlformats.org/officeDocument/2006/relationships/customXml" Target="../ink/ink847.xml"/><Relationship Id="rId190" Type="http://schemas.openxmlformats.org/officeDocument/2006/relationships/image" Target="../media/image715.png"/><Relationship Id="rId204" Type="http://schemas.openxmlformats.org/officeDocument/2006/relationships/image" Target="../media/image47.png"/><Relationship Id="rId225" Type="http://schemas.openxmlformats.org/officeDocument/2006/relationships/image" Target="../media/image731.png"/><Relationship Id="rId246" Type="http://schemas.openxmlformats.org/officeDocument/2006/relationships/customXml" Target="../ink/ink774.xml"/><Relationship Id="rId267" Type="http://schemas.openxmlformats.org/officeDocument/2006/relationships/image" Target="../media/image752.png"/><Relationship Id="rId288" Type="http://schemas.openxmlformats.org/officeDocument/2006/relationships/image" Target="../media/image762.png"/><Relationship Id="rId106" Type="http://schemas.openxmlformats.org/officeDocument/2006/relationships/customXml" Target="../ink/ink703.xml"/><Relationship Id="rId127" Type="http://schemas.openxmlformats.org/officeDocument/2006/relationships/customXml" Target="../ink/ink714.xml"/><Relationship Id="rId313" Type="http://schemas.openxmlformats.org/officeDocument/2006/relationships/customXml" Target="../ink/ink808.xml"/><Relationship Id="rId10" Type="http://schemas.openxmlformats.org/officeDocument/2006/relationships/customXml" Target="../ink/ink652.xml"/><Relationship Id="rId31" Type="http://schemas.openxmlformats.org/officeDocument/2006/relationships/image" Target="../media/image641.png"/><Relationship Id="rId52" Type="http://schemas.openxmlformats.org/officeDocument/2006/relationships/customXml" Target="../ink/ink673.xml"/><Relationship Id="rId73" Type="http://schemas.openxmlformats.org/officeDocument/2006/relationships/image" Target="../media/image662.png"/><Relationship Id="rId94" Type="http://schemas.openxmlformats.org/officeDocument/2006/relationships/image" Target="../media/image668.png"/><Relationship Id="rId148" Type="http://schemas.openxmlformats.org/officeDocument/2006/relationships/image" Target="../media/image694.png"/><Relationship Id="rId169" Type="http://schemas.openxmlformats.org/officeDocument/2006/relationships/customXml" Target="../ink/ink735.xml"/><Relationship Id="rId334" Type="http://schemas.openxmlformats.org/officeDocument/2006/relationships/image" Target="../media/image784.png"/><Relationship Id="rId355" Type="http://schemas.openxmlformats.org/officeDocument/2006/relationships/customXml" Target="../ink/ink830.xml"/><Relationship Id="rId376" Type="http://schemas.openxmlformats.org/officeDocument/2006/relationships/customXml" Target="../ink/ink841.xml"/><Relationship Id="rId397" Type="http://schemas.openxmlformats.org/officeDocument/2006/relationships/image" Target="../media/image814.png"/><Relationship Id="rId4" Type="http://schemas.openxmlformats.org/officeDocument/2006/relationships/customXml" Target="../ink/ink649.xml"/><Relationship Id="rId180" Type="http://schemas.openxmlformats.org/officeDocument/2006/relationships/image" Target="../media/image710.png"/><Relationship Id="rId215" Type="http://schemas.openxmlformats.org/officeDocument/2006/relationships/customXml" Target="../ink/ink758.xml"/><Relationship Id="rId236" Type="http://schemas.openxmlformats.org/officeDocument/2006/relationships/customXml" Target="../ink/ink769.xml"/><Relationship Id="rId257" Type="http://schemas.openxmlformats.org/officeDocument/2006/relationships/image" Target="../media/image747.png"/><Relationship Id="rId278" Type="http://schemas.openxmlformats.org/officeDocument/2006/relationships/image" Target="../media/image757.png"/><Relationship Id="rId303" Type="http://schemas.openxmlformats.org/officeDocument/2006/relationships/customXml" Target="../ink/ink803.xml"/><Relationship Id="rId42" Type="http://schemas.openxmlformats.org/officeDocument/2006/relationships/customXml" Target="../ink/ink668.xml"/><Relationship Id="rId84" Type="http://schemas.openxmlformats.org/officeDocument/2006/relationships/customXml" Target="../ink/ink689.xml"/><Relationship Id="rId138" Type="http://schemas.openxmlformats.org/officeDocument/2006/relationships/image" Target="../media/image689.png"/><Relationship Id="rId345" Type="http://schemas.openxmlformats.org/officeDocument/2006/relationships/customXml" Target="../ink/ink825.xml"/><Relationship Id="rId387" Type="http://schemas.openxmlformats.org/officeDocument/2006/relationships/image" Target="../media/image809.png"/><Relationship Id="rId191" Type="http://schemas.openxmlformats.org/officeDocument/2006/relationships/customXml" Target="../ink/ink746.xml"/><Relationship Id="rId205" Type="http://schemas.openxmlformats.org/officeDocument/2006/relationships/customXml" Target="../ink/ink753.xml"/><Relationship Id="rId247" Type="http://schemas.openxmlformats.org/officeDocument/2006/relationships/image" Target="../media/image742.png"/><Relationship Id="rId107" Type="http://schemas.openxmlformats.org/officeDocument/2006/relationships/image" Target="../media/image674.png"/><Relationship Id="rId289" Type="http://schemas.openxmlformats.org/officeDocument/2006/relationships/customXml" Target="../ink/ink796.xml"/><Relationship Id="rId11" Type="http://schemas.openxmlformats.org/officeDocument/2006/relationships/image" Target="../media/image631.png"/><Relationship Id="rId53" Type="http://schemas.openxmlformats.org/officeDocument/2006/relationships/image" Target="../media/image652.png"/><Relationship Id="rId149" Type="http://schemas.openxmlformats.org/officeDocument/2006/relationships/customXml" Target="../ink/ink725.xml"/><Relationship Id="rId314" Type="http://schemas.openxmlformats.org/officeDocument/2006/relationships/image" Target="../media/image775.png"/><Relationship Id="rId356" Type="http://schemas.openxmlformats.org/officeDocument/2006/relationships/image" Target="../media/image795.png"/><Relationship Id="rId95" Type="http://schemas.openxmlformats.org/officeDocument/2006/relationships/customXml" Target="../ink/ink697.xml"/><Relationship Id="rId160" Type="http://schemas.openxmlformats.org/officeDocument/2006/relationships/image" Target="../media/image700.png"/><Relationship Id="rId216" Type="http://schemas.openxmlformats.org/officeDocument/2006/relationships/image" Target="../media/image727.png"/><Relationship Id="rId258" Type="http://schemas.openxmlformats.org/officeDocument/2006/relationships/customXml" Target="../ink/ink780.xml"/><Relationship Id="rId22" Type="http://schemas.openxmlformats.org/officeDocument/2006/relationships/customXml" Target="../ink/ink658.xml"/><Relationship Id="rId64" Type="http://schemas.openxmlformats.org/officeDocument/2006/relationships/customXml" Target="../ink/ink679.xml"/><Relationship Id="rId118" Type="http://schemas.openxmlformats.org/officeDocument/2006/relationships/image" Target="../media/image679.png"/><Relationship Id="rId325" Type="http://schemas.openxmlformats.org/officeDocument/2006/relationships/customXml" Target="../ink/ink814.xml"/><Relationship Id="rId367" Type="http://schemas.openxmlformats.org/officeDocument/2006/relationships/image" Target="../media/image800.png"/><Relationship Id="rId171" Type="http://schemas.openxmlformats.org/officeDocument/2006/relationships/customXml" Target="../ink/ink736.xml"/><Relationship Id="rId227" Type="http://schemas.openxmlformats.org/officeDocument/2006/relationships/image" Target="../media/image732.png"/><Relationship Id="rId269" Type="http://schemas.openxmlformats.org/officeDocument/2006/relationships/image" Target="../media/image753.png"/><Relationship Id="rId33" Type="http://schemas.openxmlformats.org/officeDocument/2006/relationships/image" Target="../media/image642.png"/><Relationship Id="rId129" Type="http://schemas.openxmlformats.org/officeDocument/2006/relationships/customXml" Target="../ink/ink715.xml"/><Relationship Id="rId280" Type="http://schemas.openxmlformats.org/officeDocument/2006/relationships/image" Target="../media/image758.png"/><Relationship Id="rId336" Type="http://schemas.openxmlformats.org/officeDocument/2006/relationships/image" Target="../media/image785.png"/><Relationship Id="rId75" Type="http://schemas.openxmlformats.org/officeDocument/2006/relationships/image" Target="../media/image122.png"/><Relationship Id="rId140" Type="http://schemas.openxmlformats.org/officeDocument/2006/relationships/image" Target="../media/image690.png"/><Relationship Id="rId182" Type="http://schemas.openxmlformats.org/officeDocument/2006/relationships/image" Target="../media/image711.png"/><Relationship Id="rId378" Type="http://schemas.openxmlformats.org/officeDocument/2006/relationships/customXml" Target="../ink/ink842.xml"/><Relationship Id="rId6" Type="http://schemas.openxmlformats.org/officeDocument/2006/relationships/customXml" Target="../ink/ink650.xml"/><Relationship Id="rId238" Type="http://schemas.openxmlformats.org/officeDocument/2006/relationships/customXml" Target="../ink/ink770.xml"/><Relationship Id="rId291" Type="http://schemas.openxmlformats.org/officeDocument/2006/relationships/customXml" Target="../ink/ink797.xml"/><Relationship Id="rId305" Type="http://schemas.openxmlformats.org/officeDocument/2006/relationships/customXml" Target="../ink/ink804.xml"/><Relationship Id="rId347" Type="http://schemas.openxmlformats.org/officeDocument/2006/relationships/customXml" Target="../ink/ink826.xml"/><Relationship Id="rId44" Type="http://schemas.openxmlformats.org/officeDocument/2006/relationships/customXml" Target="../ink/ink669.xml"/><Relationship Id="rId86" Type="http://schemas.openxmlformats.org/officeDocument/2006/relationships/customXml" Target="../ink/ink691.xml"/><Relationship Id="rId151" Type="http://schemas.openxmlformats.org/officeDocument/2006/relationships/customXml" Target="../ink/ink726.xml"/><Relationship Id="rId389" Type="http://schemas.openxmlformats.org/officeDocument/2006/relationships/image" Target="../media/image810.png"/><Relationship Id="rId193" Type="http://schemas.openxmlformats.org/officeDocument/2006/relationships/customXml" Target="../ink/ink747.xml"/><Relationship Id="rId207" Type="http://schemas.openxmlformats.org/officeDocument/2006/relationships/customXml" Target="../ink/ink754.xml"/><Relationship Id="rId249" Type="http://schemas.openxmlformats.org/officeDocument/2006/relationships/image" Target="../media/image743.png"/><Relationship Id="rId13" Type="http://schemas.openxmlformats.org/officeDocument/2006/relationships/image" Target="../media/image632.png"/><Relationship Id="rId109" Type="http://schemas.openxmlformats.org/officeDocument/2006/relationships/image" Target="../media/image675.png"/><Relationship Id="rId260" Type="http://schemas.openxmlformats.org/officeDocument/2006/relationships/customXml" Target="../ink/ink781.xml"/><Relationship Id="rId316" Type="http://schemas.openxmlformats.org/officeDocument/2006/relationships/image" Target="../media/image776.png"/><Relationship Id="rId55" Type="http://schemas.openxmlformats.org/officeDocument/2006/relationships/image" Target="../media/image653.png"/><Relationship Id="rId97" Type="http://schemas.openxmlformats.org/officeDocument/2006/relationships/customXml" Target="../ink/ink698.xml"/><Relationship Id="rId120" Type="http://schemas.openxmlformats.org/officeDocument/2006/relationships/image" Target="../media/image680.png"/><Relationship Id="rId358" Type="http://schemas.openxmlformats.org/officeDocument/2006/relationships/customXml" Target="../ink/ink832.xml"/><Relationship Id="rId162" Type="http://schemas.openxmlformats.org/officeDocument/2006/relationships/image" Target="../media/image701.png"/><Relationship Id="rId218" Type="http://schemas.openxmlformats.org/officeDocument/2006/relationships/image" Target="../media/image728.png"/><Relationship Id="rId271" Type="http://schemas.openxmlformats.org/officeDocument/2006/relationships/image" Target="../media/image754.png"/><Relationship Id="rId24" Type="http://schemas.openxmlformats.org/officeDocument/2006/relationships/customXml" Target="../ink/ink659.xml"/><Relationship Id="rId66" Type="http://schemas.openxmlformats.org/officeDocument/2006/relationships/customXml" Target="../ink/ink680.xml"/><Relationship Id="rId131" Type="http://schemas.openxmlformats.org/officeDocument/2006/relationships/customXml" Target="../ink/ink716.xml"/><Relationship Id="rId327" Type="http://schemas.openxmlformats.org/officeDocument/2006/relationships/customXml" Target="../ink/ink815.xml"/><Relationship Id="rId369" Type="http://schemas.openxmlformats.org/officeDocument/2006/relationships/image" Target="../media/image801.png"/><Relationship Id="rId173" Type="http://schemas.openxmlformats.org/officeDocument/2006/relationships/customXml" Target="../ink/ink737.xml"/><Relationship Id="rId229" Type="http://schemas.openxmlformats.org/officeDocument/2006/relationships/image" Target="../media/image733.png"/><Relationship Id="rId380" Type="http://schemas.openxmlformats.org/officeDocument/2006/relationships/image" Target="../media/image806.png"/><Relationship Id="rId240" Type="http://schemas.openxmlformats.org/officeDocument/2006/relationships/customXml" Target="../ink/ink771.xml"/><Relationship Id="rId35" Type="http://schemas.openxmlformats.org/officeDocument/2006/relationships/image" Target="../media/image643.png"/><Relationship Id="rId77" Type="http://schemas.openxmlformats.org/officeDocument/2006/relationships/image" Target="../media/image663.png"/><Relationship Id="rId100" Type="http://schemas.openxmlformats.org/officeDocument/2006/relationships/image" Target="../media/image671.png"/><Relationship Id="rId282" Type="http://schemas.openxmlformats.org/officeDocument/2006/relationships/image" Target="../media/image759.png"/><Relationship Id="rId338" Type="http://schemas.openxmlformats.org/officeDocument/2006/relationships/image" Target="../media/image786.png"/><Relationship Id="rId8" Type="http://schemas.openxmlformats.org/officeDocument/2006/relationships/customXml" Target="../ink/ink651.xml"/><Relationship Id="rId142" Type="http://schemas.openxmlformats.org/officeDocument/2006/relationships/image" Target="../media/image691.png"/><Relationship Id="rId184" Type="http://schemas.openxmlformats.org/officeDocument/2006/relationships/image" Target="../media/image712.png"/><Relationship Id="rId391" Type="http://schemas.openxmlformats.org/officeDocument/2006/relationships/image" Target="../media/image811.png"/><Relationship Id="rId251" Type="http://schemas.openxmlformats.org/officeDocument/2006/relationships/image" Target="../media/image744.png"/><Relationship Id="rId46" Type="http://schemas.openxmlformats.org/officeDocument/2006/relationships/customXml" Target="../ink/ink670.xml"/><Relationship Id="rId293" Type="http://schemas.openxmlformats.org/officeDocument/2006/relationships/customXml" Target="../ink/ink798.xml"/><Relationship Id="rId307" Type="http://schemas.openxmlformats.org/officeDocument/2006/relationships/customXml" Target="../ink/ink805.xml"/><Relationship Id="rId349" Type="http://schemas.openxmlformats.org/officeDocument/2006/relationships/customXml" Target="../ink/ink827.xml"/><Relationship Id="rId88" Type="http://schemas.openxmlformats.org/officeDocument/2006/relationships/customXml" Target="../ink/ink693.xml"/><Relationship Id="rId111" Type="http://schemas.openxmlformats.org/officeDocument/2006/relationships/image" Target="../media/image676.png"/><Relationship Id="rId153" Type="http://schemas.openxmlformats.org/officeDocument/2006/relationships/customXml" Target="../ink/ink727.xml"/><Relationship Id="rId195" Type="http://schemas.openxmlformats.org/officeDocument/2006/relationships/customXml" Target="../ink/ink748.xml"/><Relationship Id="rId209" Type="http://schemas.openxmlformats.org/officeDocument/2006/relationships/customXml" Target="../ink/ink755.xml"/><Relationship Id="rId360" Type="http://schemas.openxmlformats.org/officeDocument/2006/relationships/customXml" Target="../ink/ink833.xml"/><Relationship Id="rId220" Type="http://schemas.openxmlformats.org/officeDocument/2006/relationships/image" Target="../media/image729.png"/><Relationship Id="rId15" Type="http://schemas.openxmlformats.org/officeDocument/2006/relationships/image" Target="../media/image633.png"/><Relationship Id="rId57" Type="http://schemas.openxmlformats.org/officeDocument/2006/relationships/image" Target="../media/image654.png"/><Relationship Id="rId262" Type="http://schemas.openxmlformats.org/officeDocument/2006/relationships/customXml" Target="../ink/ink782.xml"/><Relationship Id="rId318" Type="http://schemas.openxmlformats.org/officeDocument/2006/relationships/image" Target="../media/image777.png"/><Relationship Id="rId99" Type="http://schemas.openxmlformats.org/officeDocument/2006/relationships/customXml" Target="../ink/ink699.xml"/><Relationship Id="rId122" Type="http://schemas.openxmlformats.org/officeDocument/2006/relationships/image" Target="../media/image681.png"/><Relationship Id="rId164" Type="http://schemas.openxmlformats.org/officeDocument/2006/relationships/image" Target="../media/image702.png"/><Relationship Id="rId371" Type="http://schemas.openxmlformats.org/officeDocument/2006/relationships/image" Target="../media/image802.png"/><Relationship Id="rId26" Type="http://schemas.openxmlformats.org/officeDocument/2006/relationships/customXml" Target="../ink/ink660.xml"/><Relationship Id="rId231" Type="http://schemas.openxmlformats.org/officeDocument/2006/relationships/image" Target="../media/image734.png"/><Relationship Id="rId273" Type="http://schemas.openxmlformats.org/officeDocument/2006/relationships/image" Target="../media/image755.png"/><Relationship Id="rId329" Type="http://schemas.openxmlformats.org/officeDocument/2006/relationships/customXml" Target="../ink/ink817.xml"/><Relationship Id="rId68" Type="http://schemas.openxmlformats.org/officeDocument/2006/relationships/customXml" Target="../ink/ink681.xml"/><Relationship Id="rId133" Type="http://schemas.openxmlformats.org/officeDocument/2006/relationships/customXml" Target="../ink/ink717.xml"/><Relationship Id="rId175" Type="http://schemas.openxmlformats.org/officeDocument/2006/relationships/customXml" Target="../ink/ink738.xml"/><Relationship Id="rId340" Type="http://schemas.openxmlformats.org/officeDocument/2006/relationships/image" Target="../media/image787.png"/><Relationship Id="rId200" Type="http://schemas.openxmlformats.org/officeDocument/2006/relationships/image" Target="../media/image720.png"/><Relationship Id="rId382" Type="http://schemas.openxmlformats.org/officeDocument/2006/relationships/customXml" Target="../ink/ink845.xml"/><Relationship Id="rId242" Type="http://schemas.openxmlformats.org/officeDocument/2006/relationships/customXml" Target="../ink/ink772.xml"/><Relationship Id="rId284" Type="http://schemas.openxmlformats.org/officeDocument/2006/relationships/image" Target="../media/image7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5.png"/><Relationship Id="rId2" Type="http://schemas.openxmlformats.org/officeDocument/2006/relationships/customXml" Target="../ink/ink85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59.xml"/><Relationship Id="rId18" Type="http://schemas.openxmlformats.org/officeDocument/2006/relationships/image" Target="../media/image824.png"/><Relationship Id="rId26" Type="http://schemas.openxmlformats.org/officeDocument/2006/relationships/image" Target="../media/image53.png"/><Relationship Id="rId39" Type="http://schemas.openxmlformats.org/officeDocument/2006/relationships/customXml" Target="../ink/ink872.xml"/><Relationship Id="rId21" Type="http://schemas.openxmlformats.org/officeDocument/2006/relationships/customXml" Target="../ink/ink863.xml"/><Relationship Id="rId34" Type="http://schemas.openxmlformats.org/officeDocument/2006/relationships/image" Target="../media/image830.png"/><Relationship Id="rId42" Type="http://schemas.openxmlformats.org/officeDocument/2006/relationships/customXml" Target="../ink/ink874.xml"/><Relationship Id="rId47" Type="http://schemas.openxmlformats.org/officeDocument/2006/relationships/image" Target="../media/image122.png"/><Relationship Id="rId50" Type="http://schemas.openxmlformats.org/officeDocument/2006/relationships/customXml" Target="../ink/ink878.xml"/><Relationship Id="rId7" Type="http://schemas.openxmlformats.org/officeDocument/2006/relationships/customXml" Target="../ink/ink856.xml"/><Relationship Id="rId2" Type="http://schemas.openxmlformats.org/officeDocument/2006/relationships/image" Target="../media/image816.png"/><Relationship Id="rId16" Type="http://schemas.openxmlformats.org/officeDocument/2006/relationships/image" Target="../media/image823.png"/><Relationship Id="rId29" Type="http://schemas.openxmlformats.org/officeDocument/2006/relationships/customXml" Target="../ink/ink867.xml"/><Relationship Id="rId11" Type="http://schemas.openxmlformats.org/officeDocument/2006/relationships/customXml" Target="../ink/ink858.xml"/><Relationship Id="rId24" Type="http://schemas.openxmlformats.org/officeDocument/2006/relationships/image" Target="../media/image826.png"/><Relationship Id="rId32" Type="http://schemas.openxmlformats.org/officeDocument/2006/relationships/image" Target="../media/image829.png"/><Relationship Id="rId37" Type="http://schemas.openxmlformats.org/officeDocument/2006/relationships/customXml" Target="../ink/ink871.xml"/><Relationship Id="rId40" Type="http://schemas.openxmlformats.org/officeDocument/2006/relationships/customXml" Target="../ink/ink873.xml"/><Relationship Id="rId45" Type="http://schemas.openxmlformats.org/officeDocument/2006/relationships/image" Target="../media/image835.png"/><Relationship Id="rId53" Type="http://schemas.openxmlformats.org/officeDocument/2006/relationships/customXml" Target="../ink/ink880.xml"/><Relationship Id="rId5" Type="http://schemas.openxmlformats.org/officeDocument/2006/relationships/customXml" Target="../ink/ink855.xml"/><Relationship Id="rId10" Type="http://schemas.openxmlformats.org/officeDocument/2006/relationships/image" Target="../media/image820.png"/><Relationship Id="rId19" Type="http://schemas.openxmlformats.org/officeDocument/2006/relationships/customXml" Target="../ink/ink862.xml"/><Relationship Id="rId31" Type="http://schemas.openxmlformats.org/officeDocument/2006/relationships/customXml" Target="../ink/ink868.xml"/><Relationship Id="rId44" Type="http://schemas.openxmlformats.org/officeDocument/2006/relationships/customXml" Target="../ink/ink875.xml"/><Relationship Id="rId52" Type="http://schemas.openxmlformats.org/officeDocument/2006/relationships/image" Target="../media/image837.png"/><Relationship Id="rId4" Type="http://schemas.openxmlformats.org/officeDocument/2006/relationships/image" Target="../media/image817.png"/><Relationship Id="rId9" Type="http://schemas.openxmlformats.org/officeDocument/2006/relationships/customXml" Target="../ink/ink857.xml"/><Relationship Id="rId14" Type="http://schemas.openxmlformats.org/officeDocument/2006/relationships/image" Target="../media/image822.png"/><Relationship Id="rId22" Type="http://schemas.openxmlformats.org/officeDocument/2006/relationships/image" Target="../media/image825.png"/><Relationship Id="rId27" Type="http://schemas.openxmlformats.org/officeDocument/2006/relationships/customXml" Target="../ink/ink866.xml"/><Relationship Id="rId30" Type="http://schemas.openxmlformats.org/officeDocument/2006/relationships/image" Target="../media/image828.png"/><Relationship Id="rId35" Type="http://schemas.openxmlformats.org/officeDocument/2006/relationships/customXml" Target="../ink/ink870.xml"/><Relationship Id="rId43" Type="http://schemas.openxmlformats.org/officeDocument/2006/relationships/image" Target="../media/image834.png"/><Relationship Id="rId48" Type="http://schemas.openxmlformats.org/officeDocument/2006/relationships/customXml" Target="../ink/ink877.xml"/><Relationship Id="rId8" Type="http://schemas.openxmlformats.org/officeDocument/2006/relationships/image" Target="../media/image819.png"/><Relationship Id="rId51" Type="http://schemas.openxmlformats.org/officeDocument/2006/relationships/customXml" Target="../ink/ink879.xml"/><Relationship Id="rId3" Type="http://schemas.openxmlformats.org/officeDocument/2006/relationships/customXml" Target="../ink/ink854.xml"/><Relationship Id="rId12" Type="http://schemas.openxmlformats.org/officeDocument/2006/relationships/image" Target="../media/image821.png"/><Relationship Id="rId17" Type="http://schemas.openxmlformats.org/officeDocument/2006/relationships/customXml" Target="../ink/ink861.xml"/><Relationship Id="rId25" Type="http://schemas.openxmlformats.org/officeDocument/2006/relationships/customXml" Target="../ink/ink865.xml"/><Relationship Id="rId33" Type="http://schemas.openxmlformats.org/officeDocument/2006/relationships/customXml" Target="../ink/ink869.xml"/><Relationship Id="rId38" Type="http://schemas.openxmlformats.org/officeDocument/2006/relationships/image" Target="../media/image832.png"/><Relationship Id="rId46" Type="http://schemas.openxmlformats.org/officeDocument/2006/relationships/customXml" Target="../ink/ink876.xml"/><Relationship Id="rId20" Type="http://schemas.openxmlformats.org/officeDocument/2006/relationships/image" Target="../media/image38.png"/><Relationship Id="rId41" Type="http://schemas.openxmlformats.org/officeDocument/2006/relationships/image" Target="../media/image833.png"/><Relationship Id="rId54" Type="http://schemas.openxmlformats.org/officeDocument/2006/relationships/image" Target="../media/image83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18.png"/><Relationship Id="rId15" Type="http://schemas.openxmlformats.org/officeDocument/2006/relationships/customXml" Target="../ink/ink860.xml"/><Relationship Id="rId23" Type="http://schemas.openxmlformats.org/officeDocument/2006/relationships/customXml" Target="../ink/ink864.xml"/><Relationship Id="rId28" Type="http://schemas.openxmlformats.org/officeDocument/2006/relationships/image" Target="../media/image827.png"/><Relationship Id="rId36" Type="http://schemas.openxmlformats.org/officeDocument/2006/relationships/image" Target="../media/image831.png"/><Relationship Id="rId49" Type="http://schemas.openxmlformats.org/officeDocument/2006/relationships/image" Target="../media/image83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1.png"/><Relationship Id="rId21" Type="http://schemas.openxmlformats.org/officeDocument/2006/relationships/image" Target="../media/image24.png"/><Relationship Id="rId42" Type="http://schemas.openxmlformats.org/officeDocument/2006/relationships/customXml" Target="../ink/ink20.xml"/><Relationship Id="rId63" Type="http://schemas.openxmlformats.org/officeDocument/2006/relationships/image" Target="../media/image45.png"/><Relationship Id="rId84" Type="http://schemas.openxmlformats.org/officeDocument/2006/relationships/customXml" Target="../ink/ink42.xml"/><Relationship Id="rId138" Type="http://schemas.openxmlformats.org/officeDocument/2006/relationships/customXml" Target="../ink/ink70.xml"/><Relationship Id="rId159" Type="http://schemas.openxmlformats.org/officeDocument/2006/relationships/customXml" Target="../ink/ink81.xml"/><Relationship Id="rId170" Type="http://schemas.openxmlformats.org/officeDocument/2006/relationships/customXml" Target="../ink/ink87.xml"/><Relationship Id="rId107" Type="http://schemas.openxmlformats.org/officeDocument/2006/relationships/image" Target="../media/image66.png"/><Relationship Id="rId11" Type="http://schemas.openxmlformats.org/officeDocument/2006/relationships/image" Target="../media/image19.png"/><Relationship Id="rId32" Type="http://schemas.openxmlformats.org/officeDocument/2006/relationships/customXml" Target="../ink/ink15.xml"/><Relationship Id="rId53" Type="http://schemas.openxmlformats.org/officeDocument/2006/relationships/image" Target="../media/image40.png"/><Relationship Id="rId74" Type="http://schemas.openxmlformats.org/officeDocument/2006/relationships/customXml" Target="../ink/ink36.xml"/><Relationship Id="rId128" Type="http://schemas.openxmlformats.org/officeDocument/2006/relationships/customXml" Target="../ink/ink64.xml"/><Relationship Id="rId149" Type="http://schemas.openxmlformats.org/officeDocument/2006/relationships/customXml" Target="../ink/ink76.xml"/><Relationship Id="rId5" Type="http://schemas.openxmlformats.org/officeDocument/2006/relationships/image" Target="../media/image16.png"/><Relationship Id="rId95" Type="http://schemas.openxmlformats.org/officeDocument/2006/relationships/image" Target="../media/image60.png"/><Relationship Id="rId160" Type="http://schemas.openxmlformats.org/officeDocument/2006/relationships/image" Target="../media/image91.png"/><Relationship Id="rId22" Type="http://schemas.openxmlformats.org/officeDocument/2006/relationships/customXml" Target="../ink/ink10.xml"/><Relationship Id="rId43" Type="http://schemas.openxmlformats.org/officeDocument/2006/relationships/image" Target="../media/image35.png"/><Relationship Id="rId64" Type="http://schemas.openxmlformats.org/officeDocument/2006/relationships/customXml" Target="../ink/ink31.xml"/><Relationship Id="rId118" Type="http://schemas.openxmlformats.org/officeDocument/2006/relationships/customXml" Target="../ink/ink59.xml"/><Relationship Id="rId139" Type="http://schemas.openxmlformats.org/officeDocument/2006/relationships/image" Target="../media/image81.png"/><Relationship Id="rId85" Type="http://schemas.openxmlformats.org/officeDocument/2006/relationships/image" Target="../media/image55.png"/><Relationship Id="rId150" Type="http://schemas.openxmlformats.org/officeDocument/2006/relationships/image" Target="../media/image86.png"/><Relationship Id="rId171" Type="http://schemas.openxmlformats.org/officeDocument/2006/relationships/image" Target="../media/image96.png"/><Relationship Id="rId12" Type="http://schemas.openxmlformats.org/officeDocument/2006/relationships/customXml" Target="../ink/ink5.xml"/><Relationship Id="rId33" Type="http://schemas.openxmlformats.org/officeDocument/2006/relationships/image" Target="../media/image30.png"/><Relationship Id="rId108" Type="http://schemas.openxmlformats.org/officeDocument/2006/relationships/customXml" Target="../ink/ink54.xml"/><Relationship Id="rId129" Type="http://schemas.openxmlformats.org/officeDocument/2006/relationships/image" Target="../media/image77.png"/><Relationship Id="rId54" Type="http://schemas.openxmlformats.org/officeDocument/2006/relationships/customXml" Target="../ink/ink26.xml"/><Relationship Id="rId75" Type="http://schemas.openxmlformats.org/officeDocument/2006/relationships/image" Target="../media/image51.png"/><Relationship Id="rId96" Type="http://schemas.openxmlformats.org/officeDocument/2006/relationships/customXml" Target="../ink/ink48.xml"/><Relationship Id="rId140" Type="http://schemas.openxmlformats.org/officeDocument/2006/relationships/customXml" Target="../ink/ink71.xml"/><Relationship Id="rId161" Type="http://schemas.openxmlformats.org/officeDocument/2006/relationships/customXml" Target="../ink/ink82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2.xml"/><Relationship Id="rId23" Type="http://schemas.openxmlformats.org/officeDocument/2006/relationships/image" Target="../media/image25.png"/><Relationship Id="rId28" Type="http://schemas.openxmlformats.org/officeDocument/2006/relationships/customXml" Target="../ink/ink13.xml"/><Relationship Id="rId49" Type="http://schemas.openxmlformats.org/officeDocument/2006/relationships/image" Target="../media/image38.png"/><Relationship Id="rId114" Type="http://schemas.openxmlformats.org/officeDocument/2006/relationships/customXml" Target="../ink/ink57.xml"/><Relationship Id="rId119" Type="http://schemas.openxmlformats.org/officeDocument/2006/relationships/image" Target="../media/image72.png"/><Relationship Id="rId44" Type="http://schemas.openxmlformats.org/officeDocument/2006/relationships/customXml" Target="../ink/ink21.xml"/><Relationship Id="rId60" Type="http://schemas.openxmlformats.org/officeDocument/2006/relationships/customXml" Target="../ink/ink29.xml"/><Relationship Id="rId65" Type="http://schemas.openxmlformats.org/officeDocument/2006/relationships/image" Target="../media/image46.png"/><Relationship Id="rId81" Type="http://schemas.openxmlformats.org/officeDocument/2006/relationships/image" Target="../media/image53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79.png"/><Relationship Id="rId151" Type="http://schemas.openxmlformats.org/officeDocument/2006/relationships/customXml" Target="../ink/ink77.xml"/><Relationship Id="rId156" Type="http://schemas.openxmlformats.org/officeDocument/2006/relationships/image" Target="../media/image89.png"/><Relationship Id="rId172" Type="http://schemas.openxmlformats.org/officeDocument/2006/relationships/customXml" Target="../ink/ink88.xml"/><Relationship Id="rId13" Type="http://schemas.openxmlformats.org/officeDocument/2006/relationships/image" Target="../media/image20.png"/><Relationship Id="rId18" Type="http://schemas.openxmlformats.org/officeDocument/2006/relationships/customXml" Target="../ink/ink8.xml"/><Relationship Id="rId39" Type="http://schemas.openxmlformats.org/officeDocument/2006/relationships/image" Target="../media/image33.png"/><Relationship Id="rId109" Type="http://schemas.openxmlformats.org/officeDocument/2006/relationships/image" Target="../media/image67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41.png"/><Relationship Id="rId76" Type="http://schemas.openxmlformats.org/officeDocument/2006/relationships/customXml" Target="../ink/ink37.xml"/><Relationship Id="rId97" Type="http://schemas.openxmlformats.org/officeDocument/2006/relationships/image" Target="../media/image61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75.png"/><Relationship Id="rId141" Type="http://schemas.openxmlformats.org/officeDocument/2006/relationships/image" Target="../media/image82.png"/><Relationship Id="rId146" Type="http://schemas.openxmlformats.org/officeDocument/2006/relationships/image" Target="../media/image84.png"/><Relationship Id="rId167" Type="http://schemas.openxmlformats.org/officeDocument/2006/relationships/image" Target="../media/image94.png"/><Relationship Id="rId7" Type="http://schemas.openxmlformats.org/officeDocument/2006/relationships/image" Target="../media/image17.png"/><Relationship Id="rId71" Type="http://schemas.openxmlformats.org/officeDocument/2006/relationships/image" Target="../media/image49.png"/><Relationship Id="rId92" Type="http://schemas.openxmlformats.org/officeDocument/2006/relationships/customXml" Target="../ink/ink46.xml"/><Relationship Id="rId162" Type="http://schemas.openxmlformats.org/officeDocument/2006/relationships/image" Target="../media/image92.png"/><Relationship Id="rId2" Type="http://schemas.openxmlformats.org/officeDocument/2006/relationships/image" Target="../media/image14.jpg"/><Relationship Id="rId29" Type="http://schemas.openxmlformats.org/officeDocument/2006/relationships/image" Target="../media/image28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36.png"/><Relationship Id="rId66" Type="http://schemas.openxmlformats.org/officeDocument/2006/relationships/customXml" Target="../ink/ink32.xml"/><Relationship Id="rId87" Type="http://schemas.openxmlformats.org/officeDocument/2006/relationships/image" Target="../media/image56.png"/><Relationship Id="rId110" Type="http://schemas.openxmlformats.org/officeDocument/2006/relationships/customXml" Target="../ink/ink55.xml"/><Relationship Id="rId115" Type="http://schemas.openxmlformats.org/officeDocument/2006/relationships/image" Target="../media/image70.png"/><Relationship Id="rId131" Type="http://schemas.openxmlformats.org/officeDocument/2006/relationships/image" Target="../media/image78.png"/><Relationship Id="rId136" Type="http://schemas.openxmlformats.org/officeDocument/2006/relationships/customXml" Target="../ink/ink69.xml"/><Relationship Id="rId157" Type="http://schemas.openxmlformats.org/officeDocument/2006/relationships/customXml" Target="../ink/ink80.xml"/><Relationship Id="rId61" Type="http://schemas.openxmlformats.org/officeDocument/2006/relationships/image" Target="../media/image44.png"/><Relationship Id="rId82" Type="http://schemas.openxmlformats.org/officeDocument/2006/relationships/customXml" Target="../ink/ink41.xml"/><Relationship Id="rId152" Type="http://schemas.openxmlformats.org/officeDocument/2006/relationships/image" Target="../media/image87.png"/><Relationship Id="rId173" Type="http://schemas.openxmlformats.org/officeDocument/2006/relationships/customXml" Target="../ink/ink89.xml"/><Relationship Id="rId19" Type="http://schemas.openxmlformats.org/officeDocument/2006/relationships/image" Target="../media/image23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31.png"/><Relationship Id="rId56" Type="http://schemas.openxmlformats.org/officeDocument/2006/relationships/customXml" Target="../ink/ink27.xml"/><Relationship Id="rId77" Type="http://schemas.openxmlformats.org/officeDocument/2006/relationships/image" Target="../media/image52.png"/><Relationship Id="rId100" Type="http://schemas.openxmlformats.org/officeDocument/2006/relationships/customXml" Target="../ink/ink50.xml"/><Relationship Id="rId105" Type="http://schemas.openxmlformats.org/officeDocument/2006/relationships/image" Target="../media/image65.png"/><Relationship Id="rId126" Type="http://schemas.openxmlformats.org/officeDocument/2006/relationships/customXml" Target="../ink/ink63.xml"/><Relationship Id="rId147" Type="http://schemas.openxmlformats.org/officeDocument/2006/relationships/customXml" Target="../ink/ink75.xml"/><Relationship Id="rId168" Type="http://schemas.openxmlformats.org/officeDocument/2006/relationships/customXml" Target="../ink/ink86.xml"/><Relationship Id="rId8" Type="http://schemas.openxmlformats.org/officeDocument/2006/relationships/customXml" Target="../ink/ink3.xml"/><Relationship Id="rId51" Type="http://schemas.openxmlformats.org/officeDocument/2006/relationships/image" Target="../media/image39.png"/><Relationship Id="rId72" Type="http://schemas.openxmlformats.org/officeDocument/2006/relationships/customXml" Target="../ink/ink35.xml"/><Relationship Id="rId93" Type="http://schemas.openxmlformats.org/officeDocument/2006/relationships/image" Target="../media/image59.png"/><Relationship Id="rId98" Type="http://schemas.openxmlformats.org/officeDocument/2006/relationships/customXml" Target="../ink/ink49.xml"/><Relationship Id="rId121" Type="http://schemas.openxmlformats.org/officeDocument/2006/relationships/image" Target="../media/image73.png"/><Relationship Id="rId142" Type="http://schemas.openxmlformats.org/officeDocument/2006/relationships/customXml" Target="../ink/ink72.xml"/><Relationship Id="rId163" Type="http://schemas.openxmlformats.org/officeDocument/2006/relationships/customXml" Target="../ink/ink83.xml"/><Relationship Id="rId3" Type="http://schemas.openxmlformats.org/officeDocument/2006/relationships/customXml" Target="../ink/ink1.xml"/><Relationship Id="rId25" Type="http://schemas.openxmlformats.org/officeDocument/2006/relationships/image" Target="../media/image26.png"/><Relationship Id="rId46" Type="http://schemas.openxmlformats.org/officeDocument/2006/relationships/customXml" Target="../ink/ink22.xml"/><Relationship Id="rId67" Type="http://schemas.openxmlformats.org/officeDocument/2006/relationships/image" Target="../media/image47.png"/><Relationship Id="rId116" Type="http://schemas.openxmlformats.org/officeDocument/2006/relationships/customXml" Target="../ink/ink58.xml"/><Relationship Id="rId137" Type="http://schemas.openxmlformats.org/officeDocument/2006/relationships/image" Target="../media/image80.png"/><Relationship Id="rId158" Type="http://schemas.openxmlformats.org/officeDocument/2006/relationships/image" Target="../media/image90.png"/><Relationship Id="rId20" Type="http://schemas.openxmlformats.org/officeDocument/2006/relationships/customXml" Target="../ink/ink9.xml"/><Relationship Id="rId41" Type="http://schemas.openxmlformats.org/officeDocument/2006/relationships/image" Target="../media/image34.png"/><Relationship Id="rId62" Type="http://schemas.openxmlformats.org/officeDocument/2006/relationships/customXml" Target="../ink/ink30.xml"/><Relationship Id="rId83" Type="http://schemas.openxmlformats.org/officeDocument/2006/relationships/image" Target="../media/image54.png"/><Relationship Id="rId88" Type="http://schemas.openxmlformats.org/officeDocument/2006/relationships/customXml" Target="../ink/ink44.xml"/><Relationship Id="rId111" Type="http://schemas.openxmlformats.org/officeDocument/2006/relationships/image" Target="../media/image68.png"/><Relationship Id="rId132" Type="http://schemas.openxmlformats.org/officeDocument/2006/relationships/customXml" Target="../ink/ink66.xml"/><Relationship Id="rId153" Type="http://schemas.openxmlformats.org/officeDocument/2006/relationships/customXml" Target="../ink/ink78.xml"/><Relationship Id="rId174" Type="http://schemas.openxmlformats.org/officeDocument/2006/relationships/image" Target="../media/image97.png"/><Relationship Id="rId15" Type="http://schemas.openxmlformats.org/officeDocument/2006/relationships/image" Target="../media/image21.png"/><Relationship Id="rId36" Type="http://schemas.openxmlformats.org/officeDocument/2006/relationships/customXml" Target="../ink/ink17.xml"/><Relationship Id="rId57" Type="http://schemas.openxmlformats.org/officeDocument/2006/relationships/image" Target="../media/image42.png"/><Relationship Id="rId106" Type="http://schemas.openxmlformats.org/officeDocument/2006/relationships/customXml" Target="../ink/ink53.xml"/><Relationship Id="rId127" Type="http://schemas.openxmlformats.org/officeDocument/2006/relationships/image" Target="../media/image76.png"/><Relationship Id="rId10" Type="http://schemas.openxmlformats.org/officeDocument/2006/relationships/customXml" Target="../ink/ink4.xml"/><Relationship Id="rId31" Type="http://schemas.openxmlformats.org/officeDocument/2006/relationships/image" Target="../media/image29.png"/><Relationship Id="rId52" Type="http://schemas.openxmlformats.org/officeDocument/2006/relationships/customXml" Target="../ink/ink25.xml"/><Relationship Id="rId73" Type="http://schemas.openxmlformats.org/officeDocument/2006/relationships/image" Target="../media/image50.png"/><Relationship Id="rId78" Type="http://schemas.openxmlformats.org/officeDocument/2006/relationships/customXml" Target="../ink/ink38.xml"/><Relationship Id="rId94" Type="http://schemas.openxmlformats.org/officeDocument/2006/relationships/customXml" Target="../ink/ink47.xml"/><Relationship Id="rId99" Type="http://schemas.openxmlformats.org/officeDocument/2006/relationships/image" Target="../media/image62.png"/><Relationship Id="rId101" Type="http://schemas.openxmlformats.org/officeDocument/2006/relationships/image" Target="../media/image63.png"/><Relationship Id="rId122" Type="http://schemas.openxmlformats.org/officeDocument/2006/relationships/customXml" Target="../ink/ink61.xml"/><Relationship Id="rId143" Type="http://schemas.openxmlformats.org/officeDocument/2006/relationships/customXml" Target="../ink/ink73.xml"/><Relationship Id="rId148" Type="http://schemas.openxmlformats.org/officeDocument/2006/relationships/image" Target="../media/image85.png"/><Relationship Id="rId164" Type="http://schemas.openxmlformats.org/officeDocument/2006/relationships/customXml" Target="../ink/ink84.xml"/><Relationship Id="rId169" Type="http://schemas.openxmlformats.org/officeDocument/2006/relationships/image" Target="../media/image95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Relationship Id="rId26" Type="http://schemas.openxmlformats.org/officeDocument/2006/relationships/customXml" Target="../ink/ink12.xml"/><Relationship Id="rId47" Type="http://schemas.openxmlformats.org/officeDocument/2006/relationships/image" Target="../media/image37.png"/><Relationship Id="rId68" Type="http://schemas.openxmlformats.org/officeDocument/2006/relationships/customXml" Target="../ink/ink33.xml"/><Relationship Id="rId89" Type="http://schemas.openxmlformats.org/officeDocument/2006/relationships/image" Target="../media/image57.png"/><Relationship Id="rId112" Type="http://schemas.openxmlformats.org/officeDocument/2006/relationships/customXml" Target="../ink/ink56.xml"/><Relationship Id="rId133" Type="http://schemas.openxmlformats.org/officeDocument/2006/relationships/customXml" Target="../ink/ink67.xml"/><Relationship Id="rId154" Type="http://schemas.openxmlformats.org/officeDocument/2006/relationships/image" Target="../media/image88.png"/><Relationship Id="rId175" Type="http://schemas.openxmlformats.org/officeDocument/2006/relationships/customXml" Target="../ink/ink90.xml"/><Relationship Id="rId16" Type="http://schemas.openxmlformats.org/officeDocument/2006/relationships/customXml" Target="../ink/ink7.xml"/><Relationship Id="rId37" Type="http://schemas.openxmlformats.org/officeDocument/2006/relationships/image" Target="../media/image32.png"/><Relationship Id="rId58" Type="http://schemas.openxmlformats.org/officeDocument/2006/relationships/customXml" Target="../ink/ink28.xml"/><Relationship Id="rId79" Type="http://schemas.openxmlformats.org/officeDocument/2006/relationships/customXml" Target="../ink/ink39.xml"/><Relationship Id="rId102" Type="http://schemas.openxmlformats.org/officeDocument/2006/relationships/customXml" Target="../ink/ink51.xml"/><Relationship Id="rId123" Type="http://schemas.openxmlformats.org/officeDocument/2006/relationships/image" Target="../media/image74.png"/><Relationship Id="rId144" Type="http://schemas.openxmlformats.org/officeDocument/2006/relationships/image" Target="../media/image83.png"/><Relationship Id="rId90" Type="http://schemas.openxmlformats.org/officeDocument/2006/relationships/customXml" Target="../ink/ink45.xml"/><Relationship Id="rId165" Type="http://schemas.openxmlformats.org/officeDocument/2006/relationships/image" Target="../media/image93.png"/><Relationship Id="rId27" Type="http://schemas.openxmlformats.org/officeDocument/2006/relationships/image" Target="../media/image27.png"/><Relationship Id="rId48" Type="http://schemas.openxmlformats.org/officeDocument/2006/relationships/customXml" Target="../ink/ink23.xml"/><Relationship Id="rId69" Type="http://schemas.openxmlformats.org/officeDocument/2006/relationships/image" Target="../media/image48.png"/><Relationship Id="rId113" Type="http://schemas.openxmlformats.org/officeDocument/2006/relationships/image" Target="../media/image69.png"/><Relationship Id="rId134" Type="http://schemas.openxmlformats.org/officeDocument/2006/relationships/customXml" Target="../ink/ink68.xml"/><Relationship Id="rId80" Type="http://schemas.openxmlformats.org/officeDocument/2006/relationships/customXml" Target="../ink/ink40.xml"/><Relationship Id="rId155" Type="http://schemas.openxmlformats.org/officeDocument/2006/relationships/customXml" Target="../ink/ink79.xml"/><Relationship Id="rId176" Type="http://schemas.openxmlformats.org/officeDocument/2006/relationships/image" Target="../media/image98.png"/><Relationship Id="rId17" Type="http://schemas.openxmlformats.org/officeDocument/2006/relationships/image" Target="../media/image22.png"/><Relationship Id="rId38" Type="http://schemas.openxmlformats.org/officeDocument/2006/relationships/customXml" Target="../ink/ink18.xml"/><Relationship Id="rId59" Type="http://schemas.openxmlformats.org/officeDocument/2006/relationships/image" Target="../media/image43.png"/><Relationship Id="rId103" Type="http://schemas.openxmlformats.org/officeDocument/2006/relationships/image" Target="../media/image64.png"/><Relationship Id="rId124" Type="http://schemas.openxmlformats.org/officeDocument/2006/relationships/customXml" Target="../ink/ink62.xml"/><Relationship Id="rId70" Type="http://schemas.openxmlformats.org/officeDocument/2006/relationships/customXml" Target="../ink/ink34.xml"/><Relationship Id="rId91" Type="http://schemas.openxmlformats.org/officeDocument/2006/relationships/image" Target="../media/image58.png"/><Relationship Id="rId145" Type="http://schemas.openxmlformats.org/officeDocument/2006/relationships/customXml" Target="../ink/ink74.xml"/><Relationship Id="rId166" Type="http://schemas.openxmlformats.org/officeDocument/2006/relationships/customXml" Target="../ink/ink85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4.png"/><Relationship Id="rId18" Type="http://schemas.openxmlformats.org/officeDocument/2006/relationships/customXml" Target="../ink/ink99.xml"/><Relationship Id="rId26" Type="http://schemas.openxmlformats.org/officeDocument/2006/relationships/customXml" Target="../ink/ink103.xml"/><Relationship Id="rId39" Type="http://schemas.openxmlformats.org/officeDocument/2006/relationships/customXml" Target="../ink/ink110.xml"/><Relationship Id="rId21" Type="http://schemas.openxmlformats.org/officeDocument/2006/relationships/image" Target="../media/image108.png"/><Relationship Id="rId34" Type="http://schemas.openxmlformats.org/officeDocument/2006/relationships/customXml" Target="../ink/ink107.xml"/><Relationship Id="rId42" Type="http://schemas.openxmlformats.org/officeDocument/2006/relationships/image" Target="../media/image115.png"/><Relationship Id="rId47" Type="http://schemas.openxmlformats.org/officeDocument/2006/relationships/customXml" Target="../ink/ink114.xml"/><Relationship Id="rId50" Type="http://schemas.openxmlformats.org/officeDocument/2006/relationships/image" Target="../media/image119.png"/><Relationship Id="rId55" Type="http://schemas.openxmlformats.org/officeDocument/2006/relationships/customXml" Target="../ink/ink118.xml"/><Relationship Id="rId7" Type="http://schemas.openxmlformats.org/officeDocument/2006/relationships/image" Target="../media/image101.png"/><Relationship Id="rId2" Type="http://schemas.openxmlformats.org/officeDocument/2006/relationships/customXml" Target="../ink/ink91.xml"/><Relationship Id="rId16" Type="http://schemas.openxmlformats.org/officeDocument/2006/relationships/customXml" Target="../ink/ink98.xml"/><Relationship Id="rId29" Type="http://schemas.openxmlformats.org/officeDocument/2006/relationships/image" Target="../media/image53.png"/><Relationship Id="rId11" Type="http://schemas.openxmlformats.org/officeDocument/2006/relationships/image" Target="../media/image103.png"/><Relationship Id="rId24" Type="http://schemas.openxmlformats.org/officeDocument/2006/relationships/customXml" Target="../ink/ink102.xml"/><Relationship Id="rId32" Type="http://schemas.openxmlformats.org/officeDocument/2006/relationships/customXml" Target="../ink/ink106.xml"/><Relationship Id="rId37" Type="http://schemas.openxmlformats.org/officeDocument/2006/relationships/customXml" Target="../ink/ink109.xml"/><Relationship Id="rId40" Type="http://schemas.openxmlformats.org/officeDocument/2006/relationships/image" Target="../media/image114.png"/><Relationship Id="rId45" Type="http://schemas.openxmlformats.org/officeDocument/2006/relationships/customXml" Target="../ink/ink113.xml"/><Relationship Id="rId53" Type="http://schemas.openxmlformats.org/officeDocument/2006/relationships/customXml" Target="../ink/ink117.xml"/><Relationship Id="rId5" Type="http://schemas.openxmlformats.org/officeDocument/2006/relationships/image" Target="../media/image100.png"/><Relationship Id="rId19" Type="http://schemas.openxmlformats.org/officeDocument/2006/relationships/image" Target="../media/image107.png"/><Relationship Id="rId4" Type="http://schemas.openxmlformats.org/officeDocument/2006/relationships/customXml" Target="../ink/ink92.xml"/><Relationship Id="rId9" Type="http://schemas.openxmlformats.org/officeDocument/2006/relationships/image" Target="../media/image102.png"/><Relationship Id="rId14" Type="http://schemas.openxmlformats.org/officeDocument/2006/relationships/customXml" Target="../ink/ink97.xml"/><Relationship Id="rId22" Type="http://schemas.openxmlformats.org/officeDocument/2006/relationships/customXml" Target="../ink/ink101.xml"/><Relationship Id="rId27" Type="http://schemas.openxmlformats.org/officeDocument/2006/relationships/image" Target="../media/image38.png"/><Relationship Id="rId30" Type="http://schemas.openxmlformats.org/officeDocument/2006/relationships/customXml" Target="../ink/ink105.xml"/><Relationship Id="rId35" Type="http://schemas.openxmlformats.org/officeDocument/2006/relationships/customXml" Target="../ink/ink108.xml"/><Relationship Id="rId43" Type="http://schemas.openxmlformats.org/officeDocument/2006/relationships/customXml" Target="../ink/ink112.xml"/><Relationship Id="rId48" Type="http://schemas.openxmlformats.org/officeDocument/2006/relationships/image" Target="../media/image118.png"/><Relationship Id="rId56" Type="http://schemas.openxmlformats.org/officeDocument/2006/relationships/customXml" Target="../ink/ink119.xml"/><Relationship Id="rId8" Type="http://schemas.openxmlformats.org/officeDocument/2006/relationships/customXml" Target="../ink/ink94.xml"/><Relationship Id="rId51" Type="http://schemas.openxmlformats.org/officeDocument/2006/relationships/customXml" Target="../ink/ink116.xml"/><Relationship Id="rId3" Type="http://schemas.openxmlformats.org/officeDocument/2006/relationships/image" Target="../media/image99.png"/><Relationship Id="rId12" Type="http://schemas.openxmlformats.org/officeDocument/2006/relationships/customXml" Target="../ink/ink96.xml"/><Relationship Id="rId17" Type="http://schemas.openxmlformats.org/officeDocument/2006/relationships/image" Target="../media/image106.png"/><Relationship Id="rId25" Type="http://schemas.openxmlformats.org/officeDocument/2006/relationships/image" Target="../media/image110.png"/><Relationship Id="rId33" Type="http://schemas.openxmlformats.org/officeDocument/2006/relationships/image" Target="../media/image47.png"/><Relationship Id="rId38" Type="http://schemas.openxmlformats.org/officeDocument/2006/relationships/image" Target="../media/image113.png"/><Relationship Id="rId46" Type="http://schemas.openxmlformats.org/officeDocument/2006/relationships/image" Target="../media/image117.png"/><Relationship Id="rId20" Type="http://schemas.openxmlformats.org/officeDocument/2006/relationships/customXml" Target="../ink/ink100.xml"/><Relationship Id="rId41" Type="http://schemas.openxmlformats.org/officeDocument/2006/relationships/customXml" Target="../ink/ink111.xml"/><Relationship Id="rId54" Type="http://schemas.openxmlformats.org/officeDocument/2006/relationships/image" Target="../media/image121.png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93.xml"/><Relationship Id="rId15" Type="http://schemas.openxmlformats.org/officeDocument/2006/relationships/image" Target="../media/image105.png"/><Relationship Id="rId23" Type="http://schemas.openxmlformats.org/officeDocument/2006/relationships/image" Target="../media/image109.png"/><Relationship Id="rId28" Type="http://schemas.openxmlformats.org/officeDocument/2006/relationships/customXml" Target="../ink/ink104.xml"/><Relationship Id="rId36" Type="http://schemas.openxmlformats.org/officeDocument/2006/relationships/image" Target="../media/image112.png"/><Relationship Id="rId49" Type="http://schemas.openxmlformats.org/officeDocument/2006/relationships/customXml" Target="../ink/ink115.xml"/><Relationship Id="rId57" Type="http://schemas.openxmlformats.org/officeDocument/2006/relationships/image" Target="../media/image122.png"/><Relationship Id="rId10" Type="http://schemas.openxmlformats.org/officeDocument/2006/relationships/customXml" Target="../ink/ink95.xml"/><Relationship Id="rId31" Type="http://schemas.openxmlformats.org/officeDocument/2006/relationships/image" Target="../media/image111.png"/><Relationship Id="rId44" Type="http://schemas.openxmlformats.org/officeDocument/2006/relationships/image" Target="../media/image116.png"/><Relationship Id="rId52" Type="http://schemas.openxmlformats.org/officeDocument/2006/relationships/image" Target="../media/image1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2.xml"/><Relationship Id="rId117" Type="http://schemas.openxmlformats.org/officeDocument/2006/relationships/image" Target="../media/image177.png"/><Relationship Id="rId21" Type="http://schemas.openxmlformats.org/officeDocument/2006/relationships/image" Target="../media/image131.png"/><Relationship Id="rId42" Type="http://schemas.openxmlformats.org/officeDocument/2006/relationships/customXml" Target="../ink/ink140.xml"/><Relationship Id="rId47" Type="http://schemas.openxmlformats.org/officeDocument/2006/relationships/image" Target="../media/image144.png"/><Relationship Id="rId63" Type="http://schemas.openxmlformats.org/officeDocument/2006/relationships/image" Target="../media/image152.png"/><Relationship Id="rId68" Type="http://schemas.openxmlformats.org/officeDocument/2006/relationships/customXml" Target="../ink/ink153.xml"/><Relationship Id="rId84" Type="http://schemas.openxmlformats.org/officeDocument/2006/relationships/image" Target="../media/image161.png"/><Relationship Id="rId89" Type="http://schemas.openxmlformats.org/officeDocument/2006/relationships/customXml" Target="../ink/ink165.xml"/><Relationship Id="rId112" Type="http://schemas.openxmlformats.org/officeDocument/2006/relationships/customXml" Target="../ink/ink177.xml"/><Relationship Id="rId16" Type="http://schemas.openxmlformats.org/officeDocument/2006/relationships/customXml" Target="../ink/ink127.xml"/><Relationship Id="rId107" Type="http://schemas.openxmlformats.org/officeDocument/2006/relationships/customXml" Target="../ink/ink174.xml"/><Relationship Id="rId11" Type="http://schemas.openxmlformats.org/officeDocument/2006/relationships/image" Target="../media/image126.png"/><Relationship Id="rId32" Type="http://schemas.openxmlformats.org/officeDocument/2006/relationships/customXml" Target="../ink/ink135.xml"/><Relationship Id="rId37" Type="http://schemas.openxmlformats.org/officeDocument/2006/relationships/image" Target="../media/image139.png"/><Relationship Id="rId53" Type="http://schemas.openxmlformats.org/officeDocument/2006/relationships/image" Target="../media/image147.png"/><Relationship Id="rId58" Type="http://schemas.openxmlformats.org/officeDocument/2006/relationships/customXml" Target="../ink/ink148.xml"/><Relationship Id="rId74" Type="http://schemas.openxmlformats.org/officeDocument/2006/relationships/customXml" Target="../ink/ink156.xml"/><Relationship Id="rId79" Type="http://schemas.openxmlformats.org/officeDocument/2006/relationships/customXml" Target="../ink/ink160.xml"/><Relationship Id="rId102" Type="http://schemas.openxmlformats.org/officeDocument/2006/relationships/image" Target="../media/image170.png"/><Relationship Id="rId5" Type="http://schemas.openxmlformats.org/officeDocument/2006/relationships/customXml" Target="../ink/ink121.xml"/><Relationship Id="rId90" Type="http://schemas.openxmlformats.org/officeDocument/2006/relationships/image" Target="../media/image164.png"/><Relationship Id="rId95" Type="http://schemas.openxmlformats.org/officeDocument/2006/relationships/customXml" Target="../ink/ink168.xml"/><Relationship Id="rId22" Type="http://schemas.openxmlformats.org/officeDocument/2006/relationships/customXml" Target="../ink/ink130.xml"/><Relationship Id="rId27" Type="http://schemas.openxmlformats.org/officeDocument/2006/relationships/image" Target="../media/image134.png"/><Relationship Id="rId43" Type="http://schemas.openxmlformats.org/officeDocument/2006/relationships/image" Target="../media/image142.png"/><Relationship Id="rId48" Type="http://schemas.openxmlformats.org/officeDocument/2006/relationships/customXml" Target="../ink/ink143.xml"/><Relationship Id="rId64" Type="http://schemas.openxmlformats.org/officeDocument/2006/relationships/customXml" Target="../ink/ink151.xml"/><Relationship Id="rId69" Type="http://schemas.openxmlformats.org/officeDocument/2006/relationships/image" Target="../media/image155.png"/><Relationship Id="rId113" Type="http://schemas.openxmlformats.org/officeDocument/2006/relationships/image" Target="../media/image175.png"/><Relationship Id="rId118" Type="http://schemas.openxmlformats.org/officeDocument/2006/relationships/customXml" Target="../ink/ink180.xml"/><Relationship Id="rId80" Type="http://schemas.openxmlformats.org/officeDocument/2006/relationships/image" Target="../media/image159.png"/><Relationship Id="rId85" Type="http://schemas.openxmlformats.org/officeDocument/2006/relationships/customXml" Target="../ink/ink163.xml"/><Relationship Id="rId12" Type="http://schemas.openxmlformats.org/officeDocument/2006/relationships/customXml" Target="../ink/ink125.xml"/><Relationship Id="rId17" Type="http://schemas.openxmlformats.org/officeDocument/2006/relationships/image" Target="../media/image129.png"/><Relationship Id="rId33" Type="http://schemas.openxmlformats.org/officeDocument/2006/relationships/image" Target="../media/image137.png"/><Relationship Id="rId38" Type="http://schemas.openxmlformats.org/officeDocument/2006/relationships/customXml" Target="../ink/ink138.xml"/><Relationship Id="rId59" Type="http://schemas.openxmlformats.org/officeDocument/2006/relationships/image" Target="../media/image150.png"/><Relationship Id="rId103" Type="http://schemas.openxmlformats.org/officeDocument/2006/relationships/customXml" Target="../ink/ink172.xml"/><Relationship Id="rId108" Type="http://schemas.openxmlformats.org/officeDocument/2006/relationships/image" Target="../media/image173.png"/><Relationship Id="rId54" Type="http://schemas.openxmlformats.org/officeDocument/2006/relationships/customXml" Target="../ink/ink146.xml"/><Relationship Id="rId70" Type="http://schemas.openxmlformats.org/officeDocument/2006/relationships/customXml" Target="../ink/ink154.xml"/><Relationship Id="rId75" Type="http://schemas.openxmlformats.org/officeDocument/2006/relationships/image" Target="../media/image158.png"/><Relationship Id="rId91" Type="http://schemas.openxmlformats.org/officeDocument/2006/relationships/customXml" Target="../ink/ink166.xml"/><Relationship Id="rId96" Type="http://schemas.openxmlformats.org/officeDocument/2006/relationships/image" Target="../media/image167.png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122.xml"/><Relationship Id="rId23" Type="http://schemas.openxmlformats.org/officeDocument/2006/relationships/image" Target="../media/image132.png"/><Relationship Id="rId28" Type="http://schemas.openxmlformats.org/officeDocument/2006/relationships/customXml" Target="../ink/ink133.xml"/><Relationship Id="rId49" Type="http://schemas.openxmlformats.org/officeDocument/2006/relationships/image" Target="../media/image145.png"/><Relationship Id="rId114" Type="http://schemas.openxmlformats.org/officeDocument/2006/relationships/customXml" Target="../ink/ink178.xml"/><Relationship Id="rId119" Type="http://schemas.openxmlformats.org/officeDocument/2006/relationships/image" Target="../media/image178.png"/><Relationship Id="rId10" Type="http://schemas.openxmlformats.org/officeDocument/2006/relationships/customXml" Target="../ink/ink124.xml"/><Relationship Id="rId31" Type="http://schemas.openxmlformats.org/officeDocument/2006/relationships/image" Target="../media/image136.png"/><Relationship Id="rId44" Type="http://schemas.openxmlformats.org/officeDocument/2006/relationships/customXml" Target="../ink/ink141.xml"/><Relationship Id="rId52" Type="http://schemas.openxmlformats.org/officeDocument/2006/relationships/customXml" Target="../ink/ink145.xml"/><Relationship Id="rId60" Type="http://schemas.openxmlformats.org/officeDocument/2006/relationships/customXml" Target="../ink/ink149.xml"/><Relationship Id="rId65" Type="http://schemas.openxmlformats.org/officeDocument/2006/relationships/image" Target="../media/image153.png"/><Relationship Id="rId73" Type="http://schemas.openxmlformats.org/officeDocument/2006/relationships/image" Target="../media/image157.png"/><Relationship Id="rId78" Type="http://schemas.openxmlformats.org/officeDocument/2006/relationships/customXml" Target="../ink/ink159.xml"/><Relationship Id="rId81" Type="http://schemas.openxmlformats.org/officeDocument/2006/relationships/customXml" Target="../ink/ink161.xml"/><Relationship Id="rId86" Type="http://schemas.openxmlformats.org/officeDocument/2006/relationships/image" Target="../media/image162.png"/><Relationship Id="rId94" Type="http://schemas.openxmlformats.org/officeDocument/2006/relationships/image" Target="../media/image166.png"/><Relationship Id="rId99" Type="http://schemas.openxmlformats.org/officeDocument/2006/relationships/customXml" Target="../ink/ink170.xml"/><Relationship Id="rId101" Type="http://schemas.openxmlformats.org/officeDocument/2006/relationships/customXml" Target="../ink/ink171.xml"/><Relationship Id="rId4" Type="http://schemas.openxmlformats.org/officeDocument/2006/relationships/image" Target="../media/image38.png"/><Relationship Id="rId9" Type="http://schemas.openxmlformats.org/officeDocument/2006/relationships/image" Target="../media/image125.png"/><Relationship Id="rId13" Type="http://schemas.openxmlformats.org/officeDocument/2006/relationships/image" Target="../media/image127.png"/><Relationship Id="rId18" Type="http://schemas.openxmlformats.org/officeDocument/2006/relationships/customXml" Target="../ink/ink128.xml"/><Relationship Id="rId39" Type="http://schemas.openxmlformats.org/officeDocument/2006/relationships/image" Target="../media/image140.png"/><Relationship Id="rId109" Type="http://schemas.openxmlformats.org/officeDocument/2006/relationships/customXml" Target="../ink/ink175.xml"/><Relationship Id="rId34" Type="http://schemas.openxmlformats.org/officeDocument/2006/relationships/customXml" Target="../ink/ink136.xml"/><Relationship Id="rId50" Type="http://schemas.openxmlformats.org/officeDocument/2006/relationships/customXml" Target="../ink/ink144.xml"/><Relationship Id="rId55" Type="http://schemas.openxmlformats.org/officeDocument/2006/relationships/image" Target="../media/image148.png"/><Relationship Id="rId76" Type="http://schemas.openxmlformats.org/officeDocument/2006/relationships/customXml" Target="../ink/ink157.xml"/><Relationship Id="rId97" Type="http://schemas.openxmlformats.org/officeDocument/2006/relationships/customXml" Target="../ink/ink169.xml"/><Relationship Id="rId104" Type="http://schemas.openxmlformats.org/officeDocument/2006/relationships/image" Target="../media/image171.png"/><Relationship Id="rId7" Type="http://schemas.openxmlformats.org/officeDocument/2006/relationships/image" Target="../media/image124.png"/><Relationship Id="rId71" Type="http://schemas.openxmlformats.org/officeDocument/2006/relationships/image" Target="../media/image156.png"/><Relationship Id="rId92" Type="http://schemas.openxmlformats.org/officeDocument/2006/relationships/image" Target="../media/image165.png"/><Relationship Id="rId2" Type="http://schemas.openxmlformats.org/officeDocument/2006/relationships/image" Target="../media/image123.png"/><Relationship Id="rId29" Type="http://schemas.openxmlformats.org/officeDocument/2006/relationships/image" Target="../media/image135.png"/><Relationship Id="rId24" Type="http://schemas.openxmlformats.org/officeDocument/2006/relationships/customXml" Target="../ink/ink131.xml"/><Relationship Id="rId40" Type="http://schemas.openxmlformats.org/officeDocument/2006/relationships/customXml" Target="../ink/ink139.xml"/><Relationship Id="rId45" Type="http://schemas.openxmlformats.org/officeDocument/2006/relationships/image" Target="../media/image143.png"/><Relationship Id="rId66" Type="http://schemas.openxmlformats.org/officeDocument/2006/relationships/customXml" Target="../ink/ink152.xml"/><Relationship Id="rId87" Type="http://schemas.openxmlformats.org/officeDocument/2006/relationships/customXml" Target="../ink/ink164.xml"/><Relationship Id="rId110" Type="http://schemas.openxmlformats.org/officeDocument/2006/relationships/image" Target="../media/image174.png"/><Relationship Id="rId115" Type="http://schemas.openxmlformats.org/officeDocument/2006/relationships/image" Target="../media/image176.png"/><Relationship Id="rId61" Type="http://schemas.openxmlformats.org/officeDocument/2006/relationships/image" Target="../media/image151.png"/><Relationship Id="rId82" Type="http://schemas.openxmlformats.org/officeDocument/2006/relationships/image" Target="../media/image160.png"/><Relationship Id="rId19" Type="http://schemas.openxmlformats.org/officeDocument/2006/relationships/image" Target="../media/image130.png"/><Relationship Id="rId14" Type="http://schemas.openxmlformats.org/officeDocument/2006/relationships/customXml" Target="../ink/ink126.xml"/><Relationship Id="rId30" Type="http://schemas.openxmlformats.org/officeDocument/2006/relationships/customXml" Target="../ink/ink134.xml"/><Relationship Id="rId35" Type="http://schemas.openxmlformats.org/officeDocument/2006/relationships/image" Target="../media/image138.png"/><Relationship Id="rId56" Type="http://schemas.openxmlformats.org/officeDocument/2006/relationships/customXml" Target="../ink/ink147.xml"/><Relationship Id="rId77" Type="http://schemas.openxmlformats.org/officeDocument/2006/relationships/customXml" Target="../ink/ink158.xml"/><Relationship Id="rId100" Type="http://schemas.openxmlformats.org/officeDocument/2006/relationships/image" Target="../media/image169.png"/><Relationship Id="rId105" Type="http://schemas.openxmlformats.org/officeDocument/2006/relationships/customXml" Target="../ink/ink173.xml"/><Relationship Id="rId8" Type="http://schemas.openxmlformats.org/officeDocument/2006/relationships/customXml" Target="../ink/ink123.xml"/><Relationship Id="rId51" Type="http://schemas.openxmlformats.org/officeDocument/2006/relationships/image" Target="../media/image146.png"/><Relationship Id="rId72" Type="http://schemas.openxmlformats.org/officeDocument/2006/relationships/customXml" Target="../ink/ink155.xml"/><Relationship Id="rId93" Type="http://schemas.openxmlformats.org/officeDocument/2006/relationships/customXml" Target="../ink/ink167.xml"/><Relationship Id="rId98" Type="http://schemas.openxmlformats.org/officeDocument/2006/relationships/image" Target="../media/image168.png"/><Relationship Id="rId3" Type="http://schemas.openxmlformats.org/officeDocument/2006/relationships/customXml" Target="../ink/ink120.xml"/><Relationship Id="rId25" Type="http://schemas.openxmlformats.org/officeDocument/2006/relationships/image" Target="../media/image133.png"/><Relationship Id="rId46" Type="http://schemas.openxmlformats.org/officeDocument/2006/relationships/customXml" Target="../ink/ink142.xml"/><Relationship Id="rId67" Type="http://schemas.openxmlformats.org/officeDocument/2006/relationships/image" Target="../media/image154.png"/><Relationship Id="rId116" Type="http://schemas.openxmlformats.org/officeDocument/2006/relationships/customXml" Target="../ink/ink179.xml"/><Relationship Id="rId20" Type="http://schemas.openxmlformats.org/officeDocument/2006/relationships/customXml" Target="../ink/ink129.xml"/><Relationship Id="rId41" Type="http://schemas.openxmlformats.org/officeDocument/2006/relationships/image" Target="../media/image141.png"/><Relationship Id="rId62" Type="http://schemas.openxmlformats.org/officeDocument/2006/relationships/customXml" Target="../ink/ink150.xml"/><Relationship Id="rId83" Type="http://schemas.openxmlformats.org/officeDocument/2006/relationships/customXml" Target="../ink/ink162.xml"/><Relationship Id="rId88" Type="http://schemas.openxmlformats.org/officeDocument/2006/relationships/image" Target="../media/image163.png"/><Relationship Id="rId111" Type="http://schemas.openxmlformats.org/officeDocument/2006/relationships/customXml" Target="../ink/ink176.xml"/><Relationship Id="rId15" Type="http://schemas.openxmlformats.org/officeDocument/2006/relationships/image" Target="../media/image128.png"/><Relationship Id="rId36" Type="http://schemas.openxmlformats.org/officeDocument/2006/relationships/customXml" Target="../ink/ink137.xml"/><Relationship Id="rId57" Type="http://schemas.openxmlformats.org/officeDocument/2006/relationships/image" Target="../media/image149.png"/><Relationship Id="rId106" Type="http://schemas.openxmlformats.org/officeDocument/2006/relationships/image" Target="../media/image17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5.png"/><Relationship Id="rId18" Type="http://schemas.openxmlformats.org/officeDocument/2006/relationships/customXml" Target="../ink/ink188.xml"/><Relationship Id="rId26" Type="http://schemas.openxmlformats.org/officeDocument/2006/relationships/customXml" Target="../ink/ink192.xml"/><Relationship Id="rId39" Type="http://schemas.openxmlformats.org/officeDocument/2006/relationships/image" Target="../media/image38.png"/><Relationship Id="rId21" Type="http://schemas.openxmlformats.org/officeDocument/2006/relationships/image" Target="../media/image189.png"/><Relationship Id="rId34" Type="http://schemas.openxmlformats.org/officeDocument/2006/relationships/customXml" Target="../ink/ink196.xml"/><Relationship Id="rId42" Type="http://schemas.openxmlformats.org/officeDocument/2006/relationships/customXml" Target="../ink/ink200.xml"/><Relationship Id="rId7" Type="http://schemas.openxmlformats.org/officeDocument/2006/relationships/image" Target="../media/image182.png"/><Relationship Id="rId2" Type="http://schemas.openxmlformats.org/officeDocument/2006/relationships/image" Target="../media/image179.png"/><Relationship Id="rId16" Type="http://schemas.openxmlformats.org/officeDocument/2006/relationships/customXml" Target="../ink/ink187.xml"/><Relationship Id="rId20" Type="http://schemas.openxmlformats.org/officeDocument/2006/relationships/customXml" Target="../ink/ink189.xml"/><Relationship Id="rId29" Type="http://schemas.openxmlformats.org/officeDocument/2006/relationships/image" Target="../media/image193.png"/><Relationship Id="rId41" Type="http://schemas.openxmlformats.org/officeDocument/2006/relationships/image" Target="../media/image197.png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182.xml"/><Relationship Id="rId11" Type="http://schemas.openxmlformats.org/officeDocument/2006/relationships/image" Target="../media/image184.png"/><Relationship Id="rId24" Type="http://schemas.openxmlformats.org/officeDocument/2006/relationships/customXml" Target="../ink/ink191.xml"/><Relationship Id="rId32" Type="http://schemas.openxmlformats.org/officeDocument/2006/relationships/customXml" Target="../ink/ink195.xml"/><Relationship Id="rId37" Type="http://schemas.openxmlformats.org/officeDocument/2006/relationships/image" Target="../media/image196.png"/><Relationship Id="rId40" Type="http://schemas.openxmlformats.org/officeDocument/2006/relationships/customXml" Target="../ink/ink199.xml"/><Relationship Id="rId5" Type="http://schemas.openxmlformats.org/officeDocument/2006/relationships/image" Target="../media/image181.png"/><Relationship Id="rId15" Type="http://schemas.openxmlformats.org/officeDocument/2006/relationships/image" Target="../media/image186.png"/><Relationship Id="rId23" Type="http://schemas.openxmlformats.org/officeDocument/2006/relationships/image" Target="../media/image190.png"/><Relationship Id="rId28" Type="http://schemas.openxmlformats.org/officeDocument/2006/relationships/customXml" Target="../ink/ink193.xml"/><Relationship Id="rId36" Type="http://schemas.openxmlformats.org/officeDocument/2006/relationships/customXml" Target="../ink/ink197.xml"/><Relationship Id="rId10" Type="http://schemas.openxmlformats.org/officeDocument/2006/relationships/customXml" Target="../ink/ink184.xml"/><Relationship Id="rId19" Type="http://schemas.openxmlformats.org/officeDocument/2006/relationships/image" Target="../media/image188.png"/><Relationship Id="rId31" Type="http://schemas.openxmlformats.org/officeDocument/2006/relationships/image" Target="../media/image194.png"/><Relationship Id="rId4" Type="http://schemas.openxmlformats.org/officeDocument/2006/relationships/customXml" Target="../ink/ink181.xml"/><Relationship Id="rId9" Type="http://schemas.openxmlformats.org/officeDocument/2006/relationships/image" Target="../media/image183.png"/><Relationship Id="rId14" Type="http://schemas.openxmlformats.org/officeDocument/2006/relationships/customXml" Target="../ink/ink186.xml"/><Relationship Id="rId22" Type="http://schemas.openxmlformats.org/officeDocument/2006/relationships/customXml" Target="../ink/ink190.xml"/><Relationship Id="rId27" Type="http://schemas.openxmlformats.org/officeDocument/2006/relationships/image" Target="../media/image192.png"/><Relationship Id="rId30" Type="http://schemas.openxmlformats.org/officeDocument/2006/relationships/customXml" Target="../ink/ink194.xml"/><Relationship Id="rId35" Type="http://schemas.openxmlformats.org/officeDocument/2006/relationships/image" Target="../media/image195.png"/><Relationship Id="rId43" Type="http://schemas.openxmlformats.org/officeDocument/2006/relationships/image" Target="../media/image198.png"/><Relationship Id="rId8" Type="http://schemas.openxmlformats.org/officeDocument/2006/relationships/customXml" Target="../ink/ink183.xml"/><Relationship Id="rId3" Type="http://schemas.openxmlformats.org/officeDocument/2006/relationships/image" Target="../media/image180.png"/><Relationship Id="rId12" Type="http://schemas.openxmlformats.org/officeDocument/2006/relationships/customXml" Target="../ink/ink185.xml"/><Relationship Id="rId17" Type="http://schemas.openxmlformats.org/officeDocument/2006/relationships/image" Target="../media/image187.png"/><Relationship Id="rId25" Type="http://schemas.openxmlformats.org/officeDocument/2006/relationships/image" Target="../media/image191.png"/><Relationship Id="rId33" Type="http://schemas.openxmlformats.org/officeDocument/2006/relationships/image" Target="../media/image122.png"/><Relationship Id="rId38" Type="http://schemas.openxmlformats.org/officeDocument/2006/relationships/customXml" Target="../ink/ink19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58.xml"/><Relationship Id="rId21" Type="http://schemas.openxmlformats.org/officeDocument/2006/relationships/customXml" Target="../ink/ink209.xml"/><Relationship Id="rId42" Type="http://schemas.openxmlformats.org/officeDocument/2006/relationships/image" Target="../media/image219.png"/><Relationship Id="rId63" Type="http://schemas.openxmlformats.org/officeDocument/2006/relationships/image" Target="../media/image228.png"/><Relationship Id="rId84" Type="http://schemas.openxmlformats.org/officeDocument/2006/relationships/image" Target="../media/image238.png"/><Relationship Id="rId138" Type="http://schemas.openxmlformats.org/officeDocument/2006/relationships/customXml" Target="../ink/ink269.xml"/><Relationship Id="rId159" Type="http://schemas.openxmlformats.org/officeDocument/2006/relationships/image" Target="../media/image274.png"/><Relationship Id="rId170" Type="http://schemas.openxmlformats.org/officeDocument/2006/relationships/customXml" Target="../ink/ink285.xml"/><Relationship Id="rId191" Type="http://schemas.openxmlformats.org/officeDocument/2006/relationships/image" Target="../media/image290.png"/><Relationship Id="rId205" Type="http://schemas.openxmlformats.org/officeDocument/2006/relationships/customXml" Target="../ink/ink303.xml"/><Relationship Id="rId107" Type="http://schemas.openxmlformats.org/officeDocument/2006/relationships/customXml" Target="../ink/ink253.xml"/><Relationship Id="rId11" Type="http://schemas.openxmlformats.org/officeDocument/2006/relationships/customXml" Target="../ink/ink204.xml"/><Relationship Id="rId32" Type="http://schemas.openxmlformats.org/officeDocument/2006/relationships/image" Target="../media/image214.png"/><Relationship Id="rId53" Type="http://schemas.openxmlformats.org/officeDocument/2006/relationships/customXml" Target="../ink/ink225.xml"/><Relationship Id="rId74" Type="http://schemas.openxmlformats.org/officeDocument/2006/relationships/customXml" Target="../ink/ink236.xml"/><Relationship Id="rId128" Type="http://schemas.openxmlformats.org/officeDocument/2006/relationships/customXml" Target="../ink/ink264.xml"/><Relationship Id="rId149" Type="http://schemas.openxmlformats.org/officeDocument/2006/relationships/image" Target="../media/image270.png"/><Relationship Id="rId5" Type="http://schemas.openxmlformats.org/officeDocument/2006/relationships/customXml" Target="../ink/ink201.xml"/><Relationship Id="rId95" Type="http://schemas.openxmlformats.org/officeDocument/2006/relationships/customXml" Target="../ink/ink247.xml"/><Relationship Id="rId160" Type="http://schemas.openxmlformats.org/officeDocument/2006/relationships/customXml" Target="../ink/ink280.xml"/><Relationship Id="rId181" Type="http://schemas.openxmlformats.org/officeDocument/2006/relationships/image" Target="../media/image285.png"/><Relationship Id="rId22" Type="http://schemas.openxmlformats.org/officeDocument/2006/relationships/image" Target="../media/image210.png"/><Relationship Id="rId43" Type="http://schemas.openxmlformats.org/officeDocument/2006/relationships/customXml" Target="../ink/ink220.xml"/><Relationship Id="rId64" Type="http://schemas.openxmlformats.org/officeDocument/2006/relationships/customXml" Target="../ink/ink231.xml"/><Relationship Id="rId118" Type="http://schemas.openxmlformats.org/officeDocument/2006/relationships/image" Target="../media/image255.png"/><Relationship Id="rId139" Type="http://schemas.openxmlformats.org/officeDocument/2006/relationships/image" Target="../media/image265.png"/><Relationship Id="rId85" Type="http://schemas.openxmlformats.org/officeDocument/2006/relationships/customXml" Target="../ink/ink242.xml"/><Relationship Id="rId150" Type="http://schemas.openxmlformats.org/officeDocument/2006/relationships/customXml" Target="../ink/ink275.xml"/><Relationship Id="rId171" Type="http://schemas.openxmlformats.org/officeDocument/2006/relationships/image" Target="../media/image280.png"/><Relationship Id="rId192" Type="http://schemas.openxmlformats.org/officeDocument/2006/relationships/customXml" Target="../ink/ink296.xml"/><Relationship Id="rId206" Type="http://schemas.openxmlformats.org/officeDocument/2006/relationships/image" Target="../media/image297.png"/><Relationship Id="rId12" Type="http://schemas.openxmlformats.org/officeDocument/2006/relationships/image" Target="../media/image205.png"/><Relationship Id="rId33" Type="http://schemas.openxmlformats.org/officeDocument/2006/relationships/customXml" Target="../ink/ink215.xml"/><Relationship Id="rId108" Type="http://schemas.openxmlformats.org/officeDocument/2006/relationships/image" Target="../media/image250.png"/><Relationship Id="rId129" Type="http://schemas.openxmlformats.org/officeDocument/2006/relationships/image" Target="../media/image260.png"/><Relationship Id="rId54" Type="http://schemas.openxmlformats.org/officeDocument/2006/relationships/image" Target="../media/image38.png"/><Relationship Id="rId75" Type="http://schemas.openxmlformats.org/officeDocument/2006/relationships/image" Target="../media/image234.png"/><Relationship Id="rId96" Type="http://schemas.openxmlformats.org/officeDocument/2006/relationships/image" Target="../media/image244.png"/><Relationship Id="rId140" Type="http://schemas.openxmlformats.org/officeDocument/2006/relationships/customXml" Target="../ink/ink270.xml"/><Relationship Id="rId161" Type="http://schemas.openxmlformats.org/officeDocument/2006/relationships/image" Target="../media/image275.png"/><Relationship Id="rId182" Type="http://schemas.openxmlformats.org/officeDocument/2006/relationships/customXml" Target="../ink/ink291.xml"/><Relationship Id="rId6" Type="http://schemas.openxmlformats.org/officeDocument/2006/relationships/image" Target="../media/image202.png"/><Relationship Id="rId23" Type="http://schemas.openxmlformats.org/officeDocument/2006/relationships/customXml" Target="../ink/ink210.xml"/><Relationship Id="rId119" Type="http://schemas.openxmlformats.org/officeDocument/2006/relationships/customXml" Target="../ink/ink259.xml"/><Relationship Id="rId44" Type="http://schemas.openxmlformats.org/officeDocument/2006/relationships/image" Target="../media/image220.png"/><Relationship Id="rId65" Type="http://schemas.openxmlformats.org/officeDocument/2006/relationships/image" Target="../media/image229.png"/><Relationship Id="rId86" Type="http://schemas.openxmlformats.org/officeDocument/2006/relationships/image" Target="../media/image239.png"/><Relationship Id="rId130" Type="http://schemas.openxmlformats.org/officeDocument/2006/relationships/customXml" Target="../ink/ink265.xml"/><Relationship Id="rId151" Type="http://schemas.openxmlformats.org/officeDocument/2006/relationships/image" Target="../media/image122.png"/><Relationship Id="rId172" Type="http://schemas.openxmlformats.org/officeDocument/2006/relationships/customXml" Target="../ink/ink286.xml"/><Relationship Id="rId193" Type="http://schemas.openxmlformats.org/officeDocument/2006/relationships/image" Target="../media/image291.png"/><Relationship Id="rId207" Type="http://schemas.openxmlformats.org/officeDocument/2006/relationships/customXml" Target="../ink/ink304.xml"/><Relationship Id="rId13" Type="http://schemas.openxmlformats.org/officeDocument/2006/relationships/customXml" Target="../ink/ink205.xml"/><Relationship Id="rId109" Type="http://schemas.openxmlformats.org/officeDocument/2006/relationships/customXml" Target="../ink/ink254.xml"/><Relationship Id="rId34" Type="http://schemas.openxmlformats.org/officeDocument/2006/relationships/image" Target="../media/image215.png"/><Relationship Id="rId55" Type="http://schemas.openxmlformats.org/officeDocument/2006/relationships/customXml" Target="../ink/ink226.xml"/><Relationship Id="rId76" Type="http://schemas.openxmlformats.org/officeDocument/2006/relationships/customXml" Target="../ink/ink237.xml"/><Relationship Id="rId97" Type="http://schemas.openxmlformats.org/officeDocument/2006/relationships/customXml" Target="../ink/ink248.xml"/><Relationship Id="rId120" Type="http://schemas.openxmlformats.org/officeDocument/2006/relationships/image" Target="../media/image256.png"/><Relationship Id="rId141" Type="http://schemas.openxmlformats.org/officeDocument/2006/relationships/image" Target="../media/image266.png"/><Relationship Id="rId7" Type="http://schemas.openxmlformats.org/officeDocument/2006/relationships/customXml" Target="../ink/ink202.xml"/><Relationship Id="rId162" Type="http://schemas.openxmlformats.org/officeDocument/2006/relationships/customXml" Target="../ink/ink281.xml"/><Relationship Id="rId183" Type="http://schemas.openxmlformats.org/officeDocument/2006/relationships/image" Target="../media/image286.png"/><Relationship Id="rId24" Type="http://schemas.openxmlformats.org/officeDocument/2006/relationships/image" Target="../media/image53.png"/><Relationship Id="rId40" Type="http://schemas.openxmlformats.org/officeDocument/2006/relationships/image" Target="../media/image218.png"/><Relationship Id="rId45" Type="http://schemas.openxmlformats.org/officeDocument/2006/relationships/customXml" Target="../ink/ink221.xml"/><Relationship Id="rId66" Type="http://schemas.openxmlformats.org/officeDocument/2006/relationships/customXml" Target="../ink/ink232.xml"/><Relationship Id="rId87" Type="http://schemas.openxmlformats.org/officeDocument/2006/relationships/customXml" Target="../ink/ink243.xml"/><Relationship Id="rId110" Type="http://schemas.openxmlformats.org/officeDocument/2006/relationships/image" Target="../media/image251.png"/><Relationship Id="rId115" Type="http://schemas.openxmlformats.org/officeDocument/2006/relationships/customXml" Target="../ink/ink257.xml"/><Relationship Id="rId131" Type="http://schemas.openxmlformats.org/officeDocument/2006/relationships/image" Target="../media/image261.png"/><Relationship Id="rId136" Type="http://schemas.openxmlformats.org/officeDocument/2006/relationships/customXml" Target="../ink/ink268.xml"/><Relationship Id="rId157" Type="http://schemas.openxmlformats.org/officeDocument/2006/relationships/image" Target="../media/image273.png"/><Relationship Id="rId178" Type="http://schemas.openxmlformats.org/officeDocument/2006/relationships/customXml" Target="../ink/ink289.xml"/><Relationship Id="rId61" Type="http://schemas.openxmlformats.org/officeDocument/2006/relationships/image" Target="../media/image227.png"/><Relationship Id="rId82" Type="http://schemas.openxmlformats.org/officeDocument/2006/relationships/image" Target="../media/image237.png"/><Relationship Id="rId152" Type="http://schemas.openxmlformats.org/officeDocument/2006/relationships/customXml" Target="../ink/ink276.xml"/><Relationship Id="rId173" Type="http://schemas.openxmlformats.org/officeDocument/2006/relationships/image" Target="../media/image281.png"/><Relationship Id="rId194" Type="http://schemas.openxmlformats.org/officeDocument/2006/relationships/customXml" Target="../ink/ink297.xml"/><Relationship Id="rId199" Type="http://schemas.openxmlformats.org/officeDocument/2006/relationships/customXml" Target="../ink/ink300.xml"/><Relationship Id="rId203" Type="http://schemas.openxmlformats.org/officeDocument/2006/relationships/customXml" Target="../ink/ink302.xml"/><Relationship Id="rId208" Type="http://schemas.openxmlformats.org/officeDocument/2006/relationships/image" Target="../media/image298.png"/><Relationship Id="rId19" Type="http://schemas.openxmlformats.org/officeDocument/2006/relationships/customXml" Target="../ink/ink208.xml"/><Relationship Id="rId14" Type="http://schemas.openxmlformats.org/officeDocument/2006/relationships/image" Target="../media/image206.png"/><Relationship Id="rId30" Type="http://schemas.openxmlformats.org/officeDocument/2006/relationships/image" Target="../media/image213.png"/><Relationship Id="rId35" Type="http://schemas.openxmlformats.org/officeDocument/2006/relationships/customXml" Target="../ink/ink216.xml"/><Relationship Id="rId56" Type="http://schemas.openxmlformats.org/officeDocument/2006/relationships/customXml" Target="../ink/ink227.xml"/><Relationship Id="rId77" Type="http://schemas.openxmlformats.org/officeDocument/2006/relationships/image" Target="../media/image235.png"/><Relationship Id="rId100" Type="http://schemas.openxmlformats.org/officeDocument/2006/relationships/image" Target="../media/image246.png"/><Relationship Id="rId105" Type="http://schemas.openxmlformats.org/officeDocument/2006/relationships/customXml" Target="../ink/ink252.xml"/><Relationship Id="rId126" Type="http://schemas.openxmlformats.org/officeDocument/2006/relationships/customXml" Target="../ink/ink263.xml"/><Relationship Id="rId147" Type="http://schemas.openxmlformats.org/officeDocument/2006/relationships/image" Target="../media/image269.png"/><Relationship Id="rId168" Type="http://schemas.openxmlformats.org/officeDocument/2006/relationships/customXml" Target="../ink/ink284.xml"/><Relationship Id="rId8" Type="http://schemas.openxmlformats.org/officeDocument/2006/relationships/image" Target="../media/image203.png"/><Relationship Id="rId51" Type="http://schemas.openxmlformats.org/officeDocument/2006/relationships/customXml" Target="../ink/ink224.xml"/><Relationship Id="rId72" Type="http://schemas.openxmlformats.org/officeDocument/2006/relationships/customXml" Target="../ink/ink235.xml"/><Relationship Id="rId93" Type="http://schemas.openxmlformats.org/officeDocument/2006/relationships/customXml" Target="../ink/ink246.xml"/><Relationship Id="rId98" Type="http://schemas.openxmlformats.org/officeDocument/2006/relationships/image" Target="../media/image245.png"/><Relationship Id="rId121" Type="http://schemas.openxmlformats.org/officeDocument/2006/relationships/customXml" Target="../ink/ink260.xml"/><Relationship Id="rId142" Type="http://schemas.openxmlformats.org/officeDocument/2006/relationships/customXml" Target="../ink/ink271.xml"/><Relationship Id="rId163" Type="http://schemas.openxmlformats.org/officeDocument/2006/relationships/image" Target="../media/image276.png"/><Relationship Id="rId184" Type="http://schemas.openxmlformats.org/officeDocument/2006/relationships/customXml" Target="../ink/ink292.xml"/><Relationship Id="rId189" Type="http://schemas.openxmlformats.org/officeDocument/2006/relationships/image" Target="../media/image289.png"/><Relationship Id="rId3" Type="http://schemas.openxmlformats.org/officeDocument/2006/relationships/image" Target="../media/image200.png"/><Relationship Id="rId25" Type="http://schemas.openxmlformats.org/officeDocument/2006/relationships/customXml" Target="../ink/ink211.xml"/><Relationship Id="rId46" Type="http://schemas.openxmlformats.org/officeDocument/2006/relationships/image" Target="../media/image221.png"/><Relationship Id="rId67" Type="http://schemas.openxmlformats.org/officeDocument/2006/relationships/image" Target="../media/image230.png"/><Relationship Id="rId116" Type="http://schemas.openxmlformats.org/officeDocument/2006/relationships/image" Target="../media/image254.png"/><Relationship Id="rId137" Type="http://schemas.openxmlformats.org/officeDocument/2006/relationships/image" Target="../media/image264.png"/><Relationship Id="rId158" Type="http://schemas.openxmlformats.org/officeDocument/2006/relationships/customXml" Target="../ink/ink279.xml"/><Relationship Id="rId20" Type="http://schemas.openxmlformats.org/officeDocument/2006/relationships/image" Target="../media/image209.png"/><Relationship Id="rId41" Type="http://schemas.openxmlformats.org/officeDocument/2006/relationships/customXml" Target="../ink/ink219.xml"/><Relationship Id="rId62" Type="http://schemas.openxmlformats.org/officeDocument/2006/relationships/customXml" Target="../ink/ink230.xml"/><Relationship Id="rId83" Type="http://schemas.openxmlformats.org/officeDocument/2006/relationships/customXml" Target="../ink/ink241.xml"/><Relationship Id="rId88" Type="http://schemas.openxmlformats.org/officeDocument/2006/relationships/image" Target="../media/image240.png"/><Relationship Id="rId111" Type="http://schemas.openxmlformats.org/officeDocument/2006/relationships/customXml" Target="../ink/ink255.xml"/><Relationship Id="rId132" Type="http://schemas.openxmlformats.org/officeDocument/2006/relationships/customXml" Target="../ink/ink266.xml"/><Relationship Id="rId153" Type="http://schemas.openxmlformats.org/officeDocument/2006/relationships/image" Target="../media/image271.png"/><Relationship Id="rId174" Type="http://schemas.openxmlformats.org/officeDocument/2006/relationships/customXml" Target="../ink/ink287.xml"/><Relationship Id="rId179" Type="http://schemas.openxmlformats.org/officeDocument/2006/relationships/image" Target="../media/image284.png"/><Relationship Id="rId195" Type="http://schemas.openxmlformats.org/officeDocument/2006/relationships/image" Target="../media/image292.png"/><Relationship Id="rId190" Type="http://schemas.openxmlformats.org/officeDocument/2006/relationships/customXml" Target="../ink/ink295.xml"/><Relationship Id="rId204" Type="http://schemas.openxmlformats.org/officeDocument/2006/relationships/image" Target="../media/image296.png"/><Relationship Id="rId15" Type="http://schemas.openxmlformats.org/officeDocument/2006/relationships/customXml" Target="../ink/ink206.xml"/><Relationship Id="rId36" Type="http://schemas.openxmlformats.org/officeDocument/2006/relationships/image" Target="../media/image216.png"/><Relationship Id="rId57" Type="http://schemas.openxmlformats.org/officeDocument/2006/relationships/image" Target="../media/image225.png"/><Relationship Id="rId106" Type="http://schemas.openxmlformats.org/officeDocument/2006/relationships/image" Target="../media/image249.png"/><Relationship Id="rId127" Type="http://schemas.openxmlformats.org/officeDocument/2006/relationships/image" Target="../media/image259.png"/><Relationship Id="rId10" Type="http://schemas.openxmlformats.org/officeDocument/2006/relationships/image" Target="../media/image204.png"/><Relationship Id="rId31" Type="http://schemas.openxmlformats.org/officeDocument/2006/relationships/customXml" Target="../ink/ink214.xml"/><Relationship Id="rId52" Type="http://schemas.openxmlformats.org/officeDocument/2006/relationships/image" Target="../media/image224.png"/><Relationship Id="rId73" Type="http://schemas.openxmlformats.org/officeDocument/2006/relationships/image" Target="../media/image233.png"/><Relationship Id="rId78" Type="http://schemas.openxmlformats.org/officeDocument/2006/relationships/customXml" Target="../ink/ink238.xml"/><Relationship Id="rId94" Type="http://schemas.openxmlformats.org/officeDocument/2006/relationships/image" Target="../media/image243.png"/><Relationship Id="rId99" Type="http://schemas.openxmlformats.org/officeDocument/2006/relationships/customXml" Target="../ink/ink249.xml"/><Relationship Id="rId101" Type="http://schemas.openxmlformats.org/officeDocument/2006/relationships/customXml" Target="../ink/ink250.xml"/><Relationship Id="rId122" Type="http://schemas.openxmlformats.org/officeDocument/2006/relationships/image" Target="../media/image257.png"/><Relationship Id="rId143" Type="http://schemas.openxmlformats.org/officeDocument/2006/relationships/image" Target="../media/image267.png"/><Relationship Id="rId148" Type="http://schemas.openxmlformats.org/officeDocument/2006/relationships/customXml" Target="../ink/ink274.xml"/><Relationship Id="rId164" Type="http://schemas.openxmlformats.org/officeDocument/2006/relationships/customXml" Target="../ink/ink282.xml"/><Relationship Id="rId169" Type="http://schemas.openxmlformats.org/officeDocument/2006/relationships/image" Target="../media/image279.png"/><Relationship Id="rId185" Type="http://schemas.openxmlformats.org/officeDocument/2006/relationships/image" Target="../media/image287.png"/><Relationship Id="rId4" Type="http://schemas.openxmlformats.org/officeDocument/2006/relationships/image" Target="../media/image201.png"/><Relationship Id="rId9" Type="http://schemas.openxmlformats.org/officeDocument/2006/relationships/customXml" Target="../ink/ink203.xml"/><Relationship Id="rId180" Type="http://schemas.openxmlformats.org/officeDocument/2006/relationships/customXml" Target="../ink/ink290.xml"/><Relationship Id="rId26" Type="http://schemas.openxmlformats.org/officeDocument/2006/relationships/image" Target="../media/image211.png"/><Relationship Id="rId47" Type="http://schemas.openxmlformats.org/officeDocument/2006/relationships/customXml" Target="../ink/ink222.xml"/><Relationship Id="rId68" Type="http://schemas.openxmlformats.org/officeDocument/2006/relationships/customXml" Target="../ink/ink233.xml"/><Relationship Id="rId89" Type="http://schemas.openxmlformats.org/officeDocument/2006/relationships/customXml" Target="../ink/ink244.xml"/><Relationship Id="rId112" Type="http://schemas.openxmlformats.org/officeDocument/2006/relationships/image" Target="../media/image252.png"/><Relationship Id="rId133" Type="http://schemas.openxmlformats.org/officeDocument/2006/relationships/image" Target="../media/image262.png"/><Relationship Id="rId154" Type="http://schemas.openxmlformats.org/officeDocument/2006/relationships/customXml" Target="../ink/ink277.xml"/><Relationship Id="rId175" Type="http://schemas.openxmlformats.org/officeDocument/2006/relationships/image" Target="../media/image282.png"/><Relationship Id="rId196" Type="http://schemas.openxmlformats.org/officeDocument/2006/relationships/customXml" Target="../ink/ink298.xml"/><Relationship Id="rId200" Type="http://schemas.openxmlformats.org/officeDocument/2006/relationships/image" Target="../media/image294.png"/><Relationship Id="rId16" Type="http://schemas.openxmlformats.org/officeDocument/2006/relationships/image" Target="../media/image207.png"/><Relationship Id="rId37" Type="http://schemas.openxmlformats.org/officeDocument/2006/relationships/customXml" Target="../ink/ink217.xml"/><Relationship Id="rId58" Type="http://schemas.openxmlformats.org/officeDocument/2006/relationships/customXml" Target="../ink/ink228.xml"/><Relationship Id="rId79" Type="http://schemas.openxmlformats.org/officeDocument/2006/relationships/customXml" Target="../ink/ink239.xml"/><Relationship Id="rId102" Type="http://schemas.openxmlformats.org/officeDocument/2006/relationships/image" Target="../media/image247.png"/><Relationship Id="rId123" Type="http://schemas.openxmlformats.org/officeDocument/2006/relationships/customXml" Target="../ink/ink261.xml"/><Relationship Id="rId144" Type="http://schemas.openxmlformats.org/officeDocument/2006/relationships/customXml" Target="../ink/ink272.xml"/><Relationship Id="rId90" Type="http://schemas.openxmlformats.org/officeDocument/2006/relationships/image" Target="../media/image241.png"/><Relationship Id="rId165" Type="http://schemas.openxmlformats.org/officeDocument/2006/relationships/image" Target="../media/image277.png"/><Relationship Id="rId186" Type="http://schemas.openxmlformats.org/officeDocument/2006/relationships/customXml" Target="../ink/ink293.xml"/><Relationship Id="rId27" Type="http://schemas.openxmlformats.org/officeDocument/2006/relationships/customXml" Target="../ink/ink212.xml"/><Relationship Id="rId48" Type="http://schemas.openxmlformats.org/officeDocument/2006/relationships/image" Target="../media/image222.png"/><Relationship Id="rId69" Type="http://schemas.openxmlformats.org/officeDocument/2006/relationships/image" Target="../media/image231.png"/><Relationship Id="rId113" Type="http://schemas.openxmlformats.org/officeDocument/2006/relationships/customXml" Target="../ink/ink256.xml"/><Relationship Id="rId134" Type="http://schemas.openxmlformats.org/officeDocument/2006/relationships/customXml" Target="../ink/ink267.xml"/><Relationship Id="rId80" Type="http://schemas.openxmlformats.org/officeDocument/2006/relationships/image" Target="../media/image236.png"/><Relationship Id="rId155" Type="http://schemas.openxmlformats.org/officeDocument/2006/relationships/image" Target="../media/image272.png"/><Relationship Id="rId176" Type="http://schemas.openxmlformats.org/officeDocument/2006/relationships/customXml" Target="../ink/ink288.xml"/><Relationship Id="rId197" Type="http://schemas.openxmlformats.org/officeDocument/2006/relationships/image" Target="../media/image293.png"/><Relationship Id="rId201" Type="http://schemas.openxmlformats.org/officeDocument/2006/relationships/customXml" Target="../ink/ink301.xml"/><Relationship Id="rId17" Type="http://schemas.openxmlformats.org/officeDocument/2006/relationships/customXml" Target="../ink/ink207.xml"/><Relationship Id="rId38" Type="http://schemas.openxmlformats.org/officeDocument/2006/relationships/image" Target="../media/image217.png"/><Relationship Id="rId59" Type="http://schemas.openxmlformats.org/officeDocument/2006/relationships/image" Target="../media/image226.png"/><Relationship Id="rId103" Type="http://schemas.openxmlformats.org/officeDocument/2006/relationships/customXml" Target="../ink/ink251.xml"/><Relationship Id="rId124" Type="http://schemas.openxmlformats.org/officeDocument/2006/relationships/image" Target="../media/image258.png"/><Relationship Id="rId70" Type="http://schemas.openxmlformats.org/officeDocument/2006/relationships/customXml" Target="../ink/ink234.xml"/><Relationship Id="rId91" Type="http://schemas.openxmlformats.org/officeDocument/2006/relationships/customXml" Target="../ink/ink245.xml"/><Relationship Id="rId145" Type="http://schemas.openxmlformats.org/officeDocument/2006/relationships/image" Target="../media/image268.png"/><Relationship Id="rId166" Type="http://schemas.openxmlformats.org/officeDocument/2006/relationships/customXml" Target="../ink/ink283.xml"/><Relationship Id="rId187" Type="http://schemas.openxmlformats.org/officeDocument/2006/relationships/image" Target="../media/image288.png"/><Relationship Id="rId1" Type="http://schemas.openxmlformats.org/officeDocument/2006/relationships/slideLayout" Target="../slideLayouts/slideLayout9.xml"/><Relationship Id="rId28" Type="http://schemas.openxmlformats.org/officeDocument/2006/relationships/image" Target="../media/image212.png"/><Relationship Id="rId49" Type="http://schemas.openxmlformats.org/officeDocument/2006/relationships/customXml" Target="../ink/ink223.xml"/><Relationship Id="rId114" Type="http://schemas.openxmlformats.org/officeDocument/2006/relationships/image" Target="../media/image253.png"/><Relationship Id="rId60" Type="http://schemas.openxmlformats.org/officeDocument/2006/relationships/customXml" Target="../ink/ink229.xml"/><Relationship Id="rId81" Type="http://schemas.openxmlformats.org/officeDocument/2006/relationships/customXml" Target="../ink/ink240.xml"/><Relationship Id="rId135" Type="http://schemas.openxmlformats.org/officeDocument/2006/relationships/image" Target="../media/image263.png"/><Relationship Id="rId156" Type="http://schemas.openxmlformats.org/officeDocument/2006/relationships/customXml" Target="../ink/ink278.xml"/><Relationship Id="rId177" Type="http://schemas.openxmlformats.org/officeDocument/2006/relationships/image" Target="../media/image283.png"/><Relationship Id="rId198" Type="http://schemas.openxmlformats.org/officeDocument/2006/relationships/customXml" Target="../ink/ink299.xml"/><Relationship Id="rId202" Type="http://schemas.openxmlformats.org/officeDocument/2006/relationships/image" Target="../media/image295.png"/><Relationship Id="rId18" Type="http://schemas.openxmlformats.org/officeDocument/2006/relationships/image" Target="../media/image208.png"/><Relationship Id="rId39" Type="http://schemas.openxmlformats.org/officeDocument/2006/relationships/customXml" Target="../ink/ink218.xml"/><Relationship Id="rId50" Type="http://schemas.openxmlformats.org/officeDocument/2006/relationships/image" Target="../media/image223.png"/><Relationship Id="rId104" Type="http://schemas.openxmlformats.org/officeDocument/2006/relationships/image" Target="../media/image248.png"/><Relationship Id="rId125" Type="http://schemas.openxmlformats.org/officeDocument/2006/relationships/customXml" Target="../ink/ink262.xml"/><Relationship Id="rId146" Type="http://schemas.openxmlformats.org/officeDocument/2006/relationships/customXml" Target="../ink/ink273.xml"/><Relationship Id="rId167" Type="http://schemas.openxmlformats.org/officeDocument/2006/relationships/image" Target="../media/image278.png"/><Relationship Id="rId188" Type="http://schemas.openxmlformats.org/officeDocument/2006/relationships/customXml" Target="../ink/ink294.xml"/><Relationship Id="rId71" Type="http://schemas.openxmlformats.org/officeDocument/2006/relationships/image" Target="../media/image232.png"/><Relationship Id="rId92" Type="http://schemas.openxmlformats.org/officeDocument/2006/relationships/image" Target="../media/image242.png"/><Relationship Id="rId2" Type="http://schemas.openxmlformats.org/officeDocument/2006/relationships/image" Target="../media/image199.png"/><Relationship Id="rId29" Type="http://schemas.openxmlformats.org/officeDocument/2006/relationships/customXml" Target="../ink/ink2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E4DC75-68B1-4982-9B3F-B81052D18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3703" y="2798064"/>
            <a:ext cx="7707551" cy="1185358"/>
          </a:xfrm>
        </p:spPr>
        <p:txBody>
          <a:bodyPr/>
          <a:lstStyle/>
          <a:p>
            <a:r>
              <a:rPr lang="en-US" noProof="1"/>
              <a:t>C++ DevCamp</a:t>
            </a:r>
            <a:br>
              <a:rPr lang="en-US" dirty="0"/>
            </a:br>
            <a:r>
              <a:rPr lang="en-US" dirty="0"/>
              <a:t>Modul 6 | </a:t>
            </a:r>
            <a:r>
              <a:rPr lang="en-US" sz="2000" noProof="1">
                <a:solidFill>
                  <a:srgbClr val="FFFFFF"/>
                </a:solidFill>
              </a:rPr>
              <a:t>Function Manipulation</a:t>
            </a:r>
            <a:endParaRPr lang="en-US" sz="2000" noProof="1"/>
          </a:p>
        </p:txBody>
      </p:sp>
    </p:spTree>
    <p:extLst>
      <p:ext uri="{BB962C8B-B14F-4D97-AF65-F5344CB8AC3E}">
        <p14:creationId xmlns:p14="http://schemas.microsoft.com/office/powerpoint/2010/main" val="126089968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 C++11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996B87A-6FD6-C844-BC09-43A1F1F7702B}"/>
              </a:ext>
            </a:extLst>
          </p:cNvPr>
          <p:cNvSpPr txBox="1">
            <a:spLocks/>
          </p:cNvSpPr>
          <p:nvPr/>
        </p:nvSpPr>
        <p:spPr>
          <a:xfrm>
            <a:off x="304721" y="1132015"/>
            <a:ext cx="10002157" cy="2416255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274638" indent="-265113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1703" indent="-275852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1979" indent="-200276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0366" indent="-198387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8291" indent="-137926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79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944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08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235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funcțiile lambda sunt un mod mult mai ușor de a scrie funcții inline în C++ capabile să </a:t>
            </a:r>
            <a:r>
              <a:rPr lang="en-US" noProof="1">
                <a:solidFill>
                  <a:schemeClr val="accent6">
                    <a:lumMod val="75000"/>
                  </a:schemeClr>
                </a:solidFill>
              </a:rPr>
              <a:t>capture </a:t>
            </a:r>
            <a:r>
              <a:rPr lang="en-US" noProof="1"/>
              <a:t>variabile</a:t>
            </a:r>
            <a:r>
              <a:rPr lang="en-US" noProof="1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noProof="1"/>
              <a:t>externe în 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scopul</a:t>
            </a:r>
            <a:r>
              <a:rPr lang="en-US" noProof="1"/>
              <a:t> funcției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>
                <a:solidFill>
                  <a:schemeClr val="accent6">
                    <a:lumMod val="75000"/>
                  </a:schemeClr>
                </a:solidFill>
              </a:rPr>
              <a:t>lambda capture </a:t>
            </a:r>
            <a:r>
              <a:rPr lang="en-US" noProof="1"/>
              <a:t>este o listă de zero sau mai multe variabile 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(captures) </a:t>
            </a:r>
            <a:r>
              <a:rPr lang="en-US" noProof="1"/>
              <a:t>care sunt folosite în corpul funcției lambda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există două tipuri de 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default capture</a:t>
            </a:r>
            <a:r>
              <a:rPr lang="en-US" noProof="1"/>
              <a:t>: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noProof="1"/>
              <a:t>and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 &amp;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lambda function cu </a:t>
            </a:r>
            <a:r>
              <a:rPr lang="en-US" noProof="1">
                <a:solidFill>
                  <a:schemeClr val="accent6">
                    <a:lumMod val="75000"/>
                  </a:schemeClr>
                </a:solidFill>
              </a:rPr>
              <a:t>zero captures </a:t>
            </a:r>
            <a:r>
              <a:rPr lang="en-US" noProof="1"/>
              <a:t>poate fi convertită la un 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function pointer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5C66947-2FF5-3546-BE09-38021CC4F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05" y="3718260"/>
            <a:ext cx="4660900" cy="2374900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750BF7F-AAB2-0246-89BD-4A5F75D3C0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" t="2279"/>
          <a:stretch/>
        </p:blipFill>
        <p:spPr>
          <a:xfrm>
            <a:off x="5711868" y="4158640"/>
            <a:ext cx="4980772" cy="15140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225EEC-A752-5A4B-B7E9-B32768B6B03B}"/>
              </a:ext>
            </a:extLst>
          </p:cNvPr>
          <p:cNvSpPr txBox="1"/>
          <p:nvPr/>
        </p:nvSpPr>
        <p:spPr>
          <a:xfrm>
            <a:off x="304721" y="6287547"/>
            <a:ext cx="28857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bg2">
                    <a:lumMod val="50000"/>
                  </a:schemeClr>
                </a:solidFill>
              </a:rPr>
              <a:t>https://en.cppreference.com/w/cpp/language/lambda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2C24FA-9529-B145-A066-048124BB641E}"/>
              </a:ext>
            </a:extLst>
          </p:cNvPr>
          <p:cNvGrpSpPr/>
          <p:nvPr/>
        </p:nvGrpSpPr>
        <p:grpSpPr>
          <a:xfrm>
            <a:off x="4796849" y="2456106"/>
            <a:ext cx="125640" cy="118440"/>
            <a:chOff x="4796849" y="2456106"/>
            <a:chExt cx="125640" cy="11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654E99B-A48C-A744-BA8A-2618C0057483}"/>
                    </a:ext>
                  </a:extLst>
                </p14:cNvPr>
                <p14:cNvContentPartPr/>
                <p14:nvPr/>
              </p14:nvContentPartPr>
              <p14:xfrm>
                <a:off x="4805489" y="2565906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654E99B-A48C-A744-BA8A-2618C00574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96849" y="25572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04BB5BA-61E4-184B-8E2B-5C8E5A5920E8}"/>
                    </a:ext>
                  </a:extLst>
                </p14:cNvPr>
                <p14:cNvContentPartPr/>
                <p14:nvPr/>
              </p14:nvContentPartPr>
              <p14:xfrm>
                <a:off x="4796849" y="2456106"/>
                <a:ext cx="125640" cy="118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04BB5BA-61E4-184B-8E2B-5C8E5A5920E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88209" y="2447106"/>
                  <a:ext cx="14328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E95828-0DD4-6941-9F97-4F0FD3734B87}"/>
              </a:ext>
            </a:extLst>
          </p:cNvPr>
          <p:cNvGrpSpPr/>
          <p:nvPr/>
        </p:nvGrpSpPr>
        <p:grpSpPr>
          <a:xfrm>
            <a:off x="5026169" y="2225346"/>
            <a:ext cx="721080" cy="342360"/>
            <a:chOff x="5026169" y="2225346"/>
            <a:chExt cx="721080" cy="34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BE72EA0-0A0C-EE4A-AD64-014761C6124D}"/>
                    </a:ext>
                  </a:extLst>
                </p14:cNvPr>
                <p14:cNvContentPartPr/>
                <p14:nvPr/>
              </p14:nvContentPartPr>
              <p14:xfrm>
                <a:off x="5026169" y="2355666"/>
                <a:ext cx="104400" cy="150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BE72EA0-0A0C-EE4A-AD64-014761C612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17529" y="2346666"/>
                  <a:ext cx="1220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998B57F-09CF-2E40-858A-3BFD82A484DA}"/>
                    </a:ext>
                  </a:extLst>
                </p14:cNvPr>
                <p14:cNvContentPartPr/>
                <p14:nvPr/>
              </p14:nvContentPartPr>
              <p14:xfrm>
                <a:off x="5167649" y="2397066"/>
                <a:ext cx="102960" cy="92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998B57F-09CF-2E40-858A-3BFD82A484D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59009" y="2388426"/>
                  <a:ext cx="1206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3CEDD96-7B62-3841-9362-CB72AC9CF286}"/>
                    </a:ext>
                  </a:extLst>
                </p14:cNvPr>
                <p14:cNvContentPartPr/>
                <p14:nvPr/>
              </p14:nvContentPartPr>
              <p14:xfrm>
                <a:off x="5309129" y="2246586"/>
                <a:ext cx="438120" cy="321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3CEDD96-7B62-3841-9362-CB72AC9CF28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00489" y="2237586"/>
                  <a:ext cx="4557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4FF8186-60DF-314C-89EE-E617625B9449}"/>
                    </a:ext>
                  </a:extLst>
                </p14:cNvPr>
                <p14:cNvContentPartPr/>
                <p14:nvPr/>
              </p14:nvContentPartPr>
              <p14:xfrm>
                <a:off x="5412089" y="2225346"/>
                <a:ext cx="143280" cy="16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4FF8186-60DF-314C-89EE-E617625B944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03089" y="2216706"/>
                  <a:ext cx="160920" cy="3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9F2EAF0-316A-FA44-8C11-E6ECD995A89B}"/>
                  </a:ext>
                </a:extLst>
              </p14:cNvPr>
              <p14:cNvContentPartPr/>
              <p14:nvPr/>
            </p14:nvContentPartPr>
            <p14:xfrm>
              <a:off x="5688569" y="2745906"/>
              <a:ext cx="312120" cy="26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9F2EAF0-316A-FA44-8C11-E6ECD995A89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79929" y="2736906"/>
                <a:ext cx="329760" cy="4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FBBCA2C2-29D7-3748-ABB2-B28E823D5214}"/>
              </a:ext>
            </a:extLst>
          </p:cNvPr>
          <p:cNvGrpSpPr/>
          <p:nvPr/>
        </p:nvGrpSpPr>
        <p:grpSpPr>
          <a:xfrm>
            <a:off x="10649369" y="1821786"/>
            <a:ext cx="726840" cy="601200"/>
            <a:chOff x="10649369" y="1821786"/>
            <a:chExt cx="726840" cy="60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16EC20A-4FCD-2A43-A168-1FAC6E89EC90}"/>
                    </a:ext>
                  </a:extLst>
                </p14:cNvPr>
                <p14:cNvContentPartPr/>
                <p14:nvPr/>
              </p14:nvContentPartPr>
              <p14:xfrm>
                <a:off x="10649369" y="1873626"/>
                <a:ext cx="230400" cy="434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16EC20A-4FCD-2A43-A168-1FAC6E89EC9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640369" y="1864626"/>
                  <a:ext cx="24804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3209918-E122-984A-BA2D-8FA43665BE43}"/>
                    </a:ext>
                  </a:extLst>
                </p14:cNvPr>
                <p14:cNvContentPartPr/>
                <p14:nvPr/>
              </p14:nvContentPartPr>
              <p14:xfrm>
                <a:off x="11119529" y="1821786"/>
                <a:ext cx="256680" cy="601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3209918-E122-984A-BA2D-8FA43665BE4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110529" y="1813146"/>
                  <a:ext cx="274320" cy="6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9C4A0C7-7B61-1C4E-A1CB-FD5AC73E7939}"/>
                    </a:ext>
                  </a:extLst>
                </p14:cNvPr>
                <p14:cNvContentPartPr/>
                <p14:nvPr/>
              </p14:nvContentPartPr>
              <p14:xfrm>
                <a:off x="10931609" y="1952826"/>
                <a:ext cx="235440" cy="305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9C4A0C7-7B61-1C4E-A1CB-FD5AC73E793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922609" y="1943826"/>
                  <a:ext cx="253080" cy="32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32FAADB-6109-A548-A512-2D2CDCCA4D39}"/>
              </a:ext>
            </a:extLst>
          </p:cNvPr>
          <p:cNvGrpSpPr/>
          <p:nvPr/>
        </p:nvGrpSpPr>
        <p:grpSpPr>
          <a:xfrm>
            <a:off x="6078809" y="2168826"/>
            <a:ext cx="1101600" cy="825120"/>
            <a:chOff x="6078809" y="2168826"/>
            <a:chExt cx="1101600" cy="82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702A0B3-CCCA-1B4E-9517-053C42B41BC9}"/>
                    </a:ext>
                  </a:extLst>
                </p14:cNvPr>
                <p14:cNvContentPartPr/>
                <p14:nvPr/>
              </p14:nvContentPartPr>
              <p14:xfrm>
                <a:off x="6078809" y="2228586"/>
                <a:ext cx="77040" cy="188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702A0B3-CCCA-1B4E-9517-053C42B41BC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70169" y="2219586"/>
                  <a:ext cx="946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E3E3437-F234-F445-9D38-E9869C6E6CA7}"/>
                    </a:ext>
                  </a:extLst>
                </p14:cNvPr>
                <p14:cNvContentPartPr/>
                <p14:nvPr/>
              </p14:nvContentPartPr>
              <p14:xfrm>
                <a:off x="6206969" y="2292306"/>
                <a:ext cx="54720" cy="264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E3E3437-F234-F445-9D38-E9869C6E6CA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98329" y="2283306"/>
                  <a:ext cx="723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E48180E-3FB3-6A4D-A379-2E74A5BAD5FC}"/>
                    </a:ext>
                  </a:extLst>
                </p14:cNvPr>
                <p14:cNvContentPartPr/>
                <p14:nvPr/>
              </p14:nvContentPartPr>
              <p14:xfrm>
                <a:off x="6476969" y="2307786"/>
                <a:ext cx="121320" cy="205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E48180E-3FB3-6A4D-A379-2E74A5BAD5F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68329" y="2298786"/>
                  <a:ext cx="1389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E19CCF8-C7C5-A149-89EC-8E55107CF54C}"/>
                    </a:ext>
                  </a:extLst>
                </p14:cNvPr>
                <p14:cNvContentPartPr/>
                <p14:nvPr/>
              </p14:nvContentPartPr>
              <p14:xfrm>
                <a:off x="6602969" y="2168826"/>
                <a:ext cx="452520" cy="323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E19CCF8-C7C5-A149-89EC-8E55107CF54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93969" y="2159826"/>
                  <a:ext cx="4701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38F05F5-C2EB-194C-A1DB-CD86A86DD1CE}"/>
                    </a:ext>
                  </a:extLst>
                </p14:cNvPr>
                <p14:cNvContentPartPr/>
                <p14:nvPr/>
              </p14:nvContentPartPr>
              <p14:xfrm>
                <a:off x="6229649" y="2710986"/>
                <a:ext cx="126000" cy="145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38F05F5-C2EB-194C-A1DB-CD86A86DD1C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20649" y="2702346"/>
                  <a:ext cx="1436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521D56B-381B-CD4F-810E-E24159A7D099}"/>
                    </a:ext>
                  </a:extLst>
                </p14:cNvPr>
                <p14:cNvContentPartPr/>
                <p14:nvPr/>
              </p14:nvContentPartPr>
              <p14:xfrm>
                <a:off x="6399929" y="2749866"/>
                <a:ext cx="110520" cy="88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521D56B-381B-CD4F-810E-E24159A7D0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90929" y="2741226"/>
                  <a:ext cx="1281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C41AA90-DF65-704F-8444-3C6539C20F29}"/>
                    </a:ext>
                  </a:extLst>
                </p14:cNvPr>
                <p14:cNvContentPartPr/>
                <p14:nvPr/>
              </p14:nvContentPartPr>
              <p14:xfrm>
                <a:off x="6561209" y="2613066"/>
                <a:ext cx="619200" cy="380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C41AA90-DF65-704F-8444-3C6539C20F2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52209" y="2604066"/>
                  <a:ext cx="6368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02124BF-B336-C14E-BD2A-03829175B7D6}"/>
                    </a:ext>
                  </a:extLst>
                </p14:cNvPr>
                <p14:cNvContentPartPr/>
                <p14:nvPr/>
              </p14:nvContentPartPr>
              <p14:xfrm>
                <a:off x="6637169" y="2653386"/>
                <a:ext cx="206280" cy="13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02124BF-B336-C14E-BD2A-03829175B7D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28169" y="2644386"/>
                  <a:ext cx="22392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2A68C4-17F3-C842-9B39-16BFB7EEE8D4}"/>
              </a:ext>
            </a:extLst>
          </p:cNvPr>
          <p:cNvGrpSpPr/>
          <p:nvPr/>
        </p:nvGrpSpPr>
        <p:grpSpPr>
          <a:xfrm>
            <a:off x="7414769" y="2497866"/>
            <a:ext cx="197280" cy="401760"/>
            <a:chOff x="7414769" y="2497866"/>
            <a:chExt cx="197280" cy="40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A3CC992-BCA1-5E4C-98DB-4B7E90DA4F01}"/>
                    </a:ext>
                  </a:extLst>
                </p14:cNvPr>
                <p14:cNvContentPartPr/>
                <p14:nvPr/>
              </p14:nvContentPartPr>
              <p14:xfrm>
                <a:off x="7414769" y="2497866"/>
                <a:ext cx="73080" cy="373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A3CC992-BCA1-5E4C-98DB-4B7E90DA4F0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05769" y="2489226"/>
                  <a:ext cx="9072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4C0DBD4-6CDE-9348-9DF1-9D57B2FB1681}"/>
                    </a:ext>
                  </a:extLst>
                </p14:cNvPr>
                <p14:cNvContentPartPr/>
                <p14:nvPr/>
              </p14:nvContentPartPr>
              <p14:xfrm>
                <a:off x="7544729" y="2736546"/>
                <a:ext cx="67320" cy="163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4C0DBD4-6CDE-9348-9DF1-9D57B2FB168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36089" y="2727546"/>
                  <a:ext cx="8496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B8ADBE1-7517-1F4B-8BDC-518A19928C5A}"/>
              </a:ext>
            </a:extLst>
          </p:cNvPr>
          <p:cNvGrpSpPr/>
          <p:nvPr/>
        </p:nvGrpSpPr>
        <p:grpSpPr>
          <a:xfrm>
            <a:off x="7923449" y="2385186"/>
            <a:ext cx="1318320" cy="539280"/>
            <a:chOff x="7923449" y="2385186"/>
            <a:chExt cx="1318320" cy="53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FA15A02-DCBD-3646-ABDC-A1A142469E63}"/>
                    </a:ext>
                  </a:extLst>
                </p14:cNvPr>
                <p14:cNvContentPartPr/>
                <p14:nvPr/>
              </p14:nvContentPartPr>
              <p14:xfrm>
                <a:off x="7923449" y="2648706"/>
                <a:ext cx="173520" cy="152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FA15A02-DCBD-3646-ABDC-A1A142469E6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14449" y="2639706"/>
                  <a:ext cx="1911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23E1F00-3BC5-3C4C-AB59-9982C6E16104}"/>
                    </a:ext>
                  </a:extLst>
                </p14:cNvPr>
                <p14:cNvContentPartPr/>
                <p14:nvPr/>
              </p14:nvContentPartPr>
              <p14:xfrm>
                <a:off x="8144849" y="2385186"/>
                <a:ext cx="213120" cy="539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23E1F00-3BC5-3C4C-AB59-9982C6E1610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136209" y="2376186"/>
                  <a:ext cx="23076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9D186EA-E0E2-B34C-83F3-B3AC9B043D01}"/>
                    </a:ext>
                  </a:extLst>
                </p14:cNvPr>
                <p14:cNvContentPartPr/>
                <p14:nvPr/>
              </p14:nvContentPartPr>
              <p14:xfrm>
                <a:off x="8179409" y="2602626"/>
                <a:ext cx="470160" cy="253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9D186EA-E0E2-B34C-83F3-B3AC9B043D0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70769" y="2593626"/>
                  <a:ext cx="4878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4044FF7-2485-DD46-B121-A6E096DB8E2B}"/>
                    </a:ext>
                  </a:extLst>
                </p14:cNvPr>
                <p14:cNvContentPartPr/>
                <p14:nvPr/>
              </p14:nvContentPartPr>
              <p14:xfrm>
                <a:off x="8629409" y="2685786"/>
                <a:ext cx="20160" cy="78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4044FF7-2485-DD46-B121-A6E096DB8E2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20769" y="2677146"/>
                  <a:ext cx="378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1E69E08-C793-BC48-9F9A-E0668A1E905A}"/>
                    </a:ext>
                  </a:extLst>
                </p14:cNvPr>
                <p14:cNvContentPartPr/>
                <p14:nvPr/>
              </p14:nvContentPartPr>
              <p14:xfrm>
                <a:off x="8743889" y="2677146"/>
                <a:ext cx="129960" cy="72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1E69E08-C793-BC48-9F9A-E0668A1E905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735249" y="2668506"/>
                  <a:ext cx="1476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05CB6BD-542A-254C-A693-A4DDC4B180E8}"/>
                    </a:ext>
                  </a:extLst>
                </p14:cNvPr>
                <p14:cNvContentPartPr/>
                <p14:nvPr/>
              </p14:nvContentPartPr>
              <p14:xfrm>
                <a:off x="8937209" y="2634666"/>
                <a:ext cx="111600" cy="114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05CB6BD-542A-254C-A693-A4DDC4B180E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28209" y="2625666"/>
                  <a:ext cx="1292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E918503-D63E-5E47-8787-1F0FB48E0870}"/>
                    </a:ext>
                  </a:extLst>
                </p14:cNvPr>
                <p14:cNvContentPartPr/>
                <p14:nvPr/>
              </p14:nvContentPartPr>
              <p14:xfrm>
                <a:off x="9049169" y="2681466"/>
                <a:ext cx="192600" cy="163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E918503-D63E-5E47-8787-1F0FB48E087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040529" y="2672466"/>
                  <a:ext cx="210240" cy="18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A87CEB7-C9F3-4C4A-9398-3182B2ED4675}"/>
                  </a:ext>
                </a:extLst>
              </p14:cNvPr>
              <p14:cNvContentPartPr/>
              <p14:nvPr/>
            </p14:nvContentPartPr>
            <p14:xfrm>
              <a:off x="138809" y="6250866"/>
              <a:ext cx="3197160" cy="1900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A87CEB7-C9F3-4C4A-9398-3182B2ED467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30169" y="6241866"/>
                <a:ext cx="3214800" cy="20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93B86608-7858-304B-A317-9F70FA411D31}"/>
              </a:ext>
            </a:extLst>
          </p:cNvPr>
          <p:cNvGrpSpPr/>
          <p:nvPr/>
        </p:nvGrpSpPr>
        <p:grpSpPr>
          <a:xfrm>
            <a:off x="8735249" y="3450066"/>
            <a:ext cx="961200" cy="575640"/>
            <a:chOff x="8735249" y="3450066"/>
            <a:chExt cx="961200" cy="57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6671426-FE5B-F044-9966-60DD136CA2A3}"/>
                    </a:ext>
                  </a:extLst>
                </p14:cNvPr>
                <p14:cNvContentPartPr/>
                <p14:nvPr/>
              </p14:nvContentPartPr>
              <p14:xfrm>
                <a:off x="8735249" y="3450066"/>
                <a:ext cx="166680" cy="575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6671426-FE5B-F044-9966-60DD136CA2A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26249" y="3441426"/>
                  <a:ext cx="184320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80CCF75-2C1B-CE4E-BFD3-4E421290CF59}"/>
                    </a:ext>
                  </a:extLst>
                </p14:cNvPr>
                <p14:cNvContentPartPr/>
                <p14:nvPr/>
              </p14:nvContentPartPr>
              <p14:xfrm>
                <a:off x="8878889" y="3605226"/>
                <a:ext cx="149040" cy="303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80CCF75-2C1B-CE4E-BFD3-4E421290CF5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869889" y="3596586"/>
                  <a:ext cx="1666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9072E7C-BA5D-2547-9CE2-6ABC35E163B6}"/>
                    </a:ext>
                  </a:extLst>
                </p14:cNvPr>
                <p14:cNvContentPartPr/>
                <p14:nvPr/>
              </p14:nvContentPartPr>
              <p14:xfrm>
                <a:off x="9144929" y="3870546"/>
                <a:ext cx="72720" cy="91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9072E7C-BA5D-2547-9CE2-6ABC35E163B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136289" y="3861546"/>
                  <a:ext cx="903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43ECB10-40D4-C345-930C-C0655011334C}"/>
                    </a:ext>
                  </a:extLst>
                </p14:cNvPr>
                <p14:cNvContentPartPr/>
                <p14:nvPr/>
              </p14:nvContentPartPr>
              <p14:xfrm>
                <a:off x="9449489" y="3610986"/>
                <a:ext cx="246960" cy="216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43ECB10-40D4-C345-930C-C0655011334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440849" y="3601986"/>
                  <a:ext cx="2646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9B0432A-1297-C948-907B-AEAB18CA7A3E}"/>
                    </a:ext>
                  </a:extLst>
                </p14:cNvPr>
                <p14:cNvContentPartPr/>
                <p14:nvPr/>
              </p14:nvContentPartPr>
              <p14:xfrm>
                <a:off x="9164009" y="3574626"/>
                <a:ext cx="187560" cy="285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9B0432A-1297-C948-907B-AEAB18CA7A3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155009" y="3565626"/>
                  <a:ext cx="205200" cy="30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4703E96-A39E-CF4D-9D06-ABE9FD37FF74}"/>
              </a:ext>
            </a:extLst>
          </p:cNvPr>
          <p:cNvGrpSpPr/>
          <p:nvPr/>
        </p:nvGrpSpPr>
        <p:grpSpPr>
          <a:xfrm>
            <a:off x="9772409" y="3366186"/>
            <a:ext cx="1288800" cy="722160"/>
            <a:chOff x="9772409" y="3366186"/>
            <a:chExt cx="1288800" cy="72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694EBCE-ADBB-914F-9A9A-1155BE2C9797}"/>
                    </a:ext>
                  </a:extLst>
                </p14:cNvPr>
                <p14:cNvContentPartPr/>
                <p14:nvPr/>
              </p14:nvContentPartPr>
              <p14:xfrm>
                <a:off x="9772409" y="3366186"/>
                <a:ext cx="191520" cy="722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694EBCE-ADBB-914F-9A9A-1155BE2C979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763769" y="3357546"/>
                  <a:ext cx="209160" cy="73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9FEF6A8-2FB5-B64C-A770-655B1EB65B90}"/>
                    </a:ext>
                  </a:extLst>
                </p14:cNvPr>
                <p14:cNvContentPartPr/>
                <p14:nvPr/>
              </p14:nvContentPartPr>
              <p14:xfrm>
                <a:off x="10070849" y="3765786"/>
                <a:ext cx="205560" cy="41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9FEF6A8-2FB5-B64C-A770-655B1EB65B9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062209" y="3757146"/>
                  <a:ext cx="2232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F4B597D-D120-5C4B-9723-9B9D74346E71}"/>
                    </a:ext>
                  </a:extLst>
                </p14:cNvPr>
                <p14:cNvContentPartPr/>
                <p14:nvPr/>
              </p14:nvContentPartPr>
              <p14:xfrm>
                <a:off x="10478369" y="3659586"/>
                <a:ext cx="135720" cy="170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F4B597D-D120-5C4B-9723-9B9D74346E7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469369" y="3650946"/>
                  <a:ext cx="1533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FBE2C56-5509-7149-AD96-28FB655220D4}"/>
                    </a:ext>
                  </a:extLst>
                </p14:cNvPr>
                <p14:cNvContentPartPr/>
                <p14:nvPr/>
              </p14:nvContentPartPr>
              <p14:xfrm>
                <a:off x="10730729" y="3630786"/>
                <a:ext cx="330480" cy="191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FBE2C56-5509-7149-AD96-28FB655220D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721729" y="3621786"/>
                  <a:ext cx="34812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A0EB10F-0050-CD4B-8875-46A639574F42}"/>
              </a:ext>
            </a:extLst>
          </p:cNvPr>
          <p:cNvGrpSpPr/>
          <p:nvPr/>
        </p:nvGrpSpPr>
        <p:grpSpPr>
          <a:xfrm>
            <a:off x="8738489" y="4234146"/>
            <a:ext cx="726840" cy="583920"/>
            <a:chOff x="8738489" y="4234146"/>
            <a:chExt cx="726840" cy="58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24733C4-6ADD-434D-91D8-B82096D323EB}"/>
                    </a:ext>
                  </a:extLst>
                </p14:cNvPr>
                <p14:cNvContentPartPr/>
                <p14:nvPr/>
              </p14:nvContentPartPr>
              <p14:xfrm>
                <a:off x="8738489" y="4234146"/>
                <a:ext cx="192960" cy="583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24733C4-6ADD-434D-91D8-B82096D323E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29849" y="4225506"/>
                  <a:ext cx="21060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8D85C1C-457E-3B42-937D-CDE890B81818}"/>
                    </a:ext>
                  </a:extLst>
                </p14:cNvPr>
                <p14:cNvContentPartPr/>
                <p14:nvPr/>
              </p14:nvContentPartPr>
              <p14:xfrm>
                <a:off x="9011009" y="4508106"/>
                <a:ext cx="232920" cy="33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8D85C1C-457E-3B42-937D-CDE890B8181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002369" y="4499466"/>
                  <a:ext cx="2505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95D5E97-F63A-034A-9853-4A62DB45F6AC}"/>
                    </a:ext>
                  </a:extLst>
                </p14:cNvPr>
                <p14:cNvContentPartPr/>
                <p14:nvPr/>
              </p14:nvContentPartPr>
              <p14:xfrm>
                <a:off x="9075809" y="4559946"/>
                <a:ext cx="389520" cy="41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95D5E97-F63A-034A-9853-4A62DB45F6A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066809" y="4550946"/>
                  <a:ext cx="407160" cy="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34C45A8-8B4F-4E47-B871-8794D29041CC}"/>
              </a:ext>
            </a:extLst>
          </p:cNvPr>
          <p:cNvGrpSpPr/>
          <p:nvPr/>
        </p:nvGrpSpPr>
        <p:grpSpPr>
          <a:xfrm>
            <a:off x="9600329" y="4170426"/>
            <a:ext cx="1225440" cy="605520"/>
            <a:chOff x="9600329" y="4170426"/>
            <a:chExt cx="1225440" cy="60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E84AC38-2E5D-FF4C-990C-C0E426C09DBB}"/>
                    </a:ext>
                  </a:extLst>
                </p14:cNvPr>
                <p14:cNvContentPartPr/>
                <p14:nvPr/>
              </p14:nvContentPartPr>
              <p14:xfrm>
                <a:off x="9600329" y="4511346"/>
                <a:ext cx="90360" cy="204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E84AC38-2E5D-FF4C-990C-C0E426C09DB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591329" y="4502346"/>
                  <a:ext cx="1080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C673443-27B3-2A47-BDFB-CAE8871D728E}"/>
                    </a:ext>
                  </a:extLst>
                </p14:cNvPr>
                <p14:cNvContentPartPr/>
                <p14:nvPr/>
              </p14:nvContentPartPr>
              <p14:xfrm>
                <a:off x="9876809" y="4170426"/>
                <a:ext cx="332640" cy="311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C673443-27B3-2A47-BDFB-CAE8871D728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868169" y="4161426"/>
                  <a:ext cx="3502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80B39F8-F4C1-CE4D-9893-8F0898CFBCF1}"/>
                    </a:ext>
                  </a:extLst>
                </p14:cNvPr>
                <p14:cNvContentPartPr/>
                <p14:nvPr/>
              </p14:nvContentPartPr>
              <p14:xfrm>
                <a:off x="10316729" y="4309386"/>
                <a:ext cx="211680" cy="135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80B39F8-F4C1-CE4D-9893-8F0898CFBCF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308089" y="4300746"/>
                  <a:ext cx="2293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8E71BA0-73EE-1749-83F6-A3BB04965306}"/>
                    </a:ext>
                  </a:extLst>
                </p14:cNvPr>
                <p14:cNvContentPartPr/>
                <p14:nvPr/>
              </p14:nvContentPartPr>
              <p14:xfrm>
                <a:off x="10615169" y="4172586"/>
                <a:ext cx="210600" cy="603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8E71BA0-73EE-1749-83F6-A3BB0496530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606169" y="4163586"/>
                  <a:ext cx="228240" cy="62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0EDB712-9FDC-5745-BB51-E2B190AD8B04}"/>
                  </a:ext>
                </a:extLst>
              </p14:cNvPr>
              <p14:cNvContentPartPr/>
              <p14:nvPr/>
            </p14:nvContentPartPr>
            <p14:xfrm>
              <a:off x="6203009" y="5239626"/>
              <a:ext cx="4538880" cy="7372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0EDB712-9FDC-5745-BB51-E2B190AD8B0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194369" y="5230626"/>
                <a:ext cx="4556520" cy="7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E640931-4FDE-AD43-ABDF-52FD582FCEEF}"/>
                  </a:ext>
                </a:extLst>
              </p14:cNvPr>
              <p14:cNvContentPartPr/>
              <p14:nvPr/>
            </p14:nvContentPartPr>
            <p14:xfrm>
              <a:off x="6691529" y="5027946"/>
              <a:ext cx="306000" cy="72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E640931-4FDE-AD43-ABDF-52FD582FCEE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682889" y="5018946"/>
                <a:ext cx="3236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6FE6CF6-7AA6-C144-B101-C6C39328D192}"/>
                  </a:ext>
                </a:extLst>
              </p14:cNvPr>
              <p14:cNvContentPartPr/>
              <p14:nvPr/>
            </p14:nvContentPartPr>
            <p14:xfrm>
              <a:off x="6069809" y="5036226"/>
              <a:ext cx="251280" cy="140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6FE6CF6-7AA6-C144-B101-C6C39328D19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061169" y="5027586"/>
                <a:ext cx="26892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AB6C04D-5E98-5645-8D0E-77E5259DCA64}"/>
                  </a:ext>
                </a:extLst>
              </p14:cNvPr>
              <p14:cNvContentPartPr/>
              <p14:nvPr/>
            </p14:nvContentPartPr>
            <p14:xfrm>
              <a:off x="7236209" y="5026866"/>
              <a:ext cx="299880" cy="241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AB6C04D-5E98-5645-8D0E-77E5259DCA6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227209" y="5017866"/>
                <a:ext cx="31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13F8CBC-8DE3-9644-A4AB-751B54A255DF}"/>
                  </a:ext>
                </a:extLst>
              </p14:cNvPr>
              <p14:cNvContentPartPr/>
              <p14:nvPr/>
            </p14:nvContentPartPr>
            <p14:xfrm>
              <a:off x="7904369" y="4704666"/>
              <a:ext cx="108000" cy="1720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13F8CBC-8DE3-9644-A4AB-751B54A255D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895369" y="4695666"/>
                <a:ext cx="1256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AB3B89A-3F3C-2940-8CED-12FCB91396F6}"/>
                  </a:ext>
                </a:extLst>
              </p14:cNvPr>
              <p14:cNvContentPartPr/>
              <p14:nvPr/>
            </p14:nvContentPartPr>
            <p14:xfrm>
              <a:off x="7034249" y="5230626"/>
              <a:ext cx="602280" cy="518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AB3B89A-3F3C-2940-8CED-12FCB91396F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025249" y="5221626"/>
                <a:ext cx="619920" cy="6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448D6AA3-CCEC-E644-9251-AE0B31E0CB85}"/>
              </a:ext>
            </a:extLst>
          </p:cNvPr>
          <p:cNvGrpSpPr/>
          <p:nvPr/>
        </p:nvGrpSpPr>
        <p:grpSpPr>
          <a:xfrm>
            <a:off x="1598969" y="5773866"/>
            <a:ext cx="663480" cy="162720"/>
            <a:chOff x="1598969" y="5773866"/>
            <a:chExt cx="663480" cy="16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A8F9B6A-2010-AA44-B731-499D12DFF3E9}"/>
                    </a:ext>
                  </a:extLst>
                </p14:cNvPr>
                <p14:cNvContentPartPr/>
                <p14:nvPr/>
              </p14:nvContentPartPr>
              <p14:xfrm>
                <a:off x="1598969" y="5799066"/>
                <a:ext cx="72000" cy="113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A8F9B6A-2010-AA44-B731-499D12DFF3E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590329" y="5790426"/>
                  <a:ext cx="89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49DDE81-66F5-0B4A-BD2F-E094F15F0562}"/>
                    </a:ext>
                  </a:extLst>
                </p14:cNvPr>
                <p14:cNvContentPartPr/>
                <p14:nvPr/>
              </p14:nvContentPartPr>
              <p14:xfrm>
                <a:off x="1758089" y="5773866"/>
                <a:ext cx="42480" cy="1080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49DDE81-66F5-0B4A-BD2F-E094F15F056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749449" y="5764866"/>
                  <a:ext cx="601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DD423EE-5F7A-2C40-803F-381C7B08DB3D}"/>
                    </a:ext>
                  </a:extLst>
                </p14:cNvPr>
                <p14:cNvContentPartPr/>
                <p14:nvPr/>
              </p14:nvContentPartPr>
              <p14:xfrm>
                <a:off x="1770689" y="5888346"/>
                <a:ext cx="59760" cy="4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DD423EE-5F7A-2C40-803F-381C7B08DB3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762049" y="5879346"/>
                  <a:ext cx="774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D3A87CF-4616-AE45-9AE0-40E7296E46DA}"/>
                    </a:ext>
                  </a:extLst>
                </p14:cNvPr>
                <p14:cNvContentPartPr/>
                <p14:nvPr/>
              </p14:nvContentPartPr>
              <p14:xfrm>
                <a:off x="2127809" y="5796186"/>
                <a:ext cx="25560" cy="954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D3A87CF-4616-AE45-9AE0-40E7296E46D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119169" y="5787186"/>
                  <a:ext cx="432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FB63AF-343B-214C-BAEC-E1B4342973D0}"/>
                    </a:ext>
                  </a:extLst>
                </p14:cNvPr>
                <p14:cNvContentPartPr/>
                <p14:nvPr/>
              </p14:nvContentPartPr>
              <p14:xfrm>
                <a:off x="2228249" y="5819946"/>
                <a:ext cx="34200" cy="116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FB63AF-343B-214C-BAEC-E1B4342973D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219249" y="5810946"/>
                  <a:ext cx="5184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3C9F319-56EE-4C40-923A-8F69445D4B1B}"/>
              </a:ext>
            </a:extLst>
          </p:cNvPr>
          <p:cNvGrpSpPr/>
          <p:nvPr/>
        </p:nvGrpSpPr>
        <p:grpSpPr>
          <a:xfrm>
            <a:off x="2203049" y="4090506"/>
            <a:ext cx="1386720" cy="619920"/>
            <a:chOff x="2203049" y="4090506"/>
            <a:chExt cx="1386720" cy="61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AE3DE28-B33F-8B44-9C4D-D9135C33DF5D}"/>
                    </a:ext>
                  </a:extLst>
                </p14:cNvPr>
                <p14:cNvContentPartPr/>
                <p14:nvPr/>
              </p14:nvContentPartPr>
              <p14:xfrm>
                <a:off x="2203049" y="4596666"/>
                <a:ext cx="195120" cy="113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AE3DE28-B33F-8B44-9C4D-D9135C33DF5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194049" y="4588026"/>
                  <a:ext cx="212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25F2D36-605F-9A4C-B8D4-088DD6903467}"/>
                    </a:ext>
                  </a:extLst>
                </p14:cNvPr>
                <p14:cNvContentPartPr/>
                <p14:nvPr/>
              </p14:nvContentPartPr>
              <p14:xfrm>
                <a:off x="2434889" y="4252146"/>
                <a:ext cx="138240" cy="340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25F2D36-605F-9A4C-B8D4-088DD690346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425889" y="4243506"/>
                  <a:ext cx="1558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8141CCF-1798-EB4F-BA5D-B1BC019FBFE8}"/>
                    </a:ext>
                  </a:extLst>
                </p14:cNvPr>
                <p14:cNvContentPartPr/>
                <p14:nvPr/>
              </p14:nvContentPartPr>
              <p14:xfrm>
                <a:off x="2597609" y="4444386"/>
                <a:ext cx="154800" cy="94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8141CCF-1798-EB4F-BA5D-B1BC019FBFE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588609" y="4435386"/>
                  <a:ext cx="1724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8FB288B-22C6-054B-91F4-0B8BEECBDB85}"/>
                    </a:ext>
                  </a:extLst>
                </p14:cNvPr>
                <p14:cNvContentPartPr/>
                <p14:nvPr/>
              </p14:nvContentPartPr>
              <p14:xfrm>
                <a:off x="2824769" y="4096626"/>
                <a:ext cx="109440" cy="4629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8FB288B-22C6-054B-91F4-0B8BEECBDB8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815769" y="4087986"/>
                  <a:ext cx="12708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1F7190A-4FE8-E145-A3CE-6FC4F2442291}"/>
                    </a:ext>
                  </a:extLst>
                </p14:cNvPr>
                <p14:cNvContentPartPr/>
                <p14:nvPr/>
              </p14:nvContentPartPr>
              <p14:xfrm>
                <a:off x="2834849" y="4454826"/>
                <a:ext cx="153360" cy="56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1F7190A-4FE8-E145-A3CE-6FC4F244229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826209" y="4445826"/>
                  <a:ext cx="171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522EA43-68B7-5946-B3AC-D73444439CFC}"/>
                    </a:ext>
                  </a:extLst>
                </p14:cNvPr>
                <p14:cNvContentPartPr/>
                <p14:nvPr/>
              </p14:nvContentPartPr>
              <p14:xfrm>
                <a:off x="2983529" y="4090506"/>
                <a:ext cx="412920" cy="4064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522EA43-68B7-5946-B3AC-D73444439CF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974889" y="4081506"/>
                  <a:ext cx="43056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89899EC-7562-B546-B25C-C1C609C46DFF}"/>
                    </a:ext>
                  </a:extLst>
                </p14:cNvPr>
                <p14:cNvContentPartPr/>
                <p14:nvPr/>
              </p14:nvContentPartPr>
              <p14:xfrm>
                <a:off x="3455489" y="4136226"/>
                <a:ext cx="16560" cy="277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89899EC-7562-B546-B25C-C1C609C46DF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446849" y="4127226"/>
                  <a:ext cx="342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6778D93-0104-9843-837F-ABAD717BB201}"/>
                    </a:ext>
                  </a:extLst>
                </p14:cNvPr>
                <p14:cNvContentPartPr/>
                <p14:nvPr/>
              </p14:nvContentPartPr>
              <p14:xfrm>
                <a:off x="3417689" y="4285986"/>
                <a:ext cx="172080" cy="626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6778D93-0104-9843-837F-ABAD717BB20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409049" y="4276986"/>
                  <a:ext cx="189720" cy="8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0FE982B0-A73F-4541-970F-CF532FF6185B}"/>
                  </a:ext>
                </a:extLst>
              </p14:cNvPr>
              <p14:cNvContentPartPr/>
              <p14:nvPr/>
            </p14:nvContentPartPr>
            <p14:xfrm>
              <a:off x="1667369" y="5433666"/>
              <a:ext cx="304200" cy="79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0FE982B0-A73F-4541-970F-CF532FF6185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658729" y="5425026"/>
                <a:ext cx="32184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3B13530-8E32-2640-A8D0-4CD3A941F6EF}"/>
                  </a:ext>
                </a:extLst>
              </p14:cNvPr>
              <p14:cNvContentPartPr/>
              <p14:nvPr/>
            </p14:nvContentPartPr>
            <p14:xfrm>
              <a:off x="1661969" y="4140906"/>
              <a:ext cx="277560" cy="118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3B13530-8E32-2640-A8D0-4CD3A941F6E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652969" y="4132266"/>
                <a:ext cx="295200" cy="2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08A081AF-707C-F143-BE77-8D2F0F728E64}"/>
              </a:ext>
            </a:extLst>
          </p:cNvPr>
          <p:cNvGrpSpPr/>
          <p:nvPr/>
        </p:nvGrpSpPr>
        <p:grpSpPr>
          <a:xfrm>
            <a:off x="3347849" y="4651386"/>
            <a:ext cx="177480" cy="126720"/>
            <a:chOff x="3347849" y="4651386"/>
            <a:chExt cx="177480" cy="12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4BEC6A3-16DE-744C-A9E4-7DA78225C9D4}"/>
                    </a:ext>
                  </a:extLst>
                </p14:cNvPr>
                <p14:cNvContentPartPr/>
                <p14:nvPr/>
              </p14:nvContentPartPr>
              <p14:xfrm>
                <a:off x="3347849" y="4678026"/>
                <a:ext cx="69480" cy="1000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4BEC6A3-16DE-744C-A9E4-7DA78225C9D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339209" y="4669026"/>
                  <a:ext cx="87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1220FF8-D3EB-2249-A64C-0CEC58DC33C8}"/>
                    </a:ext>
                  </a:extLst>
                </p14:cNvPr>
                <p14:cNvContentPartPr/>
                <p14:nvPr/>
              </p14:nvContentPartPr>
              <p14:xfrm>
                <a:off x="3455849" y="4651386"/>
                <a:ext cx="69480" cy="99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1220FF8-D3EB-2249-A64C-0CEC58DC33C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46849" y="4642746"/>
                  <a:ext cx="87120" cy="11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E87DC1B3-F421-784A-BBAA-448284D05CAC}"/>
                  </a:ext>
                </a:extLst>
              </p14:cNvPr>
              <p14:cNvContentPartPr/>
              <p14:nvPr/>
            </p14:nvContentPartPr>
            <p14:xfrm>
              <a:off x="2333369" y="5195346"/>
              <a:ext cx="74520" cy="169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E87DC1B3-F421-784A-BBAA-448284D05CA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324369" y="5186346"/>
                <a:ext cx="92160" cy="3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6955821A-D971-BE48-AE0E-B2485B896932}"/>
              </a:ext>
            </a:extLst>
          </p:cNvPr>
          <p:cNvGrpSpPr/>
          <p:nvPr/>
        </p:nvGrpSpPr>
        <p:grpSpPr>
          <a:xfrm>
            <a:off x="2361449" y="5277426"/>
            <a:ext cx="132840" cy="70560"/>
            <a:chOff x="2361449" y="5277426"/>
            <a:chExt cx="132840" cy="7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013E745-D47E-5F4D-A82D-F20CAC6C21B0}"/>
                    </a:ext>
                  </a:extLst>
                </p14:cNvPr>
                <p14:cNvContentPartPr/>
                <p14:nvPr/>
              </p14:nvContentPartPr>
              <p14:xfrm>
                <a:off x="2361449" y="5280306"/>
                <a:ext cx="30960" cy="676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013E745-D47E-5F4D-A82D-F20CAC6C21B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352809" y="5271306"/>
                  <a:ext cx="486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A51CAA1-0965-F946-A28A-33D924A277FF}"/>
                    </a:ext>
                  </a:extLst>
                </p14:cNvPr>
                <p14:cNvContentPartPr/>
                <p14:nvPr/>
              </p14:nvContentPartPr>
              <p14:xfrm>
                <a:off x="2445329" y="5277426"/>
                <a:ext cx="48960" cy="572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A51CAA1-0965-F946-A28A-33D924A277F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436329" y="5268786"/>
                  <a:ext cx="66600" cy="7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A0C94B8-4DBC-5241-8D8B-7C66C6FE8036}"/>
              </a:ext>
            </a:extLst>
          </p:cNvPr>
          <p:cNvGrpSpPr/>
          <p:nvPr/>
        </p:nvGrpSpPr>
        <p:grpSpPr>
          <a:xfrm>
            <a:off x="3468449" y="5194626"/>
            <a:ext cx="181080" cy="78120"/>
            <a:chOff x="3468449" y="5194626"/>
            <a:chExt cx="181080" cy="7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15EFC39-16E9-7144-88D4-A7B97B4D1DCD}"/>
                    </a:ext>
                  </a:extLst>
                </p14:cNvPr>
                <p14:cNvContentPartPr/>
                <p14:nvPr/>
              </p14:nvContentPartPr>
              <p14:xfrm>
                <a:off x="3468449" y="5194986"/>
                <a:ext cx="41760" cy="759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15EFC39-16E9-7144-88D4-A7B97B4D1DC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459809" y="5185986"/>
                  <a:ext cx="594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058CB02-5E39-D042-98BF-D151DBAFA7C7}"/>
                    </a:ext>
                  </a:extLst>
                </p14:cNvPr>
                <p14:cNvContentPartPr/>
                <p14:nvPr/>
              </p14:nvContentPartPr>
              <p14:xfrm>
                <a:off x="3577169" y="5194626"/>
                <a:ext cx="72360" cy="781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058CB02-5E39-D042-98BF-D151DBAFA7C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568169" y="5185626"/>
                  <a:ext cx="90000" cy="95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0155331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 with mutable Keyword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996B87A-6FD6-C844-BC09-43A1F1F7702B}"/>
              </a:ext>
            </a:extLst>
          </p:cNvPr>
          <p:cNvSpPr txBox="1">
            <a:spLocks/>
          </p:cNvSpPr>
          <p:nvPr/>
        </p:nvSpPr>
        <p:spPr>
          <a:xfrm>
            <a:off x="304721" y="1132016"/>
            <a:ext cx="10002157" cy="107984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274638" indent="-265113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1703" indent="-275852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1979" indent="-200276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0366" indent="-198387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8291" indent="-137926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79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944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08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235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noProof="1"/>
              <a:t>keyword</a:t>
            </a:r>
            <a:r>
              <a:rPr lang="en-GB" noProof="1">
                <a:solidFill>
                  <a:schemeClr val="accent1">
                    <a:lumMod val="75000"/>
                  </a:schemeClr>
                </a:solidFill>
              </a:rPr>
              <a:t> mutable </a:t>
            </a:r>
            <a:r>
              <a:rPr lang="en-GB" noProof="1"/>
              <a:t>elimină</a:t>
            </a:r>
            <a:r>
              <a:rPr lang="en-GB" noProof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noProof="1">
                <a:solidFill>
                  <a:schemeClr val="accent6">
                    <a:lumMod val="75000"/>
                  </a:schemeClr>
                </a:solidFill>
              </a:rPr>
              <a:t>const</a:t>
            </a:r>
            <a:r>
              <a:rPr lang="en-GB" noProof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noProof="1"/>
              <a:t>din semnătura operatorului ()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noProof="1">
                <a:highlight>
                  <a:srgbClr val="C9C9C9"/>
                </a:highlight>
              </a:rPr>
              <a:t>ret operator()(params) </a:t>
            </a:r>
            <a:r>
              <a:rPr lang="en-GB" noProof="1">
                <a:solidFill>
                  <a:schemeClr val="accent6">
                    <a:lumMod val="75000"/>
                  </a:schemeClr>
                </a:solidFill>
                <a:highlight>
                  <a:srgbClr val="C9C9C9"/>
                </a:highlight>
              </a:rPr>
              <a:t>const</a:t>
            </a:r>
            <a:r>
              <a:rPr lang="en-GB" noProof="1">
                <a:highlight>
                  <a:srgbClr val="C9C9C9"/>
                </a:highlight>
              </a:rPr>
              <a:t> { body }</a:t>
            </a:r>
            <a:r>
              <a:rPr lang="en-GB" noProof="1"/>
              <a:t> devine </a:t>
            </a:r>
            <a:r>
              <a:rPr lang="en-GB" noProof="1">
                <a:highlight>
                  <a:srgbClr val="C9C9C9"/>
                </a:highlight>
              </a:rPr>
              <a:t>ret operator()(params) { body 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C46F0A-8C59-204F-96BA-1118204A4C93}"/>
              </a:ext>
            </a:extLst>
          </p:cNvPr>
          <p:cNvSpPr txBox="1"/>
          <p:nvPr/>
        </p:nvSpPr>
        <p:spPr>
          <a:xfrm>
            <a:off x="304721" y="6287547"/>
            <a:ext cx="28857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bg2">
                    <a:lumMod val="50000"/>
                  </a:schemeClr>
                </a:solidFill>
              </a:rPr>
              <a:t>https://en.cppreference.com/w/cpp/language/lambda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E4CCB43-D3A9-294D-9270-C53EB515D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26" y="2220784"/>
            <a:ext cx="6527800" cy="3505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EF8C4C8-B292-F247-A190-A758A5EDF680}"/>
                  </a:ext>
                </a:extLst>
              </p14:cNvPr>
              <p14:cNvContentPartPr/>
              <p14:nvPr/>
            </p14:nvContentPartPr>
            <p14:xfrm>
              <a:off x="6645809" y="2828706"/>
              <a:ext cx="223920" cy="1407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EF8C4C8-B292-F247-A190-A758A5EDF6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37169" y="2819706"/>
                <a:ext cx="241560" cy="14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C072767-499E-A443-BAF3-D62E1FA43525}"/>
                  </a:ext>
                </a:extLst>
              </p14:cNvPr>
              <p14:cNvContentPartPr/>
              <p14:nvPr/>
            </p14:nvContentPartPr>
            <p14:xfrm>
              <a:off x="2260289" y="2820066"/>
              <a:ext cx="23400" cy="78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C072767-499E-A443-BAF3-D62E1FA435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51649" y="2811066"/>
                <a:ext cx="410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142B22C-0CC4-5C41-98E8-48A47D932B70}"/>
                  </a:ext>
                </a:extLst>
              </p14:cNvPr>
              <p14:cNvContentPartPr/>
              <p14:nvPr/>
            </p14:nvContentPartPr>
            <p14:xfrm>
              <a:off x="2579249" y="3233346"/>
              <a:ext cx="650520" cy="68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142B22C-0CC4-5C41-98E8-48A47D932B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70249" y="3224346"/>
                <a:ext cx="66816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53A746F-135D-D141-B55A-C536347C28CB}"/>
                  </a:ext>
                </a:extLst>
              </p14:cNvPr>
              <p14:cNvContentPartPr/>
              <p14:nvPr/>
            </p14:nvContentPartPr>
            <p14:xfrm>
              <a:off x="2606609" y="3418746"/>
              <a:ext cx="479160" cy="28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53A746F-135D-D141-B55A-C536347C28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97969" y="3410106"/>
                <a:ext cx="496800" cy="4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A676661C-11B1-E54B-B1C2-49681B8C174E}"/>
              </a:ext>
            </a:extLst>
          </p:cNvPr>
          <p:cNvGrpSpPr/>
          <p:nvPr/>
        </p:nvGrpSpPr>
        <p:grpSpPr>
          <a:xfrm>
            <a:off x="6970169" y="3473466"/>
            <a:ext cx="766800" cy="524160"/>
            <a:chOff x="6970169" y="3473466"/>
            <a:chExt cx="766800" cy="52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FB9C4AF-145F-C049-A279-26B04E67B0C0}"/>
                    </a:ext>
                  </a:extLst>
                </p14:cNvPr>
                <p14:cNvContentPartPr/>
                <p14:nvPr/>
              </p14:nvContentPartPr>
              <p14:xfrm>
                <a:off x="7064489" y="3473466"/>
                <a:ext cx="25560" cy="100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B9C4AF-145F-C049-A279-26B04E67B0C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55489" y="3464826"/>
                  <a:ext cx="43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5B759CA-A9AF-704E-B799-EAD3613076F9}"/>
                    </a:ext>
                  </a:extLst>
                </p14:cNvPr>
                <p14:cNvContentPartPr/>
                <p14:nvPr/>
              </p14:nvContentPartPr>
              <p14:xfrm>
                <a:off x="7191209" y="3474546"/>
                <a:ext cx="144720" cy="144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5B759CA-A9AF-704E-B799-EAD3613076F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82569" y="3465546"/>
                  <a:ext cx="1623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32D82C3-83A6-D84B-BADB-9EF18901C9D9}"/>
                    </a:ext>
                  </a:extLst>
                </p14:cNvPr>
                <p14:cNvContentPartPr/>
                <p14:nvPr/>
              </p14:nvContentPartPr>
              <p14:xfrm>
                <a:off x="7045769" y="3756066"/>
                <a:ext cx="81720" cy="156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32D82C3-83A6-D84B-BADB-9EF18901C9D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036769" y="3747426"/>
                  <a:ext cx="993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EBFECED-036A-2D4D-84F8-9D40670465F5}"/>
                    </a:ext>
                  </a:extLst>
                </p14:cNvPr>
                <p14:cNvContentPartPr/>
                <p14:nvPr/>
              </p14:nvContentPartPr>
              <p14:xfrm>
                <a:off x="7257449" y="3754266"/>
                <a:ext cx="99000" cy="221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EBFECED-036A-2D4D-84F8-9D40670465F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248449" y="3745626"/>
                  <a:ext cx="1166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86DBB91-E14C-DA48-BB17-79B43026E9F6}"/>
                    </a:ext>
                  </a:extLst>
                </p14:cNvPr>
                <p14:cNvContentPartPr/>
                <p14:nvPr/>
              </p14:nvContentPartPr>
              <p14:xfrm>
                <a:off x="6970169" y="3625386"/>
                <a:ext cx="766800" cy="372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86DBB91-E14C-DA48-BB17-79B43026E9F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61529" y="3616746"/>
                  <a:ext cx="784440" cy="38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D90F686-A2BB-4244-8C0B-C82F9AC72B03}"/>
              </a:ext>
            </a:extLst>
          </p:cNvPr>
          <p:cNvGrpSpPr/>
          <p:nvPr/>
        </p:nvGrpSpPr>
        <p:grpSpPr>
          <a:xfrm>
            <a:off x="7998689" y="3696666"/>
            <a:ext cx="315720" cy="153000"/>
            <a:chOff x="7998689" y="3696666"/>
            <a:chExt cx="315720" cy="15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C3AF4FA-2D35-F54C-B686-C5F3AF53078D}"/>
                    </a:ext>
                  </a:extLst>
                </p14:cNvPr>
                <p14:cNvContentPartPr/>
                <p14:nvPr/>
              </p14:nvContentPartPr>
              <p14:xfrm>
                <a:off x="7998689" y="3696666"/>
                <a:ext cx="30240" cy="153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C3AF4FA-2D35-F54C-B686-C5F3AF53078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990049" y="3687666"/>
                  <a:ext cx="478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E557C51-786A-D44E-BB5E-7BAF5E5FFF7F}"/>
                    </a:ext>
                  </a:extLst>
                </p14:cNvPr>
                <p14:cNvContentPartPr/>
                <p14:nvPr/>
              </p14:nvContentPartPr>
              <p14:xfrm>
                <a:off x="8113529" y="3745626"/>
                <a:ext cx="200880" cy="99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E557C51-786A-D44E-BB5E-7BAF5E5FFF7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104529" y="3736626"/>
                  <a:ext cx="21852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7EB84C-5246-A04E-BA2F-F97893DF7189}"/>
              </a:ext>
            </a:extLst>
          </p:cNvPr>
          <p:cNvGrpSpPr/>
          <p:nvPr/>
        </p:nvGrpSpPr>
        <p:grpSpPr>
          <a:xfrm>
            <a:off x="1617329" y="1072266"/>
            <a:ext cx="1035720" cy="452520"/>
            <a:chOff x="1617329" y="1072266"/>
            <a:chExt cx="1035720" cy="45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5BBEF5D-41AE-204E-B337-BB122E78017F}"/>
                    </a:ext>
                  </a:extLst>
                </p14:cNvPr>
                <p14:cNvContentPartPr/>
                <p14:nvPr/>
              </p14:nvContentPartPr>
              <p14:xfrm>
                <a:off x="1617329" y="1106826"/>
                <a:ext cx="42840" cy="417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5BBEF5D-41AE-204E-B337-BB122E78017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08689" y="1097826"/>
                  <a:ext cx="604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0D25105-7EDD-9743-BA82-854911E4A0A5}"/>
                    </a:ext>
                  </a:extLst>
                </p14:cNvPr>
                <p14:cNvContentPartPr/>
                <p14:nvPr/>
              </p14:nvContentPartPr>
              <p14:xfrm>
                <a:off x="1701209" y="1072266"/>
                <a:ext cx="951840" cy="314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0D25105-7EDD-9743-BA82-854911E4A0A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692569" y="1063266"/>
                  <a:ext cx="969480" cy="33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A1292BC-D073-244F-B7CE-6B2696ACACEA}"/>
                  </a:ext>
                </a:extLst>
              </p14:cNvPr>
              <p14:cNvContentPartPr/>
              <p14:nvPr/>
            </p14:nvContentPartPr>
            <p14:xfrm>
              <a:off x="2964809" y="4726266"/>
              <a:ext cx="423000" cy="403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A1292BC-D073-244F-B7CE-6B2696ACACE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955809" y="4717266"/>
                <a:ext cx="44064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FD9F140-77B0-674D-84D7-A52289616F4D}"/>
                  </a:ext>
                </a:extLst>
              </p14:cNvPr>
              <p14:cNvContentPartPr/>
              <p14:nvPr/>
            </p14:nvContentPartPr>
            <p14:xfrm>
              <a:off x="7177889" y="5068266"/>
              <a:ext cx="25920" cy="1166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FD9F140-77B0-674D-84D7-A52289616F4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168889" y="5059266"/>
                <a:ext cx="4356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3AB4047-C0C7-B042-8E31-D9BB1AD135D7}"/>
                  </a:ext>
                </a:extLst>
              </p14:cNvPr>
              <p14:cNvContentPartPr/>
              <p14:nvPr/>
            </p14:nvContentPartPr>
            <p14:xfrm>
              <a:off x="7570649" y="5068626"/>
              <a:ext cx="113760" cy="121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3AB4047-C0C7-B042-8E31-D9BB1AD135D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561649" y="5059986"/>
                <a:ext cx="13140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71B902C-611B-C445-80C2-83EA64406207}"/>
                  </a:ext>
                </a:extLst>
              </p14:cNvPr>
              <p14:cNvContentPartPr/>
              <p14:nvPr/>
            </p14:nvContentPartPr>
            <p14:xfrm>
              <a:off x="7162049" y="5362386"/>
              <a:ext cx="81000" cy="204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71B902C-611B-C445-80C2-83EA6440620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153409" y="5353746"/>
                <a:ext cx="986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04019EE-C7CE-B647-88A8-3AFD53B575B4}"/>
                  </a:ext>
                </a:extLst>
              </p14:cNvPr>
              <p14:cNvContentPartPr/>
              <p14:nvPr/>
            </p14:nvContentPartPr>
            <p14:xfrm>
              <a:off x="7536089" y="5397306"/>
              <a:ext cx="218880" cy="2178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04019EE-C7CE-B647-88A8-3AFD53B575B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527089" y="5388306"/>
                <a:ext cx="2365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70AC279-4704-B145-A352-40CF8F2A560D}"/>
                  </a:ext>
                </a:extLst>
              </p14:cNvPr>
              <p14:cNvContentPartPr/>
              <p14:nvPr/>
            </p14:nvContentPartPr>
            <p14:xfrm>
              <a:off x="6124169" y="3340266"/>
              <a:ext cx="41040" cy="1044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70AC279-4704-B145-A352-40CF8F2A560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115169" y="3331266"/>
                <a:ext cx="5868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9D0E25F-BA80-784E-910E-10CD3854CF68}"/>
                  </a:ext>
                </a:extLst>
              </p14:cNvPr>
              <p14:cNvContentPartPr/>
              <p14:nvPr/>
            </p14:nvContentPartPr>
            <p14:xfrm>
              <a:off x="1631009" y="2009706"/>
              <a:ext cx="2071080" cy="331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9D0E25F-BA80-784E-910E-10CD3854CF6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622369" y="2001066"/>
                <a:ext cx="208872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51A6B54-9C4A-D04B-9DA3-9E3B847C079C}"/>
                  </a:ext>
                </a:extLst>
              </p14:cNvPr>
              <p14:cNvContentPartPr/>
              <p14:nvPr/>
            </p14:nvContentPartPr>
            <p14:xfrm>
              <a:off x="6137849" y="2095746"/>
              <a:ext cx="2532240" cy="345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51A6B54-9C4A-D04B-9DA3-9E3B847C079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129209" y="2086746"/>
                <a:ext cx="2549880" cy="5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946FDB62-4A85-8140-92ED-B8D78D901367}"/>
              </a:ext>
            </a:extLst>
          </p:cNvPr>
          <p:cNvGrpSpPr/>
          <p:nvPr/>
        </p:nvGrpSpPr>
        <p:grpSpPr>
          <a:xfrm>
            <a:off x="2883809" y="2726106"/>
            <a:ext cx="392400" cy="421920"/>
            <a:chOff x="2883809" y="2726106"/>
            <a:chExt cx="392400" cy="42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C83A72E-4B5F-7945-A4DD-0E17A97E2C17}"/>
                    </a:ext>
                  </a:extLst>
                </p14:cNvPr>
                <p14:cNvContentPartPr/>
                <p14:nvPr/>
              </p14:nvContentPartPr>
              <p14:xfrm>
                <a:off x="2883809" y="2905746"/>
                <a:ext cx="373320" cy="164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C83A72E-4B5F-7945-A4DD-0E17A97E2C1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75169" y="2896746"/>
                  <a:ext cx="3909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6623AD4-ADEA-BE4F-8F18-1C883A45703E}"/>
                    </a:ext>
                  </a:extLst>
                </p14:cNvPr>
                <p14:cNvContentPartPr/>
                <p14:nvPr/>
              </p14:nvContentPartPr>
              <p14:xfrm>
                <a:off x="2896409" y="2726106"/>
                <a:ext cx="379800" cy="421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6623AD4-ADEA-BE4F-8F18-1C883A45703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87769" y="2717466"/>
                  <a:ext cx="397440" cy="43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E144F5E-74F0-7642-978E-5E360957C8C6}"/>
              </a:ext>
            </a:extLst>
          </p:cNvPr>
          <p:cNvGrpSpPr/>
          <p:nvPr/>
        </p:nvGrpSpPr>
        <p:grpSpPr>
          <a:xfrm>
            <a:off x="9045929" y="1908906"/>
            <a:ext cx="2661840" cy="3080880"/>
            <a:chOff x="9045929" y="1908906"/>
            <a:chExt cx="2661840" cy="308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759EB90-6E90-2948-9856-0F2A60AF1D20}"/>
                    </a:ext>
                  </a:extLst>
                </p14:cNvPr>
                <p14:cNvContentPartPr/>
                <p14:nvPr/>
              </p14:nvContentPartPr>
              <p14:xfrm>
                <a:off x="11284049" y="2275026"/>
                <a:ext cx="423720" cy="1756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759EB90-6E90-2948-9856-0F2A60AF1D2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275409" y="2266026"/>
                  <a:ext cx="441360" cy="177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2F3D35E-2C4D-544F-8C3F-41AEF4FDB950}"/>
                    </a:ext>
                  </a:extLst>
                </p14:cNvPr>
                <p14:cNvContentPartPr/>
                <p14:nvPr/>
              </p14:nvContentPartPr>
              <p14:xfrm>
                <a:off x="9050249" y="2371866"/>
                <a:ext cx="138600" cy="1949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2F3D35E-2C4D-544F-8C3F-41AEF4FDB95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041249" y="2362866"/>
                  <a:ext cx="156240" cy="19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A275879-8803-7145-826A-9350F1E3FB5D}"/>
                    </a:ext>
                  </a:extLst>
                </p14:cNvPr>
                <p14:cNvContentPartPr/>
                <p14:nvPr/>
              </p14:nvContentPartPr>
              <p14:xfrm>
                <a:off x="9477929" y="2125626"/>
                <a:ext cx="162720" cy="177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A275879-8803-7145-826A-9350F1E3FB5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469289" y="2116626"/>
                  <a:ext cx="1803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7B57387-72C9-D94F-9E40-4EA80C3B2577}"/>
                    </a:ext>
                  </a:extLst>
                </p14:cNvPr>
                <p14:cNvContentPartPr/>
                <p14:nvPr/>
              </p14:nvContentPartPr>
              <p14:xfrm>
                <a:off x="9624809" y="1952826"/>
                <a:ext cx="109440" cy="448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7B57387-72C9-D94F-9E40-4EA80C3B257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615809" y="1944186"/>
                  <a:ext cx="12708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713CDDA-A97B-D445-8C7F-8358CF4A4920}"/>
                    </a:ext>
                  </a:extLst>
                </p14:cNvPr>
                <p14:cNvContentPartPr/>
                <p14:nvPr/>
              </p14:nvContentPartPr>
              <p14:xfrm>
                <a:off x="9653969" y="2214546"/>
                <a:ext cx="126360" cy="69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713CDDA-A97B-D445-8C7F-8358CF4A492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645329" y="2205546"/>
                  <a:ext cx="1440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ECB044D-F093-324D-8F2C-316895B641E3}"/>
                    </a:ext>
                  </a:extLst>
                </p14:cNvPr>
                <p14:cNvContentPartPr/>
                <p14:nvPr/>
              </p14:nvContentPartPr>
              <p14:xfrm>
                <a:off x="9825689" y="2150106"/>
                <a:ext cx="147960" cy="120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ECB044D-F093-324D-8F2C-316895B641E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817049" y="2141106"/>
                  <a:ext cx="1656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B187851-0D57-6943-8F9D-FF4BF913A592}"/>
                    </a:ext>
                  </a:extLst>
                </p14:cNvPr>
                <p14:cNvContentPartPr/>
                <p14:nvPr/>
              </p14:nvContentPartPr>
              <p14:xfrm>
                <a:off x="9991289" y="2129946"/>
                <a:ext cx="163080" cy="120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B187851-0D57-6943-8F9D-FF4BF913A59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982289" y="2120946"/>
                  <a:ext cx="1807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7DA17C4-C668-8C42-A90E-0DA629C006A8}"/>
                    </a:ext>
                  </a:extLst>
                </p14:cNvPr>
                <p14:cNvContentPartPr/>
                <p14:nvPr/>
              </p14:nvContentPartPr>
              <p14:xfrm>
                <a:off x="10163369" y="1908906"/>
                <a:ext cx="97560" cy="231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7DA17C4-C668-8C42-A90E-0DA629C006A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154369" y="1900266"/>
                  <a:ext cx="1152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ADA2404-E5EC-2546-B126-13CC23C204D9}"/>
                    </a:ext>
                  </a:extLst>
                </p14:cNvPr>
                <p14:cNvContentPartPr/>
                <p14:nvPr/>
              </p14:nvContentPartPr>
              <p14:xfrm>
                <a:off x="10218809" y="1948506"/>
                <a:ext cx="142200" cy="165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ADA2404-E5EC-2546-B126-13CC23C204D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210169" y="1939506"/>
                  <a:ext cx="1598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DCF8B9C-02CF-F344-8373-CEE678FC4A5D}"/>
                    </a:ext>
                  </a:extLst>
                </p14:cNvPr>
                <p14:cNvContentPartPr/>
                <p14:nvPr/>
              </p14:nvContentPartPr>
              <p14:xfrm>
                <a:off x="9275609" y="2804586"/>
                <a:ext cx="33120" cy="590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DCF8B9C-02CF-F344-8373-CEE678FC4A5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266609" y="2795946"/>
                  <a:ext cx="5076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CEFCBA7-0947-014C-89F9-0202B3C7EFFA}"/>
                    </a:ext>
                  </a:extLst>
                </p14:cNvPr>
                <p14:cNvContentPartPr/>
                <p14:nvPr/>
              </p14:nvContentPartPr>
              <p14:xfrm>
                <a:off x="9323129" y="2534226"/>
                <a:ext cx="1096200" cy="622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CEFCBA7-0947-014C-89F9-0202B3C7EFF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314489" y="2525586"/>
                  <a:ext cx="1113840" cy="63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E063FF3-28C4-8E43-BA21-1CAA6A7F39EE}"/>
                    </a:ext>
                  </a:extLst>
                </p14:cNvPr>
                <p14:cNvContentPartPr/>
                <p14:nvPr/>
              </p14:nvContentPartPr>
              <p14:xfrm>
                <a:off x="9320969" y="3289506"/>
                <a:ext cx="1092240" cy="175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E063FF3-28C4-8E43-BA21-1CAA6A7F39E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311969" y="3280866"/>
                  <a:ext cx="11098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7285256-5B0F-C345-B125-CDC2FB88735B}"/>
                    </a:ext>
                  </a:extLst>
                </p14:cNvPr>
                <p14:cNvContentPartPr/>
                <p14:nvPr/>
              </p14:nvContentPartPr>
              <p14:xfrm>
                <a:off x="10190369" y="3676866"/>
                <a:ext cx="34200" cy="717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7285256-5B0F-C345-B125-CDC2FB88735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181729" y="3667866"/>
                  <a:ext cx="5184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9B27FB0-716E-F84A-8DBD-6803ACBE2AA6}"/>
                    </a:ext>
                  </a:extLst>
                </p14:cNvPr>
                <p14:cNvContentPartPr/>
                <p14:nvPr/>
              </p14:nvContentPartPr>
              <p14:xfrm>
                <a:off x="10214849" y="3349266"/>
                <a:ext cx="1394280" cy="754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9B27FB0-716E-F84A-8DBD-6803ACBE2AA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205849" y="3340626"/>
                  <a:ext cx="1411920" cy="77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F01A1C5-5C9F-D144-8976-F5FEA5C83F1B}"/>
                    </a:ext>
                  </a:extLst>
                </p14:cNvPr>
                <p14:cNvContentPartPr/>
                <p14:nvPr/>
              </p14:nvContentPartPr>
              <p14:xfrm>
                <a:off x="10278929" y="4089426"/>
                <a:ext cx="1333800" cy="342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F01A1C5-5C9F-D144-8976-F5FEA5C83F1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270289" y="4080426"/>
                  <a:ext cx="13514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6B55788-6624-A846-9579-17AA0BC2E5A8}"/>
                    </a:ext>
                  </a:extLst>
                </p14:cNvPr>
                <p14:cNvContentPartPr/>
                <p14:nvPr/>
              </p14:nvContentPartPr>
              <p14:xfrm>
                <a:off x="9608249" y="3124266"/>
                <a:ext cx="4680" cy="203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6B55788-6624-A846-9579-17AA0BC2E5A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599249" y="3115626"/>
                  <a:ext cx="223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633582E-BA56-0A43-89D0-1AC4F4F5F3D5}"/>
                    </a:ext>
                  </a:extLst>
                </p14:cNvPr>
                <p14:cNvContentPartPr/>
                <p14:nvPr/>
              </p14:nvContentPartPr>
              <p14:xfrm>
                <a:off x="9620489" y="2951106"/>
                <a:ext cx="596160" cy="295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633582E-BA56-0A43-89D0-1AC4F4F5F3D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611849" y="2942466"/>
                  <a:ext cx="6138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7A1C4B0-95D5-C047-BA56-AABC3E5D5CF0}"/>
                    </a:ext>
                  </a:extLst>
                </p14:cNvPr>
                <p14:cNvContentPartPr/>
                <p14:nvPr/>
              </p14:nvContentPartPr>
              <p14:xfrm>
                <a:off x="9889409" y="3169266"/>
                <a:ext cx="42480" cy="52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7A1C4B0-95D5-C047-BA56-AABC3E5D5CF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880409" y="3160626"/>
                  <a:ext cx="601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2D7DD38-D38E-CD40-9DB4-5548E5D84431}"/>
                    </a:ext>
                  </a:extLst>
                </p14:cNvPr>
                <p14:cNvContentPartPr/>
                <p14:nvPr/>
              </p14:nvContentPartPr>
              <p14:xfrm>
                <a:off x="9924329" y="3117066"/>
                <a:ext cx="360" cy="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2D7DD38-D38E-CD40-9DB4-5548E5D8443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915689" y="31080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91FC6B0-0B0B-E648-9F7C-52D2F022BEBE}"/>
                    </a:ext>
                  </a:extLst>
                </p14:cNvPr>
                <p14:cNvContentPartPr/>
                <p14:nvPr/>
              </p14:nvContentPartPr>
              <p14:xfrm>
                <a:off x="9988409" y="3146946"/>
                <a:ext cx="29880" cy="4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91FC6B0-0B0B-E648-9F7C-52D2F022BEB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979409" y="3138306"/>
                  <a:ext cx="475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6AF4008-AC33-D44E-A536-754A6D6C06F6}"/>
                    </a:ext>
                  </a:extLst>
                </p14:cNvPr>
                <p14:cNvContentPartPr/>
                <p14:nvPr/>
              </p14:nvContentPartPr>
              <p14:xfrm>
                <a:off x="9993089" y="3172866"/>
                <a:ext cx="21600" cy="10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6AF4008-AC33-D44E-A536-754A6D6C06F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984449" y="3164226"/>
                  <a:ext cx="39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674AAAC-74CB-D74A-BDA2-3DD1627886A2}"/>
                    </a:ext>
                  </a:extLst>
                </p14:cNvPr>
                <p14:cNvContentPartPr/>
                <p14:nvPr/>
              </p14:nvContentPartPr>
              <p14:xfrm>
                <a:off x="10027289" y="3118146"/>
                <a:ext cx="47520" cy="56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674AAAC-74CB-D74A-BDA2-3DD1627886A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018649" y="3109146"/>
                  <a:ext cx="651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8FE7039-D2F8-E941-B977-F46EE010563D}"/>
                    </a:ext>
                  </a:extLst>
                </p14:cNvPr>
                <p14:cNvContentPartPr/>
                <p14:nvPr/>
              </p14:nvContentPartPr>
              <p14:xfrm>
                <a:off x="10695809" y="4101666"/>
                <a:ext cx="28080" cy="210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8FE7039-D2F8-E941-B977-F46EE010563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687169" y="4092666"/>
                  <a:ext cx="457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2F43635-FAB6-904E-8431-33738AE216D9}"/>
                    </a:ext>
                  </a:extLst>
                </p14:cNvPr>
                <p14:cNvContentPartPr/>
                <p14:nvPr/>
              </p14:nvContentPartPr>
              <p14:xfrm>
                <a:off x="10730729" y="3863346"/>
                <a:ext cx="552240" cy="212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2F43635-FAB6-904E-8431-33738AE216D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721729" y="3854706"/>
                  <a:ext cx="5698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BBA2F73-8380-AE4F-867E-36F9E701C620}"/>
                    </a:ext>
                  </a:extLst>
                </p14:cNvPr>
                <p14:cNvContentPartPr/>
                <p14:nvPr/>
              </p14:nvContentPartPr>
              <p14:xfrm>
                <a:off x="10871849" y="4149906"/>
                <a:ext cx="31320" cy="500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BBA2F73-8380-AE4F-867E-36F9E701C62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863209" y="4140906"/>
                  <a:ext cx="489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2E3B807-1CD8-F140-9644-213F68078117}"/>
                    </a:ext>
                  </a:extLst>
                </p14:cNvPr>
                <p14:cNvContentPartPr/>
                <p14:nvPr/>
              </p14:nvContentPartPr>
              <p14:xfrm>
                <a:off x="10861049" y="4087266"/>
                <a:ext cx="3600" cy="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2E3B807-1CD8-F140-9644-213F6807811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852409" y="4078626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D809757-7F43-5F43-B5AC-5776D98E5AB8}"/>
                    </a:ext>
                  </a:extLst>
                </p14:cNvPr>
                <p14:cNvContentPartPr/>
                <p14:nvPr/>
              </p14:nvContentPartPr>
              <p14:xfrm>
                <a:off x="10920449" y="4093026"/>
                <a:ext cx="32760" cy="16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D809757-7F43-5F43-B5AC-5776D98E5AB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911809" y="4084386"/>
                  <a:ext cx="504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67BE93C-A521-8244-B975-EA00644B45DE}"/>
                    </a:ext>
                  </a:extLst>
                </p14:cNvPr>
                <p14:cNvContentPartPr/>
                <p14:nvPr/>
              </p14:nvContentPartPr>
              <p14:xfrm>
                <a:off x="10936649" y="4122546"/>
                <a:ext cx="24840" cy="100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67BE93C-A521-8244-B975-EA00644B45D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928009" y="4113546"/>
                  <a:ext cx="424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6CDE1FC-B1EF-D442-9504-1F639AC2717E}"/>
                    </a:ext>
                  </a:extLst>
                </p14:cNvPr>
                <p14:cNvContentPartPr/>
                <p14:nvPr/>
              </p14:nvContentPartPr>
              <p14:xfrm>
                <a:off x="10997849" y="4048386"/>
                <a:ext cx="74520" cy="68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6CDE1FC-B1EF-D442-9504-1F639AC2717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989209" y="4039386"/>
                  <a:ext cx="921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EC1DFCC-AE73-2649-8BCA-80515B4FDEF8}"/>
                    </a:ext>
                  </a:extLst>
                </p14:cNvPr>
                <p14:cNvContentPartPr/>
                <p14:nvPr/>
              </p14:nvContentPartPr>
              <p14:xfrm>
                <a:off x="9254009" y="3314706"/>
                <a:ext cx="71640" cy="908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EC1DFCC-AE73-2649-8BCA-80515B4FDEF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245009" y="3305706"/>
                  <a:ext cx="89280" cy="9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9A69A25-E473-C94D-8CB8-77346B80B334}"/>
                    </a:ext>
                  </a:extLst>
                </p14:cNvPr>
                <p14:cNvContentPartPr/>
                <p14:nvPr/>
              </p14:nvContentPartPr>
              <p14:xfrm>
                <a:off x="9190289" y="4616466"/>
                <a:ext cx="32040" cy="121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9A69A25-E473-C94D-8CB8-77346B80B33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181649" y="4607826"/>
                  <a:ext cx="496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A10BF7A-529F-B74D-9F5C-DC7E68195BF2}"/>
                    </a:ext>
                  </a:extLst>
                </p14:cNvPr>
                <p14:cNvContentPartPr/>
                <p14:nvPr/>
              </p14:nvContentPartPr>
              <p14:xfrm>
                <a:off x="9195329" y="4556706"/>
                <a:ext cx="7200" cy="10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A10BF7A-529F-B74D-9F5C-DC7E68195BF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186329" y="4547706"/>
                  <a:ext cx="248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BF702C6-80F4-4B49-AEA5-46162C93A88F}"/>
                    </a:ext>
                  </a:extLst>
                </p14:cNvPr>
                <p14:cNvContentPartPr/>
                <p14:nvPr/>
              </p14:nvContentPartPr>
              <p14:xfrm>
                <a:off x="9308729" y="4573986"/>
                <a:ext cx="31320" cy="29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BF702C6-80F4-4B49-AEA5-46162C93A88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300089" y="4564986"/>
                  <a:ext cx="489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66F91BC-9A35-864A-8E2F-DB228D9E1D81}"/>
                    </a:ext>
                  </a:extLst>
                </p14:cNvPr>
                <p14:cNvContentPartPr/>
                <p14:nvPr/>
              </p14:nvContentPartPr>
              <p14:xfrm>
                <a:off x="9329969" y="4624386"/>
                <a:ext cx="30240" cy="234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66F91BC-9A35-864A-8E2F-DB228D9E1D8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321329" y="4615386"/>
                  <a:ext cx="478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FAE3F2E-88CA-AC43-AEEA-050335A8E73C}"/>
                    </a:ext>
                  </a:extLst>
                </p14:cNvPr>
                <p14:cNvContentPartPr/>
                <p14:nvPr/>
              </p14:nvContentPartPr>
              <p14:xfrm>
                <a:off x="9388289" y="4465266"/>
                <a:ext cx="88560" cy="131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FAE3F2E-88CA-AC43-AEEA-050335A8E73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379289" y="4456266"/>
                  <a:ext cx="1062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E75394D-4909-D04A-85FF-E932F63133BE}"/>
                    </a:ext>
                  </a:extLst>
                </p14:cNvPr>
                <p14:cNvContentPartPr/>
                <p14:nvPr/>
              </p14:nvContentPartPr>
              <p14:xfrm>
                <a:off x="9058529" y="4611066"/>
                <a:ext cx="135720" cy="378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E75394D-4909-D04A-85FF-E932F63133B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049889" y="4602426"/>
                  <a:ext cx="15336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F03C6E7-EED3-4D4B-8828-A3CA8B6E3A8D}"/>
                    </a:ext>
                  </a:extLst>
                </p14:cNvPr>
                <p14:cNvContentPartPr/>
                <p14:nvPr/>
              </p14:nvContentPartPr>
              <p14:xfrm>
                <a:off x="9045929" y="4078266"/>
                <a:ext cx="780840" cy="8964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F03C6E7-EED3-4D4B-8828-A3CA8B6E3A8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037289" y="4069626"/>
                  <a:ext cx="798480" cy="9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F42F59E-AE90-D848-961D-F43176F9E634}"/>
                    </a:ext>
                  </a:extLst>
                </p14:cNvPr>
                <p14:cNvContentPartPr/>
                <p14:nvPr/>
              </p14:nvContentPartPr>
              <p14:xfrm>
                <a:off x="9827849" y="4235586"/>
                <a:ext cx="1121400" cy="3834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F42F59E-AE90-D848-961D-F43176F9E63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819209" y="4226586"/>
                  <a:ext cx="1139040" cy="40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0243985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Lambda Function C++14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996B87A-6FD6-C844-BC09-43A1F1F7702B}"/>
              </a:ext>
            </a:extLst>
          </p:cNvPr>
          <p:cNvSpPr txBox="1">
            <a:spLocks/>
          </p:cNvSpPr>
          <p:nvPr/>
        </p:nvSpPr>
        <p:spPr>
          <a:xfrm>
            <a:off x="304721" y="1132016"/>
            <a:ext cx="11224133" cy="107984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274638" indent="-265113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1703" indent="-275852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1979" indent="-200276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0366" indent="-198387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8291" indent="-137926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79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944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08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235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noProof="1">
                <a:highlight>
                  <a:srgbClr val="CFCFCF"/>
                </a:highlight>
              </a:rPr>
              <a:t>template&lt;template-params&gt;</a:t>
            </a:r>
            <a:br>
              <a:rPr lang="en-GB" noProof="1">
                <a:highlight>
                  <a:srgbClr val="CFCFCF"/>
                </a:highlight>
              </a:rPr>
            </a:br>
            <a:r>
              <a:rPr lang="en-GB" noProof="1">
                <a:highlight>
                  <a:srgbClr val="CFCFCF"/>
                </a:highlight>
              </a:rPr>
              <a:t>ret </a:t>
            </a:r>
            <a:r>
              <a:rPr lang="en-GB" noProof="1">
                <a:solidFill>
                  <a:schemeClr val="accent6">
                    <a:lumMod val="75000"/>
                  </a:schemeClr>
                </a:solidFill>
                <a:highlight>
                  <a:srgbClr val="CFCFCF"/>
                </a:highlight>
              </a:rPr>
              <a:t>operator()(</a:t>
            </a:r>
            <a:r>
              <a:rPr lang="en-GB" noProof="1">
                <a:highlight>
                  <a:srgbClr val="CFCFCF"/>
                </a:highlight>
              </a:rPr>
              <a:t>params) </a:t>
            </a:r>
            <a:r>
              <a:rPr lang="en-GB" noProof="1">
                <a:solidFill>
                  <a:schemeClr val="accent6">
                    <a:lumMod val="75000"/>
                  </a:schemeClr>
                </a:solidFill>
                <a:highlight>
                  <a:srgbClr val="CFCFCF"/>
                </a:highlight>
              </a:rPr>
              <a:t>const</a:t>
            </a:r>
            <a:r>
              <a:rPr lang="en-GB" noProof="1">
                <a:highlight>
                  <a:srgbClr val="CFCFCF"/>
                </a:highlight>
              </a:rPr>
              <a:t> { body }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noProof="1"/>
              <a:t>pe lângă generic lambda function există și </a:t>
            </a:r>
            <a:r>
              <a:rPr lang="en-GB" noProof="1">
                <a:solidFill>
                  <a:schemeClr val="accent1">
                    <a:lumMod val="75000"/>
                  </a:schemeClr>
                </a:solidFill>
              </a:rPr>
              <a:t>variadic lambda function </a:t>
            </a:r>
            <a:r>
              <a:rPr lang="en-GB" noProof="1"/>
              <a:t>similar cu variadic template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C46F0A-8C59-204F-96BA-1118204A4C93}"/>
              </a:ext>
            </a:extLst>
          </p:cNvPr>
          <p:cNvSpPr txBox="1"/>
          <p:nvPr/>
        </p:nvSpPr>
        <p:spPr>
          <a:xfrm>
            <a:off x="304721" y="6287547"/>
            <a:ext cx="28857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bg2">
                    <a:lumMod val="50000"/>
                  </a:schemeClr>
                </a:solidFill>
              </a:rPr>
              <a:t>https://en.cppreference.com/w/cpp/language/lambda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4B1DDBC8-67AB-D34B-83DC-C847B199A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8"/>
          <a:stretch/>
        </p:blipFill>
        <p:spPr>
          <a:xfrm>
            <a:off x="630194" y="2675753"/>
            <a:ext cx="6028509" cy="1333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77F111-8C16-4441-8EB7-D97C7E1EA5B9}"/>
                  </a:ext>
                </a:extLst>
              </p14:cNvPr>
              <p14:cNvContentPartPr/>
              <p14:nvPr/>
            </p14:nvContentPartPr>
            <p14:xfrm>
              <a:off x="2938529" y="3537906"/>
              <a:ext cx="359640" cy="17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77F111-8C16-4441-8EB7-D97C7E1EA5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29529" y="3528906"/>
                <a:ext cx="37728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E3DC92D7-1E9A-334A-95E3-06225C5AC61E}"/>
              </a:ext>
            </a:extLst>
          </p:cNvPr>
          <p:cNvGrpSpPr/>
          <p:nvPr/>
        </p:nvGrpSpPr>
        <p:grpSpPr>
          <a:xfrm>
            <a:off x="951329" y="3311466"/>
            <a:ext cx="412920" cy="246600"/>
            <a:chOff x="951329" y="3311466"/>
            <a:chExt cx="412920" cy="24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8E2BFC2-B640-A645-A94D-45374B218027}"/>
                    </a:ext>
                  </a:extLst>
                </p14:cNvPr>
                <p14:cNvContentPartPr/>
                <p14:nvPr/>
              </p14:nvContentPartPr>
              <p14:xfrm>
                <a:off x="951329" y="3373386"/>
                <a:ext cx="13320" cy="184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8E2BFC2-B640-A645-A94D-45374B21802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42689" y="3364386"/>
                  <a:ext cx="309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0232AD0-C16C-F545-862B-D4AC4BB82A22}"/>
                    </a:ext>
                  </a:extLst>
                </p14:cNvPr>
                <p14:cNvContentPartPr/>
                <p14:nvPr/>
              </p14:nvContentPartPr>
              <p14:xfrm>
                <a:off x="971489" y="3311466"/>
                <a:ext cx="392760" cy="117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0232AD0-C16C-F545-862B-D4AC4BB82A2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2849" y="3302826"/>
                  <a:ext cx="41040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3681EEB-6DF0-D34B-B95D-875511148C74}"/>
              </a:ext>
            </a:extLst>
          </p:cNvPr>
          <p:cNvGrpSpPr/>
          <p:nvPr/>
        </p:nvGrpSpPr>
        <p:grpSpPr>
          <a:xfrm>
            <a:off x="2986409" y="2863626"/>
            <a:ext cx="352080" cy="400680"/>
            <a:chOff x="2986409" y="2863626"/>
            <a:chExt cx="352080" cy="40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D7EEF6A-11EB-934F-A8FF-C60BF8555BD2}"/>
                    </a:ext>
                  </a:extLst>
                </p14:cNvPr>
                <p14:cNvContentPartPr/>
                <p14:nvPr/>
              </p14:nvContentPartPr>
              <p14:xfrm>
                <a:off x="3031769" y="3121386"/>
                <a:ext cx="57960" cy="142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D7EEF6A-11EB-934F-A8FF-C60BF8555BD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22769" y="3112746"/>
                  <a:ext cx="7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3A61498-4570-544C-A82E-272F26579C26}"/>
                    </a:ext>
                  </a:extLst>
                </p14:cNvPr>
                <p14:cNvContentPartPr/>
                <p14:nvPr/>
              </p14:nvContentPartPr>
              <p14:xfrm>
                <a:off x="2986409" y="2863626"/>
                <a:ext cx="352080" cy="345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3A61498-4570-544C-A82E-272F26579C2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77409" y="2854986"/>
                  <a:ext cx="369720" cy="36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3ECEE6B-A00F-4949-A983-86476E2B4168}"/>
                  </a:ext>
                </a:extLst>
              </p14:cNvPr>
              <p14:cNvContentPartPr/>
              <p14:nvPr/>
            </p14:nvContentPartPr>
            <p14:xfrm>
              <a:off x="2898209" y="3943266"/>
              <a:ext cx="150840" cy="282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3ECEE6B-A00F-4949-A983-86476E2B416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89569" y="3934626"/>
                <a:ext cx="168480" cy="30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8F0A6E27-DE92-5E4C-A62C-53C35A6F826F}"/>
              </a:ext>
            </a:extLst>
          </p:cNvPr>
          <p:cNvGrpSpPr/>
          <p:nvPr/>
        </p:nvGrpSpPr>
        <p:grpSpPr>
          <a:xfrm>
            <a:off x="4667609" y="3903306"/>
            <a:ext cx="452520" cy="276840"/>
            <a:chOff x="4667609" y="3903306"/>
            <a:chExt cx="452520" cy="27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2E4D4B3-DA82-C841-BAA1-D9C3157FF1D6}"/>
                    </a:ext>
                  </a:extLst>
                </p14:cNvPr>
                <p14:cNvContentPartPr/>
                <p14:nvPr/>
              </p14:nvContentPartPr>
              <p14:xfrm>
                <a:off x="4667609" y="3969546"/>
                <a:ext cx="77760" cy="145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2E4D4B3-DA82-C841-BAA1-D9C3157FF1D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58609" y="3960906"/>
                  <a:ext cx="954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A88EC20-C27A-C44E-BECF-66BB9254B50C}"/>
                    </a:ext>
                  </a:extLst>
                </p14:cNvPr>
                <p14:cNvContentPartPr/>
                <p14:nvPr/>
              </p14:nvContentPartPr>
              <p14:xfrm>
                <a:off x="4815569" y="4080066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A88EC20-C27A-C44E-BECF-66BB9254B50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806569" y="40710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7BF1392-1ADF-BD40-A4C0-3AA042BBCB21}"/>
                    </a:ext>
                  </a:extLst>
                </p14:cNvPr>
                <p14:cNvContentPartPr/>
                <p14:nvPr/>
              </p14:nvContentPartPr>
              <p14:xfrm>
                <a:off x="4917449" y="3903306"/>
                <a:ext cx="56160" cy="276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BF1392-1ADF-BD40-A4C0-3AA042BBCB2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908809" y="3894666"/>
                  <a:ext cx="738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4F98A19-A84A-4C4A-B8CB-DF373C695DD8}"/>
                    </a:ext>
                  </a:extLst>
                </p14:cNvPr>
                <p14:cNvContentPartPr/>
                <p14:nvPr/>
              </p14:nvContentPartPr>
              <p14:xfrm>
                <a:off x="4945529" y="4141266"/>
                <a:ext cx="174600" cy="38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4F98A19-A84A-4C4A-B8CB-DF373C695DD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936529" y="4132626"/>
                  <a:ext cx="192240" cy="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A13757F-5E99-3B48-A2F5-F4F1FA842B35}"/>
              </a:ext>
            </a:extLst>
          </p:cNvPr>
          <p:cNvGrpSpPr/>
          <p:nvPr/>
        </p:nvGrpSpPr>
        <p:grpSpPr>
          <a:xfrm>
            <a:off x="2876969" y="3355026"/>
            <a:ext cx="403560" cy="178560"/>
            <a:chOff x="2876969" y="3355026"/>
            <a:chExt cx="403560" cy="17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9DEAA1D-F745-4A44-8923-329F4C2B42E5}"/>
                    </a:ext>
                  </a:extLst>
                </p14:cNvPr>
                <p14:cNvContentPartPr/>
                <p14:nvPr/>
              </p14:nvContentPartPr>
              <p14:xfrm>
                <a:off x="2876969" y="3355026"/>
                <a:ext cx="35280" cy="178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9DEAA1D-F745-4A44-8923-329F4C2B42E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867969" y="3346386"/>
                  <a:ext cx="529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A7AB559-6BE8-C54E-8FC4-C098BC828287}"/>
                    </a:ext>
                  </a:extLst>
                </p14:cNvPr>
                <p14:cNvContentPartPr/>
                <p14:nvPr/>
              </p14:nvContentPartPr>
              <p14:xfrm>
                <a:off x="2901449" y="3361506"/>
                <a:ext cx="379080" cy="131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A7AB559-6BE8-C54E-8FC4-C098BC82828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892809" y="3352506"/>
                  <a:ext cx="39672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F347E24-B744-CB45-8B45-91E5EA55A27F}"/>
              </a:ext>
            </a:extLst>
          </p:cNvPr>
          <p:cNvGrpSpPr/>
          <p:nvPr/>
        </p:nvGrpSpPr>
        <p:grpSpPr>
          <a:xfrm>
            <a:off x="3292409" y="2794866"/>
            <a:ext cx="1359360" cy="639720"/>
            <a:chOff x="3292409" y="2794866"/>
            <a:chExt cx="1359360" cy="63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A9A097F-C0D7-334F-8712-D2784491B66C}"/>
                    </a:ext>
                  </a:extLst>
                </p14:cNvPr>
                <p14:cNvContentPartPr/>
                <p14:nvPr/>
              </p14:nvContentPartPr>
              <p14:xfrm>
                <a:off x="3371969" y="3064506"/>
                <a:ext cx="194760" cy="99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A9A097F-C0D7-334F-8712-D2784491B66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362969" y="3055506"/>
                  <a:ext cx="2124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099E2F5-CB83-6846-B9B6-6C556321C976}"/>
                    </a:ext>
                  </a:extLst>
                </p14:cNvPr>
                <p14:cNvContentPartPr/>
                <p14:nvPr/>
              </p14:nvContentPartPr>
              <p14:xfrm>
                <a:off x="3564569" y="3003306"/>
                <a:ext cx="104040" cy="176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099E2F5-CB83-6846-B9B6-6C556321C97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555569" y="2994306"/>
                  <a:ext cx="1216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FA57E4F-FC2E-5F43-BFF7-BC4B84EBF9C3}"/>
                    </a:ext>
                  </a:extLst>
                </p14:cNvPr>
                <p14:cNvContentPartPr/>
                <p14:nvPr/>
              </p14:nvContentPartPr>
              <p14:xfrm>
                <a:off x="3617489" y="3092946"/>
                <a:ext cx="87120" cy="52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FA57E4F-FC2E-5F43-BFF7-BC4B84EBF9C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608489" y="3084306"/>
                  <a:ext cx="1047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FE29D23-83C5-CE44-A9D5-A1BCFC070B8A}"/>
                    </a:ext>
                  </a:extLst>
                </p14:cNvPr>
                <p14:cNvContentPartPr/>
                <p14:nvPr/>
              </p14:nvContentPartPr>
              <p14:xfrm>
                <a:off x="3709289" y="3037146"/>
                <a:ext cx="126000" cy="138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FE29D23-83C5-CE44-A9D5-A1BCFC070B8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700649" y="3028506"/>
                  <a:ext cx="1436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4955C68-9693-B94A-B0CF-45906B404617}"/>
                    </a:ext>
                  </a:extLst>
                </p14:cNvPr>
                <p14:cNvContentPartPr/>
                <p14:nvPr/>
              </p14:nvContentPartPr>
              <p14:xfrm>
                <a:off x="3962369" y="3128226"/>
                <a:ext cx="3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4955C68-9693-B94A-B0CF-45906B40461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953729" y="31192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449A09E-EEE7-9542-B128-94687B0FAB21}"/>
                    </a:ext>
                  </a:extLst>
                </p14:cNvPr>
                <p14:cNvContentPartPr/>
                <p14:nvPr/>
              </p14:nvContentPartPr>
              <p14:xfrm>
                <a:off x="4004489" y="3124626"/>
                <a:ext cx="360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449A09E-EEE7-9542-B128-94687B0FAB2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995489" y="3115986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CB426FA-777C-D34A-BFE3-FEE51033F3B6}"/>
                    </a:ext>
                  </a:extLst>
                </p14:cNvPr>
                <p14:cNvContentPartPr/>
                <p14:nvPr/>
              </p14:nvContentPartPr>
              <p14:xfrm>
                <a:off x="4058489" y="3113466"/>
                <a:ext cx="3600" cy="3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CB426FA-777C-D34A-BFE3-FEE51033F3B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049489" y="3104826"/>
                  <a:ext cx="212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8FAA488-2F30-1640-8C71-3D5EF03E6DA4}"/>
                    </a:ext>
                  </a:extLst>
                </p14:cNvPr>
                <p14:cNvContentPartPr/>
                <p14:nvPr/>
              </p14:nvContentPartPr>
              <p14:xfrm>
                <a:off x="4169009" y="3031746"/>
                <a:ext cx="106200" cy="69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8FAA488-2F30-1640-8C71-3D5EF03E6DA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60369" y="3022746"/>
                  <a:ext cx="1238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CF3914E-7C8D-1943-BAA9-94C8D0A412D0}"/>
                    </a:ext>
                  </a:extLst>
                </p14:cNvPr>
                <p14:cNvContentPartPr/>
                <p14:nvPr/>
              </p14:nvContentPartPr>
              <p14:xfrm>
                <a:off x="4311929" y="2998986"/>
                <a:ext cx="56880" cy="95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CF3914E-7C8D-1943-BAA9-94C8D0A412D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02929" y="2989986"/>
                  <a:ext cx="745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219EF0E-8325-7442-B106-D33128BB0011}"/>
                    </a:ext>
                  </a:extLst>
                </p14:cNvPr>
                <p14:cNvContentPartPr/>
                <p14:nvPr/>
              </p14:nvContentPartPr>
              <p14:xfrm>
                <a:off x="4505249" y="2794866"/>
                <a:ext cx="146520" cy="433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219EF0E-8325-7442-B106-D33128BB001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96249" y="2785866"/>
                  <a:ext cx="16416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7192705-73D2-0E4F-860A-8EA32ECA095E}"/>
                    </a:ext>
                  </a:extLst>
                </p14:cNvPr>
                <p14:cNvContentPartPr/>
                <p14:nvPr/>
              </p14:nvContentPartPr>
              <p14:xfrm>
                <a:off x="3292409" y="2993586"/>
                <a:ext cx="76320" cy="441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7192705-73D2-0E4F-860A-8EA32ECA095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83409" y="2984586"/>
                  <a:ext cx="93960" cy="45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E94534D-C71A-AC4A-8397-5C4D84CDFE5B}"/>
                  </a:ext>
                </a:extLst>
              </p14:cNvPr>
              <p14:cNvContentPartPr/>
              <p14:nvPr/>
            </p14:nvContentPartPr>
            <p14:xfrm>
              <a:off x="4683809" y="4870626"/>
              <a:ext cx="360" cy="72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E94534D-C71A-AC4A-8397-5C4D84CDFE5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674809" y="4861626"/>
                <a:ext cx="18000" cy="2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1859FC66-620B-BC47-8856-FEF22C8B21DB}"/>
              </a:ext>
            </a:extLst>
          </p:cNvPr>
          <p:cNvGrpSpPr/>
          <p:nvPr/>
        </p:nvGrpSpPr>
        <p:grpSpPr>
          <a:xfrm>
            <a:off x="3522449" y="4980066"/>
            <a:ext cx="1356120" cy="473760"/>
            <a:chOff x="3522449" y="4980066"/>
            <a:chExt cx="1356120" cy="47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8C13920-174A-4846-8033-AC56CEC1ABA4}"/>
                    </a:ext>
                  </a:extLst>
                </p14:cNvPr>
                <p14:cNvContentPartPr/>
                <p14:nvPr/>
              </p14:nvContentPartPr>
              <p14:xfrm>
                <a:off x="3522449" y="5094186"/>
                <a:ext cx="283320" cy="359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8C13920-174A-4846-8033-AC56CEC1ABA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13449" y="5085186"/>
                  <a:ext cx="30096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56D945E-78C2-9849-9241-4B54B1091E02}"/>
                    </a:ext>
                  </a:extLst>
                </p14:cNvPr>
                <p14:cNvContentPartPr/>
                <p14:nvPr/>
              </p14:nvContentPartPr>
              <p14:xfrm>
                <a:off x="3766529" y="5093466"/>
                <a:ext cx="208800" cy="179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56D945E-78C2-9849-9241-4B54B1091E0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57529" y="5084466"/>
                  <a:ext cx="2264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93D8D80-6985-EE48-8EAA-291BE46DC0EA}"/>
                    </a:ext>
                  </a:extLst>
                </p14:cNvPr>
                <p14:cNvContentPartPr/>
                <p14:nvPr/>
              </p14:nvContentPartPr>
              <p14:xfrm>
                <a:off x="4088009" y="4980066"/>
                <a:ext cx="588240" cy="268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93D8D80-6985-EE48-8EAA-291BE46DC0E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79369" y="4971066"/>
                  <a:ext cx="6058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DEC525E-4E78-4A49-80E0-E2726B832B2F}"/>
                    </a:ext>
                  </a:extLst>
                </p14:cNvPr>
                <p14:cNvContentPartPr/>
                <p14:nvPr/>
              </p14:nvContentPartPr>
              <p14:xfrm>
                <a:off x="4737809" y="5010306"/>
                <a:ext cx="140760" cy="164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DEC525E-4E78-4A49-80E0-E2726B832B2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28809" y="5001306"/>
                  <a:ext cx="1584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11823C6-F7C0-D846-A1F0-971C888C3541}"/>
              </a:ext>
            </a:extLst>
          </p:cNvPr>
          <p:cNvGrpSpPr/>
          <p:nvPr/>
        </p:nvGrpSpPr>
        <p:grpSpPr>
          <a:xfrm>
            <a:off x="5130929" y="4715106"/>
            <a:ext cx="1134360" cy="775440"/>
            <a:chOff x="5130929" y="4715106"/>
            <a:chExt cx="1134360" cy="77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8FA783C-2398-2B4E-AB01-A9AD00E2E2F3}"/>
                    </a:ext>
                  </a:extLst>
                </p14:cNvPr>
                <p14:cNvContentPartPr/>
                <p14:nvPr/>
              </p14:nvContentPartPr>
              <p14:xfrm>
                <a:off x="5130929" y="4715106"/>
                <a:ext cx="92520" cy="756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8FA783C-2398-2B4E-AB01-A9AD00E2E2F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21929" y="4706106"/>
                  <a:ext cx="110160" cy="77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28D8C1E-2299-964A-8048-2E9DAB0699C5}"/>
                    </a:ext>
                  </a:extLst>
                </p14:cNvPr>
                <p14:cNvContentPartPr/>
                <p14:nvPr/>
              </p14:nvContentPartPr>
              <p14:xfrm>
                <a:off x="5381849" y="4878906"/>
                <a:ext cx="72360" cy="611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28D8C1E-2299-964A-8048-2E9DAB0699C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73209" y="4869906"/>
                  <a:ext cx="9000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4881C93-0551-5047-9816-E3DC806F0AAB}"/>
                    </a:ext>
                  </a:extLst>
                </p14:cNvPr>
                <p14:cNvContentPartPr/>
                <p14:nvPr/>
              </p14:nvContentPartPr>
              <p14:xfrm>
                <a:off x="5562929" y="4987626"/>
                <a:ext cx="58680" cy="286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4881C93-0551-5047-9816-E3DC806F0AA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54289" y="4978626"/>
                  <a:ext cx="763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7430562-2B38-C240-8107-93118075368C}"/>
                    </a:ext>
                  </a:extLst>
                </p14:cNvPr>
                <p14:cNvContentPartPr/>
                <p14:nvPr/>
              </p14:nvContentPartPr>
              <p14:xfrm>
                <a:off x="5704049" y="5216226"/>
                <a:ext cx="78480" cy="112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7430562-2B38-C240-8107-93118075368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95409" y="5207586"/>
                  <a:ext cx="961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53685DA-98EE-5C49-9700-0CA66AFE0F9F}"/>
                    </a:ext>
                  </a:extLst>
                </p14:cNvPr>
                <p14:cNvContentPartPr/>
                <p14:nvPr/>
              </p14:nvContentPartPr>
              <p14:xfrm>
                <a:off x="5931929" y="4971786"/>
                <a:ext cx="152640" cy="261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53685DA-98EE-5C49-9700-0CA66AFE0F9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23289" y="4963146"/>
                  <a:ext cx="1702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773B1AC-3AFC-314E-BB01-1A42A13D9ABA}"/>
                    </a:ext>
                  </a:extLst>
                </p14:cNvPr>
                <p14:cNvContentPartPr/>
                <p14:nvPr/>
              </p14:nvContentPartPr>
              <p14:xfrm>
                <a:off x="6115889" y="5197866"/>
                <a:ext cx="360" cy="3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773B1AC-3AFC-314E-BB01-1A42A13D9AB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106889" y="5189226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124D996-8AD4-7943-A701-A6D8B2371923}"/>
                    </a:ext>
                  </a:extLst>
                </p14:cNvPr>
                <p14:cNvContentPartPr/>
                <p14:nvPr/>
              </p14:nvContentPartPr>
              <p14:xfrm>
                <a:off x="6205889" y="4929306"/>
                <a:ext cx="59400" cy="320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124D996-8AD4-7943-A701-A6D8B237192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197249" y="4920666"/>
                  <a:ext cx="77040" cy="33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409175F-2246-E44D-83FB-99A10139A5AA}"/>
                  </a:ext>
                </a:extLst>
              </p14:cNvPr>
              <p14:cNvContentPartPr/>
              <p14:nvPr/>
            </p14:nvContentPartPr>
            <p14:xfrm>
              <a:off x="6475889" y="5202906"/>
              <a:ext cx="70200" cy="2098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409175F-2246-E44D-83FB-99A10139A5AA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467249" y="5193906"/>
                <a:ext cx="87840" cy="22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C99D36FB-4143-7646-B388-B4E356BB4F28}"/>
              </a:ext>
            </a:extLst>
          </p:cNvPr>
          <p:cNvGrpSpPr/>
          <p:nvPr/>
        </p:nvGrpSpPr>
        <p:grpSpPr>
          <a:xfrm>
            <a:off x="6879089" y="4581186"/>
            <a:ext cx="766440" cy="1217160"/>
            <a:chOff x="6879089" y="4581186"/>
            <a:chExt cx="766440" cy="121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6D4C456-C9DB-C34A-88CE-4DA642B5A7A9}"/>
                    </a:ext>
                  </a:extLst>
                </p14:cNvPr>
                <p14:cNvContentPartPr/>
                <p14:nvPr/>
              </p14:nvContentPartPr>
              <p14:xfrm>
                <a:off x="6892769" y="4985826"/>
                <a:ext cx="3600" cy="8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6D4C456-C9DB-C34A-88CE-4DA642B5A7A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84129" y="4977186"/>
                  <a:ext cx="212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7A93D28-9D86-7A44-B765-B22EC72BF034}"/>
                    </a:ext>
                  </a:extLst>
                </p14:cNvPr>
                <p14:cNvContentPartPr/>
                <p14:nvPr/>
              </p14:nvContentPartPr>
              <p14:xfrm>
                <a:off x="6879089" y="4949106"/>
                <a:ext cx="188640" cy="216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7A93D28-9D86-7A44-B765-B22EC72BF03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70449" y="4940106"/>
                  <a:ext cx="2062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58DA5DE-C581-4147-8B98-95F826421BF5}"/>
                    </a:ext>
                  </a:extLst>
                </p14:cNvPr>
                <p14:cNvContentPartPr/>
                <p14:nvPr/>
              </p14:nvContentPartPr>
              <p14:xfrm>
                <a:off x="7091489" y="4859466"/>
                <a:ext cx="230040" cy="567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58DA5DE-C581-4147-8B98-95F826421BF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082489" y="4850466"/>
                  <a:ext cx="24768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24286E2-2AB2-0341-86A5-8845ABD7144C}"/>
                    </a:ext>
                  </a:extLst>
                </p14:cNvPr>
                <p14:cNvContentPartPr/>
                <p14:nvPr/>
              </p14:nvContentPartPr>
              <p14:xfrm>
                <a:off x="7297409" y="4581186"/>
                <a:ext cx="348120" cy="1217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24286E2-2AB2-0341-86A5-8845ABD7144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288769" y="4572186"/>
                  <a:ext cx="365760" cy="1234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7139147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740E-728F-4A7E-902B-1A41A8EB28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1"/>
              <a:t>std::function</a:t>
            </a:r>
            <a:endParaRPr lang="ro-RO" noProof="1"/>
          </a:p>
        </p:txBody>
      </p:sp>
    </p:spTree>
    <p:extLst>
      <p:ext uri="{BB962C8B-B14F-4D97-AF65-F5344CB8AC3E}">
        <p14:creationId xmlns:p14="http://schemas.microsoft.com/office/powerpoint/2010/main" val="125758435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std::function C++11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996B87A-6FD6-C844-BC09-43A1F1F7702B}"/>
              </a:ext>
            </a:extLst>
          </p:cNvPr>
          <p:cNvSpPr txBox="1">
            <a:spLocks/>
          </p:cNvSpPr>
          <p:nvPr/>
        </p:nvSpPr>
        <p:spPr>
          <a:xfrm>
            <a:off x="304721" y="1132015"/>
            <a:ext cx="11224133" cy="3192849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274638" indent="-265113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1703" indent="-275852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1979" indent="-200276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0366" indent="-198387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8291" indent="-137926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79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944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08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235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noProof="1"/>
              <a:t>este un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polymorphic function wrapper </a:t>
            </a:r>
            <a:r>
              <a:rPr lang="en-GB" noProof="1"/>
              <a:t>capabil să copieze, stocheze și invoce un </a:t>
            </a:r>
            <a:r>
              <a:rPr lang="en-GB" noProof="1">
                <a:solidFill>
                  <a:schemeClr val="accent1">
                    <a:lumMod val="75000"/>
                  </a:schemeClr>
                </a:solidFill>
              </a:rPr>
              <a:t>Callable target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noProof="1"/>
              <a:t>un </a:t>
            </a:r>
            <a:r>
              <a:rPr lang="en-GB" noProof="1">
                <a:solidFill>
                  <a:schemeClr val="accent6">
                    <a:lumMod val="75000"/>
                  </a:schemeClr>
                </a:solidFill>
              </a:rPr>
              <a:t>target</a:t>
            </a:r>
            <a:r>
              <a:rPr lang="en-GB" noProof="1"/>
              <a:t> poate fi unul din următoarele</a:t>
            </a:r>
            <a:r>
              <a:rPr lang="en-GB" noProof="1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743790" lvl="1" indent="-457200">
              <a:spcBef>
                <a:spcPts val="0"/>
              </a:spcBef>
              <a:buFont typeface="+mj-lt"/>
              <a:buAutoNum type="arabicPeriod"/>
            </a:pPr>
            <a:r>
              <a:rPr lang="en-GB" noProof="1">
                <a:solidFill>
                  <a:schemeClr val="accent1">
                    <a:lumMod val="75000"/>
                  </a:schemeClr>
                </a:solidFill>
              </a:rPr>
              <a:t>basic functions</a:t>
            </a:r>
          </a:p>
          <a:p>
            <a:pPr marL="743790" lvl="1" indent="-457200">
              <a:spcBef>
                <a:spcPts val="0"/>
              </a:spcBef>
              <a:buFont typeface="+mj-lt"/>
              <a:buAutoNum type="arabicPeriod"/>
            </a:pPr>
            <a:r>
              <a:rPr lang="en-GB" noProof="1">
                <a:solidFill>
                  <a:schemeClr val="accent1">
                    <a:lumMod val="75000"/>
                  </a:schemeClr>
                </a:solidFill>
              </a:rPr>
              <a:t>lambda functions</a:t>
            </a:r>
          </a:p>
          <a:p>
            <a:pPr marL="743790" lvl="1" indent="-457200">
              <a:spcBef>
                <a:spcPts val="0"/>
              </a:spcBef>
              <a:buFont typeface="+mj-lt"/>
              <a:buAutoNum type="arabicPeriod"/>
            </a:pPr>
            <a:r>
              <a:rPr lang="en-GB" noProof="1">
                <a:solidFill>
                  <a:schemeClr val="accent1">
                    <a:lumMod val="75000"/>
                  </a:schemeClr>
                </a:solidFill>
              </a:rPr>
              <a:t>bind expressions</a:t>
            </a:r>
          </a:p>
          <a:p>
            <a:pPr marL="743790" lvl="1" indent="-457200">
              <a:spcBef>
                <a:spcPts val="0"/>
              </a:spcBef>
              <a:buFont typeface="+mj-lt"/>
              <a:buAutoNum type="arabicPeriod"/>
            </a:pPr>
            <a:r>
              <a:rPr lang="en-GB" noProof="1">
                <a:solidFill>
                  <a:schemeClr val="accent1">
                    <a:lumMod val="75000"/>
                  </a:schemeClr>
                </a:solidFill>
              </a:rPr>
              <a:t>function object</a:t>
            </a:r>
          </a:p>
          <a:p>
            <a:pPr marL="743790" lvl="1" indent="-457200">
              <a:spcBef>
                <a:spcPts val="0"/>
              </a:spcBef>
              <a:buFont typeface="+mj-lt"/>
              <a:buAutoNum type="arabicPeriod"/>
            </a:pPr>
            <a:r>
              <a:rPr lang="en-GB" noProof="1">
                <a:solidFill>
                  <a:schemeClr val="accent1">
                    <a:lumMod val="75000"/>
                  </a:schemeClr>
                </a:solidFill>
              </a:rPr>
              <a:t>pointer to member function</a:t>
            </a:r>
          </a:p>
          <a:p>
            <a:pPr marL="743790" lvl="1" indent="-457200">
              <a:spcBef>
                <a:spcPts val="0"/>
              </a:spcBef>
              <a:buFont typeface="+mj-lt"/>
              <a:buAutoNum type="arabicPeriod"/>
            </a:pPr>
            <a:r>
              <a:rPr lang="en-GB" noProof="1">
                <a:solidFill>
                  <a:schemeClr val="accent1">
                    <a:lumMod val="75000"/>
                  </a:schemeClr>
                </a:solidFill>
              </a:rPr>
              <a:t>pointer to data member</a:t>
            </a:r>
          </a:p>
          <a:p>
            <a:pPr marL="743790" lvl="1" indent="-457200">
              <a:spcBef>
                <a:spcPts val="0"/>
              </a:spcBef>
              <a:buFont typeface="+mj-lt"/>
              <a:buAutoNum type="arabicPeriod"/>
            </a:pPr>
            <a:endParaRPr lang="en-GB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C46F0A-8C59-204F-96BA-1118204A4C93}"/>
              </a:ext>
            </a:extLst>
          </p:cNvPr>
          <p:cNvSpPr txBox="1"/>
          <p:nvPr/>
        </p:nvSpPr>
        <p:spPr>
          <a:xfrm>
            <a:off x="304721" y="6287547"/>
            <a:ext cx="3305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bg2">
                    <a:lumMod val="50000"/>
                  </a:schemeClr>
                </a:solidFill>
              </a:rPr>
              <a:t>https://en.cppreference.com/w/cpp/utility/functional/function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A727C07-BF14-504B-99AC-58C40A9ACA4F}"/>
              </a:ext>
            </a:extLst>
          </p:cNvPr>
          <p:cNvGrpSpPr/>
          <p:nvPr/>
        </p:nvGrpSpPr>
        <p:grpSpPr>
          <a:xfrm>
            <a:off x="271289" y="6266218"/>
            <a:ext cx="4583520" cy="334800"/>
            <a:chOff x="271289" y="6266218"/>
            <a:chExt cx="4583520" cy="33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BABFECA-B60D-634F-B9B0-F6091137E134}"/>
                    </a:ext>
                  </a:extLst>
                </p14:cNvPr>
                <p14:cNvContentPartPr/>
                <p14:nvPr/>
              </p14:nvContentPartPr>
              <p14:xfrm>
                <a:off x="271289" y="6266218"/>
                <a:ext cx="360" cy="3348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BABFECA-B60D-634F-B9B0-F6091137E1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2649" y="6257218"/>
                  <a:ext cx="18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CF1CD1B-5133-0F4F-8939-79FFAC65D362}"/>
                    </a:ext>
                  </a:extLst>
                </p14:cNvPr>
                <p14:cNvContentPartPr/>
                <p14:nvPr/>
              </p14:nvContentPartPr>
              <p14:xfrm>
                <a:off x="293249" y="6270178"/>
                <a:ext cx="4561560" cy="186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CF1CD1B-5133-0F4F-8939-79FFAC65D36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4609" y="6261538"/>
                  <a:ext cx="4579200" cy="20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8360F6-1D32-FF4E-A9CF-7CB1963BCAE1}"/>
              </a:ext>
            </a:extLst>
          </p:cNvPr>
          <p:cNvGrpSpPr/>
          <p:nvPr/>
        </p:nvGrpSpPr>
        <p:grpSpPr>
          <a:xfrm>
            <a:off x="3074969" y="2421418"/>
            <a:ext cx="961920" cy="280080"/>
            <a:chOff x="3074969" y="2421418"/>
            <a:chExt cx="961920" cy="28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4BF935A-8306-1547-95F7-98E4A226FB30}"/>
                    </a:ext>
                  </a:extLst>
                </p14:cNvPr>
                <p14:cNvContentPartPr/>
                <p14:nvPr/>
              </p14:nvContentPartPr>
              <p14:xfrm>
                <a:off x="3074969" y="2633098"/>
                <a:ext cx="57960" cy="68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4BF935A-8306-1547-95F7-98E4A226FB3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66329" y="2624098"/>
                  <a:ext cx="75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9246B2D-0EFA-EC43-9175-4573520FD056}"/>
                    </a:ext>
                  </a:extLst>
                </p14:cNvPr>
                <p14:cNvContentPartPr/>
                <p14:nvPr/>
              </p14:nvContentPartPr>
              <p14:xfrm>
                <a:off x="3210689" y="2569018"/>
                <a:ext cx="24120" cy="106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9246B2D-0EFA-EC43-9175-4573520FD05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01689" y="2560378"/>
                  <a:ext cx="417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8A52C51-1C66-0949-98A7-16702894A53F}"/>
                    </a:ext>
                  </a:extLst>
                </p14:cNvPr>
                <p14:cNvContentPartPr/>
                <p14:nvPr/>
              </p14:nvContentPartPr>
              <p14:xfrm>
                <a:off x="3190889" y="2611858"/>
                <a:ext cx="75960" cy="19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8A52C51-1C66-0949-98A7-16702894A53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81889" y="2603218"/>
                  <a:ext cx="936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105FF37-5E76-BA41-AA85-52F488530FF9}"/>
                    </a:ext>
                  </a:extLst>
                </p14:cNvPr>
                <p14:cNvContentPartPr/>
                <p14:nvPr/>
              </p14:nvContentPartPr>
              <p14:xfrm>
                <a:off x="3286289" y="2542738"/>
                <a:ext cx="32040" cy="109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105FF37-5E76-BA41-AA85-52F488530FF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77289" y="2533738"/>
                  <a:ext cx="496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0FDF637-7434-2C45-9D80-FBECAC9859EB}"/>
                    </a:ext>
                  </a:extLst>
                </p14:cNvPr>
                <p14:cNvContentPartPr/>
                <p14:nvPr/>
              </p14:nvContentPartPr>
              <p14:xfrm>
                <a:off x="3298169" y="2630938"/>
                <a:ext cx="33840" cy="34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0FDF637-7434-2C45-9D80-FBECAC9859E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89529" y="2622298"/>
                  <a:ext cx="514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45F9D8F-C865-DD47-A32D-955E6196F40B}"/>
                    </a:ext>
                  </a:extLst>
                </p14:cNvPr>
                <p14:cNvContentPartPr/>
                <p14:nvPr/>
              </p14:nvContentPartPr>
              <p14:xfrm>
                <a:off x="3380969" y="2589178"/>
                <a:ext cx="360" cy="3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45F9D8F-C865-DD47-A32D-955E6196F40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72329" y="2580178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9ECA959-9A18-154F-A6CE-B8F70D7B8EA5}"/>
                    </a:ext>
                  </a:extLst>
                </p14:cNvPr>
                <p14:cNvContentPartPr/>
                <p14:nvPr/>
              </p14:nvContentPartPr>
              <p14:xfrm>
                <a:off x="3397889" y="2677378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9ECA959-9A18-154F-A6CE-B8F70D7B8EA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88889" y="26683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0EE5B76-50ED-5248-A4B5-B5F7E856B854}"/>
                    </a:ext>
                  </a:extLst>
                </p14:cNvPr>
                <p14:cNvContentPartPr/>
                <p14:nvPr/>
              </p14:nvContentPartPr>
              <p14:xfrm>
                <a:off x="3437129" y="2580898"/>
                <a:ext cx="10800" cy="11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0EE5B76-50ED-5248-A4B5-B5F7E856B85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428489" y="2571898"/>
                  <a:ext cx="284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446DB23-4E2A-8C46-9E64-53FB4F584309}"/>
                    </a:ext>
                  </a:extLst>
                </p14:cNvPr>
                <p14:cNvContentPartPr/>
                <p14:nvPr/>
              </p14:nvContentPartPr>
              <p14:xfrm>
                <a:off x="3463409" y="2670898"/>
                <a:ext cx="360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446DB23-4E2A-8C46-9E64-53FB4F58430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54409" y="2662258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F205205-4EB9-CA4E-A4BC-C23563AB2949}"/>
                    </a:ext>
                  </a:extLst>
                </p14:cNvPr>
                <p14:cNvContentPartPr/>
                <p14:nvPr/>
              </p14:nvContentPartPr>
              <p14:xfrm>
                <a:off x="3534689" y="2489098"/>
                <a:ext cx="113400" cy="203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F205205-4EB9-CA4E-A4BC-C23563AB294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26049" y="2480098"/>
                  <a:ext cx="1310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415B682-E12F-EF44-B186-6D6A7A6665F5}"/>
                    </a:ext>
                  </a:extLst>
                </p14:cNvPr>
                <p14:cNvContentPartPr/>
                <p14:nvPr/>
              </p14:nvContentPartPr>
              <p14:xfrm>
                <a:off x="3656369" y="2635618"/>
                <a:ext cx="30960" cy="35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415B682-E12F-EF44-B186-6D6A7A6665F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47369" y="2626618"/>
                  <a:ext cx="486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01D294A-855A-B442-9962-3AF04DDE9582}"/>
                    </a:ext>
                  </a:extLst>
                </p14:cNvPr>
                <p14:cNvContentPartPr/>
                <p14:nvPr/>
              </p14:nvContentPartPr>
              <p14:xfrm>
                <a:off x="3677249" y="2578018"/>
                <a:ext cx="360" cy="7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01D294A-855A-B442-9962-3AF04DDE958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68609" y="2569378"/>
                  <a:ext cx="18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209472F-1E6E-EB47-8F24-8C94CE5B464F}"/>
                    </a:ext>
                  </a:extLst>
                </p14:cNvPr>
                <p14:cNvContentPartPr/>
                <p14:nvPr/>
              </p14:nvContentPartPr>
              <p14:xfrm>
                <a:off x="3712529" y="2590618"/>
                <a:ext cx="106560" cy="51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209472F-1E6E-EB47-8F24-8C94CE5B464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03889" y="2581618"/>
                  <a:ext cx="1242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A34D097-7AF3-FA4D-BC6E-8F0A6D87401C}"/>
                    </a:ext>
                  </a:extLst>
                </p14:cNvPr>
                <p14:cNvContentPartPr/>
                <p14:nvPr/>
              </p14:nvContentPartPr>
              <p14:xfrm>
                <a:off x="3868409" y="2421418"/>
                <a:ext cx="168480" cy="241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A34D097-7AF3-FA4D-BC6E-8F0A6D87401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59769" y="2412778"/>
                  <a:ext cx="186120" cy="25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9EEF8C7-712C-2146-B6D2-2326CF0FFD57}"/>
                  </a:ext>
                </a:extLst>
              </p14:cNvPr>
              <p14:cNvContentPartPr/>
              <p14:nvPr/>
            </p14:nvContentPartPr>
            <p14:xfrm>
              <a:off x="4224449" y="2476858"/>
              <a:ext cx="62280" cy="252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9EEF8C7-712C-2146-B6D2-2326CF0FFD5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15809" y="2467858"/>
                <a:ext cx="79920" cy="26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4D0EF194-DA9A-D64D-B70F-FA3CE4CCF8D1}"/>
              </a:ext>
            </a:extLst>
          </p:cNvPr>
          <p:cNvGrpSpPr/>
          <p:nvPr/>
        </p:nvGrpSpPr>
        <p:grpSpPr>
          <a:xfrm>
            <a:off x="4443689" y="2423218"/>
            <a:ext cx="535320" cy="352800"/>
            <a:chOff x="4443689" y="2423218"/>
            <a:chExt cx="535320" cy="35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9D3A9AA-FECE-854F-8025-8C5D4C2203CB}"/>
                    </a:ext>
                  </a:extLst>
                </p14:cNvPr>
                <p14:cNvContentPartPr/>
                <p14:nvPr/>
              </p14:nvContentPartPr>
              <p14:xfrm>
                <a:off x="4443689" y="2423218"/>
                <a:ext cx="114840" cy="352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9D3A9AA-FECE-854F-8025-8C5D4C2203C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34689" y="2414578"/>
                  <a:ext cx="13248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5259141-15E3-AC44-B07D-E3CEB85D19DA}"/>
                    </a:ext>
                  </a:extLst>
                </p14:cNvPr>
                <p14:cNvContentPartPr/>
                <p14:nvPr/>
              </p14:nvContentPartPr>
              <p14:xfrm>
                <a:off x="4468889" y="2683858"/>
                <a:ext cx="35640" cy="20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5259141-15E3-AC44-B07D-E3CEB85D19D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60249" y="2675218"/>
                  <a:ext cx="532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3C7E88B-E4DF-A449-8D61-00CD2C22CAAC}"/>
                    </a:ext>
                  </a:extLst>
                </p14:cNvPr>
                <p14:cNvContentPartPr/>
                <p14:nvPr/>
              </p14:nvContentPartPr>
              <p14:xfrm>
                <a:off x="4556369" y="2634898"/>
                <a:ext cx="86760" cy="47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3C7E88B-E4DF-A449-8D61-00CD2C22CAA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547729" y="2625898"/>
                  <a:ext cx="1044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EC5891B-4072-8E45-8006-FAE1279385A1}"/>
                    </a:ext>
                  </a:extLst>
                </p14:cNvPr>
                <p14:cNvContentPartPr/>
                <p14:nvPr/>
              </p14:nvContentPartPr>
              <p14:xfrm>
                <a:off x="4770209" y="2556418"/>
                <a:ext cx="77760" cy="182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EC5891B-4072-8E45-8006-FAE1279385A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61209" y="2547778"/>
                  <a:ext cx="954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F1EC46F-4315-5049-87D8-4CD3005467BA}"/>
                    </a:ext>
                  </a:extLst>
                </p14:cNvPr>
                <p14:cNvContentPartPr/>
                <p14:nvPr/>
              </p14:nvContentPartPr>
              <p14:xfrm>
                <a:off x="4819529" y="2507098"/>
                <a:ext cx="23040" cy="214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F1EC46F-4315-5049-87D8-4CD3005467B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10889" y="2498098"/>
                  <a:ext cx="406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6E68DD4-3ABC-5E40-91C5-A8F50421EA4D}"/>
                    </a:ext>
                  </a:extLst>
                </p14:cNvPr>
                <p14:cNvContentPartPr/>
                <p14:nvPr/>
              </p14:nvContentPartPr>
              <p14:xfrm>
                <a:off x="4952729" y="2657578"/>
                <a:ext cx="26280" cy="37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6E68DD4-3ABC-5E40-91C5-A8F50421EA4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44089" y="2648938"/>
                  <a:ext cx="439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A97B58B-4890-8245-B2F1-60DD282F0D2D}"/>
                    </a:ext>
                  </a:extLst>
                </p14:cNvPr>
                <p14:cNvContentPartPr/>
                <p14:nvPr/>
              </p14:nvContentPartPr>
              <p14:xfrm>
                <a:off x="4954889" y="2533378"/>
                <a:ext cx="3600" cy="7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A97B58B-4890-8245-B2F1-60DD282F0D2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45889" y="2524378"/>
                  <a:ext cx="212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195345E-AED8-C246-9372-588896123C32}"/>
                    </a:ext>
                  </a:extLst>
                </p14:cNvPr>
                <p14:cNvContentPartPr/>
                <p14:nvPr/>
              </p14:nvContentPartPr>
              <p14:xfrm>
                <a:off x="4572929" y="2641018"/>
                <a:ext cx="97200" cy="101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195345E-AED8-C246-9372-588896123C3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563929" y="2632378"/>
                  <a:ext cx="114840" cy="119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3200696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std::function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C46F0A-8C59-204F-96BA-1118204A4C93}"/>
              </a:ext>
            </a:extLst>
          </p:cNvPr>
          <p:cNvSpPr txBox="1"/>
          <p:nvPr/>
        </p:nvSpPr>
        <p:spPr>
          <a:xfrm>
            <a:off x="304721" y="6287547"/>
            <a:ext cx="3305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bg2">
                    <a:lumMod val="50000"/>
                  </a:schemeClr>
                </a:solidFill>
              </a:rPr>
              <a:t>https://en.cppreference.com/w/cpp/utility/functional/function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11F81A9-9F82-204F-B8D6-353D25B61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85" y="1808686"/>
            <a:ext cx="5299349" cy="2948665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124525C-BC7A-3A4B-9300-7633EE00A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509" y="1614361"/>
            <a:ext cx="5896275" cy="36292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EC1F0B4-1AAF-5045-B381-455021B89794}"/>
                  </a:ext>
                </a:extLst>
              </p14:cNvPr>
              <p14:cNvContentPartPr/>
              <p14:nvPr/>
            </p14:nvContentPartPr>
            <p14:xfrm>
              <a:off x="5960729" y="2202178"/>
              <a:ext cx="1862640" cy="49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EC1F0B4-1AAF-5045-B381-455021B897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51729" y="2193178"/>
                <a:ext cx="188028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C6D043-2C3C-464B-8314-E70335F158C6}"/>
                  </a:ext>
                </a:extLst>
              </p14:cNvPr>
              <p14:cNvContentPartPr/>
              <p14:nvPr/>
            </p14:nvContentPartPr>
            <p14:xfrm>
              <a:off x="8694209" y="2248978"/>
              <a:ext cx="862560" cy="68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C6D043-2C3C-464B-8314-E70335F158C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85209" y="2240338"/>
                <a:ext cx="88020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0EE4AC3-091A-5F4A-91B4-C95982ECD32B}"/>
                  </a:ext>
                </a:extLst>
              </p14:cNvPr>
              <p14:cNvContentPartPr/>
              <p14:nvPr/>
            </p14:nvContentPartPr>
            <p14:xfrm>
              <a:off x="884009" y="3274618"/>
              <a:ext cx="772920" cy="57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0EE4AC3-091A-5F4A-91B4-C95982ECD32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5009" y="3265978"/>
                <a:ext cx="7905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69257AF-6E1E-B74A-9994-3D15F2493616}"/>
                  </a:ext>
                </a:extLst>
              </p14:cNvPr>
              <p14:cNvContentPartPr/>
              <p14:nvPr/>
            </p14:nvContentPartPr>
            <p14:xfrm>
              <a:off x="8744969" y="2905618"/>
              <a:ext cx="1725480" cy="51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69257AF-6E1E-B74A-9994-3D15F249361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36329" y="2896618"/>
                <a:ext cx="1743120" cy="6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0F94B02-8EBD-7E42-B203-DC49765C2DCB}"/>
              </a:ext>
            </a:extLst>
          </p:cNvPr>
          <p:cNvGrpSpPr/>
          <p:nvPr/>
        </p:nvGrpSpPr>
        <p:grpSpPr>
          <a:xfrm>
            <a:off x="7030649" y="2833978"/>
            <a:ext cx="386280" cy="49680"/>
            <a:chOff x="7030649" y="2833978"/>
            <a:chExt cx="386280" cy="4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AB7D833-FB97-C24F-832C-388A879D282E}"/>
                    </a:ext>
                  </a:extLst>
                </p14:cNvPr>
                <p14:cNvContentPartPr/>
                <p14:nvPr/>
              </p14:nvContentPartPr>
              <p14:xfrm>
                <a:off x="7030649" y="2866018"/>
                <a:ext cx="96840" cy="17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AB7D833-FB97-C24F-832C-388A879D282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21649" y="2857018"/>
                  <a:ext cx="1144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DD2F63B-E024-FA4F-99EB-F9459D678E2A}"/>
                    </a:ext>
                  </a:extLst>
                </p14:cNvPr>
                <p14:cNvContentPartPr/>
                <p14:nvPr/>
              </p14:nvContentPartPr>
              <p14:xfrm>
                <a:off x="7276529" y="2833978"/>
                <a:ext cx="140400" cy="28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DD2F63B-E024-FA4F-99EB-F9459D678E2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67529" y="2825338"/>
                  <a:ext cx="158040" cy="4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787DBA7-459D-D943-A4CC-3C20DE81F9BE}"/>
                  </a:ext>
                </a:extLst>
              </p14:cNvPr>
              <p14:cNvContentPartPr/>
              <p14:nvPr/>
            </p14:nvContentPartPr>
            <p14:xfrm>
              <a:off x="5933009" y="2997058"/>
              <a:ext cx="994680" cy="43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787DBA7-459D-D943-A4CC-3C20DE81F9B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24009" y="2988058"/>
                <a:ext cx="101232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998FE73-3E3A-AB46-981C-31B0ABDE373C}"/>
                  </a:ext>
                </a:extLst>
              </p14:cNvPr>
              <p14:cNvContentPartPr/>
              <p14:nvPr/>
            </p14:nvContentPartPr>
            <p14:xfrm>
              <a:off x="1219169" y="2638498"/>
              <a:ext cx="579240" cy="7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998FE73-3E3A-AB46-981C-31B0ABDE373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10169" y="2629498"/>
                <a:ext cx="5968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C284868-68EF-AA46-8F5E-C9ABAE3B4FFE}"/>
                  </a:ext>
                </a:extLst>
              </p14:cNvPr>
              <p14:cNvContentPartPr/>
              <p14:nvPr/>
            </p14:nvContentPartPr>
            <p14:xfrm>
              <a:off x="905249" y="2832538"/>
              <a:ext cx="619200" cy="9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C284868-68EF-AA46-8F5E-C9ABAE3B4FF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6249" y="2823898"/>
                <a:ext cx="6368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7028869-B22A-1F4D-B0A0-C6947D44441A}"/>
                  </a:ext>
                </a:extLst>
              </p14:cNvPr>
              <p14:cNvContentPartPr/>
              <p14:nvPr/>
            </p14:nvContentPartPr>
            <p14:xfrm>
              <a:off x="1958969" y="2706898"/>
              <a:ext cx="3621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7028869-B22A-1F4D-B0A0-C6947D44441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50329" y="2698258"/>
                <a:ext cx="3798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13708D60-609B-3042-8DEE-BDBD355CF5D7}"/>
              </a:ext>
            </a:extLst>
          </p:cNvPr>
          <p:cNvGrpSpPr/>
          <p:nvPr/>
        </p:nvGrpSpPr>
        <p:grpSpPr>
          <a:xfrm>
            <a:off x="10036649" y="3440578"/>
            <a:ext cx="1063440" cy="42840"/>
            <a:chOff x="10036649" y="3440578"/>
            <a:chExt cx="1063440" cy="4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34F0838-A39A-7449-9F53-B778C4A4DF6E}"/>
                    </a:ext>
                  </a:extLst>
                </p14:cNvPr>
                <p14:cNvContentPartPr/>
                <p14:nvPr/>
              </p14:nvContentPartPr>
              <p14:xfrm>
                <a:off x="10036649" y="3458218"/>
                <a:ext cx="257040" cy="25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34F0838-A39A-7449-9F53-B778C4A4DF6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28009" y="3449578"/>
                  <a:ext cx="2746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532183A-57C1-E34B-B608-D44683265167}"/>
                    </a:ext>
                  </a:extLst>
                </p14:cNvPr>
                <p14:cNvContentPartPr/>
                <p14:nvPr/>
              </p14:nvContentPartPr>
              <p14:xfrm>
                <a:off x="10424729" y="3440578"/>
                <a:ext cx="675360" cy="29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532183A-57C1-E34B-B608-D446832651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415729" y="3431578"/>
                  <a:ext cx="69300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4782BD0-56C2-8247-8B25-6C9BFA565310}"/>
              </a:ext>
            </a:extLst>
          </p:cNvPr>
          <p:cNvGrpSpPr/>
          <p:nvPr/>
        </p:nvGrpSpPr>
        <p:grpSpPr>
          <a:xfrm>
            <a:off x="6968009" y="3392338"/>
            <a:ext cx="1470600" cy="285120"/>
            <a:chOff x="6968009" y="3392338"/>
            <a:chExt cx="1470600" cy="28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FABC903-71E8-B546-92E5-165EE45C3DB6}"/>
                    </a:ext>
                  </a:extLst>
                </p14:cNvPr>
                <p14:cNvContentPartPr/>
                <p14:nvPr/>
              </p14:nvContentPartPr>
              <p14:xfrm>
                <a:off x="8256449" y="3446338"/>
                <a:ext cx="151560" cy="15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FABC903-71E8-B546-92E5-165EE45C3DB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47449" y="3437698"/>
                  <a:ext cx="1692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2E93A51-6AD1-FB43-A56F-4C63D69AE505}"/>
                    </a:ext>
                  </a:extLst>
                </p14:cNvPr>
                <p14:cNvContentPartPr/>
                <p14:nvPr/>
              </p14:nvContentPartPr>
              <p14:xfrm>
                <a:off x="6968009" y="3392338"/>
                <a:ext cx="219960" cy="15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2E93A51-6AD1-FB43-A56F-4C63D69AE50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59009" y="3383338"/>
                  <a:ext cx="2376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935A04E-6422-CF4A-A1CE-7B5012DCC736}"/>
                    </a:ext>
                  </a:extLst>
                </p14:cNvPr>
                <p14:cNvContentPartPr/>
                <p14:nvPr/>
              </p14:nvContentPartPr>
              <p14:xfrm>
                <a:off x="7713209" y="3430498"/>
                <a:ext cx="56880" cy="83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935A04E-6422-CF4A-A1CE-7B5012DCC73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04569" y="3421498"/>
                  <a:ext cx="745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5A10CDA-2925-8448-8FC1-1778C32ED096}"/>
                    </a:ext>
                  </a:extLst>
                </p14:cNvPr>
                <p14:cNvContentPartPr/>
                <p14:nvPr/>
              </p14:nvContentPartPr>
              <p14:xfrm>
                <a:off x="7844249" y="3564418"/>
                <a:ext cx="72000" cy="80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5A10CDA-2925-8448-8FC1-1778C32ED09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35609" y="3555418"/>
                  <a:ext cx="896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B3D099E-AC8F-5A44-B2E0-0CA713121A4A}"/>
                    </a:ext>
                  </a:extLst>
                </p14:cNvPr>
                <p14:cNvContentPartPr/>
                <p14:nvPr/>
              </p14:nvContentPartPr>
              <p14:xfrm>
                <a:off x="7918769" y="3425458"/>
                <a:ext cx="245880" cy="252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B3D099E-AC8F-5A44-B2E0-0CA713121A4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10129" y="3416458"/>
                  <a:ext cx="2635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56CE27A-A768-E547-9FCF-6AB477D4731B}"/>
                    </a:ext>
                  </a:extLst>
                </p14:cNvPr>
                <p14:cNvContentPartPr/>
                <p14:nvPr/>
              </p14:nvContentPartPr>
              <p14:xfrm>
                <a:off x="8009489" y="3548578"/>
                <a:ext cx="15804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56CE27A-A768-E547-9FCF-6AB477D4731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00849" y="3539578"/>
                  <a:ext cx="175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5D6E0E1-274D-0844-A72D-30B4B9E7A2A8}"/>
                    </a:ext>
                  </a:extLst>
                </p14:cNvPr>
                <p14:cNvContentPartPr/>
                <p14:nvPr/>
              </p14:nvContentPartPr>
              <p14:xfrm>
                <a:off x="8255729" y="3613018"/>
                <a:ext cx="40680" cy="34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5D6E0E1-274D-0844-A72D-30B4B9E7A2A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246729" y="3604378"/>
                  <a:ext cx="583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9D52731-F005-3741-B055-5500DDC98397}"/>
                    </a:ext>
                  </a:extLst>
                </p14:cNvPr>
                <p14:cNvContentPartPr/>
                <p14:nvPr/>
              </p14:nvContentPartPr>
              <p14:xfrm>
                <a:off x="8263289" y="3616618"/>
                <a:ext cx="29520" cy="60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9D52731-F005-3741-B055-5500DDC9839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54289" y="3607978"/>
                  <a:ext cx="471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C89912-B4B3-0049-838E-3D955EE0782B}"/>
                    </a:ext>
                  </a:extLst>
                </p14:cNvPr>
                <p14:cNvContentPartPr/>
                <p14:nvPr/>
              </p14:nvContentPartPr>
              <p14:xfrm>
                <a:off x="8397209" y="3484858"/>
                <a:ext cx="25200" cy="177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C89912-B4B3-0049-838E-3D955EE0782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88209" y="3476218"/>
                  <a:ext cx="428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662610C-CC8C-1948-992A-73D56C01332F}"/>
                    </a:ext>
                  </a:extLst>
                </p14:cNvPr>
                <p14:cNvContentPartPr/>
                <p14:nvPr/>
              </p14:nvContentPartPr>
              <p14:xfrm>
                <a:off x="8373089" y="3621298"/>
                <a:ext cx="65520" cy="3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662610C-CC8C-1948-992A-73D56C01332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64089" y="3612298"/>
                  <a:ext cx="831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DC687BB-7D53-E54C-A042-9FBAB41F265E}"/>
                    </a:ext>
                  </a:extLst>
                </p14:cNvPr>
                <p14:cNvContentPartPr/>
                <p14:nvPr/>
              </p14:nvContentPartPr>
              <p14:xfrm>
                <a:off x="7122809" y="3560098"/>
                <a:ext cx="51840" cy="28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DC687BB-7D53-E54C-A042-9FBAB41F265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13809" y="3551098"/>
                  <a:ext cx="694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15E50EB-73ED-9C4E-AD36-E544839137C8}"/>
                    </a:ext>
                  </a:extLst>
                </p14:cNvPr>
                <p14:cNvContentPartPr/>
                <p14:nvPr/>
              </p14:nvContentPartPr>
              <p14:xfrm>
                <a:off x="7446449" y="3519058"/>
                <a:ext cx="42120" cy="36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15E50EB-73ED-9C4E-AD36-E544839137C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437449" y="3510058"/>
                  <a:ext cx="59760" cy="5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2FD86B5-D60C-2243-A046-2EB2581B2C3A}"/>
                  </a:ext>
                </a:extLst>
              </p14:cNvPr>
              <p14:cNvContentPartPr/>
              <p14:nvPr/>
            </p14:nvContentPartPr>
            <p14:xfrm>
              <a:off x="7007609" y="3873298"/>
              <a:ext cx="352800" cy="248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2FD86B5-D60C-2243-A046-2EB2581B2C3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998969" y="3864298"/>
                <a:ext cx="37044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60044B6-4BF7-1943-A88F-00786BBCFF8C}"/>
                  </a:ext>
                </a:extLst>
              </p14:cNvPr>
              <p14:cNvContentPartPr/>
              <p14:nvPr/>
            </p14:nvContentPartPr>
            <p14:xfrm>
              <a:off x="7562729" y="3855658"/>
              <a:ext cx="201240" cy="327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60044B6-4BF7-1943-A88F-00786BBCFF8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554089" y="3847018"/>
                <a:ext cx="21888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CE157EA-4DD2-2940-828E-D877E8916798}"/>
                  </a:ext>
                </a:extLst>
              </p14:cNvPr>
              <p14:cNvContentPartPr/>
              <p14:nvPr/>
            </p14:nvContentPartPr>
            <p14:xfrm>
              <a:off x="9390449" y="4347418"/>
              <a:ext cx="388080" cy="97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CE157EA-4DD2-2940-828E-D877E891679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381809" y="4338418"/>
                <a:ext cx="40572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E00A44E-CE99-2A4D-AA67-CB4542CCA103}"/>
                  </a:ext>
                </a:extLst>
              </p14:cNvPr>
              <p14:cNvContentPartPr/>
              <p14:nvPr/>
            </p14:nvContentPartPr>
            <p14:xfrm>
              <a:off x="8947649" y="4294858"/>
              <a:ext cx="328320" cy="86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E00A44E-CE99-2A4D-AA67-CB4542CCA10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939009" y="4285858"/>
                <a:ext cx="3459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4353C4C-F8A9-5149-A542-9B21985D7FAB}"/>
                  </a:ext>
                </a:extLst>
              </p14:cNvPr>
              <p14:cNvContentPartPr/>
              <p14:nvPr/>
            </p14:nvContentPartPr>
            <p14:xfrm>
              <a:off x="7005809" y="4301698"/>
              <a:ext cx="201240" cy="201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4353C4C-F8A9-5149-A542-9B21985D7FA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997169" y="4293058"/>
                <a:ext cx="2188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EE60EEB-E7D2-024C-8EF3-37C9B0B858CA}"/>
                  </a:ext>
                </a:extLst>
              </p14:cNvPr>
              <p14:cNvContentPartPr/>
              <p14:nvPr/>
            </p14:nvContentPartPr>
            <p14:xfrm>
              <a:off x="7833089" y="4504738"/>
              <a:ext cx="538920" cy="298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EE60EEB-E7D2-024C-8EF3-37C9B0B858C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824089" y="4495738"/>
                <a:ext cx="5565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1184475-C2C6-6C48-99BF-37010C28F977}"/>
                  </a:ext>
                </a:extLst>
              </p14:cNvPr>
              <p14:cNvContentPartPr/>
              <p14:nvPr/>
            </p14:nvContentPartPr>
            <p14:xfrm>
              <a:off x="6725369" y="3532378"/>
              <a:ext cx="138240" cy="237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1184475-C2C6-6C48-99BF-37010C28F97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716369" y="3523378"/>
                <a:ext cx="1558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A801660-D527-B44A-80EE-E1333A6CBD4D}"/>
                  </a:ext>
                </a:extLst>
              </p14:cNvPr>
              <p14:cNvContentPartPr/>
              <p14:nvPr/>
            </p14:nvContentPartPr>
            <p14:xfrm>
              <a:off x="8319089" y="4448578"/>
              <a:ext cx="117720" cy="370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A801660-D527-B44A-80EE-E1333A6CBD4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310449" y="4439938"/>
                <a:ext cx="1353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D03FEE3-84AE-CB4D-AF12-9AF8A9F8143B}"/>
                  </a:ext>
                </a:extLst>
              </p14:cNvPr>
              <p14:cNvContentPartPr/>
              <p14:nvPr/>
            </p14:nvContentPartPr>
            <p14:xfrm>
              <a:off x="1276769" y="4108378"/>
              <a:ext cx="1461240" cy="669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D03FEE3-84AE-CB4D-AF12-9AF8A9F8143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267769" y="4099738"/>
                <a:ext cx="147888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B7529B1-471C-AE4F-8614-F43B22860877}"/>
                  </a:ext>
                </a:extLst>
              </p14:cNvPr>
              <p14:cNvContentPartPr/>
              <p14:nvPr/>
            </p14:nvContentPartPr>
            <p14:xfrm>
              <a:off x="9109649" y="4930618"/>
              <a:ext cx="685800" cy="324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B7529B1-471C-AE4F-8614-F43B2286087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101009" y="4921978"/>
                <a:ext cx="703440" cy="5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222C9829-5D4F-5C42-9E86-A097F7B29353}"/>
              </a:ext>
            </a:extLst>
          </p:cNvPr>
          <p:cNvGrpSpPr/>
          <p:nvPr/>
        </p:nvGrpSpPr>
        <p:grpSpPr>
          <a:xfrm>
            <a:off x="6995729" y="4881298"/>
            <a:ext cx="1694160" cy="85680"/>
            <a:chOff x="6995729" y="4881298"/>
            <a:chExt cx="1694160" cy="8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59F0762-57DB-A24F-8EAA-5C6B8686520D}"/>
                    </a:ext>
                  </a:extLst>
                </p14:cNvPr>
                <p14:cNvContentPartPr/>
                <p14:nvPr/>
              </p14:nvContentPartPr>
              <p14:xfrm>
                <a:off x="7856849" y="4919098"/>
                <a:ext cx="833040" cy="47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59F0762-57DB-A24F-8EAA-5C6B8686520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47849" y="4910458"/>
                  <a:ext cx="8506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539ECD-8F33-E14A-9FEF-9DF90611C3D9}"/>
                    </a:ext>
                  </a:extLst>
                </p14:cNvPr>
                <p14:cNvContentPartPr/>
                <p14:nvPr/>
              </p14:nvContentPartPr>
              <p14:xfrm>
                <a:off x="6995729" y="4881298"/>
                <a:ext cx="184320" cy="9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539ECD-8F33-E14A-9FEF-9DF90611C3D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987089" y="4872298"/>
                  <a:ext cx="2019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9C900BA-A2FB-D446-985B-5CABE55EEEBF}"/>
                    </a:ext>
                  </a:extLst>
                </p14:cNvPr>
                <p14:cNvContentPartPr/>
                <p14:nvPr/>
              </p14:nvContentPartPr>
              <p14:xfrm>
                <a:off x="7407209" y="4903978"/>
                <a:ext cx="220680" cy="4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9C900BA-A2FB-D446-985B-5CABE55EEEB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398569" y="4895338"/>
                  <a:ext cx="238320" cy="2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B7F35F7-CAB5-5742-B021-0D75833CB42F}"/>
                  </a:ext>
                </a:extLst>
              </p14:cNvPr>
              <p14:cNvContentPartPr/>
              <p14:nvPr/>
            </p14:nvContentPartPr>
            <p14:xfrm>
              <a:off x="6117689" y="5053018"/>
              <a:ext cx="1054080" cy="802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B7F35F7-CAB5-5742-B021-0D75833CB42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108689" y="5044378"/>
                <a:ext cx="1071720" cy="9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482521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740E-728F-4A7E-902B-1A41A8EB28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1"/>
              <a:t>Coroutines</a:t>
            </a:r>
            <a:endParaRPr lang="ro-RO" noProof="1"/>
          </a:p>
        </p:txBody>
      </p:sp>
    </p:spTree>
    <p:extLst>
      <p:ext uri="{BB962C8B-B14F-4D97-AF65-F5344CB8AC3E}">
        <p14:creationId xmlns:p14="http://schemas.microsoft.com/office/powerpoint/2010/main" val="219427110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vs Coroutines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3FFA9-65BA-9041-A272-DC2B1E4ACE70}"/>
              </a:ext>
            </a:extLst>
          </p:cNvPr>
          <p:cNvSpPr txBox="1"/>
          <p:nvPr/>
        </p:nvSpPr>
        <p:spPr>
          <a:xfrm>
            <a:off x="304721" y="6287547"/>
            <a:ext cx="3102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bg2">
                    <a:lumMod val="50000"/>
                  </a:schemeClr>
                </a:solidFill>
              </a:rPr>
              <a:t>https://lewissbaker.github.io/2017/09/25/coroutine-theory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97D6AEB-9184-6D46-8F8A-F238D4C67EAA}"/>
                  </a:ext>
                </a:extLst>
              </p14:cNvPr>
              <p14:cNvContentPartPr/>
              <p14:nvPr/>
            </p14:nvContentPartPr>
            <p14:xfrm>
              <a:off x="6388769" y="2399818"/>
              <a:ext cx="67680" cy="1415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97D6AEB-9184-6D46-8F8A-F238D4C67E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79769" y="2391178"/>
                <a:ext cx="85320" cy="14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7F0B32D-F7F6-7B4C-A8C8-8AACF86106BC}"/>
                  </a:ext>
                </a:extLst>
              </p14:cNvPr>
              <p14:cNvContentPartPr/>
              <p14:nvPr/>
            </p14:nvContentPartPr>
            <p14:xfrm>
              <a:off x="6470489" y="796738"/>
              <a:ext cx="1227240" cy="14554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7F0B32D-F7F6-7B4C-A8C8-8AACF86106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61489" y="788098"/>
                <a:ext cx="1244880" cy="14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C63E8C9-DD96-2344-BD29-163BE2118C35}"/>
                  </a:ext>
                </a:extLst>
              </p14:cNvPr>
              <p14:cNvContentPartPr/>
              <p14:nvPr/>
            </p14:nvContentPartPr>
            <p14:xfrm>
              <a:off x="7027049" y="1378138"/>
              <a:ext cx="195480" cy="5378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C63E8C9-DD96-2344-BD29-163BE2118C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18049" y="1369498"/>
                <a:ext cx="213120" cy="5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CE41379-92B6-4C4F-8F31-1D2B7E7B221E}"/>
                  </a:ext>
                </a:extLst>
              </p14:cNvPr>
              <p14:cNvContentPartPr/>
              <p14:nvPr/>
            </p14:nvContentPartPr>
            <p14:xfrm>
              <a:off x="1115489" y="2170498"/>
              <a:ext cx="389520" cy="716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CE41379-92B6-4C4F-8F31-1D2B7E7B221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6489" y="2161498"/>
                <a:ext cx="407160" cy="8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28C884DA-5E97-3E44-8076-ED1D9B678F6A}"/>
              </a:ext>
            </a:extLst>
          </p:cNvPr>
          <p:cNvGrpSpPr/>
          <p:nvPr/>
        </p:nvGrpSpPr>
        <p:grpSpPr>
          <a:xfrm>
            <a:off x="913529" y="1181578"/>
            <a:ext cx="2742120" cy="1738080"/>
            <a:chOff x="913529" y="1181578"/>
            <a:chExt cx="2742120" cy="173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7155601-DCD3-C343-B9DA-B5353750F9A7}"/>
                    </a:ext>
                  </a:extLst>
                </p14:cNvPr>
                <p14:cNvContentPartPr/>
                <p14:nvPr/>
              </p14:nvContentPartPr>
              <p14:xfrm>
                <a:off x="1015409" y="1337098"/>
                <a:ext cx="101160" cy="6094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7155601-DCD3-C343-B9DA-B5353750F9A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6769" y="1328458"/>
                  <a:ext cx="118800" cy="62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F7D5600-0E85-E646-8095-E2C6D423765B}"/>
                    </a:ext>
                  </a:extLst>
                </p14:cNvPr>
                <p14:cNvContentPartPr/>
                <p14:nvPr/>
              </p14:nvContentPartPr>
              <p14:xfrm>
                <a:off x="913529" y="1806178"/>
                <a:ext cx="196920" cy="60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F7D5600-0E85-E646-8095-E2C6D423765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04529" y="1797538"/>
                  <a:ext cx="2145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CDCC4CA-F475-A54D-97C3-F157E664F9DA}"/>
                    </a:ext>
                  </a:extLst>
                </p14:cNvPr>
                <p14:cNvContentPartPr/>
                <p14:nvPr/>
              </p14:nvContentPartPr>
              <p14:xfrm>
                <a:off x="1360289" y="1478938"/>
                <a:ext cx="74520" cy="362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CDCC4CA-F475-A54D-97C3-F157E664F9D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51289" y="1470298"/>
                  <a:ext cx="9216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7454DAA-0502-FA42-9709-6B98A7DABE9E}"/>
                    </a:ext>
                  </a:extLst>
                </p14:cNvPr>
                <p14:cNvContentPartPr/>
                <p14:nvPr/>
              </p14:nvContentPartPr>
              <p14:xfrm>
                <a:off x="1650449" y="1924258"/>
                <a:ext cx="148680" cy="548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7454DAA-0502-FA42-9709-6B98A7DABE9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41449" y="1915258"/>
                  <a:ext cx="16632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0EC6F34-F12F-4844-9A31-432F35309E45}"/>
                    </a:ext>
                  </a:extLst>
                </p14:cNvPr>
                <p14:cNvContentPartPr/>
                <p14:nvPr/>
              </p14:nvContentPartPr>
              <p14:xfrm>
                <a:off x="1938089" y="1943698"/>
                <a:ext cx="87480" cy="266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0EC6F34-F12F-4844-9A31-432F35309E4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29089" y="1934698"/>
                  <a:ext cx="1051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891A339-B4B3-EE4A-9F5B-7338DAB28377}"/>
                    </a:ext>
                  </a:extLst>
                </p14:cNvPr>
                <p14:cNvContentPartPr/>
                <p14:nvPr/>
              </p14:nvContentPartPr>
              <p14:xfrm>
                <a:off x="2158769" y="1963858"/>
                <a:ext cx="73080" cy="356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891A339-B4B3-EE4A-9F5B-7338DAB2837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50129" y="1955218"/>
                  <a:ext cx="9072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D979667-A369-2347-8D86-023E415947EC}"/>
                    </a:ext>
                  </a:extLst>
                </p14:cNvPr>
                <p14:cNvContentPartPr/>
                <p14:nvPr/>
              </p14:nvContentPartPr>
              <p14:xfrm>
                <a:off x="1371449" y="1456618"/>
                <a:ext cx="126720" cy="370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D979667-A369-2347-8D86-023E415947E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62809" y="1447618"/>
                  <a:ext cx="14436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DBA7C9E-FFC1-C347-A151-CADC376C9AD5}"/>
                    </a:ext>
                  </a:extLst>
                </p14:cNvPr>
                <p14:cNvContentPartPr/>
                <p14:nvPr/>
              </p14:nvContentPartPr>
              <p14:xfrm>
                <a:off x="1590329" y="1412338"/>
                <a:ext cx="80280" cy="398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DBA7C9E-FFC1-C347-A151-CADC376C9AD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81329" y="1403698"/>
                  <a:ext cx="9792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0B87C67-4F6F-C543-893E-58A3AC077143}"/>
                    </a:ext>
                  </a:extLst>
                </p14:cNvPr>
                <p14:cNvContentPartPr/>
                <p14:nvPr/>
              </p14:nvContentPartPr>
              <p14:xfrm>
                <a:off x="1849529" y="1462018"/>
                <a:ext cx="61920" cy="338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0B87C67-4F6F-C543-893E-58A3AC07714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40889" y="1453378"/>
                  <a:ext cx="7956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F95E89E-561A-B54D-84F3-F4F18225154D}"/>
                    </a:ext>
                  </a:extLst>
                </p14:cNvPr>
                <p14:cNvContentPartPr/>
                <p14:nvPr/>
              </p14:nvContentPartPr>
              <p14:xfrm>
                <a:off x="1000289" y="2466058"/>
                <a:ext cx="146520" cy="453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F95E89E-561A-B54D-84F3-F4F18225154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1649" y="2457058"/>
                  <a:ext cx="16416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AE4BD21-9001-994F-8DC7-AA02F944A0C2}"/>
                    </a:ext>
                  </a:extLst>
                </p14:cNvPr>
                <p14:cNvContentPartPr/>
                <p14:nvPr/>
              </p14:nvContentPartPr>
              <p14:xfrm>
                <a:off x="2108729" y="1598458"/>
                <a:ext cx="206640" cy="9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AE4BD21-9001-994F-8DC7-AA02F944A0C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00089" y="1589818"/>
                  <a:ext cx="2242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23B08DA-4758-F848-917F-25CF71A179AD}"/>
                    </a:ext>
                  </a:extLst>
                </p14:cNvPr>
                <p14:cNvContentPartPr/>
                <p14:nvPr/>
              </p14:nvContentPartPr>
              <p14:xfrm>
                <a:off x="2374409" y="1181578"/>
                <a:ext cx="912600" cy="555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23B08DA-4758-F848-917F-25CF71A179A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65769" y="1172938"/>
                  <a:ext cx="93024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188F368-DD72-4B42-A97B-0885B1A4BE80}"/>
                    </a:ext>
                  </a:extLst>
                </p14:cNvPr>
                <p14:cNvContentPartPr/>
                <p14:nvPr/>
              </p14:nvContentPartPr>
              <p14:xfrm>
                <a:off x="2397449" y="2156098"/>
                <a:ext cx="221760" cy="10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188F368-DD72-4B42-A97B-0885B1A4BE8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88809" y="2147098"/>
                  <a:ext cx="2394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4ADB972-C0F9-2A41-BF38-7CFB471CD159}"/>
                    </a:ext>
                  </a:extLst>
                </p14:cNvPr>
                <p14:cNvContentPartPr/>
                <p14:nvPr/>
              </p14:nvContentPartPr>
              <p14:xfrm>
                <a:off x="2838809" y="1971778"/>
                <a:ext cx="464040" cy="362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4ADB972-C0F9-2A41-BF38-7CFB471CD15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30169" y="1962778"/>
                  <a:ext cx="48168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45F8649-56D9-8441-889E-29DB45AD63E8}"/>
                    </a:ext>
                  </a:extLst>
                </p14:cNvPr>
                <p14:cNvContentPartPr/>
                <p14:nvPr/>
              </p14:nvContentPartPr>
              <p14:xfrm>
                <a:off x="3344249" y="1923898"/>
                <a:ext cx="311400" cy="479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45F8649-56D9-8441-889E-29DB45AD63E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35249" y="1914898"/>
                  <a:ext cx="329040" cy="49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67CEB51-FFD8-314C-80AD-F1A4106E4EEC}"/>
                  </a:ext>
                </a:extLst>
              </p14:cNvPr>
              <p14:cNvContentPartPr/>
              <p14:nvPr/>
            </p14:nvContentPartPr>
            <p14:xfrm>
              <a:off x="3099809" y="2669098"/>
              <a:ext cx="22104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67CEB51-FFD8-314C-80AD-F1A4106E4EE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90809" y="2660458"/>
                <a:ext cx="238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53F4FE1-44B0-6048-A860-67FEF2C53B06}"/>
                  </a:ext>
                </a:extLst>
              </p14:cNvPr>
              <p14:cNvContentPartPr/>
              <p14:nvPr/>
            </p14:nvContentPartPr>
            <p14:xfrm>
              <a:off x="6127409" y="2117938"/>
              <a:ext cx="344520" cy="11926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53F4FE1-44B0-6048-A860-67FEF2C53B0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18409" y="2108938"/>
                <a:ext cx="362160" cy="12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A9E6159-8022-DB45-99FB-D8DA00285F4C}"/>
                  </a:ext>
                </a:extLst>
              </p14:cNvPr>
              <p14:cNvContentPartPr/>
              <p14:nvPr/>
            </p14:nvContentPartPr>
            <p14:xfrm>
              <a:off x="6503609" y="1940098"/>
              <a:ext cx="20880" cy="2494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A9E6159-8022-DB45-99FB-D8DA00285F4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94609" y="1931458"/>
                <a:ext cx="3852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D8CC427-BA42-E243-9352-AFAB32F67EE8}"/>
                  </a:ext>
                </a:extLst>
              </p14:cNvPr>
              <p14:cNvContentPartPr/>
              <p14:nvPr/>
            </p14:nvContentPartPr>
            <p14:xfrm>
              <a:off x="7846049" y="923458"/>
              <a:ext cx="141840" cy="12398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D8CC427-BA42-E243-9352-AFAB32F67EE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837049" y="914458"/>
                <a:ext cx="159480" cy="125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41637E75-776F-3340-832E-6033FDBBB021}"/>
              </a:ext>
            </a:extLst>
          </p:cNvPr>
          <p:cNvGrpSpPr/>
          <p:nvPr/>
        </p:nvGrpSpPr>
        <p:grpSpPr>
          <a:xfrm>
            <a:off x="1447049" y="2602498"/>
            <a:ext cx="770760" cy="47880"/>
            <a:chOff x="1447049" y="2602498"/>
            <a:chExt cx="770760" cy="4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C536FB0-A8BF-744A-837D-8EC5E3CB27F6}"/>
                    </a:ext>
                  </a:extLst>
                </p14:cNvPr>
                <p14:cNvContentPartPr/>
                <p14:nvPr/>
              </p14:nvContentPartPr>
              <p14:xfrm>
                <a:off x="1447049" y="2602498"/>
                <a:ext cx="88920" cy="154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C536FB0-A8BF-744A-837D-8EC5E3CB27F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438049" y="2593498"/>
                  <a:ext cx="1065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8D8C4CB-C1DC-3E41-B39D-5DB234D4008E}"/>
                    </a:ext>
                  </a:extLst>
                </p14:cNvPr>
                <p14:cNvContentPartPr/>
                <p14:nvPr/>
              </p14:nvContentPartPr>
              <p14:xfrm>
                <a:off x="1661609" y="2635978"/>
                <a:ext cx="64800" cy="14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8D8C4CB-C1DC-3E41-B39D-5DB234D4008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52969" y="2626978"/>
                  <a:ext cx="824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2BA3C53-3542-AF4D-9C0A-3ADA18CDA8D8}"/>
                    </a:ext>
                  </a:extLst>
                </p14:cNvPr>
                <p14:cNvContentPartPr/>
                <p14:nvPr/>
              </p14:nvContentPartPr>
              <p14:xfrm>
                <a:off x="1758809" y="2635978"/>
                <a:ext cx="58680" cy="126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2BA3C53-3542-AF4D-9C0A-3ADA18CDA8D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49809" y="2626978"/>
                  <a:ext cx="763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61DF6AA-EA9B-EB40-A35F-898EC080E60C}"/>
                    </a:ext>
                  </a:extLst>
                </p14:cNvPr>
                <p14:cNvContentPartPr/>
                <p14:nvPr/>
              </p14:nvContentPartPr>
              <p14:xfrm>
                <a:off x="1926209" y="2619418"/>
                <a:ext cx="291600" cy="19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61DF6AA-EA9B-EB40-A35F-898EC080E60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17569" y="2610778"/>
                  <a:ext cx="309240" cy="3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9B72A63-3AAE-8043-9F22-8D422C5C5A0F}"/>
                  </a:ext>
                </a:extLst>
              </p14:cNvPr>
              <p14:cNvContentPartPr/>
              <p14:nvPr/>
            </p14:nvContentPartPr>
            <p14:xfrm>
              <a:off x="2447849" y="2636698"/>
              <a:ext cx="33120" cy="3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9B72A63-3AAE-8043-9F22-8D422C5C5A0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439209" y="2628058"/>
                <a:ext cx="507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5B7BFDBE-17B9-5543-818F-97DB29B72F6A}"/>
              </a:ext>
            </a:extLst>
          </p:cNvPr>
          <p:cNvGrpSpPr/>
          <p:nvPr/>
        </p:nvGrpSpPr>
        <p:grpSpPr>
          <a:xfrm>
            <a:off x="1420409" y="2839018"/>
            <a:ext cx="550080" cy="51840"/>
            <a:chOff x="1420409" y="2839018"/>
            <a:chExt cx="550080" cy="5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7526284-8600-824C-86D4-B0E670A3C9D9}"/>
                    </a:ext>
                  </a:extLst>
                </p14:cNvPr>
                <p14:cNvContentPartPr/>
                <p14:nvPr/>
              </p14:nvContentPartPr>
              <p14:xfrm>
                <a:off x="1420409" y="2844418"/>
                <a:ext cx="153000" cy="464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7526284-8600-824C-86D4-B0E670A3C9D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411409" y="2835418"/>
                  <a:ext cx="1706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C4E4980-D2CF-D14D-9675-E716D7D7CC88}"/>
                    </a:ext>
                  </a:extLst>
                </p14:cNvPr>
                <p14:cNvContentPartPr/>
                <p14:nvPr/>
              </p14:nvContentPartPr>
              <p14:xfrm>
                <a:off x="1733249" y="2839018"/>
                <a:ext cx="61200" cy="10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C4E4980-D2CF-D14D-9675-E716D7D7CC8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724609" y="2830018"/>
                  <a:ext cx="78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25BEE0E-1204-8D40-8B85-F44239B633AB}"/>
                    </a:ext>
                  </a:extLst>
                </p14:cNvPr>
                <p14:cNvContentPartPr/>
                <p14:nvPr/>
              </p14:nvContentPartPr>
              <p14:xfrm>
                <a:off x="1937729" y="2846578"/>
                <a:ext cx="32760" cy="3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25BEE0E-1204-8D40-8B85-F44239B633A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29089" y="2837578"/>
                  <a:ext cx="5040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6CCB304-B524-B841-A4C4-C7B187C76383}"/>
              </a:ext>
            </a:extLst>
          </p:cNvPr>
          <p:cNvGrpSpPr/>
          <p:nvPr/>
        </p:nvGrpSpPr>
        <p:grpSpPr>
          <a:xfrm>
            <a:off x="2196929" y="2857738"/>
            <a:ext cx="136800" cy="34200"/>
            <a:chOff x="2196929" y="2857738"/>
            <a:chExt cx="136800" cy="3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3379B64-C60C-FB4C-8EB1-7877C6C83296}"/>
                    </a:ext>
                  </a:extLst>
                </p14:cNvPr>
                <p14:cNvContentPartPr/>
                <p14:nvPr/>
              </p14:nvContentPartPr>
              <p14:xfrm>
                <a:off x="2196929" y="2857738"/>
                <a:ext cx="10080" cy="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3379B64-C60C-FB4C-8EB1-7877C6C8329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88289" y="2848738"/>
                  <a:ext cx="27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ED3B550-A1FA-A347-AA2D-72FE0C0DC9AC}"/>
                    </a:ext>
                  </a:extLst>
                </p14:cNvPr>
                <p14:cNvContentPartPr/>
                <p14:nvPr/>
              </p14:nvContentPartPr>
              <p14:xfrm>
                <a:off x="2320049" y="2884738"/>
                <a:ext cx="13680" cy="72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ED3B550-A1FA-A347-AA2D-72FE0C0DC9A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11409" y="2876098"/>
                  <a:ext cx="3132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0B20D3C-4E1F-F44B-A92E-A8CDD90CA1D5}"/>
              </a:ext>
            </a:extLst>
          </p:cNvPr>
          <p:cNvGrpSpPr/>
          <p:nvPr/>
        </p:nvGrpSpPr>
        <p:grpSpPr>
          <a:xfrm>
            <a:off x="5225249" y="538978"/>
            <a:ext cx="3692160" cy="3362040"/>
            <a:chOff x="5225249" y="538978"/>
            <a:chExt cx="3692160" cy="336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85D7762-C327-AE47-9070-6A290F474CDA}"/>
                    </a:ext>
                  </a:extLst>
                </p14:cNvPr>
                <p14:cNvContentPartPr/>
                <p14:nvPr/>
              </p14:nvContentPartPr>
              <p14:xfrm>
                <a:off x="6454649" y="2384338"/>
                <a:ext cx="1298160" cy="632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85D7762-C327-AE47-9070-6A290F474CD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46009" y="2375338"/>
                  <a:ext cx="131580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AB5E393-6A4F-2C43-98CF-DEEF1410F863}"/>
                    </a:ext>
                  </a:extLst>
                </p14:cNvPr>
                <p14:cNvContentPartPr/>
                <p14:nvPr/>
              </p14:nvContentPartPr>
              <p14:xfrm>
                <a:off x="7739129" y="2987698"/>
                <a:ext cx="29520" cy="883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AB5E393-6A4F-2C43-98CF-DEEF1410F86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30489" y="2978698"/>
                  <a:ext cx="47160" cy="90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1271440-26A6-444E-9FD3-774CE097DFFF}"/>
                    </a:ext>
                  </a:extLst>
                </p14:cNvPr>
                <p14:cNvContentPartPr/>
                <p14:nvPr/>
              </p14:nvContentPartPr>
              <p14:xfrm>
                <a:off x="6400649" y="3863938"/>
                <a:ext cx="1285200" cy="37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1271440-26A6-444E-9FD3-774CE097DFF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92009" y="3854938"/>
                  <a:ext cx="13028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375343A-D156-E24E-ABBB-8CE8E56E5A9F}"/>
                    </a:ext>
                  </a:extLst>
                </p14:cNvPr>
                <p14:cNvContentPartPr/>
                <p14:nvPr/>
              </p14:nvContentPartPr>
              <p14:xfrm>
                <a:off x="6461129" y="846778"/>
                <a:ext cx="75240" cy="1444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375343A-D156-E24E-ABBB-8CE8E56E5A9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52129" y="837778"/>
                  <a:ext cx="92880" cy="14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919174-C3F0-1240-9573-8326F5CB9A2E}"/>
                    </a:ext>
                  </a:extLst>
                </p14:cNvPr>
                <p14:cNvContentPartPr/>
                <p14:nvPr/>
              </p14:nvContentPartPr>
              <p14:xfrm>
                <a:off x="8211449" y="1596658"/>
                <a:ext cx="309240" cy="1827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919174-C3F0-1240-9573-8326F5CB9A2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202449" y="1587658"/>
                  <a:ext cx="326880" cy="18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7A1CDDF-55FC-AE4D-BFDB-1624BAF9C15B}"/>
                    </a:ext>
                  </a:extLst>
                </p14:cNvPr>
                <p14:cNvContentPartPr/>
                <p14:nvPr/>
              </p14:nvContentPartPr>
              <p14:xfrm>
                <a:off x="6818609" y="3021898"/>
                <a:ext cx="146880" cy="618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7A1CDDF-55FC-AE4D-BFDB-1624BAF9C15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809609" y="3013258"/>
                  <a:ext cx="16452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9396D87-9646-2D44-98B0-6451B67ABBA4}"/>
                    </a:ext>
                  </a:extLst>
                </p14:cNvPr>
                <p14:cNvContentPartPr/>
                <p14:nvPr/>
              </p14:nvContentPartPr>
              <p14:xfrm>
                <a:off x="6842369" y="3488818"/>
                <a:ext cx="156240" cy="51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9396D87-9646-2D44-98B0-6451B67ABBA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833369" y="3479818"/>
                  <a:ext cx="1738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008AC7E-5288-D64B-B9EA-35CEEB8CB66B}"/>
                    </a:ext>
                  </a:extLst>
                </p14:cNvPr>
                <p14:cNvContentPartPr/>
                <p14:nvPr/>
              </p14:nvContentPartPr>
              <p14:xfrm>
                <a:off x="6545009" y="2142418"/>
                <a:ext cx="1103040" cy="40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008AC7E-5288-D64B-B9EA-35CEEB8CB66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36009" y="2133778"/>
                  <a:ext cx="11206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56ADCCC-2FD8-3345-818B-DD93C6F54C69}"/>
                    </a:ext>
                  </a:extLst>
                </p14:cNvPr>
                <p14:cNvContentPartPr/>
                <p14:nvPr/>
              </p14:nvContentPartPr>
              <p14:xfrm>
                <a:off x="6795569" y="2251138"/>
                <a:ext cx="43560" cy="262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56ADCCC-2FD8-3345-818B-DD93C6F54C6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86929" y="2242498"/>
                  <a:ext cx="612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7D8B4BA-B8EC-8042-8FAE-BFB600636D44}"/>
                    </a:ext>
                  </a:extLst>
                </p14:cNvPr>
                <p14:cNvContentPartPr/>
                <p14:nvPr/>
              </p14:nvContentPartPr>
              <p14:xfrm>
                <a:off x="6957209" y="2291818"/>
                <a:ext cx="10080" cy="3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7D8B4BA-B8EC-8042-8FAE-BFB600636D4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48569" y="2282818"/>
                  <a:ext cx="277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EF05BB6-47D3-C94A-929C-3188E5578B39}"/>
                    </a:ext>
                  </a:extLst>
                </p14:cNvPr>
                <p14:cNvContentPartPr/>
                <p14:nvPr/>
              </p14:nvContentPartPr>
              <p14:xfrm>
                <a:off x="6907169" y="2242498"/>
                <a:ext cx="158760" cy="122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EF05BB6-47D3-C94A-929C-3188E5578B3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898529" y="2233858"/>
                  <a:ext cx="176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9267929-D80C-094C-ADF1-BA976EC46044}"/>
                    </a:ext>
                  </a:extLst>
                </p14:cNvPr>
                <p14:cNvContentPartPr/>
                <p14:nvPr/>
              </p14:nvContentPartPr>
              <p14:xfrm>
                <a:off x="7068449" y="2245738"/>
                <a:ext cx="270360" cy="97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9267929-D80C-094C-ADF1-BA976EC4604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059809" y="2236738"/>
                  <a:ext cx="2880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C0FF8FE-ED16-3D4B-88AA-ECD647834479}"/>
                    </a:ext>
                  </a:extLst>
                </p14:cNvPr>
                <p14:cNvContentPartPr/>
                <p14:nvPr/>
              </p14:nvContentPartPr>
              <p14:xfrm>
                <a:off x="6559409" y="1933258"/>
                <a:ext cx="1380960" cy="20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C0FF8FE-ED16-3D4B-88AA-ECD64783447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550409" y="1924618"/>
                  <a:ext cx="13986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478EBD7-5540-E44E-95AC-FE3D03C2C612}"/>
                    </a:ext>
                  </a:extLst>
                </p14:cNvPr>
                <p14:cNvContentPartPr/>
                <p14:nvPr/>
              </p14:nvContentPartPr>
              <p14:xfrm>
                <a:off x="6797369" y="1833898"/>
                <a:ext cx="367920" cy="295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478EBD7-5540-E44E-95AC-FE3D03C2C61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788729" y="1825258"/>
                  <a:ext cx="3855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8485865-3640-8645-9DB0-B3DEBE89A4B8}"/>
                    </a:ext>
                  </a:extLst>
                </p14:cNvPr>
                <p14:cNvContentPartPr/>
                <p14:nvPr/>
              </p14:nvContentPartPr>
              <p14:xfrm>
                <a:off x="7037849" y="1980418"/>
                <a:ext cx="264240" cy="45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8485865-3640-8645-9DB0-B3DEBE89A4B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029209" y="1971418"/>
                  <a:ext cx="2818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72AD19D-A69C-2249-B9D1-D27E37F53196}"/>
                    </a:ext>
                  </a:extLst>
                </p14:cNvPr>
                <p14:cNvContentPartPr/>
                <p14:nvPr/>
              </p14:nvContentPartPr>
              <p14:xfrm>
                <a:off x="6544289" y="1224778"/>
                <a:ext cx="1036800" cy="75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72AD19D-A69C-2249-B9D1-D27E37F5319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535649" y="1216138"/>
                  <a:ext cx="10544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2B60827-8426-364F-8EF1-B53144CA5596}"/>
                    </a:ext>
                  </a:extLst>
                </p14:cNvPr>
                <p14:cNvContentPartPr/>
                <p14:nvPr/>
              </p14:nvContentPartPr>
              <p14:xfrm>
                <a:off x="6620249" y="1074658"/>
                <a:ext cx="68760" cy="118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2B60827-8426-364F-8EF1-B53144CA559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11609" y="1065658"/>
                  <a:ext cx="86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DEE9715-A7B8-EB40-A33F-2EAFEBA25735}"/>
                    </a:ext>
                  </a:extLst>
                </p14:cNvPr>
                <p14:cNvContentPartPr/>
                <p14:nvPr/>
              </p14:nvContentPartPr>
              <p14:xfrm>
                <a:off x="6714569" y="1128658"/>
                <a:ext cx="152640" cy="87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DEE9715-A7B8-EB40-A33F-2EAFEBA2573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705569" y="1119658"/>
                  <a:ext cx="1702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D109774-A0A5-7A40-80AE-7BF1C5991B2F}"/>
                    </a:ext>
                  </a:extLst>
                </p14:cNvPr>
                <p14:cNvContentPartPr/>
                <p14:nvPr/>
              </p14:nvContentPartPr>
              <p14:xfrm>
                <a:off x="6546089" y="1464898"/>
                <a:ext cx="108000" cy="180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D109774-A0A5-7A40-80AE-7BF1C5991B2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537089" y="1456258"/>
                  <a:ext cx="1256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A842B81-CF6D-2E42-93B3-77DDB97578C2}"/>
                    </a:ext>
                  </a:extLst>
                </p14:cNvPr>
                <p14:cNvContentPartPr/>
                <p14:nvPr/>
              </p14:nvContentPartPr>
              <p14:xfrm>
                <a:off x="6698729" y="1530778"/>
                <a:ext cx="167400" cy="105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A842B81-CF6D-2E42-93B3-77DDB97578C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690089" y="1521778"/>
                  <a:ext cx="185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20892CE-7A5D-D64B-96F1-F88F1B79A910}"/>
                    </a:ext>
                  </a:extLst>
                </p14:cNvPr>
                <p14:cNvContentPartPr/>
                <p14:nvPr/>
              </p14:nvContentPartPr>
              <p14:xfrm>
                <a:off x="6470849" y="977818"/>
                <a:ext cx="766440" cy="783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20892CE-7A5D-D64B-96F1-F88F1B79A91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462209" y="968818"/>
                  <a:ext cx="784080" cy="8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623CCAE-8CF4-AD43-89B5-669F049FA349}"/>
                    </a:ext>
                  </a:extLst>
                </p14:cNvPr>
                <p14:cNvContentPartPr/>
                <p14:nvPr/>
              </p14:nvContentPartPr>
              <p14:xfrm>
                <a:off x="6728609" y="1960258"/>
                <a:ext cx="591480" cy="212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623CCAE-8CF4-AD43-89B5-669F049FA34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719969" y="1951258"/>
                  <a:ext cx="6091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83ADAD2-0339-BF4D-9C94-666E43BC1E31}"/>
                    </a:ext>
                  </a:extLst>
                </p14:cNvPr>
                <p14:cNvContentPartPr/>
                <p14:nvPr/>
              </p14:nvContentPartPr>
              <p14:xfrm>
                <a:off x="6912209" y="2215858"/>
                <a:ext cx="521640" cy="177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83ADAD2-0339-BF4D-9C94-666E43BC1E3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903209" y="2207218"/>
                  <a:ext cx="5392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886BD30-8FAC-104C-9844-102CD16EF903}"/>
                    </a:ext>
                  </a:extLst>
                </p14:cNvPr>
                <p14:cNvContentPartPr/>
                <p14:nvPr/>
              </p14:nvContentPartPr>
              <p14:xfrm>
                <a:off x="8051969" y="1287778"/>
                <a:ext cx="73440" cy="150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886BD30-8FAC-104C-9844-102CD16EF90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042969" y="1278778"/>
                  <a:ext cx="910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A84D7CD-7264-3C43-9D90-D379DA201257}"/>
                    </a:ext>
                  </a:extLst>
                </p14:cNvPr>
                <p14:cNvContentPartPr/>
                <p14:nvPr/>
              </p14:nvContentPartPr>
              <p14:xfrm>
                <a:off x="8235209" y="922378"/>
                <a:ext cx="33840" cy="453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A84D7CD-7264-3C43-9D90-D379DA20125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226569" y="913378"/>
                  <a:ext cx="5148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CD3EC82-52FA-904F-8387-E020FD069FB6}"/>
                    </a:ext>
                  </a:extLst>
                </p14:cNvPr>
                <p14:cNvContentPartPr/>
                <p14:nvPr/>
              </p14:nvContentPartPr>
              <p14:xfrm>
                <a:off x="8201729" y="1095178"/>
                <a:ext cx="249120" cy="264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CD3EC82-52FA-904F-8387-E020FD069FB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192729" y="1086178"/>
                  <a:ext cx="2667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4C3E0D1-D512-9544-B27C-39E3A7CB3203}"/>
                    </a:ext>
                  </a:extLst>
                </p14:cNvPr>
                <p14:cNvContentPartPr/>
                <p14:nvPr/>
              </p14:nvContentPartPr>
              <p14:xfrm>
                <a:off x="8442929" y="1169338"/>
                <a:ext cx="312480" cy="387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4C3E0D1-D512-9544-B27C-39E3A7CB320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433929" y="1160338"/>
                  <a:ext cx="33012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91E5879-622D-7142-8AB2-F993181C09CE}"/>
                    </a:ext>
                  </a:extLst>
                </p14:cNvPr>
                <p14:cNvContentPartPr/>
                <p14:nvPr/>
              </p14:nvContentPartPr>
              <p14:xfrm>
                <a:off x="8768729" y="1136938"/>
                <a:ext cx="148680" cy="191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91E5879-622D-7142-8AB2-F993181C09C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759729" y="1127938"/>
                  <a:ext cx="1663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2A1C8A6-9B47-4247-9D53-D9DDBFEA0C85}"/>
                    </a:ext>
                  </a:extLst>
                </p14:cNvPr>
                <p14:cNvContentPartPr/>
                <p14:nvPr/>
              </p14:nvContentPartPr>
              <p14:xfrm>
                <a:off x="8118929" y="1507378"/>
                <a:ext cx="82440" cy="127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2A1C8A6-9B47-4247-9D53-D9DDBFEA0C8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110289" y="1498378"/>
                  <a:ext cx="1000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9A55AC4-C6C7-F548-8751-C67DD0B7C938}"/>
                    </a:ext>
                  </a:extLst>
                </p14:cNvPr>
                <p14:cNvContentPartPr/>
                <p14:nvPr/>
              </p14:nvContentPartPr>
              <p14:xfrm>
                <a:off x="6088169" y="538978"/>
                <a:ext cx="2107080" cy="2092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9A55AC4-C6C7-F548-8751-C67DD0B7C93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079169" y="529978"/>
                  <a:ext cx="2124720" cy="21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23F6533-19A9-054D-9FAB-E73686B75D21}"/>
                    </a:ext>
                  </a:extLst>
                </p14:cNvPr>
                <p14:cNvContentPartPr/>
                <p14:nvPr/>
              </p14:nvContentPartPr>
              <p14:xfrm>
                <a:off x="6388049" y="582178"/>
                <a:ext cx="1644120" cy="1728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23F6533-19A9-054D-9FAB-E73686B75D2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379049" y="573538"/>
                  <a:ext cx="1661760" cy="174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CEC7E13-2EFB-AD4B-B15A-338D4447FD95}"/>
                    </a:ext>
                  </a:extLst>
                </p14:cNvPr>
                <p14:cNvContentPartPr/>
                <p14:nvPr/>
              </p14:nvContentPartPr>
              <p14:xfrm>
                <a:off x="5898449" y="922738"/>
                <a:ext cx="380520" cy="2016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CEC7E13-2EFB-AD4B-B15A-338D4447FD9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889449" y="914098"/>
                  <a:ext cx="3981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721E74A-8816-814B-B3BC-D7E560541E02}"/>
                    </a:ext>
                  </a:extLst>
                </p14:cNvPr>
                <p14:cNvContentPartPr/>
                <p14:nvPr/>
              </p14:nvContentPartPr>
              <p14:xfrm>
                <a:off x="5255129" y="1211458"/>
                <a:ext cx="89640" cy="2023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721E74A-8816-814B-B3BC-D7E560541E0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246129" y="1202458"/>
                  <a:ext cx="1072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533553F-3B6A-A84D-89FC-CA0A698E7069}"/>
                    </a:ext>
                  </a:extLst>
                </p14:cNvPr>
                <p14:cNvContentPartPr/>
                <p14:nvPr/>
              </p14:nvContentPartPr>
              <p14:xfrm>
                <a:off x="5464289" y="1249978"/>
                <a:ext cx="88200" cy="1270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533553F-3B6A-A84D-89FC-CA0A698E706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455289" y="1240978"/>
                  <a:ext cx="1058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FC9E9E4-E236-EA47-99CD-E44975943C11}"/>
                    </a:ext>
                  </a:extLst>
                </p14:cNvPr>
                <p14:cNvContentPartPr/>
                <p14:nvPr/>
              </p14:nvContentPartPr>
              <p14:xfrm>
                <a:off x="5628449" y="1235218"/>
                <a:ext cx="72720" cy="4532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FC9E9E4-E236-EA47-99CD-E44975943C1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619809" y="1226218"/>
                  <a:ext cx="9036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2905339-2342-5B4C-8F1C-C1A2D6EE8824}"/>
                    </a:ext>
                  </a:extLst>
                </p14:cNvPr>
                <p14:cNvContentPartPr/>
                <p14:nvPr/>
              </p14:nvContentPartPr>
              <p14:xfrm>
                <a:off x="6094289" y="946858"/>
                <a:ext cx="164520" cy="1242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2905339-2342-5B4C-8F1C-C1A2D6EE882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085289" y="938218"/>
                  <a:ext cx="1821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BF95C7E-6BA0-7E43-93D1-C9F8AFAE1890}"/>
                    </a:ext>
                  </a:extLst>
                </p14:cNvPr>
                <p14:cNvContentPartPr/>
                <p14:nvPr/>
              </p14:nvContentPartPr>
              <p14:xfrm>
                <a:off x="5864609" y="2560378"/>
                <a:ext cx="497880" cy="163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BF95C7E-6BA0-7E43-93D1-C9F8AFAE189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855609" y="2551738"/>
                  <a:ext cx="5155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3296EB1-4882-F246-86F1-1317CA9FCB03}"/>
                    </a:ext>
                  </a:extLst>
                </p14:cNvPr>
                <p14:cNvContentPartPr/>
                <p14:nvPr/>
              </p14:nvContentPartPr>
              <p14:xfrm>
                <a:off x="5225249" y="2780698"/>
                <a:ext cx="119880" cy="1756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3296EB1-4882-F246-86F1-1317CA9FCB0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216609" y="2772058"/>
                  <a:ext cx="1375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2CDBC17-A047-D04C-A4CD-77E3A9B3E451}"/>
                    </a:ext>
                  </a:extLst>
                </p14:cNvPr>
                <p14:cNvContentPartPr/>
                <p14:nvPr/>
              </p14:nvContentPartPr>
              <p14:xfrm>
                <a:off x="5373569" y="2757658"/>
                <a:ext cx="76320" cy="597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2CDBC17-A047-D04C-A4CD-77E3A9B3E45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364569" y="2749018"/>
                  <a:ext cx="939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E437E20-F130-E649-8289-8978EE7D0DAB}"/>
                    </a:ext>
                  </a:extLst>
                </p14:cNvPr>
                <p14:cNvContentPartPr/>
                <p14:nvPr/>
              </p14:nvContentPartPr>
              <p14:xfrm>
                <a:off x="5503169" y="2724538"/>
                <a:ext cx="70560" cy="3909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E437E20-F130-E649-8289-8978EE7D0DA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494169" y="2715538"/>
                  <a:ext cx="8820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4B5AED2-04C5-604C-A4D6-C9944FC4E1A6}"/>
                    </a:ext>
                  </a:extLst>
                </p14:cNvPr>
                <p14:cNvContentPartPr/>
                <p14:nvPr/>
              </p14:nvContentPartPr>
              <p14:xfrm>
                <a:off x="5925809" y="1532218"/>
                <a:ext cx="21600" cy="1425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4B5AED2-04C5-604C-A4D6-C9944FC4E1A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917169" y="1523578"/>
                  <a:ext cx="392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532B40B-6547-6443-9092-712C6CB61D54}"/>
                    </a:ext>
                  </a:extLst>
                </p14:cNvPr>
                <p14:cNvContentPartPr/>
                <p14:nvPr/>
              </p14:nvContentPartPr>
              <p14:xfrm>
                <a:off x="5937329" y="1926418"/>
                <a:ext cx="3600" cy="615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532B40B-6547-6443-9092-712C6CB61D5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928329" y="1917778"/>
                  <a:ext cx="21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419C517-02B5-FD4F-9971-1B2635CCDECC}"/>
                    </a:ext>
                  </a:extLst>
                </p14:cNvPr>
                <p14:cNvContentPartPr/>
                <p14:nvPr/>
              </p14:nvContentPartPr>
              <p14:xfrm>
                <a:off x="5941289" y="2115778"/>
                <a:ext cx="4680" cy="781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419C517-02B5-FD4F-9971-1B2635CCDEC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932289" y="2107138"/>
                  <a:ext cx="223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A99A492-C679-2047-9851-C8BAF360048F}"/>
                    </a:ext>
                  </a:extLst>
                </p14:cNvPr>
                <p14:cNvContentPartPr/>
                <p14:nvPr/>
              </p14:nvContentPartPr>
              <p14:xfrm>
                <a:off x="5963609" y="2269498"/>
                <a:ext cx="7920" cy="298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A99A492-C679-2047-9851-C8BAF360048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954969" y="2260858"/>
                  <a:ext cx="255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18BDBC8-93AF-0649-9D15-A7CF37E3A258}"/>
                    </a:ext>
                  </a:extLst>
                </p14:cNvPr>
                <p14:cNvContentPartPr/>
                <p14:nvPr/>
              </p14:nvContentPartPr>
              <p14:xfrm>
                <a:off x="5865329" y="2281738"/>
                <a:ext cx="193680" cy="224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18BDBC8-93AF-0649-9D15-A7CF37E3A25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856329" y="2272738"/>
                  <a:ext cx="21132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650341A-DE00-B84D-9C92-FBF714C09FB9}"/>
              </a:ext>
            </a:extLst>
          </p:cNvPr>
          <p:cNvGrpSpPr/>
          <p:nvPr/>
        </p:nvGrpSpPr>
        <p:grpSpPr>
          <a:xfrm>
            <a:off x="2016569" y="4114138"/>
            <a:ext cx="3935160" cy="1660320"/>
            <a:chOff x="2016569" y="4114138"/>
            <a:chExt cx="3935160" cy="166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56CBBB6-A050-C147-AC9A-181F55A80E7A}"/>
                    </a:ext>
                  </a:extLst>
                </p14:cNvPr>
                <p14:cNvContentPartPr/>
                <p14:nvPr/>
              </p14:nvContentPartPr>
              <p14:xfrm>
                <a:off x="2016569" y="4530658"/>
                <a:ext cx="201240" cy="2271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56CBBB6-A050-C147-AC9A-181F55A80E7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007929" y="4521658"/>
                  <a:ext cx="2188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8EF6B0B-721D-4646-9BB5-0303C9888C25}"/>
                    </a:ext>
                  </a:extLst>
                </p14:cNvPr>
                <p14:cNvContentPartPr/>
                <p14:nvPr/>
              </p14:nvContentPartPr>
              <p14:xfrm>
                <a:off x="2322209" y="4256698"/>
                <a:ext cx="24480" cy="5803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8EF6B0B-721D-4646-9BB5-0303C9888C2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313209" y="4247698"/>
                  <a:ext cx="4212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EA16B35-E7C1-8848-A1EC-0D0A851A61A7}"/>
                    </a:ext>
                  </a:extLst>
                </p14:cNvPr>
                <p14:cNvContentPartPr/>
                <p14:nvPr/>
              </p14:nvContentPartPr>
              <p14:xfrm>
                <a:off x="2238329" y="4624978"/>
                <a:ext cx="91440" cy="64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EA16B35-E7C1-8848-A1EC-0D0A851A61A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229689" y="4616338"/>
                  <a:ext cx="1090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BC6471F-FDD9-B445-8EEA-FBA16DA6F75C}"/>
                    </a:ext>
                  </a:extLst>
                </p14:cNvPr>
                <p14:cNvContentPartPr/>
                <p14:nvPr/>
              </p14:nvContentPartPr>
              <p14:xfrm>
                <a:off x="2385569" y="4520218"/>
                <a:ext cx="191520" cy="252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BC6471F-FDD9-B445-8EEA-FBA16DA6F75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376929" y="4511578"/>
                  <a:ext cx="2091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C9F8737-0CCE-BE43-BBF8-09D18493B81E}"/>
                    </a:ext>
                  </a:extLst>
                </p14:cNvPr>
                <p14:cNvContentPartPr/>
                <p14:nvPr/>
              </p14:nvContentPartPr>
              <p14:xfrm>
                <a:off x="2611649" y="4410058"/>
                <a:ext cx="360" cy="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C9F8737-0CCE-BE43-BBF8-09D18493B81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603009" y="44014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6C18F03-55F7-444E-8D18-0E84B424F3C1}"/>
                    </a:ext>
                  </a:extLst>
                </p14:cNvPr>
                <p14:cNvContentPartPr/>
                <p14:nvPr/>
              </p14:nvContentPartPr>
              <p14:xfrm>
                <a:off x="2755649" y="4514458"/>
                <a:ext cx="252000" cy="2563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6C18F03-55F7-444E-8D18-0E84B424F3C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747009" y="4505458"/>
                  <a:ext cx="2696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02DBA28-08D7-914B-8606-1383C551C570}"/>
                    </a:ext>
                  </a:extLst>
                </p14:cNvPr>
                <p14:cNvContentPartPr/>
                <p14:nvPr/>
              </p14:nvContentPartPr>
              <p14:xfrm>
                <a:off x="3098369" y="4186138"/>
                <a:ext cx="21960" cy="4917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02DBA28-08D7-914B-8606-1383C551C57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089729" y="4177498"/>
                  <a:ext cx="3960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65CE8A3-DECA-EE44-8C24-469D67163893}"/>
                    </a:ext>
                  </a:extLst>
                </p14:cNvPr>
                <p14:cNvContentPartPr/>
                <p14:nvPr/>
              </p14:nvContentPartPr>
              <p14:xfrm>
                <a:off x="2984609" y="4471618"/>
                <a:ext cx="252720" cy="172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65CE8A3-DECA-EE44-8C24-469D6716389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975609" y="4462978"/>
                  <a:ext cx="2703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73BEF6B-257D-C541-9DA6-B33CC236DE26}"/>
                    </a:ext>
                  </a:extLst>
                </p14:cNvPr>
                <p14:cNvContentPartPr/>
                <p14:nvPr/>
              </p14:nvContentPartPr>
              <p14:xfrm>
                <a:off x="3808289" y="4584658"/>
                <a:ext cx="132120" cy="2016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73BEF6B-257D-C541-9DA6-B33CC236DE2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799289" y="4575658"/>
                  <a:ext cx="1497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CDF1D3C-B605-1043-89EA-F4B4802DCDD0}"/>
                    </a:ext>
                  </a:extLst>
                </p14:cNvPr>
                <p14:cNvContentPartPr/>
                <p14:nvPr/>
              </p14:nvContentPartPr>
              <p14:xfrm>
                <a:off x="3995129" y="4555858"/>
                <a:ext cx="120960" cy="1728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CDF1D3C-B605-1043-89EA-F4B4802DCDD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986489" y="4546858"/>
                  <a:ext cx="1386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4110E1B-EF87-4643-9C62-C8A7541FC594}"/>
                    </a:ext>
                  </a:extLst>
                </p14:cNvPr>
                <p14:cNvContentPartPr/>
                <p14:nvPr/>
              </p14:nvContentPartPr>
              <p14:xfrm>
                <a:off x="4220129" y="4541458"/>
                <a:ext cx="69120" cy="159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4110E1B-EF87-4643-9C62-C8A7541FC59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211489" y="4532458"/>
                  <a:ext cx="867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2A959B7-6CBE-6F47-9CC6-579B889C797A}"/>
                    </a:ext>
                  </a:extLst>
                </p14:cNvPr>
                <p14:cNvContentPartPr/>
                <p14:nvPr/>
              </p14:nvContentPartPr>
              <p14:xfrm>
                <a:off x="4375289" y="4339858"/>
                <a:ext cx="30960" cy="4978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2A959B7-6CBE-6F47-9CC6-579B889C797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366289" y="4331218"/>
                  <a:ext cx="4860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219A9EC-C60A-A246-8364-773BC41F00F1}"/>
                    </a:ext>
                  </a:extLst>
                </p14:cNvPr>
                <p14:cNvContentPartPr/>
                <p14:nvPr/>
              </p14:nvContentPartPr>
              <p14:xfrm>
                <a:off x="4305449" y="4578538"/>
                <a:ext cx="221400" cy="1648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219A9EC-C60A-A246-8364-773BC41F00F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296449" y="4569538"/>
                  <a:ext cx="2390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75698E8-9DAB-C448-9D29-3BC7CA6DB80C}"/>
                    </a:ext>
                  </a:extLst>
                </p14:cNvPr>
                <p14:cNvContentPartPr/>
                <p14:nvPr/>
              </p14:nvContentPartPr>
              <p14:xfrm>
                <a:off x="4612889" y="4114138"/>
                <a:ext cx="271800" cy="6296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75698E8-9DAB-C448-9D29-3BC7CA6DB80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603889" y="4105498"/>
                  <a:ext cx="28944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A2D3604-B41B-694D-83A2-73BAB4EDEB65}"/>
                    </a:ext>
                  </a:extLst>
                </p14:cNvPr>
                <p14:cNvContentPartPr/>
                <p14:nvPr/>
              </p14:nvContentPartPr>
              <p14:xfrm>
                <a:off x="3214649" y="5238778"/>
                <a:ext cx="247680" cy="2822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A2D3604-B41B-694D-83A2-73BAB4EDEB6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206009" y="5230138"/>
                  <a:ext cx="2653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19FB874-0CA4-3C4E-8407-E4BB8CEB31CE}"/>
                    </a:ext>
                  </a:extLst>
                </p14:cNvPr>
                <p14:cNvContentPartPr/>
                <p14:nvPr/>
              </p14:nvContentPartPr>
              <p14:xfrm>
                <a:off x="3451889" y="5229778"/>
                <a:ext cx="29160" cy="5446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19FB874-0CA4-3C4E-8407-E4BB8CEB31C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442889" y="5220778"/>
                  <a:ext cx="4680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E2B35D5-0471-314E-A341-16F196958CFB}"/>
                    </a:ext>
                  </a:extLst>
                </p14:cNvPr>
                <p14:cNvContentPartPr/>
                <p14:nvPr/>
              </p14:nvContentPartPr>
              <p14:xfrm>
                <a:off x="3379529" y="5473858"/>
                <a:ext cx="3600" cy="68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E2B35D5-0471-314E-A341-16F196958CF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370889" y="5464858"/>
                  <a:ext cx="212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4D19AA6-C444-904C-AA3B-65B1CEF9BAC4}"/>
                    </a:ext>
                  </a:extLst>
                </p14:cNvPr>
                <p14:cNvContentPartPr/>
                <p14:nvPr/>
              </p14:nvContentPartPr>
              <p14:xfrm>
                <a:off x="3405809" y="5002618"/>
                <a:ext cx="98640" cy="4572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4D19AA6-C444-904C-AA3B-65B1CEF9BAC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396809" y="4993618"/>
                  <a:ext cx="11628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4107F68-EA90-284B-903F-50A6C05B85D6}"/>
                    </a:ext>
                  </a:extLst>
                </p14:cNvPr>
                <p14:cNvContentPartPr/>
                <p14:nvPr/>
              </p14:nvContentPartPr>
              <p14:xfrm>
                <a:off x="3365129" y="5245618"/>
                <a:ext cx="361440" cy="388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4107F68-EA90-284B-903F-50A6C05B85D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356129" y="5236618"/>
                  <a:ext cx="3790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35FE878-2362-4A48-A737-3C8F22679E9E}"/>
                    </a:ext>
                  </a:extLst>
                </p14:cNvPr>
                <p14:cNvContentPartPr/>
                <p14:nvPr/>
              </p14:nvContentPartPr>
              <p14:xfrm>
                <a:off x="3703889" y="5381338"/>
                <a:ext cx="183240" cy="1281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35FE878-2362-4A48-A737-3C8F22679E9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695249" y="5372338"/>
                  <a:ext cx="2008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19373F8-0520-3D46-93D3-06700526F7A1}"/>
                    </a:ext>
                  </a:extLst>
                </p14:cNvPr>
                <p14:cNvContentPartPr/>
                <p14:nvPr/>
              </p14:nvContentPartPr>
              <p14:xfrm>
                <a:off x="3889289" y="5355418"/>
                <a:ext cx="171000" cy="1101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19373F8-0520-3D46-93D3-06700526F7A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880649" y="5346418"/>
                  <a:ext cx="1886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038B5DF-6B02-8C46-905C-491E59F1C597}"/>
                    </a:ext>
                  </a:extLst>
                </p14:cNvPr>
                <p14:cNvContentPartPr/>
                <p14:nvPr/>
              </p14:nvContentPartPr>
              <p14:xfrm>
                <a:off x="4089449" y="5119618"/>
                <a:ext cx="49320" cy="3078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038B5DF-6B02-8C46-905C-491E59F1C59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080809" y="5110978"/>
                  <a:ext cx="669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2FA02B5-25BC-AA4F-A6EA-51355FBE15BE}"/>
                    </a:ext>
                  </a:extLst>
                </p14:cNvPr>
                <p14:cNvContentPartPr/>
                <p14:nvPr/>
              </p14:nvContentPartPr>
              <p14:xfrm>
                <a:off x="4116809" y="5215738"/>
                <a:ext cx="176040" cy="1630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2FA02B5-25BC-AA4F-A6EA-51355FBE15B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108169" y="5207098"/>
                  <a:ext cx="1936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366CB6E-2CDD-C140-BEAF-7515D2D23AB3}"/>
                    </a:ext>
                  </a:extLst>
                </p14:cNvPr>
                <p14:cNvContentPartPr/>
                <p14:nvPr/>
              </p14:nvContentPartPr>
              <p14:xfrm>
                <a:off x="4490129" y="4941418"/>
                <a:ext cx="165960" cy="4957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366CB6E-2CDD-C140-BEAF-7515D2D23AB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481129" y="4932418"/>
                  <a:ext cx="18360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6C2209D-2E64-8E43-84E4-3632632952A3}"/>
                    </a:ext>
                  </a:extLst>
                </p14:cNvPr>
                <p14:cNvContentPartPr/>
                <p14:nvPr/>
              </p14:nvContentPartPr>
              <p14:xfrm>
                <a:off x="4427129" y="5123938"/>
                <a:ext cx="404280" cy="2689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6C2209D-2E64-8E43-84E4-3632632952A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418489" y="5115298"/>
                  <a:ext cx="4219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15D7F7F-CE34-A049-AF7F-6B30CD4DA307}"/>
                    </a:ext>
                  </a:extLst>
                </p14:cNvPr>
                <p14:cNvContentPartPr/>
                <p14:nvPr/>
              </p14:nvContentPartPr>
              <p14:xfrm>
                <a:off x="4900529" y="5203498"/>
                <a:ext cx="160920" cy="1558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15D7F7F-CE34-A049-AF7F-6B30CD4DA30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891889" y="5194498"/>
                  <a:ext cx="1785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6314473-27A6-3448-AC29-E63B8EEEB6AD}"/>
                    </a:ext>
                  </a:extLst>
                </p14:cNvPr>
                <p14:cNvContentPartPr/>
                <p14:nvPr/>
              </p14:nvContentPartPr>
              <p14:xfrm>
                <a:off x="5178449" y="5165338"/>
                <a:ext cx="329760" cy="2034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6314473-27A6-3448-AC29-E63B8EEEB6A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169809" y="5156338"/>
                  <a:ext cx="3474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983341F-04EC-E74B-AF81-B9926D31FD3D}"/>
                    </a:ext>
                  </a:extLst>
                </p14:cNvPr>
                <p14:cNvContentPartPr/>
                <p14:nvPr/>
              </p14:nvContentPartPr>
              <p14:xfrm>
                <a:off x="5557169" y="5112058"/>
                <a:ext cx="394560" cy="2199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983341F-04EC-E74B-AF81-B9926D31FD3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548169" y="5103418"/>
                  <a:ext cx="412200" cy="23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E4BC478-B331-264D-9745-AB4FEF2E5863}"/>
                  </a:ext>
                </a:extLst>
              </p14:cNvPr>
              <p14:cNvContentPartPr/>
              <p14:nvPr/>
            </p14:nvContentPartPr>
            <p14:xfrm>
              <a:off x="337529" y="301378"/>
              <a:ext cx="1504080" cy="7088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E4BC478-B331-264D-9745-AB4FEF2E5863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328529" y="292738"/>
                <a:ext cx="1521720" cy="72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180158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vs Coroutines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0DA70A-E700-C346-AE16-ECC6CB693370}"/>
              </a:ext>
            </a:extLst>
          </p:cNvPr>
          <p:cNvSpPr txBox="1"/>
          <p:nvPr/>
        </p:nvSpPr>
        <p:spPr>
          <a:xfrm>
            <a:off x="304721" y="6287547"/>
            <a:ext cx="3102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bg2">
                    <a:lumMod val="50000"/>
                  </a:schemeClr>
                </a:solidFill>
              </a:rPr>
              <a:t>https://lewissbaker.github.io/2017/09/25/coroutine-theory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1AA69F5-4775-8040-8054-1BD8F75629D3}"/>
              </a:ext>
            </a:extLst>
          </p:cNvPr>
          <p:cNvGrpSpPr/>
          <p:nvPr/>
        </p:nvGrpSpPr>
        <p:grpSpPr>
          <a:xfrm>
            <a:off x="10167329" y="3160858"/>
            <a:ext cx="533160" cy="536400"/>
            <a:chOff x="10167329" y="3160858"/>
            <a:chExt cx="533160" cy="53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FC652F2-90F0-4B4D-9379-6EBB77CED813}"/>
                    </a:ext>
                  </a:extLst>
                </p14:cNvPr>
                <p14:cNvContentPartPr/>
                <p14:nvPr/>
              </p14:nvContentPartPr>
              <p14:xfrm>
                <a:off x="10167329" y="3160858"/>
                <a:ext cx="132840" cy="414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FC652F2-90F0-4B4D-9379-6EBB77CED81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158689" y="3152218"/>
                  <a:ext cx="15048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6CAB162-317B-AD4A-8934-8F2201E24D10}"/>
                    </a:ext>
                  </a:extLst>
                </p14:cNvPr>
                <p14:cNvContentPartPr/>
                <p14:nvPr/>
              </p14:nvContentPartPr>
              <p14:xfrm>
                <a:off x="10307369" y="3311698"/>
                <a:ext cx="393120" cy="385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6CAB162-317B-AD4A-8934-8F2201E24D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298729" y="3303058"/>
                  <a:ext cx="410760" cy="40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1D47E77-C80A-D14E-A881-8A8122D0F4EA}"/>
              </a:ext>
            </a:extLst>
          </p:cNvPr>
          <p:cNvGrpSpPr/>
          <p:nvPr/>
        </p:nvGrpSpPr>
        <p:grpSpPr>
          <a:xfrm>
            <a:off x="1190009" y="1368778"/>
            <a:ext cx="1590840" cy="2041200"/>
            <a:chOff x="1190009" y="1368778"/>
            <a:chExt cx="1590840" cy="204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EE5C7C3-98D9-004E-940F-BE72E52637D7}"/>
                    </a:ext>
                  </a:extLst>
                </p14:cNvPr>
                <p14:cNvContentPartPr/>
                <p14:nvPr/>
              </p14:nvContentPartPr>
              <p14:xfrm>
                <a:off x="1282889" y="1368778"/>
                <a:ext cx="113040" cy="646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EE5C7C3-98D9-004E-940F-BE72E52637D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74249" y="1360138"/>
                  <a:ext cx="130680" cy="66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9FF2C77-9CCB-DA4F-A7F1-082A9218E751}"/>
                    </a:ext>
                  </a:extLst>
                </p14:cNvPr>
                <p14:cNvContentPartPr/>
                <p14:nvPr/>
              </p14:nvContentPartPr>
              <p14:xfrm>
                <a:off x="1305209" y="1835338"/>
                <a:ext cx="203400" cy="156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9FF2C77-9CCB-DA4F-A7F1-082A9218E75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96209" y="1826338"/>
                  <a:ext cx="2210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C0EBEB0-B03C-8540-B02F-33AC28F01D70}"/>
                    </a:ext>
                  </a:extLst>
                </p14:cNvPr>
                <p14:cNvContentPartPr/>
                <p14:nvPr/>
              </p14:nvContentPartPr>
              <p14:xfrm>
                <a:off x="1640729" y="1523578"/>
                <a:ext cx="83160" cy="286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C0EBEB0-B03C-8540-B02F-33AC28F01D7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31729" y="1514938"/>
                  <a:ext cx="1008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325C1F9-2159-7140-850E-E3C269C3A0A2}"/>
                    </a:ext>
                  </a:extLst>
                </p14:cNvPr>
                <p14:cNvContentPartPr/>
                <p14:nvPr/>
              </p14:nvContentPartPr>
              <p14:xfrm>
                <a:off x="1809929" y="1573978"/>
                <a:ext cx="115200" cy="310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325C1F9-2159-7140-850E-E3C269C3A0A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00929" y="1565338"/>
                  <a:ext cx="1328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7166FD9-0296-8A49-9273-F8D2498F7A38}"/>
                    </a:ext>
                  </a:extLst>
                </p14:cNvPr>
                <p14:cNvContentPartPr/>
                <p14:nvPr/>
              </p14:nvContentPartPr>
              <p14:xfrm>
                <a:off x="2154449" y="1453018"/>
                <a:ext cx="113040" cy="524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7166FD9-0296-8A49-9273-F8D2498F7A3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45449" y="1444018"/>
                  <a:ext cx="13068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954A0A0-64D9-A346-848F-AC1DD55AC7CD}"/>
                    </a:ext>
                  </a:extLst>
                </p14:cNvPr>
                <p14:cNvContentPartPr/>
                <p14:nvPr/>
              </p14:nvContentPartPr>
              <p14:xfrm>
                <a:off x="2131049" y="2274178"/>
                <a:ext cx="255600" cy="539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954A0A0-64D9-A346-848F-AC1DD55AC7C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22049" y="2265178"/>
                  <a:ext cx="27324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E0E53BE-4944-2542-8C35-2260E61C8FA0}"/>
                    </a:ext>
                  </a:extLst>
                </p14:cNvPr>
                <p14:cNvContentPartPr/>
                <p14:nvPr/>
              </p14:nvContentPartPr>
              <p14:xfrm>
                <a:off x="2449289" y="2038378"/>
                <a:ext cx="171720" cy="460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E0E53BE-4944-2542-8C35-2260E61C8FA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40289" y="2029738"/>
                  <a:ext cx="18936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5FFDB5C-FB88-7C4D-B18C-2655EC41825D}"/>
                    </a:ext>
                  </a:extLst>
                </p14:cNvPr>
                <p14:cNvContentPartPr/>
                <p14:nvPr/>
              </p14:nvContentPartPr>
              <p14:xfrm>
                <a:off x="2700929" y="2081218"/>
                <a:ext cx="79920" cy="401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5FFDB5C-FB88-7C4D-B18C-2655EC41825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92289" y="2072218"/>
                  <a:ext cx="9756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94085E2-BB47-A841-8514-358C6CC9C604}"/>
                    </a:ext>
                  </a:extLst>
                </p14:cNvPr>
                <p14:cNvContentPartPr/>
                <p14:nvPr/>
              </p14:nvContentPartPr>
              <p14:xfrm>
                <a:off x="1414649" y="2834338"/>
                <a:ext cx="262080" cy="575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94085E2-BB47-A841-8514-358C6CC9C60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06009" y="2825338"/>
                  <a:ext cx="279720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A5A1F88-81F4-8547-9ECE-3231A5D86377}"/>
                    </a:ext>
                  </a:extLst>
                </p14:cNvPr>
                <p14:cNvContentPartPr/>
                <p14:nvPr/>
              </p14:nvContentPartPr>
              <p14:xfrm>
                <a:off x="1190009" y="2410978"/>
                <a:ext cx="587520" cy="22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A5A1F88-81F4-8547-9ECE-3231A5D8637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81369" y="2401978"/>
                  <a:ext cx="605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0BC17AB-002B-F342-A25C-02D1DA9F038B}"/>
                    </a:ext>
                  </a:extLst>
                </p14:cNvPr>
                <p14:cNvContentPartPr/>
                <p14:nvPr/>
              </p14:nvContentPartPr>
              <p14:xfrm>
                <a:off x="1750529" y="2341858"/>
                <a:ext cx="175680" cy="2592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0BC17AB-002B-F342-A25C-02D1DA9F038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41889" y="2333218"/>
                  <a:ext cx="193320" cy="27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87DFE35-433B-394F-A114-6E976A1C2D95}"/>
                  </a:ext>
                </a:extLst>
              </p14:cNvPr>
              <p14:cNvContentPartPr/>
              <p14:nvPr/>
            </p14:nvContentPartPr>
            <p14:xfrm>
              <a:off x="1460369" y="4316458"/>
              <a:ext cx="79920" cy="1432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87DFE35-433B-394F-A114-6E976A1C2D9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451369" y="4307818"/>
                <a:ext cx="975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C498769-E32D-164E-93A2-260597B89E52}"/>
                  </a:ext>
                </a:extLst>
              </p14:cNvPr>
              <p14:cNvContentPartPr/>
              <p14:nvPr/>
            </p14:nvContentPartPr>
            <p14:xfrm>
              <a:off x="1599329" y="4317538"/>
              <a:ext cx="90000" cy="914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C498769-E32D-164E-93A2-260597B89E5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90689" y="4308898"/>
                <a:ext cx="10764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EC6B43C-CADC-BC4C-BD2C-56DCE532FDBA}"/>
                  </a:ext>
                </a:extLst>
              </p14:cNvPr>
              <p14:cNvContentPartPr/>
              <p14:nvPr/>
            </p14:nvContentPartPr>
            <p14:xfrm>
              <a:off x="1727489" y="4328698"/>
              <a:ext cx="64080" cy="828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EC6B43C-CADC-BC4C-BD2C-56DCE532FDB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718489" y="4320058"/>
                <a:ext cx="817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4AF863C-9327-2841-9AA0-9AB96367976E}"/>
                  </a:ext>
                </a:extLst>
              </p14:cNvPr>
              <p14:cNvContentPartPr/>
              <p14:nvPr/>
            </p14:nvContentPartPr>
            <p14:xfrm>
              <a:off x="1863569" y="4244458"/>
              <a:ext cx="128520" cy="3096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4AF863C-9327-2841-9AA0-9AB96367976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54569" y="4235818"/>
                <a:ext cx="14616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413E22C-792C-9244-874B-8D27CA387267}"/>
                  </a:ext>
                </a:extLst>
              </p14:cNvPr>
              <p14:cNvContentPartPr/>
              <p14:nvPr/>
            </p14:nvContentPartPr>
            <p14:xfrm>
              <a:off x="2032769" y="4234018"/>
              <a:ext cx="66240" cy="903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413E22C-792C-9244-874B-8D27CA38726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024129" y="4225378"/>
                <a:ext cx="8388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EC9C061-C8BB-6347-86C4-2B908084D501}"/>
                  </a:ext>
                </a:extLst>
              </p14:cNvPr>
              <p14:cNvContentPartPr/>
              <p14:nvPr/>
            </p14:nvContentPartPr>
            <p14:xfrm>
              <a:off x="2190089" y="3896338"/>
              <a:ext cx="95040" cy="3992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EC9C061-C8BB-6347-86C4-2B908084D50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181089" y="3887338"/>
                <a:ext cx="11268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D1745ECE-0473-7C4C-BA72-B8BD91FE0F58}"/>
                  </a:ext>
                </a:extLst>
              </p14:cNvPr>
              <p14:cNvContentPartPr/>
              <p14:nvPr/>
            </p14:nvContentPartPr>
            <p14:xfrm>
              <a:off x="1232129" y="4016578"/>
              <a:ext cx="20520" cy="16563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D1745ECE-0473-7C4C-BA72-B8BD91FE0F5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23129" y="4007938"/>
                <a:ext cx="38160" cy="16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6085A06F-D1AA-E443-8006-EB59660E7557}"/>
                  </a:ext>
                </a:extLst>
              </p14:cNvPr>
              <p14:cNvContentPartPr/>
              <p14:nvPr/>
            </p14:nvContentPartPr>
            <p14:xfrm>
              <a:off x="9791489" y="2353018"/>
              <a:ext cx="1388520" cy="2808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6085A06F-D1AA-E443-8006-EB59660E755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82489" y="2344378"/>
                <a:ext cx="1406160" cy="29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AF8DB9D-C344-FD4B-A380-9E82EC3E6D93}"/>
              </a:ext>
            </a:extLst>
          </p:cNvPr>
          <p:cNvGrpSpPr/>
          <p:nvPr/>
        </p:nvGrpSpPr>
        <p:grpSpPr>
          <a:xfrm>
            <a:off x="2845289" y="3073018"/>
            <a:ext cx="1169280" cy="852480"/>
            <a:chOff x="2845289" y="3073018"/>
            <a:chExt cx="1169280" cy="85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3DA8DC3-D824-D44F-9662-8B43F03FC038}"/>
                    </a:ext>
                  </a:extLst>
                </p14:cNvPr>
                <p14:cNvContentPartPr/>
                <p14:nvPr/>
              </p14:nvContentPartPr>
              <p14:xfrm>
                <a:off x="2845289" y="3422938"/>
                <a:ext cx="127800" cy="1119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3DA8DC3-D824-D44F-9662-8B43F03FC03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36289" y="3413938"/>
                  <a:ext cx="1454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399687D-627E-1E4B-BA84-3F9F3358EC6E}"/>
                    </a:ext>
                  </a:extLst>
                </p14:cNvPr>
                <p14:cNvContentPartPr/>
                <p14:nvPr/>
              </p14:nvContentPartPr>
              <p14:xfrm>
                <a:off x="3010529" y="3409978"/>
                <a:ext cx="113040" cy="928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399687D-627E-1E4B-BA84-3F9F3358EC6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01529" y="3401338"/>
                  <a:ext cx="1306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8D23F16-1B34-9B42-861B-47D3679DDE04}"/>
                    </a:ext>
                  </a:extLst>
                </p14:cNvPr>
                <p14:cNvContentPartPr/>
                <p14:nvPr/>
              </p14:nvContentPartPr>
              <p14:xfrm>
                <a:off x="3179369" y="3483418"/>
                <a:ext cx="68040" cy="79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8D23F16-1B34-9B42-861B-47D3679DDE0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70369" y="3474418"/>
                  <a:ext cx="856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BFC6090-F786-F741-B400-D0B754AF8CF7}"/>
                    </a:ext>
                  </a:extLst>
                </p14:cNvPr>
                <p14:cNvContentPartPr/>
                <p14:nvPr/>
              </p14:nvContentPartPr>
              <p14:xfrm>
                <a:off x="3322289" y="3401338"/>
                <a:ext cx="76680" cy="622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BFC6090-F786-F741-B400-D0B754AF8CF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13649" y="3392698"/>
                  <a:ext cx="943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0BB563F-3FBF-A945-B24E-921496A0A41C}"/>
                    </a:ext>
                  </a:extLst>
                </p14:cNvPr>
                <p14:cNvContentPartPr/>
                <p14:nvPr/>
              </p14:nvContentPartPr>
              <p14:xfrm>
                <a:off x="3394289" y="3407458"/>
                <a:ext cx="27720" cy="2570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0BB563F-3FBF-A945-B24E-921496A0A41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85289" y="3398458"/>
                  <a:ext cx="453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EFFF39D-A158-E44C-9B9C-596E5FD33760}"/>
                    </a:ext>
                  </a:extLst>
                </p14:cNvPr>
                <p14:cNvContentPartPr/>
                <p14:nvPr/>
              </p14:nvContentPartPr>
              <p14:xfrm>
                <a:off x="3477089" y="3454618"/>
                <a:ext cx="12240" cy="651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EFFF39D-A158-E44C-9B9C-596E5FD337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68449" y="3445978"/>
                  <a:ext cx="298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8A1E7BB-778A-0F42-9B23-EF0DB551402C}"/>
                    </a:ext>
                  </a:extLst>
                </p14:cNvPr>
                <p14:cNvContentPartPr/>
                <p14:nvPr/>
              </p14:nvContentPartPr>
              <p14:xfrm>
                <a:off x="3485729" y="3125218"/>
                <a:ext cx="266760" cy="3427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8A1E7BB-778A-0F42-9B23-EF0DB551402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76729" y="3116578"/>
                  <a:ext cx="2844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4CC68D5-C5E9-FC46-8F9D-BA8A5CF88231}"/>
                    </a:ext>
                  </a:extLst>
                </p14:cNvPr>
                <p14:cNvContentPartPr/>
                <p14:nvPr/>
              </p14:nvContentPartPr>
              <p14:xfrm>
                <a:off x="3802529" y="3073018"/>
                <a:ext cx="175680" cy="4258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4CC68D5-C5E9-FC46-8F9D-BA8A5CF8823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93889" y="3064018"/>
                  <a:ext cx="19332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52E4966-C99E-F74E-B347-2A8AEADD9455}"/>
                    </a:ext>
                  </a:extLst>
                </p14:cNvPr>
                <p14:cNvContentPartPr/>
                <p14:nvPr/>
              </p14:nvContentPartPr>
              <p14:xfrm>
                <a:off x="2902529" y="3846658"/>
                <a:ext cx="98640" cy="759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52E4966-C99E-F74E-B347-2A8AEADD945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93889" y="3838018"/>
                  <a:ext cx="1162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FDF18AA-3872-E34C-8EB4-112D7306AAC6}"/>
                    </a:ext>
                  </a:extLst>
                </p14:cNvPr>
                <p14:cNvContentPartPr/>
                <p14:nvPr/>
              </p14:nvContentPartPr>
              <p14:xfrm>
                <a:off x="3032489" y="3832258"/>
                <a:ext cx="84600" cy="932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FDF18AA-3872-E34C-8EB4-112D7306AAC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23849" y="3823258"/>
                  <a:ext cx="1022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419D839-C9BC-A64D-8219-5337D81F4F22}"/>
                    </a:ext>
                  </a:extLst>
                </p14:cNvPr>
                <p14:cNvContentPartPr/>
                <p14:nvPr/>
              </p14:nvContentPartPr>
              <p14:xfrm>
                <a:off x="3276929" y="3892378"/>
                <a:ext cx="80640" cy="108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419D839-C9BC-A64D-8219-5337D81F4F2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268289" y="3883738"/>
                  <a:ext cx="982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20E2D82-C3A0-E049-940D-B6469EDB7134}"/>
                    </a:ext>
                  </a:extLst>
                </p14:cNvPr>
                <p14:cNvContentPartPr/>
                <p14:nvPr/>
              </p14:nvContentPartPr>
              <p14:xfrm>
                <a:off x="3433169" y="3823258"/>
                <a:ext cx="67320" cy="910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20E2D82-C3A0-E049-940D-B6469EDB713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24169" y="3814258"/>
                  <a:ext cx="849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B1851AE-B1A5-2B43-B258-34062DF18919}"/>
                    </a:ext>
                  </a:extLst>
                </p14:cNvPr>
                <p14:cNvContentPartPr/>
                <p14:nvPr/>
              </p14:nvContentPartPr>
              <p14:xfrm>
                <a:off x="3552689" y="3811378"/>
                <a:ext cx="52200" cy="799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B1851AE-B1A5-2B43-B258-34062DF1891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43689" y="3802378"/>
                  <a:ext cx="698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649E57D-AC55-F24A-8F1A-287B992D2E52}"/>
                    </a:ext>
                  </a:extLst>
                </p14:cNvPr>
                <p14:cNvContentPartPr/>
                <p14:nvPr/>
              </p14:nvContentPartPr>
              <p14:xfrm>
                <a:off x="3580769" y="3810658"/>
                <a:ext cx="74160" cy="424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649E57D-AC55-F24A-8F1A-287B992D2E5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72129" y="3801658"/>
                  <a:ext cx="918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214E688-46CF-6445-B176-9B155D6BBB20}"/>
                    </a:ext>
                  </a:extLst>
                </p14:cNvPr>
                <p14:cNvContentPartPr/>
                <p14:nvPr/>
              </p14:nvContentPartPr>
              <p14:xfrm>
                <a:off x="3664289" y="3804898"/>
                <a:ext cx="113040" cy="712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214E688-46CF-6445-B176-9B155D6BBB2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655649" y="3796258"/>
                  <a:ext cx="1306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0615CA5-D072-AF4A-B1C7-4A6E84FA3778}"/>
                    </a:ext>
                  </a:extLst>
                </p14:cNvPr>
                <p14:cNvContentPartPr/>
                <p14:nvPr/>
              </p14:nvContentPartPr>
              <p14:xfrm>
                <a:off x="3803609" y="3692938"/>
                <a:ext cx="11160" cy="100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0615CA5-D072-AF4A-B1C7-4A6E84FA377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94609" y="3683938"/>
                  <a:ext cx="288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A8E2B67-5FD5-0A47-94F5-785618D10A5B}"/>
                    </a:ext>
                  </a:extLst>
                </p14:cNvPr>
                <p14:cNvContentPartPr/>
                <p14:nvPr/>
              </p14:nvContentPartPr>
              <p14:xfrm>
                <a:off x="3819449" y="3651178"/>
                <a:ext cx="14040" cy="2397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A8E2B67-5FD5-0A47-94F5-785618D10A5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10809" y="3642538"/>
                  <a:ext cx="316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AAE8B9C-E145-DA4D-969E-9708F5B72D80}"/>
                    </a:ext>
                  </a:extLst>
                </p14:cNvPr>
                <p14:cNvContentPartPr/>
                <p14:nvPr/>
              </p14:nvContentPartPr>
              <p14:xfrm>
                <a:off x="3781289" y="3708778"/>
                <a:ext cx="233280" cy="86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AAE8B9C-E145-DA4D-969E-9708F5B72D8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772289" y="3699778"/>
                  <a:ext cx="2509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E699E73-C5E7-CF40-9C42-2294DBB57AA0}"/>
                    </a:ext>
                  </a:extLst>
                </p14:cNvPr>
                <p14:cNvContentPartPr/>
                <p14:nvPr/>
              </p14:nvContentPartPr>
              <p14:xfrm>
                <a:off x="3759329" y="3753418"/>
                <a:ext cx="360" cy="36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E699E73-C5E7-CF40-9C42-2294DBB57AA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50689" y="3744418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73203375-8EB0-904A-AA9F-B0FE894700E0}"/>
                  </a:ext>
                </a:extLst>
              </p14:cNvPr>
              <p14:cNvContentPartPr/>
              <p14:nvPr/>
            </p14:nvContentPartPr>
            <p14:xfrm>
              <a:off x="2913689" y="2368498"/>
              <a:ext cx="495720" cy="5148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73203375-8EB0-904A-AA9F-B0FE894700E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905049" y="2359858"/>
                <a:ext cx="513360" cy="6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E8C615E-E3DD-074F-AD4F-CCEA084E2478}"/>
              </a:ext>
            </a:extLst>
          </p:cNvPr>
          <p:cNvGrpSpPr/>
          <p:nvPr/>
        </p:nvGrpSpPr>
        <p:grpSpPr>
          <a:xfrm>
            <a:off x="2908649" y="2113978"/>
            <a:ext cx="1381680" cy="711000"/>
            <a:chOff x="2908649" y="2113978"/>
            <a:chExt cx="1381680" cy="71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F142D18-E20F-3242-BC52-47D92A67C2E2}"/>
                    </a:ext>
                  </a:extLst>
                </p14:cNvPr>
                <p14:cNvContentPartPr/>
                <p14:nvPr/>
              </p14:nvContentPartPr>
              <p14:xfrm>
                <a:off x="2908649" y="2113978"/>
                <a:ext cx="3600" cy="36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F142D18-E20F-3242-BC52-47D92A67C2E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900009" y="2104978"/>
                  <a:ext cx="212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B3E24A8-BBF2-CE40-B565-320397E37DF8}"/>
                    </a:ext>
                  </a:extLst>
                </p14:cNvPr>
                <p14:cNvContentPartPr/>
                <p14:nvPr/>
              </p14:nvContentPartPr>
              <p14:xfrm>
                <a:off x="2913689" y="2180938"/>
                <a:ext cx="3600" cy="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B3E24A8-BBF2-CE40-B565-320397E37DF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904689" y="2172298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F9ADD45-6531-294B-82C6-12E5C68862AF}"/>
                    </a:ext>
                  </a:extLst>
                </p14:cNvPr>
                <p14:cNvContentPartPr/>
                <p14:nvPr/>
              </p14:nvContentPartPr>
              <p14:xfrm>
                <a:off x="2920529" y="2229178"/>
                <a:ext cx="360" cy="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F9ADD45-6531-294B-82C6-12E5C68862A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911529" y="22201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8D36B4F-A09A-5045-9C88-BE126AE4AE4F}"/>
                    </a:ext>
                  </a:extLst>
                </p14:cNvPr>
                <p14:cNvContentPartPr/>
                <p14:nvPr/>
              </p14:nvContentPartPr>
              <p14:xfrm>
                <a:off x="2920529" y="2260858"/>
                <a:ext cx="3600" cy="36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8D36B4F-A09A-5045-9C88-BE126AE4AE4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911529" y="2252218"/>
                  <a:ext cx="212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424315A-29B7-BA4E-9E8E-DCAA4645875B}"/>
                    </a:ext>
                  </a:extLst>
                </p14:cNvPr>
                <p14:cNvContentPartPr/>
                <p14:nvPr/>
              </p14:nvContentPartPr>
              <p14:xfrm>
                <a:off x="2926649" y="2300818"/>
                <a:ext cx="3600" cy="36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424315A-29B7-BA4E-9E8E-DCAA4645875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918009" y="2292178"/>
                  <a:ext cx="212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D5732B4-D180-584B-99EA-EB77E42C0BA8}"/>
                    </a:ext>
                  </a:extLst>
                </p14:cNvPr>
                <p14:cNvContentPartPr/>
                <p14:nvPr/>
              </p14:nvContentPartPr>
              <p14:xfrm>
                <a:off x="2914409" y="2334658"/>
                <a:ext cx="434160" cy="738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D5732B4-D180-584B-99EA-EB77E42C0BA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905769" y="2325658"/>
                  <a:ext cx="4518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3D18281-65D2-1E4D-B92A-5980E869F3F9}"/>
                    </a:ext>
                  </a:extLst>
                </p14:cNvPr>
                <p14:cNvContentPartPr/>
                <p14:nvPr/>
              </p14:nvContentPartPr>
              <p14:xfrm>
                <a:off x="3488249" y="2306218"/>
                <a:ext cx="45360" cy="72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3D18281-65D2-1E4D-B92A-5980E869F3F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479609" y="2297578"/>
                  <a:ext cx="630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B560601-7DBB-654E-9335-94B57F3F4660}"/>
                    </a:ext>
                  </a:extLst>
                </p14:cNvPr>
                <p14:cNvContentPartPr/>
                <p14:nvPr/>
              </p14:nvContentPartPr>
              <p14:xfrm>
                <a:off x="3589409" y="2277778"/>
                <a:ext cx="46800" cy="1144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B560601-7DBB-654E-9335-94B57F3F466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580409" y="2269138"/>
                  <a:ext cx="644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873DAB3-C516-3348-9F43-E42B4EB80ABD}"/>
                    </a:ext>
                  </a:extLst>
                </p14:cNvPr>
                <p14:cNvContentPartPr/>
                <p14:nvPr/>
              </p14:nvContentPartPr>
              <p14:xfrm>
                <a:off x="3689489" y="2279218"/>
                <a:ext cx="53640" cy="1000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873DAB3-C516-3348-9F43-E42B4EB80AB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680849" y="2270578"/>
                  <a:ext cx="712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B101622-13D5-7648-A283-EB30E9F77A1F}"/>
                    </a:ext>
                  </a:extLst>
                </p14:cNvPr>
                <p14:cNvContentPartPr/>
                <p14:nvPr/>
              </p14:nvContentPartPr>
              <p14:xfrm>
                <a:off x="3801449" y="2294338"/>
                <a:ext cx="75600" cy="2336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B101622-13D5-7648-A283-EB30E9F77A1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792809" y="2285698"/>
                  <a:ext cx="932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74ABA32-466D-004B-9583-CB80478C5E27}"/>
                    </a:ext>
                  </a:extLst>
                </p14:cNvPr>
                <p14:cNvContentPartPr/>
                <p14:nvPr/>
              </p14:nvContentPartPr>
              <p14:xfrm>
                <a:off x="3938249" y="2249338"/>
                <a:ext cx="35640" cy="842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74ABA32-466D-004B-9583-CB80478C5E2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929249" y="2240698"/>
                  <a:ext cx="532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CF0C2DC-0ABC-464D-B710-D026E428D399}"/>
                    </a:ext>
                  </a:extLst>
                </p14:cNvPr>
                <p14:cNvContentPartPr/>
                <p14:nvPr/>
              </p14:nvContentPartPr>
              <p14:xfrm>
                <a:off x="4031849" y="2144938"/>
                <a:ext cx="47160" cy="2768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CF0C2DC-0ABC-464D-B710-D026E428D39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023209" y="2135938"/>
                  <a:ext cx="648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A825567-494B-2D45-B870-3E3882246E17}"/>
                    </a:ext>
                  </a:extLst>
                </p14:cNvPr>
                <p14:cNvContentPartPr/>
                <p14:nvPr/>
              </p14:nvContentPartPr>
              <p14:xfrm>
                <a:off x="4010249" y="2300098"/>
                <a:ext cx="108360" cy="424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A825567-494B-2D45-B870-3E3882246E1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001609" y="2291098"/>
                  <a:ext cx="1260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90419FE-AEE0-BC42-94A6-8C61C627C97A}"/>
                    </a:ext>
                  </a:extLst>
                </p14:cNvPr>
                <p14:cNvContentPartPr/>
                <p14:nvPr/>
              </p14:nvContentPartPr>
              <p14:xfrm>
                <a:off x="4118609" y="2211538"/>
                <a:ext cx="3600" cy="3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90419FE-AEE0-BC42-94A6-8C61C627C97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09609" y="2202898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CF8C59F-06E5-4E42-9B95-30322B7181AE}"/>
                    </a:ext>
                  </a:extLst>
                </p14:cNvPr>
                <p14:cNvContentPartPr/>
                <p14:nvPr/>
              </p14:nvContentPartPr>
              <p14:xfrm>
                <a:off x="4144889" y="2206138"/>
                <a:ext cx="145440" cy="1004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CF8C59F-06E5-4E42-9B95-30322B7181A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135889" y="2197138"/>
                  <a:ext cx="1630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41AFFC6-F0EF-D741-B23F-765A4D363CD0}"/>
                    </a:ext>
                  </a:extLst>
                </p14:cNvPr>
                <p14:cNvContentPartPr/>
                <p14:nvPr/>
              </p14:nvContentPartPr>
              <p14:xfrm>
                <a:off x="3610649" y="2619778"/>
                <a:ext cx="51480" cy="2052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41AFFC6-F0EF-D741-B23F-765A4D363CD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02009" y="2610778"/>
                  <a:ext cx="691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0A401D2-F9BB-7749-B9D4-02535E0477E5}"/>
                    </a:ext>
                  </a:extLst>
                </p14:cNvPr>
                <p14:cNvContentPartPr/>
                <p14:nvPr/>
              </p14:nvContentPartPr>
              <p14:xfrm>
                <a:off x="3715049" y="2579098"/>
                <a:ext cx="155880" cy="1026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0A401D2-F9BB-7749-B9D4-02535E0477E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706409" y="2570458"/>
                  <a:ext cx="1735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5F8139B-462A-4E4D-B7DC-10B2CE0D2350}"/>
                    </a:ext>
                  </a:extLst>
                </p14:cNvPr>
                <p14:cNvContentPartPr/>
                <p14:nvPr/>
              </p14:nvContentPartPr>
              <p14:xfrm>
                <a:off x="3842489" y="2561098"/>
                <a:ext cx="360" cy="3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5F8139B-462A-4E4D-B7DC-10B2CE0D235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33849" y="25520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088D33A-E6D5-0E4A-BFA2-9FF315E9BD7E}"/>
                    </a:ext>
                  </a:extLst>
                </p14:cNvPr>
                <p14:cNvContentPartPr/>
                <p14:nvPr/>
              </p14:nvContentPartPr>
              <p14:xfrm>
                <a:off x="3908009" y="2573698"/>
                <a:ext cx="76680" cy="1638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088D33A-E6D5-0E4A-BFA2-9FF315E9BD7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899369" y="2564698"/>
                  <a:ext cx="94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581796C-B7B2-7D48-B8D6-8B07EB1974B7}"/>
                    </a:ext>
                  </a:extLst>
                </p14:cNvPr>
                <p14:cNvContentPartPr/>
                <p14:nvPr/>
              </p14:nvContentPartPr>
              <p14:xfrm>
                <a:off x="4018889" y="2555338"/>
                <a:ext cx="31320" cy="2433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581796C-B7B2-7D48-B8D6-8B07EB1974B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09889" y="2546338"/>
                  <a:ext cx="489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37E4E45-2E1B-CB42-BAF1-56B8329AD09A}"/>
                    </a:ext>
                  </a:extLst>
                </p14:cNvPr>
                <p14:cNvContentPartPr/>
                <p14:nvPr/>
              </p14:nvContentPartPr>
              <p14:xfrm>
                <a:off x="3953369" y="2549938"/>
                <a:ext cx="246960" cy="626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37E4E45-2E1B-CB42-BAF1-56B8329AD09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944729" y="2540938"/>
                  <a:ext cx="2646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B7CAFA8-FE36-684D-9BBD-325D4A548EDE}"/>
                    </a:ext>
                  </a:extLst>
                </p14:cNvPr>
                <p14:cNvContentPartPr/>
                <p14:nvPr/>
              </p14:nvContentPartPr>
              <p14:xfrm>
                <a:off x="2927729" y="2309098"/>
                <a:ext cx="397800" cy="1346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B7CAFA8-FE36-684D-9BBD-325D4A548ED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918729" y="2300098"/>
                  <a:ext cx="415440" cy="15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CD00AFAF-E160-DB47-BF6F-EAD8DC7AE5D4}"/>
                  </a:ext>
                </a:extLst>
              </p14:cNvPr>
              <p14:cNvContentPartPr/>
              <p14:nvPr/>
            </p14:nvContentPartPr>
            <p14:xfrm>
              <a:off x="9863849" y="2399818"/>
              <a:ext cx="782640" cy="22392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CD00AFAF-E160-DB47-BF6F-EAD8DC7AE5D4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855209" y="2391178"/>
                <a:ext cx="80028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AFF1DC81-FBC4-054B-81C3-25CEF7B9BB35}"/>
                  </a:ext>
                </a:extLst>
              </p14:cNvPr>
              <p14:cNvContentPartPr/>
              <p14:nvPr/>
            </p14:nvContentPartPr>
            <p14:xfrm>
              <a:off x="2904329" y="2499178"/>
              <a:ext cx="96840" cy="2880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AFF1DC81-FBC4-054B-81C3-25CEF7B9BB35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895329" y="2490538"/>
                <a:ext cx="1144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CBC79088-26A3-174D-9046-F61644E5878D}"/>
                  </a:ext>
                </a:extLst>
              </p14:cNvPr>
              <p14:cNvContentPartPr/>
              <p14:nvPr/>
            </p14:nvContentPartPr>
            <p14:xfrm>
              <a:off x="4747889" y="1775218"/>
              <a:ext cx="703080" cy="170496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CBC79088-26A3-174D-9046-F61644E5878D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738889" y="1766218"/>
                <a:ext cx="720720" cy="172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724093F2-88B6-C841-86F6-E17B76085BCB}"/>
              </a:ext>
            </a:extLst>
          </p:cNvPr>
          <p:cNvGrpSpPr/>
          <p:nvPr/>
        </p:nvGrpSpPr>
        <p:grpSpPr>
          <a:xfrm>
            <a:off x="4988009" y="206698"/>
            <a:ext cx="2354760" cy="4343040"/>
            <a:chOff x="4988009" y="206698"/>
            <a:chExt cx="2354760" cy="434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001ADA8-4657-9D40-A211-373F2EECFB57}"/>
                    </a:ext>
                  </a:extLst>
                </p14:cNvPr>
                <p14:cNvContentPartPr/>
                <p14:nvPr/>
              </p14:nvContentPartPr>
              <p14:xfrm>
                <a:off x="5020409" y="4327978"/>
                <a:ext cx="179640" cy="221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001ADA8-4657-9D40-A211-373F2EECFB5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011769" y="4318978"/>
                  <a:ext cx="1972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956DAFE-2BF1-F24E-A4ED-CF2C90C18003}"/>
                    </a:ext>
                  </a:extLst>
                </p14:cNvPr>
                <p14:cNvContentPartPr/>
                <p14:nvPr/>
              </p14:nvContentPartPr>
              <p14:xfrm>
                <a:off x="5341889" y="4022698"/>
                <a:ext cx="77040" cy="457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956DAFE-2BF1-F24E-A4ED-CF2C90C1800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332889" y="4013698"/>
                  <a:ext cx="9468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B5B2CE7-A94B-0841-9002-2704EA116FEE}"/>
                    </a:ext>
                  </a:extLst>
                </p14:cNvPr>
                <p14:cNvContentPartPr/>
                <p14:nvPr/>
              </p14:nvContentPartPr>
              <p14:xfrm>
                <a:off x="5341889" y="4390258"/>
                <a:ext cx="184680" cy="53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B5B2CE7-A94B-0841-9002-2704EA116FE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332889" y="4381618"/>
                  <a:ext cx="2023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ABBD33E-D9CB-D14B-AD85-9210157DF32C}"/>
                    </a:ext>
                  </a:extLst>
                </p14:cNvPr>
                <p14:cNvContentPartPr/>
                <p14:nvPr/>
              </p14:nvContentPartPr>
              <p14:xfrm>
                <a:off x="5557889" y="4381978"/>
                <a:ext cx="105120" cy="77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ABBD33E-D9CB-D14B-AD85-9210157DF32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548889" y="4373338"/>
                  <a:ext cx="122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C5EC04F-07EC-DF4C-9DC9-250E672B12A1}"/>
                    </a:ext>
                  </a:extLst>
                </p14:cNvPr>
                <p14:cNvContentPartPr/>
                <p14:nvPr/>
              </p14:nvContentPartPr>
              <p14:xfrm>
                <a:off x="5686769" y="4372618"/>
                <a:ext cx="105840" cy="97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C5EC04F-07EC-DF4C-9DC9-250E672B12A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677769" y="4363978"/>
                  <a:ext cx="1234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D476D2C-8FDF-2546-AD4E-B71D661CEAEB}"/>
                    </a:ext>
                  </a:extLst>
                </p14:cNvPr>
                <p14:cNvContentPartPr/>
                <p14:nvPr/>
              </p14:nvContentPartPr>
              <p14:xfrm>
                <a:off x="5818169" y="4138978"/>
                <a:ext cx="54360" cy="270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D476D2C-8FDF-2546-AD4E-B71D661CEAE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809169" y="4129978"/>
                  <a:ext cx="720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EFB9C8A-0746-B44E-81B4-7F7371647C02}"/>
                    </a:ext>
                  </a:extLst>
                </p14:cNvPr>
                <p14:cNvContentPartPr/>
                <p14:nvPr/>
              </p14:nvContentPartPr>
              <p14:xfrm>
                <a:off x="5854529" y="4183618"/>
                <a:ext cx="204840" cy="139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EFB9C8A-0746-B44E-81B4-7F7371647C0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845529" y="4174618"/>
                  <a:ext cx="2224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4AB7E43-032C-DB4E-A43A-77234F107EC3}"/>
                    </a:ext>
                  </a:extLst>
                </p14:cNvPr>
                <p14:cNvContentPartPr/>
                <p14:nvPr/>
              </p14:nvContentPartPr>
              <p14:xfrm>
                <a:off x="5442329" y="2282458"/>
                <a:ext cx="34920" cy="1462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4AB7E43-032C-DB4E-A43A-77234F107EC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433689" y="2273818"/>
                  <a:ext cx="52560" cy="14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574296E-D9A5-044C-97F7-690BAF3FD0C9}"/>
                    </a:ext>
                  </a:extLst>
                </p14:cNvPr>
                <p14:cNvContentPartPr/>
                <p14:nvPr/>
              </p14:nvContentPartPr>
              <p14:xfrm>
                <a:off x="5463569" y="2218738"/>
                <a:ext cx="1308240" cy="1580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574296E-D9A5-044C-97F7-690BAF3FD0C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454929" y="2210098"/>
                  <a:ext cx="1325880" cy="15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3BA0945-0FF2-F34A-AF42-041F2BF694C8}"/>
                    </a:ext>
                  </a:extLst>
                </p14:cNvPr>
                <p14:cNvContentPartPr/>
                <p14:nvPr/>
              </p14:nvContentPartPr>
              <p14:xfrm>
                <a:off x="5488409" y="3751258"/>
                <a:ext cx="1613160" cy="84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3BA0945-0FF2-F34A-AF42-041F2BF694C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479769" y="3742258"/>
                  <a:ext cx="16308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1D8783-D3AF-C14F-BABE-08CFE8051FF8}"/>
                    </a:ext>
                  </a:extLst>
                </p14:cNvPr>
                <p14:cNvContentPartPr/>
                <p14:nvPr/>
              </p14:nvContentPartPr>
              <p14:xfrm>
                <a:off x="5903489" y="2614378"/>
                <a:ext cx="236880" cy="878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1D8783-D3AF-C14F-BABE-08CFE8051FF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894489" y="2605378"/>
                  <a:ext cx="254520" cy="89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9DB302A-6130-C544-BF95-E8BF8655890D}"/>
                    </a:ext>
                  </a:extLst>
                </p14:cNvPr>
                <p14:cNvContentPartPr/>
                <p14:nvPr/>
              </p14:nvContentPartPr>
              <p14:xfrm>
                <a:off x="5901689" y="3241858"/>
                <a:ext cx="325440" cy="135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9DB302A-6130-C544-BF95-E8BF8655890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893049" y="3232858"/>
                  <a:ext cx="3430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D3957E3-695D-2A4D-887A-3B1DB0527A8C}"/>
                    </a:ext>
                  </a:extLst>
                </p14:cNvPr>
                <p14:cNvContentPartPr/>
                <p14:nvPr/>
              </p14:nvContentPartPr>
              <p14:xfrm>
                <a:off x="5429009" y="1353658"/>
                <a:ext cx="71280" cy="888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D3957E3-695D-2A4D-887A-3B1DB0527A8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420369" y="1344658"/>
                  <a:ext cx="88920" cy="90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C9AF24-92A1-3244-A061-E5F222ED401C}"/>
                    </a:ext>
                  </a:extLst>
                </p14:cNvPr>
                <p14:cNvContentPartPr/>
                <p14:nvPr/>
              </p14:nvContentPartPr>
              <p14:xfrm>
                <a:off x="5426489" y="1022818"/>
                <a:ext cx="1358280" cy="1075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C9AF24-92A1-3244-A061-E5F222ED401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417849" y="1014178"/>
                  <a:ext cx="1375920" cy="10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A08B75E-C401-8947-9F34-4750503808F0}"/>
                    </a:ext>
                  </a:extLst>
                </p14:cNvPr>
                <p14:cNvContentPartPr/>
                <p14:nvPr/>
              </p14:nvContentPartPr>
              <p14:xfrm>
                <a:off x="5843729" y="1507018"/>
                <a:ext cx="419400" cy="594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A08B75E-C401-8947-9F34-4750503808F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835089" y="1498018"/>
                  <a:ext cx="43704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D90E178-D7D4-6C4D-A13A-753463CA6CA3}"/>
                    </a:ext>
                  </a:extLst>
                </p14:cNvPr>
                <p14:cNvContentPartPr/>
                <p14:nvPr/>
              </p14:nvContentPartPr>
              <p14:xfrm>
                <a:off x="5672009" y="2111098"/>
                <a:ext cx="62640" cy="210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D90E178-D7D4-6C4D-A13A-753463CA6CA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663369" y="2102458"/>
                  <a:ext cx="802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56F3249-3C11-1243-854F-713F26956E6D}"/>
                    </a:ext>
                  </a:extLst>
                </p14:cNvPr>
                <p14:cNvContentPartPr/>
                <p14:nvPr/>
              </p14:nvContentPartPr>
              <p14:xfrm>
                <a:off x="5807369" y="2116498"/>
                <a:ext cx="144000" cy="121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56F3249-3C11-1243-854F-713F26956E6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798729" y="2107858"/>
                  <a:ext cx="1616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B463BE2-16ED-6E4D-AE24-A5187A1F7D0F}"/>
                    </a:ext>
                  </a:extLst>
                </p14:cNvPr>
                <p14:cNvContentPartPr/>
                <p14:nvPr/>
              </p14:nvContentPartPr>
              <p14:xfrm>
                <a:off x="5978729" y="2085538"/>
                <a:ext cx="340920" cy="157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B463BE2-16ED-6E4D-AE24-A5187A1F7D0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970089" y="2076538"/>
                  <a:ext cx="3585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0A99EFC-3ECB-434D-89FC-084949D056CD}"/>
                    </a:ext>
                  </a:extLst>
                </p14:cNvPr>
                <p14:cNvContentPartPr/>
                <p14:nvPr/>
              </p14:nvContentPartPr>
              <p14:xfrm>
                <a:off x="5532329" y="1744258"/>
                <a:ext cx="110880" cy="197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0A99EFC-3ECB-434D-89FC-084949D056C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523689" y="1735618"/>
                  <a:ext cx="1285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8BDB025-C995-8842-A89F-8B094504DA2A}"/>
                    </a:ext>
                  </a:extLst>
                </p14:cNvPr>
                <p14:cNvContentPartPr/>
                <p14:nvPr/>
              </p14:nvContentPartPr>
              <p14:xfrm>
                <a:off x="5641409" y="1703578"/>
                <a:ext cx="102240" cy="203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8BDB025-C995-8842-A89F-8B094504DA2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632769" y="1694938"/>
                  <a:ext cx="1198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BD531A1-FF28-904B-9195-9092CD6D9FD5}"/>
                    </a:ext>
                  </a:extLst>
                </p14:cNvPr>
                <p14:cNvContentPartPr/>
                <p14:nvPr/>
              </p14:nvContentPartPr>
              <p14:xfrm>
                <a:off x="6271049" y="1812658"/>
                <a:ext cx="132480" cy="147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BD531A1-FF28-904B-9195-9092CD6D9FD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262049" y="1803658"/>
                  <a:ext cx="150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8F56484-EEDC-6D42-A77F-46ECFE3D5034}"/>
                    </a:ext>
                  </a:extLst>
                </p14:cNvPr>
                <p14:cNvContentPartPr/>
                <p14:nvPr/>
              </p14:nvContentPartPr>
              <p14:xfrm>
                <a:off x="6395969" y="1692058"/>
                <a:ext cx="222120" cy="342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8F56484-EEDC-6D42-A77F-46ECFE3D503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386969" y="1683058"/>
                  <a:ext cx="2397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622505B-581E-8243-A1EC-94628D558713}"/>
                    </a:ext>
                  </a:extLst>
                </p14:cNvPr>
                <p14:cNvContentPartPr/>
                <p14:nvPr/>
              </p14:nvContentPartPr>
              <p14:xfrm>
                <a:off x="6534569" y="1782058"/>
                <a:ext cx="118440" cy="38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622505B-581E-8243-A1EC-94628D55871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525569" y="1773418"/>
                  <a:ext cx="1360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995927D-3664-334E-BC5B-0CE8533B1BC6}"/>
                    </a:ext>
                  </a:extLst>
                </p14:cNvPr>
                <p14:cNvContentPartPr/>
                <p14:nvPr/>
              </p14:nvContentPartPr>
              <p14:xfrm>
                <a:off x="4988009" y="759298"/>
                <a:ext cx="2354760" cy="1926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995927D-3664-334E-BC5B-0CE8533B1BC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979009" y="750298"/>
                  <a:ext cx="2372400" cy="19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719E607-F545-444C-A0E8-A49A77B2AEDE}"/>
                    </a:ext>
                  </a:extLst>
                </p14:cNvPr>
                <p14:cNvContentPartPr/>
                <p14:nvPr/>
              </p14:nvContentPartPr>
              <p14:xfrm>
                <a:off x="5118329" y="673618"/>
                <a:ext cx="1985040" cy="1532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719E607-F545-444C-A0E8-A49A77B2AED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109689" y="664618"/>
                  <a:ext cx="2002680" cy="15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D112DAF-407D-DD4B-8C37-D4E7AD0FD172}"/>
                    </a:ext>
                  </a:extLst>
                </p14:cNvPr>
                <p14:cNvContentPartPr/>
                <p14:nvPr/>
              </p14:nvContentPartPr>
              <p14:xfrm>
                <a:off x="5925089" y="573178"/>
                <a:ext cx="87840" cy="340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D112DAF-407D-DD4B-8C37-D4E7AD0FD17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916089" y="564178"/>
                  <a:ext cx="1054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4E8B103-27FD-014B-BA2C-E4A1FDCDB696}"/>
                    </a:ext>
                  </a:extLst>
                </p14:cNvPr>
                <p14:cNvContentPartPr/>
                <p14:nvPr/>
              </p14:nvContentPartPr>
              <p14:xfrm>
                <a:off x="5902409" y="743098"/>
                <a:ext cx="159840" cy="259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4E8B103-27FD-014B-BA2C-E4A1FDCDB69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893769" y="734098"/>
                  <a:ext cx="1774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F68026E-ED72-814A-89B1-18FB3D1E1367}"/>
                    </a:ext>
                  </a:extLst>
                </p14:cNvPr>
                <p14:cNvContentPartPr/>
                <p14:nvPr/>
              </p14:nvContentPartPr>
              <p14:xfrm>
                <a:off x="6163769" y="456538"/>
                <a:ext cx="78480" cy="114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F68026E-ED72-814A-89B1-18FB3D1E136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154769" y="447898"/>
                  <a:ext cx="961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B27DBF9-1992-1F4E-9E81-DEF6E315EE9F}"/>
                    </a:ext>
                  </a:extLst>
                </p14:cNvPr>
                <p14:cNvContentPartPr/>
                <p14:nvPr/>
              </p14:nvContentPartPr>
              <p14:xfrm>
                <a:off x="6293009" y="222178"/>
                <a:ext cx="52920" cy="275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B27DBF9-1992-1F4E-9E81-DEF6E315EE9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284369" y="213178"/>
                  <a:ext cx="705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41DFDE8-565A-9E4B-A6F9-BD378AC24D00}"/>
                    </a:ext>
                  </a:extLst>
                </p14:cNvPr>
                <p14:cNvContentPartPr/>
                <p14:nvPr/>
              </p14:nvContentPartPr>
              <p14:xfrm>
                <a:off x="6303449" y="393898"/>
                <a:ext cx="64080" cy="7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41DFDE8-565A-9E4B-A6F9-BD378AC24D0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294449" y="384898"/>
                  <a:ext cx="817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A86BE70-919A-3449-960B-E1967728EC63}"/>
                    </a:ext>
                  </a:extLst>
                </p14:cNvPr>
                <p14:cNvContentPartPr/>
                <p14:nvPr/>
              </p14:nvContentPartPr>
              <p14:xfrm>
                <a:off x="6388409" y="380578"/>
                <a:ext cx="97920" cy="106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A86BE70-919A-3449-960B-E1967728EC6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379409" y="371578"/>
                  <a:ext cx="1155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9A8E4BD-54A3-BC46-92E4-32A928F8F60C}"/>
                    </a:ext>
                  </a:extLst>
                </p14:cNvPr>
                <p14:cNvContentPartPr/>
                <p14:nvPr/>
              </p14:nvContentPartPr>
              <p14:xfrm>
                <a:off x="6545729" y="206698"/>
                <a:ext cx="99720" cy="274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9A8E4BD-54A3-BC46-92E4-32A928F8F60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537089" y="197698"/>
                  <a:ext cx="1173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82EA707-7CE1-F94E-B388-5041CB6BB00A}"/>
                    </a:ext>
                  </a:extLst>
                </p14:cNvPr>
                <p14:cNvContentPartPr/>
                <p14:nvPr/>
              </p14:nvContentPartPr>
              <p14:xfrm>
                <a:off x="6650849" y="343138"/>
                <a:ext cx="133200" cy="65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82EA707-7CE1-F94E-B388-5041CB6BB00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641849" y="334138"/>
                  <a:ext cx="1508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65963BE-DC1B-AC4C-B3BC-2C5A88C5192E}"/>
                    </a:ext>
                  </a:extLst>
                </p14:cNvPr>
                <p14:cNvContentPartPr/>
                <p14:nvPr/>
              </p14:nvContentPartPr>
              <p14:xfrm>
                <a:off x="6385529" y="400378"/>
                <a:ext cx="178920" cy="480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65963BE-DC1B-AC4C-B3BC-2C5A88C5192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376529" y="391378"/>
                  <a:ext cx="1965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F492E94-A6CB-3749-B5AC-B0052AF779B1}"/>
                    </a:ext>
                  </a:extLst>
                </p14:cNvPr>
                <p14:cNvContentPartPr/>
                <p14:nvPr/>
              </p14:nvContentPartPr>
              <p14:xfrm>
                <a:off x="6499289" y="724378"/>
                <a:ext cx="127800" cy="89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F492E94-A6CB-3749-B5AC-B0052AF779B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490649" y="715738"/>
                  <a:ext cx="1454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49DFCB7-D7C9-8B44-93EF-45380550F82A}"/>
                    </a:ext>
                  </a:extLst>
                </p14:cNvPr>
                <p14:cNvContentPartPr/>
                <p14:nvPr/>
              </p14:nvContentPartPr>
              <p14:xfrm>
                <a:off x="6663089" y="524578"/>
                <a:ext cx="321480" cy="250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49DFCB7-D7C9-8B44-93EF-45380550F82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654449" y="515938"/>
                  <a:ext cx="3391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760C1C3-D53A-AF44-8C23-604BD95169F0}"/>
                    </a:ext>
                  </a:extLst>
                </p14:cNvPr>
                <p14:cNvContentPartPr/>
                <p14:nvPr/>
              </p14:nvContentPartPr>
              <p14:xfrm>
                <a:off x="7009409" y="474898"/>
                <a:ext cx="72720" cy="182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760C1C3-D53A-AF44-8C23-604BD95169F0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000769" y="465898"/>
                  <a:ext cx="903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FB7C0E7-B519-8046-83E3-76F3F026B978}"/>
                    </a:ext>
                  </a:extLst>
                </p14:cNvPr>
                <p14:cNvContentPartPr/>
                <p14:nvPr/>
              </p14:nvContentPartPr>
              <p14:xfrm>
                <a:off x="6022289" y="1112818"/>
                <a:ext cx="360" cy="187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FB7C0E7-B519-8046-83E3-76F3F026B978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013649" y="1104178"/>
                  <a:ext cx="18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9350693-0229-6043-8EC1-C661AC1B6494}"/>
                    </a:ext>
                  </a:extLst>
                </p14:cNvPr>
                <p14:cNvContentPartPr/>
                <p14:nvPr/>
              </p14:nvContentPartPr>
              <p14:xfrm>
                <a:off x="6032369" y="1154578"/>
                <a:ext cx="360" cy="72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9350693-0229-6043-8EC1-C661AC1B649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023729" y="1145938"/>
                  <a:ext cx="18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3744C20-F859-A144-95CF-3B8C0D20F897}"/>
                    </a:ext>
                  </a:extLst>
                </p14:cNvPr>
                <p14:cNvContentPartPr/>
                <p14:nvPr/>
              </p14:nvContentPartPr>
              <p14:xfrm>
                <a:off x="4994489" y="727258"/>
                <a:ext cx="531360" cy="3862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3744C20-F859-A144-95CF-3B8C0D20F89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985489" y="718618"/>
                  <a:ext cx="54900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5067765-C35B-784F-9A93-04932ED3AC20}"/>
                    </a:ext>
                  </a:extLst>
                </p14:cNvPr>
                <p14:cNvContentPartPr/>
                <p14:nvPr/>
              </p14:nvContentPartPr>
              <p14:xfrm>
                <a:off x="5188529" y="754618"/>
                <a:ext cx="1802520" cy="16851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5067765-C35B-784F-9A93-04932ED3AC2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179889" y="745618"/>
                  <a:ext cx="1820160" cy="170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E2B94F3-B216-9B47-A6A2-496A9F970E2C}"/>
                    </a:ext>
                  </a:extLst>
                </p14:cNvPr>
                <p14:cNvContentPartPr/>
                <p14:nvPr/>
              </p14:nvContentPartPr>
              <p14:xfrm>
                <a:off x="5764889" y="2510698"/>
                <a:ext cx="73440" cy="1688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E2B94F3-B216-9B47-A6A2-496A9F970E2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756249" y="2502058"/>
                  <a:ext cx="910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82E1A76-F048-F74C-8250-F3C433DE35CC}"/>
                    </a:ext>
                  </a:extLst>
                </p14:cNvPr>
                <p14:cNvContentPartPr/>
                <p14:nvPr/>
              </p14:nvContentPartPr>
              <p14:xfrm>
                <a:off x="5845169" y="2597098"/>
                <a:ext cx="197640" cy="831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82E1A76-F048-F74C-8250-F3C433DE35C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836169" y="2588458"/>
                  <a:ext cx="2152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EECBB27-8112-0440-815C-5B509CC75B70}"/>
                    </a:ext>
                  </a:extLst>
                </p14:cNvPr>
                <p14:cNvContentPartPr/>
                <p14:nvPr/>
              </p14:nvContentPartPr>
              <p14:xfrm>
                <a:off x="6046409" y="2410258"/>
                <a:ext cx="135360" cy="2368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EECBB27-8112-0440-815C-5B509CC75B7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037769" y="2401258"/>
                  <a:ext cx="1530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6EAC2B7-6003-2341-A412-809F62D45CF5}"/>
                    </a:ext>
                  </a:extLst>
                </p14:cNvPr>
                <p14:cNvContentPartPr/>
                <p14:nvPr/>
              </p14:nvContentPartPr>
              <p14:xfrm>
                <a:off x="6204089" y="2370298"/>
                <a:ext cx="158760" cy="3427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6EAC2B7-6003-2341-A412-809F62D45CF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195089" y="2361658"/>
                  <a:ext cx="1764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28105D7-D287-F640-A836-795EB4AF7841}"/>
                    </a:ext>
                  </a:extLst>
                </p14:cNvPr>
                <p14:cNvContentPartPr/>
                <p14:nvPr/>
              </p14:nvContentPartPr>
              <p14:xfrm>
                <a:off x="4998449" y="770098"/>
                <a:ext cx="1670760" cy="15627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28105D7-D287-F640-A836-795EB4AF784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989809" y="761458"/>
                  <a:ext cx="1688400" cy="15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EA331F8-0205-6044-96F5-747613550FD1}"/>
                    </a:ext>
                  </a:extLst>
                </p14:cNvPr>
                <p14:cNvContentPartPr/>
                <p14:nvPr/>
              </p14:nvContentPartPr>
              <p14:xfrm>
                <a:off x="5484809" y="2324938"/>
                <a:ext cx="32040" cy="5562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EA331F8-0205-6044-96F5-747613550FD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476169" y="2316298"/>
                  <a:ext cx="4968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BD87B94-0F60-AE43-91EC-3D558C0DFCAF}"/>
                    </a:ext>
                  </a:extLst>
                </p14:cNvPr>
                <p14:cNvContentPartPr/>
                <p14:nvPr/>
              </p14:nvContentPartPr>
              <p14:xfrm>
                <a:off x="5434049" y="2708698"/>
                <a:ext cx="360" cy="36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BD87B94-0F60-AE43-91EC-3D558C0DFCA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25049" y="2700058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70508E9-227A-9740-A688-95A894E52CEB}"/>
                    </a:ext>
                  </a:extLst>
                </p14:cNvPr>
                <p14:cNvContentPartPr/>
                <p14:nvPr/>
              </p14:nvContentPartPr>
              <p14:xfrm>
                <a:off x="5447369" y="2690338"/>
                <a:ext cx="55800" cy="9000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70508E9-227A-9740-A688-95A894E52CE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438729" y="2681338"/>
                  <a:ext cx="73440" cy="9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3A58FE8-3D88-7740-928C-159101C2C052}"/>
                    </a:ext>
                  </a:extLst>
                </p14:cNvPr>
                <p14:cNvContentPartPr/>
                <p14:nvPr/>
              </p14:nvContentPartPr>
              <p14:xfrm>
                <a:off x="5523329" y="2221978"/>
                <a:ext cx="1294920" cy="14086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3A58FE8-3D88-7740-928C-159101C2C05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514329" y="2212978"/>
                  <a:ext cx="1312560" cy="14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4B08ACB-28B9-F541-AEEC-98983197200F}"/>
                    </a:ext>
                  </a:extLst>
                </p14:cNvPr>
                <p14:cNvContentPartPr/>
                <p14:nvPr/>
              </p14:nvContentPartPr>
              <p14:xfrm>
                <a:off x="5312369" y="3709138"/>
                <a:ext cx="1487160" cy="1573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4B08ACB-28B9-F541-AEEC-98983197200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303729" y="3700498"/>
                  <a:ext cx="1504800" cy="17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39B9FC23-CC3B-244C-A278-FD22FC46E7B2}"/>
                  </a:ext>
                </a:extLst>
              </p14:cNvPr>
              <p14:cNvContentPartPr/>
              <p14:nvPr/>
            </p14:nvContentPartPr>
            <p14:xfrm>
              <a:off x="9450569" y="2929378"/>
              <a:ext cx="1598400" cy="6300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39B9FC23-CC3B-244C-A278-FD22FC46E7B2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9441929" y="2920378"/>
                <a:ext cx="1616040" cy="8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2" name="Group 211">
            <a:extLst>
              <a:ext uri="{FF2B5EF4-FFF2-40B4-BE49-F238E27FC236}">
                <a16:creationId xmlns:a16="http://schemas.microsoft.com/office/drawing/2014/main" id="{D29C18F9-2C48-D34C-9178-D1617E11A6AA}"/>
              </a:ext>
            </a:extLst>
          </p:cNvPr>
          <p:cNvGrpSpPr/>
          <p:nvPr/>
        </p:nvGrpSpPr>
        <p:grpSpPr>
          <a:xfrm>
            <a:off x="9324209" y="465178"/>
            <a:ext cx="2903040" cy="2182680"/>
            <a:chOff x="9324209" y="465178"/>
            <a:chExt cx="2903040" cy="218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9770A6A-1961-0147-BE7B-056A9BE41666}"/>
                    </a:ext>
                  </a:extLst>
                </p14:cNvPr>
                <p14:cNvContentPartPr/>
                <p14:nvPr/>
              </p14:nvContentPartPr>
              <p14:xfrm>
                <a:off x="11118809" y="535378"/>
                <a:ext cx="148320" cy="592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9770A6A-1961-0147-BE7B-056A9BE4166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109809" y="526738"/>
                  <a:ext cx="16596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66D28BD-3414-1947-A78D-9CA8197CB77A}"/>
                    </a:ext>
                  </a:extLst>
                </p14:cNvPr>
                <p14:cNvContentPartPr/>
                <p14:nvPr/>
              </p14:nvContentPartPr>
              <p14:xfrm>
                <a:off x="11156249" y="900418"/>
                <a:ext cx="156240" cy="1378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66D28BD-3414-1947-A78D-9CA8197CB77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147249" y="891778"/>
                  <a:ext cx="173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80E1FBC-48B8-7D44-942B-F297709F1078}"/>
                    </a:ext>
                  </a:extLst>
                </p14:cNvPr>
                <p14:cNvContentPartPr/>
                <p14:nvPr/>
              </p14:nvContentPartPr>
              <p14:xfrm>
                <a:off x="11304209" y="734098"/>
                <a:ext cx="465120" cy="2491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80E1FBC-48B8-7D44-942B-F297709F107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295209" y="725098"/>
                  <a:ext cx="4827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B298574-E547-B04E-B895-125F0C11DF2E}"/>
                    </a:ext>
                  </a:extLst>
                </p14:cNvPr>
                <p14:cNvContentPartPr/>
                <p14:nvPr/>
              </p14:nvContentPartPr>
              <p14:xfrm>
                <a:off x="9324209" y="1368418"/>
                <a:ext cx="122760" cy="1263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B298574-E547-B04E-B895-125F0C11DF2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315209" y="1359778"/>
                  <a:ext cx="140400" cy="12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F72FAAB-370B-234A-BA16-9C26663B0A93}"/>
                    </a:ext>
                  </a:extLst>
                </p14:cNvPr>
                <p14:cNvContentPartPr/>
                <p14:nvPr/>
              </p14:nvContentPartPr>
              <p14:xfrm>
                <a:off x="9354449" y="1134778"/>
                <a:ext cx="1484640" cy="1502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F72FAAB-370B-234A-BA16-9C26663B0A9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345449" y="1126138"/>
                  <a:ext cx="1502280" cy="15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A020D79-981C-BA47-B31E-051C3886EC7D}"/>
                    </a:ext>
                  </a:extLst>
                </p14:cNvPr>
                <p14:cNvContentPartPr/>
                <p14:nvPr/>
              </p14:nvContentPartPr>
              <p14:xfrm>
                <a:off x="9523289" y="885658"/>
                <a:ext cx="112320" cy="226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A020D79-981C-BA47-B31E-051C3886EC7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514649" y="877018"/>
                  <a:ext cx="1299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BA9EB37-DE0A-6849-8E04-938F8DD5C32F}"/>
                    </a:ext>
                  </a:extLst>
                </p14:cNvPr>
                <p14:cNvContentPartPr/>
                <p14:nvPr/>
              </p14:nvContentPartPr>
              <p14:xfrm>
                <a:off x="9722729" y="862618"/>
                <a:ext cx="168480" cy="182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BA9EB37-DE0A-6849-8E04-938F8DD5C32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714089" y="853618"/>
                  <a:ext cx="1861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1AAC925-D7AC-624B-9DB4-579B71E16A19}"/>
                    </a:ext>
                  </a:extLst>
                </p14:cNvPr>
                <p14:cNvContentPartPr/>
                <p14:nvPr/>
              </p14:nvContentPartPr>
              <p14:xfrm>
                <a:off x="9957449" y="465178"/>
                <a:ext cx="446040" cy="511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1AAC925-D7AC-624B-9DB4-579B71E16A1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948449" y="456538"/>
                  <a:ext cx="46368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65E839E-678D-F34A-AB4A-C3DB219DEE3F}"/>
                    </a:ext>
                  </a:extLst>
                </p14:cNvPr>
                <p14:cNvContentPartPr/>
                <p14:nvPr/>
              </p14:nvContentPartPr>
              <p14:xfrm>
                <a:off x="10510769" y="645898"/>
                <a:ext cx="3600" cy="16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65E839E-678D-F34A-AB4A-C3DB219DEE3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501769" y="636898"/>
                  <a:ext cx="212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793F449-041E-B54D-A291-31E4A869DC96}"/>
                    </a:ext>
                  </a:extLst>
                </p14:cNvPr>
                <p14:cNvContentPartPr/>
                <p14:nvPr/>
              </p14:nvContentPartPr>
              <p14:xfrm>
                <a:off x="10255889" y="652018"/>
                <a:ext cx="162360" cy="439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793F449-041E-B54D-A291-31E4A869DC9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246889" y="643378"/>
                  <a:ext cx="1800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06B5C5A-65D1-C64D-8F5C-15FCD76B27E2}"/>
                    </a:ext>
                  </a:extLst>
                </p14:cNvPr>
                <p14:cNvContentPartPr/>
                <p14:nvPr/>
              </p14:nvContentPartPr>
              <p14:xfrm>
                <a:off x="10614809" y="707098"/>
                <a:ext cx="188640" cy="195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06B5C5A-65D1-C64D-8F5C-15FCD76B27E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605809" y="698458"/>
                  <a:ext cx="2062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689EA00-470C-194B-9F55-F5C62970E8EE}"/>
                    </a:ext>
                  </a:extLst>
                </p14:cNvPr>
                <p14:cNvContentPartPr/>
                <p14:nvPr/>
              </p14:nvContentPartPr>
              <p14:xfrm>
                <a:off x="9720569" y="2031898"/>
                <a:ext cx="48600" cy="3909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689EA00-470C-194B-9F55-F5C62970E8E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711929" y="2022898"/>
                  <a:ext cx="6624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AF3FD92-2AD9-8E44-86CF-49F77FAD274C}"/>
                    </a:ext>
                  </a:extLst>
                </p14:cNvPr>
                <p14:cNvContentPartPr/>
                <p14:nvPr/>
              </p14:nvContentPartPr>
              <p14:xfrm>
                <a:off x="9836849" y="1994818"/>
                <a:ext cx="141480" cy="1695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AF3FD92-2AD9-8E44-86CF-49F77FAD274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827849" y="1986178"/>
                  <a:ext cx="1591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6BD70CE-2C92-374A-8666-FB736DA8082D}"/>
                    </a:ext>
                  </a:extLst>
                </p14:cNvPr>
                <p14:cNvContentPartPr/>
                <p14:nvPr/>
              </p14:nvContentPartPr>
              <p14:xfrm>
                <a:off x="10025489" y="1981138"/>
                <a:ext cx="257040" cy="1440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6BD70CE-2C92-374A-8666-FB736DA8082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016849" y="1972498"/>
                  <a:ext cx="2746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4D7459F-07B6-1A48-AD91-A2EA21B69B6D}"/>
                    </a:ext>
                  </a:extLst>
                </p14:cNvPr>
                <p14:cNvContentPartPr/>
                <p14:nvPr/>
              </p14:nvContentPartPr>
              <p14:xfrm>
                <a:off x="9551729" y="1658938"/>
                <a:ext cx="91440" cy="1659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4D7459F-07B6-1A48-AD91-A2EA21B69B6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543089" y="1649938"/>
                  <a:ext cx="1090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DBA6446-0DD5-E64B-87F3-C4B892233E99}"/>
                    </a:ext>
                  </a:extLst>
                </p14:cNvPr>
                <p14:cNvContentPartPr/>
                <p14:nvPr/>
              </p14:nvContentPartPr>
              <p14:xfrm>
                <a:off x="9713009" y="1624738"/>
                <a:ext cx="209160" cy="173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DBA6446-0DD5-E64B-87F3-C4B892233E9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704369" y="1616098"/>
                  <a:ext cx="2268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29B6EEC-1B35-9342-B662-70C1A9D01B8A}"/>
                    </a:ext>
                  </a:extLst>
                </p14:cNvPr>
                <p14:cNvContentPartPr/>
                <p14:nvPr/>
              </p14:nvContentPartPr>
              <p14:xfrm>
                <a:off x="9792929" y="2401258"/>
                <a:ext cx="122400" cy="1299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29B6EEC-1B35-9342-B662-70C1A9D01B8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784289" y="2392618"/>
                  <a:ext cx="1400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32B03E3-EE91-0143-BC06-F548D0769715}"/>
                    </a:ext>
                  </a:extLst>
                </p14:cNvPr>
                <p14:cNvContentPartPr/>
                <p14:nvPr/>
              </p14:nvContentPartPr>
              <p14:xfrm>
                <a:off x="9917849" y="2385418"/>
                <a:ext cx="133200" cy="1170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32B03E3-EE91-0143-BC06-F548D076971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908849" y="2376778"/>
                  <a:ext cx="1508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56867C9-21EC-1A43-B19E-E47D1B36C744}"/>
                    </a:ext>
                  </a:extLst>
                </p14:cNvPr>
                <p14:cNvContentPartPr/>
                <p14:nvPr/>
              </p14:nvContentPartPr>
              <p14:xfrm>
                <a:off x="10131329" y="2443018"/>
                <a:ext cx="71640" cy="10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56867C9-21EC-1A43-B19E-E47D1B36C74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122329" y="2434018"/>
                  <a:ext cx="892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0B5CA55-3582-3945-8F44-F5C2D9DFBBA3}"/>
                    </a:ext>
                  </a:extLst>
                </p14:cNvPr>
                <p14:cNvContentPartPr/>
                <p14:nvPr/>
              </p14:nvContentPartPr>
              <p14:xfrm>
                <a:off x="10274249" y="2255098"/>
                <a:ext cx="155160" cy="1764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0B5CA55-3582-3945-8F44-F5C2D9DFBBA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265609" y="2246458"/>
                  <a:ext cx="1728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5CEC0E1-3521-7549-AFB1-D1FA7D77A9EC}"/>
                    </a:ext>
                  </a:extLst>
                </p14:cNvPr>
                <p14:cNvContentPartPr/>
                <p14:nvPr/>
              </p14:nvContentPartPr>
              <p14:xfrm>
                <a:off x="10447049" y="2282098"/>
                <a:ext cx="150480" cy="1303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5CEC0E1-3521-7549-AFB1-D1FA7D77A9E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438049" y="2273098"/>
                  <a:ext cx="1681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6511431-1CF1-1C4B-A330-0ADEB7460C24}"/>
                    </a:ext>
                  </a:extLst>
                </p14:cNvPr>
                <p14:cNvContentPartPr/>
                <p14:nvPr/>
              </p14:nvContentPartPr>
              <p14:xfrm>
                <a:off x="10610849" y="2122978"/>
                <a:ext cx="92880" cy="3114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6511431-1CF1-1C4B-A330-0ADEB7460C2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601849" y="2113978"/>
                  <a:ext cx="1105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A2D2B90-A76A-1C45-9CA6-DBDFD46C47A4}"/>
                    </a:ext>
                  </a:extLst>
                </p14:cNvPr>
                <p14:cNvContentPartPr/>
                <p14:nvPr/>
              </p14:nvContentPartPr>
              <p14:xfrm>
                <a:off x="10623449" y="2300818"/>
                <a:ext cx="133560" cy="158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A2D2B90-A76A-1C45-9CA6-DBDFD46C47A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614449" y="2291818"/>
                  <a:ext cx="1512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6B4414D-2401-6345-88DE-C1D14A116671}"/>
                    </a:ext>
                  </a:extLst>
                </p14:cNvPr>
                <p14:cNvContentPartPr/>
                <p14:nvPr/>
              </p14:nvContentPartPr>
              <p14:xfrm>
                <a:off x="9450929" y="1180858"/>
                <a:ext cx="360" cy="3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6B4414D-2401-6345-88DE-C1D14A11667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441929" y="11722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16C6411-3B1E-7143-9A52-287457620C88}"/>
                    </a:ext>
                  </a:extLst>
                </p14:cNvPr>
                <p14:cNvContentPartPr/>
                <p14:nvPr/>
              </p14:nvContentPartPr>
              <p14:xfrm>
                <a:off x="9435089" y="996898"/>
                <a:ext cx="1628640" cy="1976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16C6411-3B1E-7143-9A52-287457620C88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426089" y="988258"/>
                  <a:ext cx="16462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1B31E56-5458-CF48-AF45-B87F775BF7E6}"/>
                    </a:ext>
                  </a:extLst>
                </p14:cNvPr>
                <p14:cNvContentPartPr/>
                <p14:nvPr/>
              </p14:nvContentPartPr>
              <p14:xfrm>
                <a:off x="11056889" y="998338"/>
                <a:ext cx="1170360" cy="2368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1B31E56-5458-CF48-AF45-B87F775BF7E6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1048249" y="989338"/>
                  <a:ext cx="11880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74D6B78-2D96-FE4B-9A3B-A9BB6A076CC0}"/>
                    </a:ext>
                  </a:extLst>
                </p14:cNvPr>
                <p14:cNvContentPartPr/>
                <p14:nvPr/>
              </p14:nvContentPartPr>
              <p14:xfrm>
                <a:off x="9823529" y="2320618"/>
                <a:ext cx="921240" cy="3272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74D6B78-2D96-FE4B-9A3B-A9BB6A076CC0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814529" y="2311618"/>
                  <a:ext cx="938880" cy="34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1DF22BC-D74C-F042-9073-18F3A49D86D4}"/>
              </a:ext>
            </a:extLst>
          </p:cNvPr>
          <p:cNvGrpSpPr/>
          <p:nvPr/>
        </p:nvGrpSpPr>
        <p:grpSpPr>
          <a:xfrm>
            <a:off x="1385849" y="4684378"/>
            <a:ext cx="1652760" cy="964440"/>
            <a:chOff x="1385849" y="4684378"/>
            <a:chExt cx="1652760" cy="96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05359F8-20AB-8C4A-A2C3-AB876B4FF19E}"/>
                    </a:ext>
                  </a:extLst>
                </p14:cNvPr>
                <p14:cNvContentPartPr/>
                <p14:nvPr/>
              </p14:nvContentPartPr>
              <p14:xfrm>
                <a:off x="1451729" y="4710298"/>
                <a:ext cx="90720" cy="200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05359F8-20AB-8C4A-A2C3-AB876B4FF19E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442729" y="4701298"/>
                  <a:ext cx="1083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2122A94-B7A8-5344-80E9-B5248A19B248}"/>
                    </a:ext>
                  </a:extLst>
                </p14:cNvPr>
                <p14:cNvContentPartPr/>
                <p14:nvPr/>
              </p14:nvContentPartPr>
              <p14:xfrm>
                <a:off x="1558289" y="4744498"/>
                <a:ext cx="287640" cy="1566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2122A94-B7A8-5344-80E9-B5248A19B248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549649" y="4735858"/>
                  <a:ext cx="3052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310E116-EE93-1240-9693-17103CF8D1EF}"/>
                    </a:ext>
                  </a:extLst>
                </p14:cNvPr>
                <p14:cNvContentPartPr/>
                <p14:nvPr/>
              </p14:nvContentPartPr>
              <p14:xfrm>
                <a:off x="1936289" y="4684378"/>
                <a:ext cx="261360" cy="189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310E116-EE93-1240-9693-17103CF8D1EF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927289" y="4675378"/>
                  <a:ext cx="2790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529957D-EBA5-2843-AFA9-CD428B6CAAD0}"/>
                    </a:ext>
                  </a:extLst>
                </p14:cNvPr>
                <p14:cNvContentPartPr/>
                <p14:nvPr/>
              </p14:nvContentPartPr>
              <p14:xfrm>
                <a:off x="1423289" y="4952938"/>
                <a:ext cx="240840" cy="4028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529957D-EBA5-2843-AFA9-CD428B6CAAD0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414289" y="4943938"/>
                  <a:ext cx="25848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EE1E834-104D-BB4C-8D2A-149673D935C6}"/>
                    </a:ext>
                  </a:extLst>
                </p14:cNvPr>
                <p14:cNvContentPartPr/>
                <p14:nvPr/>
              </p14:nvContentPartPr>
              <p14:xfrm>
                <a:off x="1746569" y="5204578"/>
                <a:ext cx="148680" cy="205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EE1E834-104D-BB4C-8D2A-149673D935C6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737929" y="5195938"/>
                  <a:ext cx="1663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4D11A7A-32AC-4E46-B4D8-A8E682D54BC5}"/>
                    </a:ext>
                  </a:extLst>
                </p14:cNvPr>
                <p14:cNvContentPartPr/>
                <p14:nvPr/>
              </p14:nvContentPartPr>
              <p14:xfrm>
                <a:off x="1898489" y="5068138"/>
                <a:ext cx="86400" cy="326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4D11A7A-32AC-4E46-B4D8-A8E682D54BC5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889849" y="5059138"/>
                  <a:ext cx="1040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0E1E5C4-6D83-A641-8004-310441CE952C}"/>
                    </a:ext>
                  </a:extLst>
                </p14:cNvPr>
                <p14:cNvContentPartPr/>
                <p14:nvPr/>
              </p14:nvContentPartPr>
              <p14:xfrm>
                <a:off x="1879769" y="5204938"/>
                <a:ext cx="117360" cy="21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0E1E5C4-6D83-A641-8004-310441CE952C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870769" y="5195938"/>
                  <a:ext cx="135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8101290-DBBC-6A4F-84ED-DECAED6CE705}"/>
                    </a:ext>
                  </a:extLst>
                </p14:cNvPr>
                <p14:cNvContentPartPr/>
                <p14:nvPr/>
              </p14:nvContentPartPr>
              <p14:xfrm>
                <a:off x="2044289" y="5196298"/>
                <a:ext cx="43920" cy="1494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8101290-DBBC-6A4F-84ED-DECAED6CE705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035649" y="5187298"/>
                  <a:ext cx="615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50526FC-1F10-4B4A-AB36-93D2BAD5A3E5}"/>
                    </a:ext>
                  </a:extLst>
                </p14:cNvPr>
                <p14:cNvContentPartPr/>
                <p14:nvPr/>
              </p14:nvContentPartPr>
              <p14:xfrm>
                <a:off x="2186489" y="5082898"/>
                <a:ext cx="217080" cy="3974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50526FC-1F10-4B4A-AB36-93D2BAD5A3E5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2177489" y="5073898"/>
                  <a:ext cx="23472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BD1DE2F-9FEC-524F-AC45-E7CAF72747F2}"/>
                    </a:ext>
                  </a:extLst>
                </p14:cNvPr>
                <p14:cNvContentPartPr/>
                <p14:nvPr/>
              </p14:nvContentPartPr>
              <p14:xfrm>
                <a:off x="1385849" y="5504458"/>
                <a:ext cx="1652760" cy="1443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BD1DE2F-9FEC-524F-AC45-E7CAF72747F2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377209" y="5495818"/>
                  <a:ext cx="167040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F00627A1-2983-5648-8820-47EF5A81AD0A}"/>
              </a:ext>
            </a:extLst>
          </p:cNvPr>
          <p:cNvGrpSpPr/>
          <p:nvPr/>
        </p:nvGrpSpPr>
        <p:grpSpPr>
          <a:xfrm>
            <a:off x="2650889" y="4626058"/>
            <a:ext cx="2581560" cy="1270440"/>
            <a:chOff x="2650889" y="4626058"/>
            <a:chExt cx="2581560" cy="127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5EC29E9-3FB5-9A45-BA5A-A601DE7CF986}"/>
                    </a:ext>
                  </a:extLst>
                </p14:cNvPr>
                <p14:cNvContentPartPr/>
                <p14:nvPr/>
              </p14:nvContentPartPr>
              <p14:xfrm>
                <a:off x="2650889" y="4626058"/>
                <a:ext cx="126000" cy="7588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5EC29E9-3FB5-9A45-BA5A-A601DE7CF986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2642249" y="4617418"/>
                  <a:ext cx="143640" cy="77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1BC70E0-C7E6-4C4F-8506-E2305A0313D1}"/>
                    </a:ext>
                  </a:extLst>
                </p14:cNvPr>
                <p14:cNvContentPartPr/>
                <p14:nvPr/>
              </p14:nvContentPartPr>
              <p14:xfrm>
                <a:off x="3053009" y="4837378"/>
                <a:ext cx="26280" cy="3654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1BC70E0-C7E6-4C4F-8506-E2305A0313D1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044369" y="4828738"/>
                  <a:ext cx="439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245434C0-C7E8-DB4A-9897-56EC14052F1D}"/>
                    </a:ext>
                  </a:extLst>
                </p14:cNvPr>
                <p14:cNvContentPartPr/>
                <p14:nvPr/>
              </p14:nvContentPartPr>
              <p14:xfrm>
                <a:off x="2957249" y="5045458"/>
                <a:ext cx="85320" cy="241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245434C0-C7E8-DB4A-9897-56EC14052F1D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2948609" y="5036818"/>
                  <a:ext cx="1029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3D1A4640-B6B9-2746-B802-A9472338477E}"/>
                    </a:ext>
                  </a:extLst>
                </p14:cNvPr>
                <p14:cNvContentPartPr/>
                <p14:nvPr/>
              </p14:nvContentPartPr>
              <p14:xfrm>
                <a:off x="3112769" y="4975978"/>
                <a:ext cx="216000" cy="1353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3D1A4640-B6B9-2746-B802-A9472338477E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104129" y="4967338"/>
                  <a:ext cx="2336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77AAD7D-6C49-A94E-A27F-CD09F62629ED}"/>
                    </a:ext>
                  </a:extLst>
                </p14:cNvPr>
                <p14:cNvContentPartPr/>
                <p14:nvPr/>
              </p14:nvContentPartPr>
              <p14:xfrm>
                <a:off x="3357569" y="4745938"/>
                <a:ext cx="92880" cy="3495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77AAD7D-6C49-A94E-A27F-CD09F62629ED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3348929" y="4736938"/>
                  <a:ext cx="1105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E38C022B-03AE-DA41-9B33-79F619546E5F}"/>
                    </a:ext>
                  </a:extLst>
                </p14:cNvPr>
                <p14:cNvContentPartPr/>
                <p14:nvPr/>
              </p14:nvContentPartPr>
              <p14:xfrm>
                <a:off x="3523529" y="4938898"/>
                <a:ext cx="326160" cy="1346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E38C022B-03AE-DA41-9B33-79F619546E5F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3514889" y="4930258"/>
                  <a:ext cx="3438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286803DB-9541-9D4F-BAA6-CD396AC24074}"/>
                    </a:ext>
                  </a:extLst>
                </p14:cNvPr>
                <p14:cNvContentPartPr/>
                <p14:nvPr/>
              </p14:nvContentPartPr>
              <p14:xfrm>
                <a:off x="3794969" y="4818658"/>
                <a:ext cx="1800" cy="201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286803DB-9541-9D4F-BAA6-CD396AC24074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3785969" y="4810018"/>
                  <a:ext cx="194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2461A6CB-BC92-7844-A289-F253E5930E56}"/>
                    </a:ext>
                  </a:extLst>
                </p14:cNvPr>
                <p14:cNvContentPartPr/>
                <p14:nvPr/>
              </p14:nvContentPartPr>
              <p14:xfrm>
                <a:off x="3455849" y="5181898"/>
                <a:ext cx="120960" cy="2044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2461A6CB-BC92-7844-A289-F253E5930E56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3447209" y="5173258"/>
                  <a:ext cx="1386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0E9BA8A-C443-5B42-B3FD-D3B15EBEFB66}"/>
                    </a:ext>
                  </a:extLst>
                </p14:cNvPr>
                <p14:cNvContentPartPr/>
                <p14:nvPr/>
              </p14:nvContentPartPr>
              <p14:xfrm>
                <a:off x="3682649" y="5270098"/>
                <a:ext cx="116280" cy="1044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0E9BA8A-C443-5B42-B3FD-D3B15EBEFB66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673649" y="5261098"/>
                  <a:ext cx="1339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58278B5-DAE3-A14F-87F2-C58F490E30DA}"/>
                    </a:ext>
                  </a:extLst>
                </p14:cNvPr>
                <p14:cNvContentPartPr/>
                <p14:nvPr/>
              </p14:nvContentPartPr>
              <p14:xfrm>
                <a:off x="3734129" y="5216458"/>
                <a:ext cx="109440" cy="252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58278B5-DAE3-A14F-87F2-C58F490E30DA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3725129" y="5207818"/>
                  <a:ext cx="1270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7D32A822-F10A-1B47-9C4C-8AF611B039F1}"/>
                    </a:ext>
                  </a:extLst>
                </p14:cNvPr>
                <p14:cNvContentPartPr/>
                <p14:nvPr/>
              </p14:nvContentPartPr>
              <p14:xfrm>
                <a:off x="3874889" y="4881658"/>
                <a:ext cx="374400" cy="4575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7D32A822-F10A-1B47-9C4C-8AF611B039F1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3866249" y="4872658"/>
                  <a:ext cx="39204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278AE06F-CE0F-1741-BD6D-BACF4CA40EF4}"/>
                    </a:ext>
                  </a:extLst>
                </p14:cNvPr>
                <p14:cNvContentPartPr/>
                <p14:nvPr/>
              </p14:nvContentPartPr>
              <p14:xfrm>
                <a:off x="4009529" y="5195938"/>
                <a:ext cx="379080" cy="1400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278AE06F-CE0F-1741-BD6D-BACF4CA40EF4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4000889" y="5186938"/>
                  <a:ext cx="3967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6D442862-753D-0545-9215-E7A719B237F7}"/>
                    </a:ext>
                  </a:extLst>
                </p14:cNvPr>
                <p14:cNvContentPartPr/>
                <p14:nvPr/>
              </p14:nvContentPartPr>
              <p14:xfrm>
                <a:off x="4435409" y="5056618"/>
                <a:ext cx="360" cy="1008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6D442862-753D-0545-9215-E7A719B237F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426769" y="5047618"/>
                  <a:ext cx="180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945FCBBF-177B-2A47-BC83-E0FDFA6F523F}"/>
                    </a:ext>
                  </a:extLst>
                </p14:cNvPr>
                <p14:cNvContentPartPr/>
                <p14:nvPr/>
              </p14:nvContentPartPr>
              <p14:xfrm>
                <a:off x="4367729" y="5047258"/>
                <a:ext cx="3600" cy="3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945FCBBF-177B-2A47-BC83-E0FDFA6F523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358729" y="5038618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DC169D24-CC9B-9E4A-89BB-11E2A39AEB27}"/>
                    </a:ext>
                  </a:extLst>
                </p14:cNvPr>
                <p14:cNvContentPartPr/>
                <p14:nvPr/>
              </p14:nvContentPartPr>
              <p14:xfrm>
                <a:off x="4745729" y="5204938"/>
                <a:ext cx="25200" cy="813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DC169D24-CC9B-9E4A-89BB-11E2A39AEB27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4737089" y="5195938"/>
                  <a:ext cx="428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7F86DC9-B501-CE42-82CA-C0AF502E30F2}"/>
                    </a:ext>
                  </a:extLst>
                </p14:cNvPr>
                <p14:cNvContentPartPr/>
                <p14:nvPr/>
              </p14:nvContentPartPr>
              <p14:xfrm>
                <a:off x="4664369" y="5096938"/>
                <a:ext cx="147240" cy="532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7F86DC9-B501-CE42-82CA-C0AF502E30F2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4655729" y="5087938"/>
                  <a:ext cx="1648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43C3A5C3-E2CF-9C4A-A6C0-7A8BB9D8BA1D}"/>
                    </a:ext>
                  </a:extLst>
                </p14:cNvPr>
                <p14:cNvContentPartPr/>
                <p14:nvPr/>
              </p14:nvContentPartPr>
              <p14:xfrm>
                <a:off x="4831049" y="5228338"/>
                <a:ext cx="133560" cy="11232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43C3A5C3-E2CF-9C4A-A6C0-7A8BB9D8BA1D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4822409" y="5219338"/>
                  <a:ext cx="1512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1F892095-034F-0340-B81A-C87F6941C458}"/>
                    </a:ext>
                  </a:extLst>
                </p14:cNvPr>
                <p14:cNvContentPartPr/>
                <p14:nvPr/>
              </p14:nvContentPartPr>
              <p14:xfrm>
                <a:off x="4080089" y="5597698"/>
                <a:ext cx="176760" cy="15912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1F892095-034F-0340-B81A-C87F6941C458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4071449" y="5589058"/>
                  <a:ext cx="1944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5DFD4196-33D7-2A4C-8ADC-B64A4E69598C}"/>
                    </a:ext>
                  </a:extLst>
                </p14:cNvPr>
                <p14:cNvContentPartPr/>
                <p14:nvPr/>
              </p14:nvContentPartPr>
              <p14:xfrm>
                <a:off x="4333889" y="5606698"/>
                <a:ext cx="120600" cy="1058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5DFD4196-33D7-2A4C-8ADC-B64A4E69598C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4324889" y="5597698"/>
                  <a:ext cx="1382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634883B4-1223-6545-805A-F41833CD7E88}"/>
                    </a:ext>
                  </a:extLst>
                </p14:cNvPr>
                <p14:cNvContentPartPr/>
                <p14:nvPr/>
              </p14:nvContentPartPr>
              <p14:xfrm>
                <a:off x="4504169" y="5592298"/>
                <a:ext cx="58680" cy="964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634883B4-1223-6545-805A-F41833CD7E88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4495529" y="5583298"/>
                  <a:ext cx="763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0BCBC692-5F41-D945-82FE-E494595948B2}"/>
                    </a:ext>
                  </a:extLst>
                </p14:cNvPr>
                <p14:cNvContentPartPr/>
                <p14:nvPr/>
              </p14:nvContentPartPr>
              <p14:xfrm>
                <a:off x="4657889" y="5530018"/>
                <a:ext cx="232920" cy="36648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0BCBC692-5F41-D945-82FE-E494595948B2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649249" y="5521018"/>
                  <a:ext cx="25056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E09A574F-7D31-EB48-B936-E17F830EBE7B}"/>
                    </a:ext>
                  </a:extLst>
                </p14:cNvPr>
                <p14:cNvContentPartPr/>
                <p14:nvPr/>
              </p14:nvContentPartPr>
              <p14:xfrm>
                <a:off x="4925729" y="5588698"/>
                <a:ext cx="76320" cy="928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E09A574F-7D31-EB48-B936-E17F830EBE7B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4917089" y="5579698"/>
                  <a:ext cx="939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95C7685B-4EFB-0E47-8AA7-BA6F860BBC82}"/>
                    </a:ext>
                  </a:extLst>
                </p14:cNvPr>
                <p14:cNvContentPartPr/>
                <p14:nvPr/>
              </p14:nvContentPartPr>
              <p14:xfrm>
                <a:off x="5037689" y="5300698"/>
                <a:ext cx="194760" cy="39024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95C7685B-4EFB-0E47-8AA7-BA6F860BBC82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029049" y="5291698"/>
                  <a:ext cx="212400" cy="40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A7879AB8-F759-9340-94BA-42E255424AF2}"/>
              </a:ext>
            </a:extLst>
          </p:cNvPr>
          <p:cNvGrpSpPr/>
          <p:nvPr/>
        </p:nvGrpSpPr>
        <p:grpSpPr>
          <a:xfrm>
            <a:off x="7561289" y="3854218"/>
            <a:ext cx="2835360" cy="918000"/>
            <a:chOff x="7561289" y="3854218"/>
            <a:chExt cx="2835360" cy="91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DD7CA31-660A-384D-A0A2-45F3885A063B}"/>
                    </a:ext>
                  </a:extLst>
                </p14:cNvPr>
                <p14:cNvContentPartPr/>
                <p14:nvPr/>
              </p14:nvContentPartPr>
              <p14:xfrm>
                <a:off x="7561289" y="4082098"/>
                <a:ext cx="162720" cy="3754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DD7CA31-660A-384D-A0A2-45F3885A063B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552289" y="4073458"/>
                  <a:ext cx="1803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AAA4A34-575F-654B-A590-6703B65DA8E2}"/>
                    </a:ext>
                  </a:extLst>
                </p14:cNvPr>
                <p14:cNvContentPartPr/>
                <p14:nvPr/>
              </p14:nvContentPartPr>
              <p14:xfrm>
                <a:off x="7767929" y="4385218"/>
                <a:ext cx="309240" cy="961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AAA4A34-575F-654B-A590-6703B65DA8E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759289" y="4376578"/>
                  <a:ext cx="3268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3CDDFE1C-4DD5-EA40-B82C-6F64565CA395}"/>
                    </a:ext>
                  </a:extLst>
                </p14:cNvPr>
                <p14:cNvContentPartPr/>
                <p14:nvPr/>
              </p14:nvContentPartPr>
              <p14:xfrm>
                <a:off x="8069969" y="4110898"/>
                <a:ext cx="363960" cy="5184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3CDDFE1C-4DD5-EA40-B82C-6F64565CA395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060969" y="4101898"/>
                  <a:ext cx="38160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8FF86C1-4986-4A4C-A72D-2F37C1DBAD3C}"/>
                    </a:ext>
                  </a:extLst>
                </p14:cNvPr>
                <p14:cNvContentPartPr/>
                <p14:nvPr/>
              </p14:nvContentPartPr>
              <p14:xfrm>
                <a:off x="8384609" y="3913618"/>
                <a:ext cx="113760" cy="5403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8FF86C1-4986-4A4C-A72D-2F37C1DBAD3C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375609" y="3904618"/>
                  <a:ext cx="13140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84F505E-3817-8641-A1C7-F2B52C640ABD}"/>
                    </a:ext>
                  </a:extLst>
                </p14:cNvPr>
                <p14:cNvContentPartPr/>
                <p14:nvPr/>
              </p14:nvContentPartPr>
              <p14:xfrm>
                <a:off x="8515289" y="4358218"/>
                <a:ext cx="125280" cy="1029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84F505E-3817-8641-A1C7-F2B52C640ABD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506649" y="4349218"/>
                  <a:ext cx="1429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BA953EAD-1DB8-0E42-9B97-F75EC64D374E}"/>
                    </a:ext>
                  </a:extLst>
                </p14:cNvPr>
                <p14:cNvContentPartPr/>
                <p14:nvPr/>
              </p14:nvContentPartPr>
              <p14:xfrm>
                <a:off x="8762609" y="4435978"/>
                <a:ext cx="360" cy="36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BA953EAD-1DB8-0E42-9B97-F75EC64D374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753969" y="4427338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B43FBAC-41F0-FC49-A125-A45E5BB14FBD}"/>
                    </a:ext>
                  </a:extLst>
                </p14:cNvPr>
                <p14:cNvContentPartPr/>
                <p14:nvPr/>
              </p14:nvContentPartPr>
              <p14:xfrm>
                <a:off x="8886449" y="3854218"/>
                <a:ext cx="505800" cy="6026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B43FBAC-41F0-FC49-A125-A45E5BB14FBD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877809" y="3845218"/>
                  <a:ext cx="52344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2A7C50E-261C-3D4B-99A5-4F7E8961D0B0}"/>
                    </a:ext>
                  </a:extLst>
                </p14:cNvPr>
                <p14:cNvContentPartPr/>
                <p14:nvPr/>
              </p14:nvContentPartPr>
              <p14:xfrm>
                <a:off x="9260489" y="4010818"/>
                <a:ext cx="147240" cy="486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2A7C50E-261C-3D4B-99A5-4F7E8961D0B0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251849" y="4001818"/>
                  <a:ext cx="1648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044FC3B6-F1A6-8A4B-8F82-3711CE749E12}"/>
                    </a:ext>
                  </a:extLst>
                </p14:cNvPr>
                <p14:cNvContentPartPr/>
                <p14:nvPr/>
              </p14:nvContentPartPr>
              <p14:xfrm>
                <a:off x="9529049" y="4077418"/>
                <a:ext cx="142920" cy="1868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044FC3B6-F1A6-8A4B-8F82-3711CE749E12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520049" y="4068418"/>
                  <a:ext cx="1605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DE82B23-CF94-A94E-91A1-8D1463A558B4}"/>
                    </a:ext>
                  </a:extLst>
                </p14:cNvPr>
                <p14:cNvContentPartPr/>
                <p14:nvPr/>
              </p14:nvContentPartPr>
              <p14:xfrm>
                <a:off x="9716969" y="4042138"/>
                <a:ext cx="222480" cy="5018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DE82B23-CF94-A94E-91A1-8D1463A558B4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9707969" y="4033138"/>
                  <a:ext cx="24012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DEB73CB-76A2-B34E-8AD7-67F900FAF450}"/>
                    </a:ext>
                  </a:extLst>
                </p14:cNvPr>
                <p14:cNvContentPartPr/>
                <p14:nvPr/>
              </p14:nvContentPartPr>
              <p14:xfrm>
                <a:off x="10088129" y="4017658"/>
                <a:ext cx="115560" cy="2689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DEB73CB-76A2-B34E-8AD7-67F900FAF450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079489" y="4009018"/>
                  <a:ext cx="1332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02BFDC1-009C-0B4D-8DB4-D1E2BAC11604}"/>
                    </a:ext>
                  </a:extLst>
                </p14:cNvPr>
                <p14:cNvContentPartPr/>
                <p14:nvPr/>
              </p14:nvContentPartPr>
              <p14:xfrm>
                <a:off x="10301249" y="3954658"/>
                <a:ext cx="95400" cy="5245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02BFDC1-009C-0B4D-8DB4-D1E2BAC11604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292249" y="3946018"/>
                  <a:ext cx="11304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465490A1-0CB8-3C46-AC77-5FE56153C752}"/>
                    </a:ext>
                  </a:extLst>
                </p14:cNvPr>
                <p14:cNvContentPartPr/>
                <p14:nvPr/>
              </p14:nvContentPartPr>
              <p14:xfrm>
                <a:off x="7586489" y="4648378"/>
                <a:ext cx="1024920" cy="1238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465490A1-0CB8-3C46-AC77-5FE56153C752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577849" y="4639738"/>
                  <a:ext cx="1042560" cy="14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833D6157-8F6B-2541-9B34-A37D9EE2CA1B}"/>
              </a:ext>
            </a:extLst>
          </p:cNvPr>
          <p:cNvGrpSpPr/>
          <p:nvPr/>
        </p:nvGrpSpPr>
        <p:grpSpPr>
          <a:xfrm>
            <a:off x="7362929" y="2859178"/>
            <a:ext cx="2311560" cy="699120"/>
            <a:chOff x="7362929" y="2859178"/>
            <a:chExt cx="2311560" cy="69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C512C65-5646-1B4B-9A7F-45C26A06899B}"/>
                    </a:ext>
                  </a:extLst>
                </p14:cNvPr>
                <p14:cNvContentPartPr/>
                <p14:nvPr/>
              </p14:nvContentPartPr>
              <p14:xfrm>
                <a:off x="7362929" y="2959618"/>
                <a:ext cx="96120" cy="3258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C512C65-5646-1B4B-9A7F-45C26A06899B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354289" y="2950618"/>
                  <a:ext cx="1137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4015DE5-35D9-244D-AFAD-9C9DC4BCFFE7}"/>
                    </a:ext>
                  </a:extLst>
                </p14:cNvPr>
                <p14:cNvContentPartPr/>
                <p14:nvPr/>
              </p14:nvContentPartPr>
              <p14:xfrm>
                <a:off x="7484249" y="3159418"/>
                <a:ext cx="262440" cy="1288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4015DE5-35D9-244D-AFAD-9C9DC4BCFFE7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475609" y="3150418"/>
                  <a:ext cx="2800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952F9F6C-D4CB-0D41-BA67-A3B5521A3EE4}"/>
                    </a:ext>
                  </a:extLst>
                </p14:cNvPr>
                <p14:cNvContentPartPr/>
                <p14:nvPr/>
              </p14:nvContentPartPr>
              <p14:xfrm>
                <a:off x="7886369" y="2859178"/>
                <a:ext cx="337320" cy="4694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952F9F6C-D4CB-0D41-BA67-A3B5521A3EE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877729" y="2850538"/>
                  <a:ext cx="35496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25214094-ABFA-A642-BDCB-B5EE3013BCB4}"/>
                    </a:ext>
                  </a:extLst>
                </p14:cNvPr>
                <p14:cNvContentPartPr/>
                <p14:nvPr/>
              </p14:nvContentPartPr>
              <p14:xfrm>
                <a:off x="8252849" y="3289738"/>
                <a:ext cx="360" cy="36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25214094-ABFA-A642-BDCB-B5EE3013BCB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243849" y="3280738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04F6F84-1E53-6C46-8DAF-BF1C64F5EFCE}"/>
                    </a:ext>
                  </a:extLst>
                </p14:cNvPr>
                <p14:cNvContentPartPr/>
                <p14:nvPr/>
              </p14:nvContentPartPr>
              <p14:xfrm>
                <a:off x="8218289" y="3191818"/>
                <a:ext cx="150840" cy="1620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04F6F84-1E53-6C46-8DAF-BF1C64F5EFCE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209289" y="3182818"/>
                  <a:ext cx="1684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F951501-62E0-A34D-9F78-4C8D9CD350C0}"/>
                    </a:ext>
                  </a:extLst>
                </p14:cNvPr>
                <p14:cNvContentPartPr/>
                <p14:nvPr/>
              </p14:nvContentPartPr>
              <p14:xfrm>
                <a:off x="8480729" y="3314938"/>
                <a:ext cx="360" cy="3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F951501-62E0-A34D-9F78-4C8D9CD350C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71729" y="33062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48AAF374-774F-694E-AB08-7663D95D531B}"/>
                    </a:ext>
                  </a:extLst>
                </p14:cNvPr>
                <p14:cNvContentPartPr/>
                <p14:nvPr/>
              </p14:nvContentPartPr>
              <p14:xfrm>
                <a:off x="8590529" y="3113338"/>
                <a:ext cx="402120" cy="2203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48AAF374-774F-694E-AB08-7663D95D531B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581529" y="3104698"/>
                  <a:ext cx="4197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42CBEB2-EA68-0149-95B1-6353B518B9D4}"/>
                    </a:ext>
                  </a:extLst>
                </p14:cNvPr>
                <p14:cNvContentPartPr/>
                <p14:nvPr/>
              </p14:nvContentPartPr>
              <p14:xfrm>
                <a:off x="9030809" y="3228178"/>
                <a:ext cx="3600" cy="201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42CBEB2-EA68-0149-95B1-6353B518B9D4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022169" y="3219178"/>
                  <a:ext cx="212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A6752379-EE00-C941-B9AF-ACF86E7EDDF8}"/>
                    </a:ext>
                  </a:extLst>
                </p14:cNvPr>
                <p14:cNvContentPartPr/>
                <p14:nvPr/>
              </p14:nvContentPartPr>
              <p14:xfrm>
                <a:off x="9060689" y="3144658"/>
                <a:ext cx="291600" cy="1630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A6752379-EE00-C941-B9AF-ACF86E7EDDF8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052049" y="3136018"/>
                  <a:ext cx="3092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5CB86320-09EC-CF42-926A-B171EF6DB664}"/>
                    </a:ext>
                  </a:extLst>
                </p14:cNvPr>
                <p14:cNvContentPartPr/>
                <p14:nvPr/>
              </p14:nvContentPartPr>
              <p14:xfrm>
                <a:off x="9450209" y="3074098"/>
                <a:ext cx="77400" cy="2253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5CB86320-09EC-CF42-926A-B171EF6DB664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9441209" y="3065098"/>
                  <a:ext cx="950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C2204EBC-3C83-3B41-A105-C527946467DA}"/>
                    </a:ext>
                  </a:extLst>
                </p14:cNvPr>
                <p14:cNvContentPartPr/>
                <p14:nvPr/>
              </p14:nvContentPartPr>
              <p14:xfrm>
                <a:off x="9622289" y="3005698"/>
                <a:ext cx="52200" cy="5277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C2204EBC-3C83-3B41-A105-C527946467DA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613649" y="2996698"/>
                  <a:ext cx="6984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07089CD5-AC2C-8744-A9C7-D67AE7E7CA9D}"/>
                    </a:ext>
                  </a:extLst>
                </p14:cNvPr>
                <p14:cNvContentPartPr/>
                <p14:nvPr/>
              </p14:nvContentPartPr>
              <p14:xfrm>
                <a:off x="7514129" y="3470458"/>
                <a:ext cx="819720" cy="878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07089CD5-AC2C-8744-A9C7-D67AE7E7CA9D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7505129" y="3461818"/>
                  <a:ext cx="837360" cy="10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4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883F920C-8F22-654D-8677-650287722CBC}"/>
                  </a:ext>
                </a:extLst>
              </p14:cNvPr>
              <p14:cNvContentPartPr/>
              <p14:nvPr/>
            </p14:nvContentPartPr>
            <p14:xfrm>
              <a:off x="315929" y="6122938"/>
              <a:ext cx="4320" cy="78264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883F920C-8F22-654D-8677-650287722CBC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306929" y="6113938"/>
                <a:ext cx="21960" cy="80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6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5BEBCDEC-A102-B348-AAC5-C40AEC0783E4}"/>
                  </a:ext>
                </a:extLst>
              </p14:cNvPr>
              <p14:cNvContentPartPr/>
              <p14:nvPr/>
            </p14:nvContentPartPr>
            <p14:xfrm>
              <a:off x="322049" y="6096658"/>
              <a:ext cx="3561840" cy="76860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5BEBCDEC-A102-B348-AAC5-C40AEC0783E4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313409" y="6088018"/>
                <a:ext cx="3579480" cy="78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135243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Coroutines C++20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3376D7-AF40-F84A-9A3D-389B3993150B}"/>
              </a:ext>
            </a:extLst>
          </p:cNvPr>
          <p:cNvSpPr txBox="1">
            <a:spLocks/>
          </p:cNvSpPr>
          <p:nvPr/>
        </p:nvSpPr>
        <p:spPr>
          <a:xfrm>
            <a:off x="304721" y="1132015"/>
            <a:ext cx="11224133" cy="3192849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274638" indent="-265113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1703" indent="-275852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1979" indent="-200276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0366" indent="-198387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8291" indent="-137926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79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944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08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235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noProof="1"/>
              <a:t>sunt funcții care își pot </a:t>
            </a:r>
            <a:r>
              <a:rPr lang="en-GB" noProof="1">
                <a:solidFill>
                  <a:schemeClr val="accent1">
                    <a:lumMod val="75000"/>
                  </a:schemeClr>
                </a:solidFill>
              </a:rPr>
              <a:t>suspenda</a:t>
            </a:r>
            <a:r>
              <a:rPr lang="en-GB" noProof="1"/>
              <a:t> execuția pentru a fi </a:t>
            </a:r>
            <a:r>
              <a:rPr lang="en-GB" noProof="1">
                <a:solidFill>
                  <a:schemeClr val="accent1">
                    <a:lumMod val="75000"/>
                  </a:schemeClr>
                </a:solidFill>
              </a:rPr>
              <a:t>reluată</a:t>
            </a:r>
            <a:r>
              <a:rPr lang="en-GB" noProof="1"/>
              <a:t> mai târziu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accent6">
                    <a:lumMod val="75000"/>
                  </a:schemeClr>
                </a:solidFill>
              </a:rPr>
              <a:t>co_await </a:t>
            </a:r>
            <a:r>
              <a:rPr lang="en-GB" noProof="1"/>
              <a:t>– suspendă execuția până va fi reluată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accent6">
                    <a:lumMod val="75000"/>
                  </a:schemeClr>
                </a:solidFill>
              </a:rPr>
              <a:t>co_yield </a:t>
            </a:r>
            <a:r>
              <a:rPr lang="en-GB" noProof="1"/>
              <a:t>– suspendă execuția returnând o valoare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accent6">
                    <a:lumMod val="75000"/>
                  </a:schemeClr>
                </a:solidFill>
              </a:rPr>
              <a:t>co_return </a:t>
            </a:r>
            <a:r>
              <a:rPr lang="en-GB" noProof="1"/>
              <a:t>– termină execuția returnând o valoare</a:t>
            </a:r>
            <a:endParaRPr lang="en-GB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4024E-0383-9F4F-9A11-4F5D62DADF03}"/>
              </a:ext>
            </a:extLst>
          </p:cNvPr>
          <p:cNvSpPr txBox="1"/>
          <p:nvPr/>
        </p:nvSpPr>
        <p:spPr>
          <a:xfrm>
            <a:off x="304721" y="6287547"/>
            <a:ext cx="30556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bg2">
                    <a:lumMod val="50000"/>
                  </a:schemeClr>
                </a:solidFill>
              </a:rPr>
              <a:t>https://en.cppreference.com/w/cpp/language/coroutines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E4B2F5A-C908-6B4C-A6D0-752C12248D92}"/>
                  </a:ext>
                </a:extLst>
              </p14:cNvPr>
              <p14:cNvContentPartPr/>
              <p14:nvPr/>
            </p14:nvContentPartPr>
            <p14:xfrm>
              <a:off x="498089" y="2661898"/>
              <a:ext cx="1855800" cy="2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E4B2F5A-C908-6B4C-A6D0-752C12248D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449" y="2653258"/>
                <a:ext cx="1873440" cy="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885005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740E-728F-4A7E-902B-1A41A8EB28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Pointer to Function</a:t>
            </a:r>
            <a:endParaRPr lang="ro-RO" noProof="1"/>
          </a:p>
        </p:txBody>
      </p:sp>
    </p:spTree>
    <p:extLst>
      <p:ext uri="{BB962C8B-B14F-4D97-AF65-F5344CB8AC3E}">
        <p14:creationId xmlns:p14="http://schemas.microsoft.com/office/powerpoint/2010/main" val="415364853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Coroutines C++20 Example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D5BCC3C-AB00-8A4C-8B79-599945343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21" y="1553900"/>
            <a:ext cx="6768603" cy="41014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8FAC1A9-9347-D94A-9B90-C76D7F810DAC}"/>
                  </a:ext>
                </a:extLst>
              </p14:cNvPr>
              <p14:cNvContentPartPr/>
              <p14:nvPr/>
            </p14:nvContentPartPr>
            <p14:xfrm>
              <a:off x="744689" y="2755858"/>
              <a:ext cx="891720" cy="42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FAC1A9-9347-D94A-9B90-C76D7F810D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6049" y="2746858"/>
                <a:ext cx="909360" cy="6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EF58DC51-1C04-A24D-B575-5B6B409458A8}"/>
              </a:ext>
            </a:extLst>
          </p:cNvPr>
          <p:cNvGrpSpPr/>
          <p:nvPr/>
        </p:nvGrpSpPr>
        <p:grpSpPr>
          <a:xfrm>
            <a:off x="6768209" y="4380898"/>
            <a:ext cx="270000" cy="124560"/>
            <a:chOff x="6768209" y="4380898"/>
            <a:chExt cx="270000" cy="12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F654532-74C6-B747-AE53-B6094889FE44}"/>
                    </a:ext>
                  </a:extLst>
                </p14:cNvPr>
                <p14:cNvContentPartPr/>
                <p14:nvPr/>
              </p14:nvContentPartPr>
              <p14:xfrm>
                <a:off x="6768209" y="4454698"/>
                <a:ext cx="106200" cy="16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F654532-74C6-B747-AE53-B6094889FE4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59209" y="4445698"/>
                  <a:ext cx="123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F2B77F3-9364-834D-ACE9-C1B9143D4360}"/>
                    </a:ext>
                  </a:extLst>
                </p14:cNvPr>
                <p14:cNvContentPartPr/>
                <p14:nvPr/>
              </p14:nvContentPartPr>
              <p14:xfrm>
                <a:off x="6915089" y="4398898"/>
                <a:ext cx="25920" cy="106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F2B77F3-9364-834D-ACE9-C1B9143D436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06449" y="4390258"/>
                  <a:ext cx="435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939BABC-B13E-E749-A2A0-7D29816F4740}"/>
                    </a:ext>
                  </a:extLst>
                </p14:cNvPr>
                <p14:cNvContentPartPr/>
                <p14:nvPr/>
              </p14:nvContentPartPr>
              <p14:xfrm>
                <a:off x="6998249" y="4380898"/>
                <a:ext cx="39960" cy="102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939BABC-B13E-E749-A2A0-7D29816F474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89609" y="4371898"/>
                  <a:ext cx="576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C9C0BF-0A45-8C4D-8568-EF2B42703E28}"/>
              </a:ext>
            </a:extLst>
          </p:cNvPr>
          <p:cNvGrpSpPr/>
          <p:nvPr/>
        </p:nvGrpSpPr>
        <p:grpSpPr>
          <a:xfrm>
            <a:off x="7205969" y="4338778"/>
            <a:ext cx="443160" cy="177840"/>
            <a:chOff x="7205969" y="4338778"/>
            <a:chExt cx="443160" cy="17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C8A16F2-C4C3-7B43-9074-2F6E78325F9D}"/>
                    </a:ext>
                  </a:extLst>
                </p14:cNvPr>
                <p14:cNvContentPartPr/>
                <p14:nvPr/>
              </p14:nvContentPartPr>
              <p14:xfrm>
                <a:off x="7205969" y="4436698"/>
                <a:ext cx="163080" cy="46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C8A16F2-C4C3-7B43-9074-2F6E78325F9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97329" y="4428058"/>
                  <a:ext cx="1807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387F011-20AF-7549-B7E1-368E879BD36E}"/>
                    </a:ext>
                  </a:extLst>
                </p14:cNvPr>
                <p14:cNvContentPartPr/>
                <p14:nvPr/>
              </p14:nvContentPartPr>
              <p14:xfrm>
                <a:off x="7457249" y="4338778"/>
                <a:ext cx="191880" cy="177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387F011-20AF-7549-B7E1-368E879BD36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448249" y="4329778"/>
                  <a:ext cx="209520" cy="19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BBFD9AD-101D-7E4E-81A1-81CCA8221FDF}"/>
                  </a:ext>
                </a:extLst>
              </p14:cNvPr>
              <p14:cNvContentPartPr/>
              <p14:nvPr/>
            </p14:nvContentPartPr>
            <p14:xfrm>
              <a:off x="7863329" y="4423018"/>
              <a:ext cx="1692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BBFD9AD-101D-7E4E-81A1-81CCA8221FD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54689" y="4414018"/>
                <a:ext cx="34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BAAAFAC-497A-4046-AF8F-27D1B51D5844}"/>
                  </a:ext>
                </a:extLst>
              </p14:cNvPr>
              <p14:cNvContentPartPr/>
              <p14:nvPr/>
            </p14:nvContentPartPr>
            <p14:xfrm>
              <a:off x="7996169" y="4383778"/>
              <a:ext cx="25560" cy="4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BAAAFAC-497A-4046-AF8F-27D1B51D584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987529" y="4374778"/>
                <a:ext cx="432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7FC5E5F-15F6-FB47-9066-A3495663D5AC}"/>
                  </a:ext>
                </a:extLst>
              </p14:cNvPr>
              <p14:cNvContentPartPr/>
              <p14:nvPr/>
            </p14:nvContentPartPr>
            <p14:xfrm>
              <a:off x="8201729" y="4360018"/>
              <a:ext cx="360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7FC5E5F-15F6-FB47-9066-A3495663D5A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193089" y="4351018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8A71FC1-61C3-A340-8E92-F00D52905CBC}"/>
                  </a:ext>
                </a:extLst>
              </p14:cNvPr>
              <p14:cNvContentPartPr/>
              <p14:nvPr/>
            </p14:nvContentPartPr>
            <p14:xfrm>
              <a:off x="8397569" y="4361458"/>
              <a:ext cx="309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8A71FC1-61C3-A340-8E92-F00D52905CB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388569" y="4352458"/>
                <a:ext cx="4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9252626-543D-F14B-A09F-F713DAC32A50}"/>
                  </a:ext>
                </a:extLst>
              </p14:cNvPr>
              <p14:cNvContentPartPr/>
              <p14:nvPr/>
            </p14:nvContentPartPr>
            <p14:xfrm>
              <a:off x="8660009" y="4343818"/>
              <a:ext cx="1908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9252626-543D-F14B-A09F-F713DAC32A5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651009" y="4335178"/>
                <a:ext cx="36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23D82C4-7953-7B4B-8C59-A259BD8EF13A}"/>
                  </a:ext>
                </a:extLst>
              </p14:cNvPr>
              <p14:cNvContentPartPr/>
              <p14:nvPr/>
            </p14:nvContentPartPr>
            <p14:xfrm>
              <a:off x="8818409" y="4342738"/>
              <a:ext cx="720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23D82C4-7953-7B4B-8C59-A259BD8EF13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809409" y="4334098"/>
                <a:ext cx="248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BAF35E17-3BB8-C348-8661-E905A77A652A}"/>
              </a:ext>
            </a:extLst>
          </p:cNvPr>
          <p:cNvGrpSpPr/>
          <p:nvPr/>
        </p:nvGrpSpPr>
        <p:grpSpPr>
          <a:xfrm>
            <a:off x="9059969" y="4158058"/>
            <a:ext cx="245160" cy="201960"/>
            <a:chOff x="9059969" y="4158058"/>
            <a:chExt cx="245160" cy="20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49E5B89-F732-7441-B54E-E602FBFB7B94}"/>
                    </a:ext>
                  </a:extLst>
                </p14:cNvPr>
                <p14:cNvContentPartPr/>
                <p14:nvPr/>
              </p14:nvContentPartPr>
              <p14:xfrm>
                <a:off x="9059969" y="4205218"/>
                <a:ext cx="41760" cy="154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49E5B89-F732-7441-B54E-E602FBFB7B9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050969" y="4196218"/>
                  <a:ext cx="594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0A3E13F-3486-8C4E-A8E8-1F6221DFA5BD}"/>
                    </a:ext>
                  </a:extLst>
                </p14:cNvPr>
                <p14:cNvContentPartPr/>
                <p14:nvPr/>
              </p14:nvContentPartPr>
              <p14:xfrm>
                <a:off x="9198569" y="4158058"/>
                <a:ext cx="106560" cy="130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0A3E13F-3486-8C4E-A8E8-1F6221DFA5B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189569" y="4149058"/>
                  <a:ext cx="124200" cy="14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1100111-558D-6C47-942E-40DA7FEB5AB3}"/>
                  </a:ext>
                </a:extLst>
              </p14:cNvPr>
              <p14:cNvContentPartPr/>
              <p14:nvPr/>
            </p14:nvContentPartPr>
            <p14:xfrm>
              <a:off x="2468369" y="4508698"/>
              <a:ext cx="218880" cy="139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1100111-558D-6C47-942E-40DA7FEB5AB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459369" y="4499698"/>
                <a:ext cx="23652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986AB6C-7ADF-6248-BF1E-171066096740}"/>
                  </a:ext>
                </a:extLst>
              </p14:cNvPr>
              <p14:cNvContentPartPr/>
              <p14:nvPr/>
            </p14:nvContentPartPr>
            <p14:xfrm>
              <a:off x="2580329" y="5018098"/>
              <a:ext cx="1737360" cy="954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986AB6C-7ADF-6248-BF1E-17106609674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571329" y="5009458"/>
                <a:ext cx="175500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90C1F95-0DE8-8742-8528-8BE5DD532393}"/>
                  </a:ext>
                </a:extLst>
              </p14:cNvPr>
              <p14:cNvContentPartPr/>
              <p14:nvPr/>
            </p14:nvContentPartPr>
            <p14:xfrm>
              <a:off x="6768209" y="4866538"/>
              <a:ext cx="168840" cy="4093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90C1F95-0DE8-8742-8528-8BE5DD53239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759569" y="4857898"/>
                <a:ext cx="186480" cy="42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17C4B054-2C37-E947-8B88-5D410C28FCE8}"/>
              </a:ext>
            </a:extLst>
          </p:cNvPr>
          <p:cNvGrpSpPr/>
          <p:nvPr/>
        </p:nvGrpSpPr>
        <p:grpSpPr>
          <a:xfrm>
            <a:off x="7396049" y="4692658"/>
            <a:ext cx="1037160" cy="544680"/>
            <a:chOff x="7396049" y="4692658"/>
            <a:chExt cx="1037160" cy="54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44BE542-1723-4641-8D15-6A6359723D43}"/>
                    </a:ext>
                  </a:extLst>
                </p14:cNvPr>
                <p14:cNvContentPartPr/>
                <p14:nvPr/>
              </p14:nvContentPartPr>
              <p14:xfrm>
                <a:off x="7411889" y="5076778"/>
                <a:ext cx="14040" cy="89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44BE542-1723-4641-8D15-6A6359723D4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402889" y="5067778"/>
                  <a:ext cx="316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D2A6C02-A172-A548-A6E4-904C2C222537}"/>
                    </a:ext>
                  </a:extLst>
                </p14:cNvPr>
                <p14:cNvContentPartPr/>
                <p14:nvPr/>
              </p14:nvContentPartPr>
              <p14:xfrm>
                <a:off x="7396049" y="4970938"/>
                <a:ext cx="360" cy="3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D2A6C02-A172-A548-A6E4-904C2C22253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387049" y="4962298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4657085-FF0F-C54C-A19D-FBA410293D44}"/>
                    </a:ext>
                  </a:extLst>
                </p14:cNvPr>
                <p14:cNvContentPartPr/>
                <p14:nvPr/>
              </p14:nvContentPartPr>
              <p14:xfrm>
                <a:off x="7527089" y="5027098"/>
                <a:ext cx="136800" cy="117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4657085-FF0F-C54C-A19D-FBA410293D4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518089" y="5018098"/>
                  <a:ext cx="1544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C1AFAE2-C994-AA47-B289-11D7CC3E2791}"/>
                    </a:ext>
                  </a:extLst>
                </p14:cNvPr>
                <p14:cNvContentPartPr/>
                <p14:nvPr/>
              </p14:nvContentPartPr>
              <p14:xfrm>
                <a:off x="7721489" y="4692658"/>
                <a:ext cx="137520" cy="544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C1AFAE2-C994-AA47-B289-11D7CC3E279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12849" y="4684018"/>
                  <a:ext cx="15516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256A14C-2E48-884E-995A-9E83BAAD9D42}"/>
                    </a:ext>
                  </a:extLst>
                </p14:cNvPr>
                <p14:cNvContentPartPr/>
                <p14:nvPr/>
              </p14:nvContentPartPr>
              <p14:xfrm>
                <a:off x="7714649" y="5071738"/>
                <a:ext cx="207720" cy="75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256A14C-2E48-884E-995A-9E83BAAD9D4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706009" y="5063098"/>
                  <a:ext cx="2253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35D1256-D426-0647-8747-4EB5BD81740E}"/>
                    </a:ext>
                  </a:extLst>
                </p14:cNvPr>
                <p14:cNvContentPartPr/>
                <p14:nvPr/>
              </p14:nvContentPartPr>
              <p14:xfrm>
                <a:off x="7892129" y="4960858"/>
                <a:ext cx="6840" cy="7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35D1256-D426-0647-8747-4EB5BD81740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83129" y="4951858"/>
                  <a:ext cx="244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33D4174-DEE4-1D47-BF28-377F75AE75C8}"/>
                    </a:ext>
                  </a:extLst>
                </p14:cNvPr>
                <p14:cNvContentPartPr/>
                <p14:nvPr/>
              </p14:nvContentPartPr>
              <p14:xfrm>
                <a:off x="7946849" y="4965898"/>
                <a:ext cx="188640" cy="135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33D4174-DEE4-1D47-BF28-377F75AE75C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938209" y="4956898"/>
                  <a:ext cx="2062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DB7987A-9217-3946-9A47-79A9BAA98DB5}"/>
                    </a:ext>
                  </a:extLst>
                </p14:cNvPr>
                <p14:cNvContentPartPr/>
                <p14:nvPr/>
              </p14:nvContentPartPr>
              <p14:xfrm>
                <a:off x="8098769" y="4895698"/>
                <a:ext cx="3600" cy="3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DB7987A-9217-3946-9A47-79A9BAA98DB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089769" y="4887058"/>
                  <a:ext cx="212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C882FAD-CC9A-644F-829A-9F81BD287F07}"/>
                    </a:ext>
                  </a:extLst>
                </p14:cNvPr>
                <p14:cNvContentPartPr/>
                <p14:nvPr/>
              </p14:nvContentPartPr>
              <p14:xfrm>
                <a:off x="8194889" y="4697698"/>
                <a:ext cx="107640" cy="375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C882FAD-CC9A-644F-829A-9F81BD287F0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185889" y="4689058"/>
                  <a:ext cx="12528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8401FD-8D5D-0E49-B009-6B2DFF60C04F}"/>
                    </a:ext>
                  </a:extLst>
                </p14:cNvPr>
                <p14:cNvContentPartPr/>
                <p14:nvPr/>
              </p14:nvContentPartPr>
              <p14:xfrm>
                <a:off x="8231609" y="4915138"/>
                <a:ext cx="201600" cy="156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8401FD-8D5D-0E49-B009-6B2DFF60C04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222969" y="4906138"/>
                  <a:ext cx="219240" cy="174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6729598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34480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Function</a:t>
            </a:r>
          </a:p>
        </p:txBody>
      </p:sp>
      <p:pic>
        <p:nvPicPr>
          <p:cNvPr id="3" name="Content Placeholder 2" descr="Diagram&#10;&#10;Description automatically generated">
            <a:extLst>
              <a:ext uri="{FF2B5EF4-FFF2-40B4-BE49-F238E27FC236}">
                <a16:creationId xmlns:a16="http://schemas.microsoft.com/office/drawing/2014/main" id="{681FEF41-E776-F54F-9B7F-0B89E7310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40" t="2307"/>
          <a:stretch/>
        </p:blipFill>
        <p:spPr>
          <a:xfrm>
            <a:off x="6669157" y="1596679"/>
            <a:ext cx="4449174" cy="366464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1F7E209-583C-8E40-9487-D48BC545A44A}"/>
                  </a:ext>
                </a:extLst>
              </p14:cNvPr>
              <p14:cNvContentPartPr/>
              <p14:nvPr/>
            </p14:nvContentPartPr>
            <p14:xfrm>
              <a:off x="8308987" y="4330402"/>
              <a:ext cx="358920" cy="22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1F7E209-583C-8E40-9487-D48BC545A4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99978" y="4321899"/>
                <a:ext cx="376578" cy="396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996B87A-6FD6-C844-BC09-43A1F1F7702B}"/>
              </a:ext>
            </a:extLst>
          </p:cNvPr>
          <p:cNvSpPr txBox="1">
            <a:spLocks/>
          </p:cNvSpPr>
          <p:nvPr/>
        </p:nvSpPr>
        <p:spPr>
          <a:xfrm>
            <a:off x="304721" y="1132015"/>
            <a:ext cx="5887357" cy="334059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274638" indent="-265113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1703" indent="-275852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1979" indent="-200276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0366" indent="-198387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8291" indent="-137926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79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944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08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235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o modalitate de a pointa cu o variabila la o funcție (zona de instrucțiuni corespunzătoare unei funcții)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adresa stocată într-un pointer la funcție poate fi de la: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non-member function</a:t>
            </a:r>
            <a:r>
              <a:rPr lang="en-GB" dirty="0"/>
              <a:t>,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static member function</a:t>
            </a:r>
            <a:r>
              <a:rPr lang="en-GB" dirty="0"/>
              <a:t>.</a:t>
            </a:r>
            <a:endParaRPr lang="en-US" noProof="1"/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452EF10A-A8F0-4443-A4ED-9D600B7BD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930" y="3681285"/>
            <a:ext cx="2921000" cy="2044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9CA16B-2509-D644-B160-07035A291870}"/>
              </a:ext>
            </a:extLst>
          </p:cNvPr>
          <p:cNvSpPr txBox="1"/>
          <p:nvPr/>
        </p:nvSpPr>
        <p:spPr>
          <a:xfrm>
            <a:off x="304721" y="6287547"/>
            <a:ext cx="28857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bg2">
                    <a:lumMod val="50000"/>
                  </a:schemeClr>
                </a:solidFill>
              </a:rPr>
              <a:t>https://en.cppreference.com/w/cpp/language/pointer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C8F6B50-9760-9A47-A16E-C5AF7CE344B7}"/>
                  </a:ext>
                </a:extLst>
              </p14:cNvPr>
              <p14:cNvContentPartPr/>
              <p14:nvPr/>
            </p14:nvContentPartPr>
            <p14:xfrm>
              <a:off x="5288609" y="3906186"/>
              <a:ext cx="2263680" cy="1191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C8F6B50-9760-9A47-A16E-C5AF7CE344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79609" y="3897546"/>
                <a:ext cx="2281320" cy="12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1D31DA0-C605-E94F-8F0F-74D93FE217E0}"/>
                  </a:ext>
                </a:extLst>
              </p14:cNvPr>
              <p14:cNvContentPartPr/>
              <p14:nvPr/>
            </p14:nvContentPartPr>
            <p14:xfrm>
              <a:off x="7614209" y="5038026"/>
              <a:ext cx="150120" cy="1494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1D31DA0-C605-E94F-8F0F-74D93FE217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05569" y="5029386"/>
                <a:ext cx="1677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75A6B3C-8393-0B4A-8E9F-D370B9E9FB01}"/>
                  </a:ext>
                </a:extLst>
              </p14:cNvPr>
              <p14:cNvContentPartPr/>
              <p14:nvPr/>
            </p14:nvContentPartPr>
            <p14:xfrm>
              <a:off x="838289" y="2506146"/>
              <a:ext cx="3140640" cy="1429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75A6B3C-8393-0B4A-8E9F-D370B9E9FB0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9649" y="2497506"/>
                <a:ext cx="3158280" cy="16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9E325A50-A38F-9F4A-9EC3-0D68B4EACCEE}"/>
              </a:ext>
            </a:extLst>
          </p:cNvPr>
          <p:cNvGrpSpPr/>
          <p:nvPr/>
        </p:nvGrpSpPr>
        <p:grpSpPr>
          <a:xfrm>
            <a:off x="1428329" y="2901426"/>
            <a:ext cx="3876840" cy="75240"/>
            <a:chOff x="1428329" y="2901426"/>
            <a:chExt cx="3876840" cy="7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93A0B61-2AFA-AC44-A25A-87ECB49C8F1C}"/>
                    </a:ext>
                  </a:extLst>
                </p14:cNvPr>
                <p14:cNvContentPartPr/>
                <p14:nvPr/>
              </p14:nvContentPartPr>
              <p14:xfrm>
                <a:off x="1428329" y="2923746"/>
                <a:ext cx="2225520" cy="529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93A0B61-2AFA-AC44-A25A-87ECB49C8F1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19329" y="2914746"/>
                  <a:ext cx="22431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4BEF07A-AD45-704E-9A89-832F0AC7775D}"/>
                    </a:ext>
                  </a:extLst>
                </p14:cNvPr>
                <p14:cNvContentPartPr/>
                <p14:nvPr/>
              </p14:nvContentPartPr>
              <p14:xfrm>
                <a:off x="4066769" y="2901426"/>
                <a:ext cx="1238400" cy="18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4BEF07A-AD45-704E-9A89-832F0AC777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57769" y="2892786"/>
                  <a:ext cx="125604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70798A7-27D2-5947-88AC-03B9A08BBF60}"/>
                  </a:ext>
                </a:extLst>
              </p14:cNvPr>
              <p14:cNvContentPartPr/>
              <p14:nvPr/>
            </p14:nvContentPartPr>
            <p14:xfrm>
              <a:off x="643889" y="3284106"/>
              <a:ext cx="932400" cy="284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70798A7-27D2-5947-88AC-03B9A08BBF6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5249" y="3275106"/>
                <a:ext cx="95004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B476F6C-E7E6-D74B-ACFE-22A2F5BE5227}"/>
                  </a:ext>
                </a:extLst>
              </p14:cNvPr>
              <p14:cNvContentPartPr/>
              <p14:nvPr/>
            </p14:nvContentPartPr>
            <p14:xfrm>
              <a:off x="407009" y="3667146"/>
              <a:ext cx="105480" cy="10580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B476F6C-E7E6-D74B-ACFE-22A2F5BE522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8369" y="3658146"/>
                <a:ext cx="123120" cy="10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4E80F52-100C-A044-927B-C401CACDD96B}"/>
                  </a:ext>
                </a:extLst>
              </p14:cNvPr>
              <p14:cNvContentPartPr/>
              <p14:nvPr/>
            </p14:nvContentPartPr>
            <p14:xfrm>
              <a:off x="602129" y="3896826"/>
              <a:ext cx="540720" cy="151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4E80F52-100C-A044-927B-C401CACDD96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3489" y="3887826"/>
                <a:ext cx="558360" cy="3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E447B00-0C72-DC44-89FF-657AF8069A1B}"/>
              </a:ext>
            </a:extLst>
          </p:cNvPr>
          <p:cNvGrpSpPr/>
          <p:nvPr/>
        </p:nvGrpSpPr>
        <p:grpSpPr>
          <a:xfrm>
            <a:off x="873209" y="5051706"/>
            <a:ext cx="1823040" cy="262080"/>
            <a:chOff x="873209" y="5051706"/>
            <a:chExt cx="1823040" cy="26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F260B74-948E-6F48-97A7-0ED0B9C4BBB6}"/>
                    </a:ext>
                  </a:extLst>
                </p14:cNvPr>
                <p14:cNvContentPartPr/>
                <p14:nvPr/>
              </p14:nvContentPartPr>
              <p14:xfrm>
                <a:off x="873209" y="5103186"/>
                <a:ext cx="23760" cy="191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F260B74-948E-6F48-97A7-0ED0B9C4BBB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4209" y="5094186"/>
                  <a:ext cx="414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F873ACA-5190-0346-A029-96185D7D0D0A}"/>
                    </a:ext>
                  </a:extLst>
                </p14:cNvPr>
                <p14:cNvContentPartPr/>
                <p14:nvPr/>
              </p14:nvContentPartPr>
              <p14:xfrm>
                <a:off x="889049" y="5051706"/>
                <a:ext cx="1807200" cy="2620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F873ACA-5190-0346-A029-96185D7D0D0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0409" y="5043066"/>
                  <a:ext cx="18248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833B2C8-A535-2545-A835-691EBDEC5E56}"/>
                    </a:ext>
                  </a:extLst>
                </p14:cNvPr>
                <p14:cNvContentPartPr/>
                <p14:nvPr/>
              </p14:nvContentPartPr>
              <p14:xfrm>
                <a:off x="958529" y="5294706"/>
                <a:ext cx="259200" cy="90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833B2C8-A535-2545-A835-691EBDEC5E5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49889" y="5285706"/>
                  <a:ext cx="276840" cy="2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69F4358-E9E8-DE46-BD9C-FEAF709F670C}"/>
                  </a:ext>
                </a:extLst>
              </p14:cNvPr>
              <p14:cNvContentPartPr/>
              <p14:nvPr/>
            </p14:nvContentPartPr>
            <p14:xfrm>
              <a:off x="1272809" y="3891066"/>
              <a:ext cx="484200" cy="183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69F4358-E9E8-DE46-BD9C-FEAF709F670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63809" y="3882066"/>
                <a:ext cx="5018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AEB2F77-150E-BA47-B4E5-804B670DE3EC}"/>
                  </a:ext>
                </a:extLst>
              </p14:cNvPr>
              <p14:cNvContentPartPr/>
              <p14:nvPr/>
            </p14:nvContentPartPr>
            <p14:xfrm>
              <a:off x="1821809" y="5286786"/>
              <a:ext cx="305280" cy="79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AEB2F77-150E-BA47-B4E5-804B670DE3E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12809" y="5278146"/>
                <a:ext cx="32292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7F08E8E-19D4-E745-8F50-A8DF2ABCDEB5}"/>
                  </a:ext>
                </a:extLst>
              </p14:cNvPr>
              <p14:cNvContentPartPr/>
              <p14:nvPr/>
            </p14:nvContentPartPr>
            <p14:xfrm>
              <a:off x="1361729" y="5302626"/>
              <a:ext cx="305640" cy="237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7F08E8E-19D4-E745-8F50-A8DF2ABCDEB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353089" y="5293626"/>
                <a:ext cx="3232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44B9AD1-21F8-EB4D-92D8-42F7DE01CABE}"/>
                  </a:ext>
                </a:extLst>
              </p14:cNvPr>
              <p14:cNvContentPartPr/>
              <p14:nvPr/>
            </p14:nvContentPartPr>
            <p14:xfrm>
              <a:off x="1703369" y="5529786"/>
              <a:ext cx="350280" cy="334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44B9AD1-21F8-EB4D-92D8-42F7DE01CAB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694369" y="5521146"/>
                <a:ext cx="367920" cy="5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9F8CDFC-31BB-2846-8E11-934564C870DD}"/>
              </a:ext>
            </a:extLst>
          </p:cNvPr>
          <p:cNvGrpSpPr/>
          <p:nvPr/>
        </p:nvGrpSpPr>
        <p:grpSpPr>
          <a:xfrm>
            <a:off x="3776249" y="3709266"/>
            <a:ext cx="2031120" cy="2540880"/>
            <a:chOff x="3776249" y="3709266"/>
            <a:chExt cx="2031120" cy="254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AFDD3DF-A44C-DF4F-89E7-F98BFF11D541}"/>
                    </a:ext>
                  </a:extLst>
                </p14:cNvPr>
                <p14:cNvContentPartPr/>
                <p14:nvPr/>
              </p14:nvContentPartPr>
              <p14:xfrm>
                <a:off x="4159649" y="4753626"/>
                <a:ext cx="1647720" cy="1340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AFDD3DF-A44C-DF4F-89E7-F98BFF11D54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51009" y="4744986"/>
                  <a:ext cx="1665360" cy="13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DE64F99-79F8-6447-9B7D-E6509C9CF597}"/>
                    </a:ext>
                  </a:extLst>
                </p14:cNvPr>
                <p14:cNvContentPartPr/>
                <p14:nvPr/>
              </p14:nvContentPartPr>
              <p14:xfrm>
                <a:off x="4236329" y="5068626"/>
                <a:ext cx="1473840" cy="37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DE64F99-79F8-6447-9B7D-E6509C9CF59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27329" y="5059626"/>
                  <a:ext cx="14914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987D9AE-0102-994F-9A3A-2A1AF9096621}"/>
                    </a:ext>
                  </a:extLst>
                </p14:cNvPr>
                <p14:cNvContentPartPr/>
                <p14:nvPr/>
              </p14:nvContentPartPr>
              <p14:xfrm>
                <a:off x="4209689" y="5611146"/>
                <a:ext cx="1529280" cy="54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987D9AE-0102-994F-9A3A-2A1AF909662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00689" y="5602506"/>
                  <a:ext cx="15469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4A7CD15-F9B6-8043-BF22-AFDF1D7C13AC}"/>
                    </a:ext>
                  </a:extLst>
                </p14:cNvPr>
                <p14:cNvContentPartPr/>
                <p14:nvPr/>
              </p14:nvContentPartPr>
              <p14:xfrm>
                <a:off x="4265849" y="5285706"/>
                <a:ext cx="1345680" cy="95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4A7CD15-F9B6-8043-BF22-AFDF1D7C13A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56849" y="5277066"/>
                  <a:ext cx="13633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01FC5B9-0B9C-FF4E-A0D1-933ED6ED61BA}"/>
                    </a:ext>
                  </a:extLst>
                </p14:cNvPr>
                <p14:cNvContentPartPr/>
                <p14:nvPr/>
              </p14:nvContentPartPr>
              <p14:xfrm>
                <a:off x="4265129" y="5517186"/>
                <a:ext cx="1358640" cy="33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01FC5B9-0B9C-FF4E-A0D1-933ED6ED61B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56129" y="5508186"/>
                  <a:ext cx="13762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F184877-497D-B845-BF2A-31D021A1082C}"/>
                    </a:ext>
                  </a:extLst>
                </p14:cNvPr>
                <p14:cNvContentPartPr/>
                <p14:nvPr/>
              </p14:nvContentPartPr>
              <p14:xfrm>
                <a:off x="4620449" y="5184186"/>
                <a:ext cx="7200" cy="33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F184877-497D-B845-BF2A-31D021A1082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11449" y="5175546"/>
                  <a:ext cx="248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D03BC08-A74F-1F49-8B3C-F38FE9800BA1}"/>
                    </a:ext>
                  </a:extLst>
                </p14:cNvPr>
                <p14:cNvContentPartPr/>
                <p14:nvPr/>
              </p14:nvContentPartPr>
              <p14:xfrm>
                <a:off x="4617209" y="5098146"/>
                <a:ext cx="3600" cy="3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D03BC08-A74F-1F49-8B3C-F38FE9800BA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08209" y="5089506"/>
                  <a:ext cx="212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72C53B1-6C52-3249-8D26-309D5D962D09}"/>
                    </a:ext>
                  </a:extLst>
                </p14:cNvPr>
                <p14:cNvContentPartPr/>
                <p14:nvPr/>
              </p14:nvContentPartPr>
              <p14:xfrm>
                <a:off x="4647809" y="5129106"/>
                <a:ext cx="43920" cy="52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72C53B1-6C52-3249-8D26-309D5D962D0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39169" y="5120106"/>
                  <a:ext cx="615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54A9E86-FF3C-3F40-BEEE-88D40BBBC342}"/>
                    </a:ext>
                  </a:extLst>
                </p14:cNvPr>
                <p14:cNvContentPartPr/>
                <p14:nvPr/>
              </p14:nvContentPartPr>
              <p14:xfrm>
                <a:off x="4714409" y="5149266"/>
                <a:ext cx="45720" cy="59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54A9E86-FF3C-3F40-BEEE-88D40BBBC34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05409" y="5140626"/>
                  <a:ext cx="63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18C3521-EEB6-674A-B0BA-5DAB9B97C1E6}"/>
                    </a:ext>
                  </a:extLst>
                </p14:cNvPr>
                <p14:cNvContentPartPr/>
                <p14:nvPr/>
              </p14:nvContentPartPr>
              <p14:xfrm>
                <a:off x="4832129" y="5074026"/>
                <a:ext cx="6480" cy="144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18C3521-EEB6-674A-B0BA-5DAB9B97C1E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823489" y="5065386"/>
                  <a:ext cx="241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E4D9B7E-DA9D-A443-80C5-0ED389F7C4B4}"/>
                    </a:ext>
                  </a:extLst>
                </p14:cNvPr>
                <p14:cNvContentPartPr/>
                <p14:nvPr/>
              </p14:nvContentPartPr>
              <p14:xfrm>
                <a:off x="4811249" y="5169786"/>
                <a:ext cx="59760" cy="15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E4D9B7E-DA9D-A443-80C5-0ED389F7C4B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802609" y="5160786"/>
                  <a:ext cx="774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4CD8E1F-1EFD-BB4E-96E8-EAEEAF641393}"/>
                    </a:ext>
                  </a:extLst>
                </p14:cNvPr>
                <p14:cNvContentPartPr/>
                <p14:nvPr/>
              </p14:nvContentPartPr>
              <p14:xfrm>
                <a:off x="4878209" y="5151066"/>
                <a:ext cx="91800" cy="111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4CD8E1F-1EFD-BB4E-96E8-EAEEAF64139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69569" y="5142426"/>
                  <a:ext cx="1094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30CA906-057C-6D4C-A697-0916B0704EA2}"/>
                    </a:ext>
                  </a:extLst>
                </p14:cNvPr>
                <p14:cNvContentPartPr/>
                <p14:nvPr/>
              </p14:nvContentPartPr>
              <p14:xfrm>
                <a:off x="5066849" y="5122986"/>
                <a:ext cx="38520" cy="185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30CA906-057C-6D4C-A697-0916B0704EA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57849" y="5113986"/>
                  <a:ext cx="561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DDEF74-B117-2549-B3C3-EF486FB3583E}"/>
                    </a:ext>
                  </a:extLst>
                </p14:cNvPr>
                <p14:cNvContentPartPr/>
                <p14:nvPr/>
              </p14:nvContentPartPr>
              <p14:xfrm>
                <a:off x="5091689" y="5304426"/>
                <a:ext cx="97560" cy="10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DDEF74-B117-2549-B3C3-EF486FB3583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83049" y="5295786"/>
                  <a:ext cx="1152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1961E86-8BC2-374A-823D-0F1E10C1BB84}"/>
                    </a:ext>
                  </a:extLst>
                </p14:cNvPr>
                <p14:cNvContentPartPr/>
                <p14:nvPr/>
              </p14:nvContentPartPr>
              <p14:xfrm>
                <a:off x="4731689" y="5393346"/>
                <a:ext cx="3600" cy="44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1961E86-8BC2-374A-823D-0F1E10C1BB8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23049" y="5384346"/>
                  <a:ext cx="212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60E5B47-9085-0645-B72B-2AF74ACA9ECB}"/>
                    </a:ext>
                  </a:extLst>
                </p14:cNvPr>
                <p14:cNvContentPartPr/>
                <p14:nvPr/>
              </p14:nvContentPartPr>
              <p14:xfrm>
                <a:off x="4735649" y="5357706"/>
                <a:ext cx="360" cy="10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60E5B47-9085-0645-B72B-2AF74ACA9EC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727009" y="5349066"/>
                  <a:ext cx="180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A9EFEEC-4498-7E45-B90C-7E99C179D31A}"/>
                    </a:ext>
                  </a:extLst>
                </p14:cNvPr>
                <p14:cNvContentPartPr/>
                <p14:nvPr/>
              </p14:nvContentPartPr>
              <p14:xfrm>
                <a:off x="4777409" y="5406306"/>
                <a:ext cx="86040" cy="93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A9EFEEC-4498-7E45-B90C-7E99C179D31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68769" y="5397666"/>
                  <a:ext cx="1036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2FD67E2-21A5-7B42-A704-DF56B2831124}"/>
                    </a:ext>
                  </a:extLst>
                </p14:cNvPr>
                <p14:cNvContentPartPr/>
                <p14:nvPr/>
              </p14:nvContentPartPr>
              <p14:xfrm>
                <a:off x="4892609" y="5408466"/>
                <a:ext cx="32760" cy="125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2FD67E2-21A5-7B42-A704-DF56B283112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883609" y="5399466"/>
                  <a:ext cx="504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52EBBE4-1D59-5046-8AE3-64DD321DDE10}"/>
                    </a:ext>
                  </a:extLst>
                </p14:cNvPr>
                <p14:cNvContentPartPr/>
                <p14:nvPr/>
              </p14:nvContentPartPr>
              <p14:xfrm>
                <a:off x="4872089" y="5395506"/>
                <a:ext cx="68400" cy="15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52EBBE4-1D59-5046-8AE3-64DD321DDE1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63089" y="5386506"/>
                  <a:ext cx="860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BE2C43F-44CE-CB46-9DDE-2D34284613BB}"/>
                    </a:ext>
                  </a:extLst>
                </p14:cNvPr>
                <p14:cNvContentPartPr/>
                <p14:nvPr/>
              </p14:nvContentPartPr>
              <p14:xfrm>
                <a:off x="4952009" y="5415306"/>
                <a:ext cx="60480" cy="71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BE2C43F-44CE-CB46-9DDE-2D34284613B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43369" y="5406306"/>
                  <a:ext cx="781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FA0DE24-568C-CB42-B4AF-D9C5D0F4EA26}"/>
                    </a:ext>
                  </a:extLst>
                </p14:cNvPr>
                <p14:cNvContentPartPr/>
                <p14:nvPr/>
              </p14:nvContentPartPr>
              <p14:xfrm>
                <a:off x="5108969" y="5408106"/>
                <a:ext cx="46440" cy="85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FA0DE24-568C-CB42-B4AF-D9C5D0F4EA2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00329" y="5399466"/>
                  <a:ext cx="640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4B03A65-E8AF-A743-B4D4-8AFA1DAE91CD}"/>
                    </a:ext>
                  </a:extLst>
                </p14:cNvPr>
                <p14:cNvContentPartPr/>
                <p14:nvPr/>
              </p14:nvContentPartPr>
              <p14:xfrm>
                <a:off x="4598489" y="5644266"/>
                <a:ext cx="3600" cy="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4B03A65-E8AF-A743-B4D4-8AFA1DAE91C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89849" y="5635626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271B11-42C0-EE49-B0D8-6E8BA6D2B4AC}"/>
                    </a:ext>
                  </a:extLst>
                </p14:cNvPr>
                <p14:cNvContentPartPr/>
                <p14:nvPr/>
              </p14:nvContentPartPr>
              <p14:xfrm>
                <a:off x="4643849" y="5638146"/>
                <a:ext cx="3600" cy="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271B11-42C0-EE49-B0D8-6E8BA6D2B4A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34849" y="5629506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FE4B0AA-865A-4F40-850A-88E4926D5C88}"/>
                    </a:ext>
                  </a:extLst>
                </p14:cNvPr>
                <p14:cNvContentPartPr/>
                <p14:nvPr/>
              </p14:nvContentPartPr>
              <p14:xfrm>
                <a:off x="4753289" y="5634546"/>
                <a:ext cx="7200" cy="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FE4B0AA-865A-4F40-850A-88E4926D5C8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44289" y="5625546"/>
                  <a:ext cx="24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76A4945-DAB6-AB48-85E4-030853C8DFA4}"/>
                    </a:ext>
                  </a:extLst>
                </p14:cNvPr>
                <p14:cNvContentPartPr/>
                <p14:nvPr/>
              </p14:nvContentPartPr>
              <p14:xfrm>
                <a:off x="4054529" y="5138466"/>
                <a:ext cx="54720" cy="541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76A4945-DAB6-AB48-85E4-030853C8DFA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045529" y="5129826"/>
                  <a:ext cx="7236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83D2858-9F30-6541-A8C2-DEF249FA9697}"/>
                    </a:ext>
                  </a:extLst>
                </p14:cNvPr>
                <p14:cNvContentPartPr/>
                <p14:nvPr/>
              </p14:nvContentPartPr>
              <p14:xfrm>
                <a:off x="3776249" y="5210826"/>
                <a:ext cx="127440" cy="445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83D2858-9F30-6541-A8C2-DEF249FA969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67249" y="5202186"/>
                  <a:ext cx="14508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A1B44C0-CC29-9849-965B-89EA1D6A3408}"/>
                    </a:ext>
                  </a:extLst>
                </p14:cNvPr>
                <p14:cNvContentPartPr/>
                <p14:nvPr/>
              </p14:nvContentPartPr>
              <p14:xfrm>
                <a:off x="3853289" y="5581986"/>
                <a:ext cx="39600" cy="11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A1B44C0-CC29-9849-965B-89EA1D6A340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44649" y="5572986"/>
                  <a:ext cx="572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400D2BA-0A53-6840-BC24-D0E3EBAF60A8}"/>
                    </a:ext>
                  </a:extLst>
                </p14:cNvPr>
                <p14:cNvContentPartPr/>
                <p14:nvPr/>
              </p14:nvContentPartPr>
              <p14:xfrm>
                <a:off x="3917729" y="5508906"/>
                <a:ext cx="39600" cy="91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400D2BA-0A53-6840-BC24-D0E3EBAF60A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09089" y="5499906"/>
                  <a:ext cx="572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7F6351F-6C20-6642-B27C-338E01B8F4AD}"/>
                    </a:ext>
                  </a:extLst>
                </p14:cNvPr>
                <p14:cNvContentPartPr/>
                <p14:nvPr/>
              </p14:nvContentPartPr>
              <p14:xfrm>
                <a:off x="3944009" y="5588826"/>
                <a:ext cx="34200" cy="21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7F6351F-6C20-6642-B27C-338E01B8F4A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935009" y="5579826"/>
                  <a:ext cx="518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BD543C9-DAFA-DA41-9B3C-E56A19A9C443}"/>
                    </a:ext>
                  </a:extLst>
                </p14:cNvPr>
                <p14:cNvContentPartPr/>
                <p14:nvPr/>
              </p14:nvContentPartPr>
              <p14:xfrm>
                <a:off x="4194929" y="5845506"/>
                <a:ext cx="1400400" cy="72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BD543C9-DAFA-DA41-9B3C-E56A19A9C44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185929" y="5836866"/>
                  <a:ext cx="1418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B4870DA-2C44-A343-B69D-490B9EF5CFCB}"/>
                    </a:ext>
                  </a:extLst>
                </p14:cNvPr>
                <p14:cNvContentPartPr/>
                <p14:nvPr/>
              </p14:nvContentPartPr>
              <p14:xfrm>
                <a:off x="4021409" y="5756946"/>
                <a:ext cx="48960" cy="327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B4870DA-2C44-A343-B69D-490B9EF5CFC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012769" y="5747946"/>
                  <a:ext cx="6660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C26B1D0-0253-3A4F-BDAF-5A514B10C559}"/>
                    </a:ext>
                  </a:extLst>
                </p14:cNvPr>
                <p14:cNvContentPartPr/>
                <p14:nvPr/>
              </p14:nvContentPartPr>
              <p14:xfrm>
                <a:off x="3847169" y="5803386"/>
                <a:ext cx="69120" cy="446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C26B1D0-0253-3A4F-BDAF-5A514B10C55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838529" y="5794746"/>
                  <a:ext cx="867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2D1746A-81D0-8340-8E03-66E282C2889D}"/>
                    </a:ext>
                  </a:extLst>
                </p14:cNvPr>
                <p14:cNvContentPartPr/>
                <p14:nvPr/>
              </p14:nvContentPartPr>
              <p14:xfrm>
                <a:off x="3811529" y="6118386"/>
                <a:ext cx="72360" cy="57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2D1746A-81D0-8340-8E03-66E282C2889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02529" y="6109746"/>
                  <a:ext cx="900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489C8A4-2F5C-8349-B2B1-C8165BAEAF24}"/>
                    </a:ext>
                  </a:extLst>
                </p14:cNvPr>
                <p14:cNvContentPartPr/>
                <p14:nvPr/>
              </p14:nvContentPartPr>
              <p14:xfrm>
                <a:off x="3897569" y="6052866"/>
                <a:ext cx="61920" cy="55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489C8A4-2F5C-8349-B2B1-C8165BAEAF2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88569" y="6043866"/>
                  <a:ext cx="795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6B92C12-C22E-E54B-8485-D596EBFFA44D}"/>
                    </a:ext>
                  </a:extLst>
                </p14:cNvPr>
                <p14:cNvContentPartPr/>
                <p14:nvPr/>
              </p14:nvContentPartPr>
              <p14:xfrm>
                <a:off x="4149929" y="3996186"/>
                <a:ext cx="615960" cy="1003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6B92C12-C22E-E54B-8485-D596EBFFA44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140929" y="3987546"/>
                  <a:ext cx="633600" cy="10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6A85A9C-881F-3D40-AF42-8E09915BACBE}"/>
                    </a:ext>
                  </a:extLst>
                </p14:cNvPr>
                <p14:cNvContentPartPr/>
                <p14:nvPr/>
              </p14:nvContentPartPr>
              <p14:xfrm>
                <a:off x="4147049" y="4922826"/>
                <a:ext cx="92160" cy="137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6A85A9C-881F-3D40-AF42-8E09915BACB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38409" y="4914186"/>
                  <a:ext cx="1098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DA7EB2D-317D-BC4C-909A-7087136C7FB4}"/>
                    </a:ext>
                  </a:extLst>
                </p14:cNvPr>
                <p14:cNvContentPartPr/>
                <p14:nvPr/>
              </p14:nvContentPartPr>
              <p14:xfrm>
                <a:off x="4728809" y="3748506"/>
                <a:ext cx="20160" cy="320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DA7EB2D-317D-BC4C-909A-7087136C7FB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720169" y="3739506"/>
                  <a:ext cx="378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7D78C0C-280E-C448-8A65-820B2DCEF913}"/>
                    </a:ext>
                  </a:extLst>
                </p14:cNvPr>
                <p14:cNvContentPartPr/>
                <p14:nvPr/>
              </p14:nvContentPartPr>
              <p14:xfrm>
                <a:off x="4765889" y="3709266"/>
                <a:ext cx="736560" cy="437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7D78C0C-280E-C448-8A65-820B2DCEF91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56889" y="3700266"/>
                  <a:ext cx="75420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5BCC6C6-0BA2-2C42-BEE8-F48A633D9D19}"/>
                    </a:ext>
                  </a:extLst>
                </p14:cNvPr>
                <p14:cNvContentPartPr/>
                <p14:nvPr/>
              </p14:nvContentPartPr>
              <p14:xfrm>
                <a:off x="4786049" y="4057746"/>
                <a:ext cx="979920" cy="96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5BCC6C6-0BA2-2C42-BEE8-F48A633D9D1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777409" y="4048746"/>
                  <a:ext cx="997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8F0188D-6FC9-954B-B5A8-181DBAA43370}"/>
                    </a:ext>
                  </a:extLst>
                </p14:cNvPr>
                <p14:cNvContentPartPr/>
                <p14:nvPr/>
              </p14:nvContentPartPr>
              <p14:xfrm>
                <a:off x="4827449" y="3922386"/>
                <a:ext cx="43560" cy="1018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8F0188D-6FC9-954B-B5A8-181DBAA4337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818449" y="3913386"/>
                  <a:ext cx="612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01F07C9-DB82-0741-A004-BEFA164E8D36}"/>
                    </a:ext>
                  </a:extLst>
                </p14:cNvPr>
                <p14:cNvContentPartPr/>
                <p14:nvPr/>
              </p14:nvContentPartPr>
              <p14:xfrm>
                <a:off x="4900529" y="3929226"/>
                <a:ext cx="39960" cy="37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01F07C9-DB82-0741-A004-BEFA164E8D3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891529" y="3920226"/>
                  <a:ext cx="576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67D5A88-A6F8-4B47-B97B-0C6AA9F1E9B6}"/>
                    </a:ext>
                  </a:extLst>
                </p14:cNvPr>
                <p14:cNvContentPartPr/>
                <p14:nvPr/>
              </p14:nvContentPartPr>
              <p14:xfrm>
                <a:off x="4890089" y="3919506"/>
                <a:ext cx="52560" cy="115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67D5A88-A6F8-4B47-B97B-0C6AA9F1E9B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81089" y="3910506"/>
                  <a:ext cx="702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7A907DF-41DC-3944-98D7-E37FBE2453B5}"/>
                    </a:ext>
                  </a:extLst>
                </p14:cNvPr>
                <p14:cNvContentPartPr/>
                <p14:nvPr/>
              </p14:nvContentPartPr>
              <p14:xfrm>
                <a:off x="5036609" y="3867306"/>
                <a:ext cx="69120" cy="1285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7A907DF-41DC-3944-98D7-E37FBE2453B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027969" y="3858666"/>
                  <a:ext cx="867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24DA24E-442E-4044-9961-A7CB4EC0E99F}"/>
                    </a:ext>
                  </a:extLst>
                </p14:cNvPr>
                <p14:cNvContentPartPr/>
                <p14:nvPr/>
              </p14:nvContentPartPr>
              <p14:xfrm>
                <a:off x="5065049" y="3919866"/>
                <a:ext cx="101160" cy="54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24DA24E-442E-4044-9961-A7CB4EC0E99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056049" y="3911226"/>
                  <a:ext cx="1188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576B715-B82E-BE4D-AE3A-F712DBF33342}"/>
                    </a:ext>
                  </a:extLst>
                </p14:cNvPr>
                <p14:cNvContentPartPr/>
                <p14:nvPr/>
              </p14:nvContentPartPr>
              <p14:xfrm>
                <a:off x="5182409" y="3874146"/>
                <a:ext cx="56520" cy="107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576B715-B82E-BE4D-AE3A-F712DBF3334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173409" y="3865506"/>
                  <a:ext cx="741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CBEC0B5-2BF6-4543-A3CD-A2321D4266CB}"/>
                    </a:ext>
                  </a:extLst>
                </p14:cNvPr>
                <p14:cNvContentPartPr/>
                <p14:nvPr/>
              </p14:nvContentPartPr>
              <p14:xfrm>
                <a:off x="5114009" y="3762906"/>
                <a:ext cx="137520" cy="26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CBEC0B5-2BF6-4543-A3CD-A2321D4266C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105009" y="3753906"/>
                  <a:ext cx="155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A72056C-966D-144C-838E-93F26AE80978}"/>
                    </a:ext>
                  </a:extLst>
                </p14:cNvPr>
                <p14:cNvContentPartPr/>
                <p14:nvPr/>
              </p14:nvContentPartPr>
              <p14:xfrm>
                <a:off x="5291849" y="3802506"/>
                <a:ext cx="15840" cy="36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A72056C-966D-144C-838E-93F26AE8097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282849" y="3793506"/>
                  <a:ext cx="334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7D2D5F4-CFBA-7C4C-BD76-F04B10038966}"/>
                    </a:ext>
                  </a:extLst>
                </p14:cNvPr>
                <p14:cNvContentPartPr/>
                <p14:nvPr/>
              </p14:nvContentPartPr>
              <p14:xfrm>
                <a:off x="5331449" y="3812586"/>
                <a:ext cx="7920" cy="136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7D2D5F4-CFBA-7C4C-BD76-F04B1003896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322809" y="3803586"/>
                  <a:ext cx="255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EDBF5FE-6323-3E4D-9194-CC496556CE2A}"/>
                    </a:ext>
                  </a:extLst>
                </p14:cNvPr>
                <p14:cNvContentPartPr/>
                <p14:nvPr/>
              </p14:nvContentPartPr>
              <p14:xfrm>
                <a:off x="5416409" y="3798546"/>
                <a:ext cx="16560" cy="46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EDBF5FE-6323-3E4D-9194-CC496556CE2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407769" y="3789906"/>
                  <a:ext cx="342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3D2F981-D4B3-524C-96BA-E697416F04F8}"/>
                    </a:ext>
                  </a:extLst>
                </p14:cNvPr>
                <p14:cNvContentPartPr/>
                <p14:nvPr/>
              </p14:nvContentPartPr>
              <p14:xfrm>
                <a:off x="5474009" y="3801066"/>
                <a:ext cx="3600" cy="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3D2F981-D4B3-524C-96BA-E697416F04F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65369" y="3792426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2A484AB-B004-3143-B458-9049F6F12323}"/>
                    </a:ext>
                  </a:extLst>
                </p14:cNvPr>
                <p14:cNvContentPartPr/>
                <p14:nvPr/>
              </p14:nvContentPartPr>
              <p14:xfrm>
                <a:off x="5559329" y="3794946"/>
                <a:ext cx="360" cy="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2A484AB-B004-3143-B458-9049F6F1232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50689" y="37863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0874E3B-F321-2248-A5BD-0AA83AE4AA7F}"/>
                    </a:ext>
                  </a:extLst>
                </p14:cNvPr>
                <p14:cNvContentPartPr/>
                <p14:nvPr/>
              </p14:nvContentPartPr>
              <p14:xfrm>
                <a:off x="4174769" y="5131626"/>
                <a:ext cx="88200" cy="5158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0874E3B-F321-2248-A5BD-0AA83AE4AA7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166129" y="5122626"/>
                  <a:ext cx="105840" cy="53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2DBF57BD-91CB-5E4C-9793-2904022AE0BE}"/>
                  </a:ext>
                </a:extLst>
              </p14:cNvPr>
              <p14:cNvContentPartPr/>
              <p14:nvPr/>
            </p14:nvContentPartPr>
            <p14:xfrm>
              <a:off x="2329769" y="5049186"/>
              <a:ext cx="266760" cy="464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2DBF57BD-91CB-5E4C-9793-2904022AE0B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320769" y="5040546"/>
                <a:ext cx="2844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005FF01A-ED49-CF4F-A8F6-AD70B83C7D2D}"/>
                  </a:ext>
                </a:extLst>
              </p14:cNvPr>
              <p14:cNvContentPartPr/>
              <p14:nvPr/>
            </p14:nvContentPartPr>
            <p14:xfrm>
              <a:off x="1581329" y="6217026"/>
              <a:ext cx="8280" cy="144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005FF01A-ED49-CF4F-A8F6-AD70B83C7D2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572689" y="6208026"/>
                <a:ext cx="25920" cy="3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F66301D-26B1-164A-B631-D517CCC18196}"/>
              </a:ext>
            </a:extLst>
          </p:cNvPr>
          <p:cNvGrpSpPr/>
          <p:nvPr/>
        </p:nvGrpSpPr>
        <p:grpSpPr>
          <a:xfrm>
            <a:off x="984449" y="5832906"/>
            <a:ext cx="1630800" cy="609840"/>
            <a:chOff x="984449" y="5832906"/>
            <a:chExt cx="1630800" cy="60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5C95EB7-F004-5C4F-AF16-FADFEE01E323}"/>
                    </a:ext>
                  </a:extLst>
                </p14:cNvPr>
                <p14:cNvContentPartPr/>
                <p14:nvPr/>
              </p14:nvContentPartPr>
              <p14:xfrm>
                <a:off x="984449" y="6032706"/>
                <a:ext cx="23760" cy="1465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5C95EB7-F004-5C4F-AF16-FADFEE01E32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75449" y="6024066"/>
                  <a:ext cx="414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25F7413-F386-AF4B-B3FD-1AA7A5A9D645}"/>
                    </a:ext>
                  </a:extLst>
                </p14:cNvPr>
                <p14:cNvContentPartPr/>
                <p14:nvPr/>
              </p14:nvContentPartPr>
              <p14:xfrm>
                <a:off x="997049" y="6005706"/>
                <a:ext cx="360" cy="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25F7413-F386-AF4B-B3FD-1AA7A5A9D64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88409" y="59970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6B65B93-38A0-DD4A-B48E-CB1023E1EEE6}"/>
                    </a:ext>
                  </a:extLst>
                </p14:cNvPr>
                <p14:cNvContentPartPr/>
                <p14:nvPr/>
              </p14:nvContentPartPr>
              <p14:xfrm>
                <a:off x="1053209" y="6047106"/>
                <a:ext cx="84960" cy="144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6B65B93-38A0-DD4A-B48E-CB1023E1EEE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44209" y="6038106"/>
                  <a:ext cx="1026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89D6BA8-D543-3444-8D82-61DAEEA6966C}"/>
                    </a:ext>
                  </a:extLst>
                </p14:cNvPr>
                <p14:cNvContentPartPr/>
                <p14:nvPr/>
              </p14:nvContentPartPr>
              <p14:xfrm>
                <a:off x="1233929" y="5832906"/>
                <a:ext cx="23760" cy="4402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89D6BA8-D543-3444-8D82-61DAEEA6966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24929" y="5824266"/>
                  <a:ext cx="4140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2046F46-EB8C-1549-B3E4-0BDDA41D98BA}"/>
                    </a:ext>
                  </a:extLst>
                </p14:cNvPr>
                <p14:cNvContentPartPr/>
                <p14:nvPr/>
              </p14:nvContentPartPr>
              <p14:xfrm>
                <a:off x="1210889" y="6127746"/>
                <a:ext cx="160560" cy="493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2046F46-EB8C-1549-B3E4-0BDDA41D98B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02249" y="6118746"/>
                  <a:ext cx="178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59E5454-376F-604D-9D78-DD5BF5A2A424}"/>
                    </a:ext>
                  </a:extLst>
                </p14:cNvPr>
                <p14:cNvContentPartPr/>
                <p14:nvPr/>
              </p14:nvContentPartPr>
              <p14:xfrm>
                <a:off x="1502489" y="6099666"/>
                <a:ext cx="84600" cy="597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59E5454-376F-604D-9D78-DD5BF5A2A42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493849" y="6090666"/>
                  <a:ext cx="1022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3FF1F63-3BFB-F044-BBB6-C3D2D5860C0F}"/>
                    </a:ext>
                  </a:extLst>
                </p14:cNvPr>
                <p14:cNvContentPartPr/>
                <p14:nvPr/>
              </p14:nvContentPartPr>
              <p14:xfrm>
                <a:off x="1535249" y="6105786"/>
                <a:ext cx="26280" cy="662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3FF1F63-3BFB-F044-BBB6-C3D2D5860C0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526249" y="6096786"/>
                  <a:ext cx="439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D7E8355-168D-134D-B1EC-78BE4BE6EB21}"/>
                    </a:ext>
                  </a:extLst>
                </p14:cNvPr>
                <p14:cNvContentPartPr/>
                <p14:nvPr/>
              </p14:nvContentPartPr>
              <p14:xfrm>
                <a:off x="1524809" y="6136026"/>
                <a:ext cx="74160" cy="158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D7E8355-168D-134D-B1EC-78BE4BE6EB2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516169" y="6127026"/>
                  <a:ext cx="918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5C48F43-ECB4-5447-A9EE-8847FA3A9BBB}"/>
                    </a:ext>
                  </a:extLst>
                </p14:cNvPr>
                <p14:cNvContentPartPr/>
                <p14:nvPr/>
              </p14:nvContentPartPr>
              <p14:xfrm>
                <a:off x="1692569" y="6137466"/>
                <a:ext cx="14040" cy="2102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5C48F43-ECB4-5447-A9EE-8847FA3A9BB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83929" y="6128826"/>
                  <a:ext cx="316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D658C33-0F9B-F744-868A-EBCCC0950760}"/>
                    </a:ext>
                  </a:extLst>
                </p14:cNvPr>
                <p14:cNvContentPartPr/>
                <p14:nvPr/>
              </p14:nvContentPartPr>
              <p14:xfrm>
                <a:off x="1680689" y="6138186"/>
                <a:ext cx="79920" cy="504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D658C33-0F9B-F744-868A-EBCCC095076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671689" y="6129186"/>
                  <a:ext cx="97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2B8C507-A71E-6449-BCA6-9D7861F36984}"/>
                    </a:ext>
                  </a:extLst>
                </p14:cNvPr>
                <p14:cNvContentPartPr/>
                <p14:nvPr/>
              </p14:nvContentPartPr>
              <p14:xfrm>
                <a:off x="1834049" y="6029466"/>
                <a:ext cx="59760" cy="2926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2B8C507-A71E-6449-BCA6-9D7861F3698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825049" y="6020466"/>
                  <a:ext cx="774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D09B3C9-E932-3640-9AA7-08335E20BADA}"/>
                    </a:ext>
                  </a:extLst>
                </p14:cNvPr>
                <p14:cNvContentPartPr/>
                <p14:nvPr/>
              </p14:nvContentPartPr>
              <p14:xfrm>
                <a:off x="1963289" y="6142866"/>
                <a:ext cx="7920" cy="849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D09B3C9-E932-3640-9AA7-08335E20BAD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954289" y="6133866"/>
                  <a:ext cx="255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F3678AC-B323-E043-89CE-8A72FE6293CA}"/>
                    </a:ext>
                  </a:extLst>
                </p14:cNvPr>
                <p14:cNvContentPartPr/>
                <p14:nvPr/>
              </p14:nvContentPartPr>
              <p14:xfrm>
                <a:off x="1978769" y="6042066"/>
                <a:ext cx="360" cy="3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F3678AC-B323-E043-89CE-8A72FE6293C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69769" y="60334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F516F61-A194-5342-A00D-566542750CD8}"/>
                    </a:ext>
                  </a:extLst>
                </p14:cNvPr>
                <p14:cNvContentPartPr/>
                <p14:nvPr/>
              </p14:nvContentPartPr>
              <p14:xfrm>
                <a:off x="2027729" y="5916066"/>
                <a:ext cx="212400" cy="2754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F516F61-A194-5342-A00D-566542750CD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019089" y="5907426"/>
                  <a:ext cx="2300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7781CBC-905B-3B41-93DF-C5B99B0E242B}"/>
                    </a:ext>
                  </a:extLst>
                </p14:cNvPr>
                <p14:cNvContentPartPr/>
                <p14:nvPr/>
              </p14:nvContentPartPr>
              <p14:xfrm>
                <a:off x="2185049" y="6112626"/>
                <a:ext cx="130320" cy="212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7781CBC-905B-3B41-93DF-C5B99B0E242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176409" y="6103986"/>
                  <a:ext cx="1479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C306A62-1AA5-E343-B17F-63A02058BA92}"/>
                    </a:ext>
                  </a:extLst>
                </p14:cNvPr>
                <p14:cNvContentPartPr/>
                <p14:nvPr/>
              </p14:nvContentPartPr>
              <p14:xfrm>
                <a:off x="2313569" y="5985186"/>
                <a:ext cx="92880" cy="4575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C306A62-1AA5-E343-B17F-63A02058BA9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304569" y="5976546"/>
                  <a:ext cx="11052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B6EC6B1-0F6C-A243-A1F2-A88FEDC1EF20}"/>
                    </a:ext>
                  </a:extLst>
                </p14:cNvPr>
                <p14:cNvContentPartPr/>
                <p14:nvPr/>
              </p14:nvContentPartPr>
              <p14:xfrm>
                <a:off x="2580329" y="6146826"/>
                <a:ext cx="24480" cy="540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B6EC6B1-0F6C-A243-A1F2-A88FEDC1EF2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571689" y="6138186"/>
                  <a:ext cx="421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220ADCF-BD43-EA43-9E00-52667CA68EA6}"/>
                    </a:ext>
                  </a:extLst>
                </p14:cNvPr>
                <p14:cNvContentPartPr/>
                <p14:nvPr/>
              </p14:nvContentPartPr>
              <p14:xfrm>
                <a:off x="2608049" y="6034866"/>
                <a:ext cx="7200" cy="36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220ADCF-BD43-EA43-9E00-52667CA68EA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599409" y="6026226"/>
                  <a:ext cx="24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DBDDA84-2BF9-394F-893E-E23924C54769}"/>
                    </a:ext>
                  </a:extLst>
                </p14:cNvPr>
                <p14:cNvContentPartPr/>
                <p14:nvPr/>
              </p14:nvContentPartPr>
              <p14:xfrm>
                <a:off x="1421849" y="6012906"/>
                <a:ext cx="80640" cy="4201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DBDDA84-2BF9-394F-893E-E23924C5476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412849" y="6003906"/>
                  <a:ext cx="9828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A2A6E8E-D1D1-7A45-8B1D-F1B7B89FE4B7}"/>
                    </a:ext>
                  </a:extLst>
                </p14:cNvPr>
                <p14:cNvContentPartPr/>
                <p14:nvPr/>
              </p14:nvContentPartPr>
              <p14:xfrm>
                <a:off x="1704449" y="6010386"/>
                <a:ext cx="58320" cy="3081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A2A6E8E-D1D1-7A45-8B1D-F1B7B89FE4B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695449" y="6001386"/>
                  <a:ext cx="75960" cy="325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3827085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Function Usage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996B87A-6FD6-C844-BC09-43A1F1F7702B}"/>
              </a:ext>
            </a:extLst>
          </p:cNvPr>
          <p:cNvSpPr txBox="1">
            <a:spLocks/>
          </p:cNvSpPr>
          <p:nvPr/>
        </p:nvSpPr>
        <p:spPr>
          <a:xfrm>
            <a:off x="304721" y="1132015"/>
            <a:ext cx="5887357" cy="334059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274638" indent="-265113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1703" indent="-275852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1979" indent="-200276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0366" indent="-198387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8291" indent="-137926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79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944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08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235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sortarea </a:t>
            </a:r>
            <a:r>
              <a:rPr lang="en-US" noProof="1">
                <a:solidFill>
                  <a:schemeClr val="accent6">
                    <a:lumMod val="75000"/>
                  </a:schemeClr>
                </a:solidFill>
              </a:rPr>
              <a:t>qsort</a:t>
            </a:r>
            <a:r>
              <a:rPr lang="en-US" noProof="1"/>
              <a:t> folosind o funcție custom compare (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pointer to function ca argument unei funcții</a:t>
            </a:r>
            <a:r>
              <a:rPr lang="en-US" noProof="1"/>
              <a:t>)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search, transform, filter aplicate pe un vector folosind o funcție custom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>
                <a:solidFill>
                  <a:schemeClr val="accent6">
                    <a:lumMod val="75000"/>
                  </a:schemeClr>
                </a:solidFill>
              </a:rPr>
              <a:t>callback</a:t>
            </a:r>
            <a:r>
              <a:rPr lang="en-US" noProof="1"/>
              <a:t> când apare un event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noProof="1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AB2C30-9149-3B45-B0FA-62C5017A28AE}"/>
                  </a:ext>
                </a:extLst>
              </p14:cNvPr>
              <p14:cNvContentPartPr/>
              <p14:nvPr/>
            </p14:nvContentPartPr>
            <p14:xfrm>
              <a:off x="634169" y="2900346"/>
              <a:ext cx="915480" cy="48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AB2C30-9149-3B45-B0FA-62C5017A28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5169" y="2891346"/>
                <a:ext cx="93312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148DF73-9433-2045-A43B-2410AB1D6708}"/>
                  </a:ext>
                </a:extLst>
              </p14:cNvPr>
              <p14:cNvContentPartPr/>
              <p14:nvPr/>
            </p14:nvContentPartPr>
            <p14:xfrm>
              <a:off x="3159569" y="2894226"/>
              <a:ext cx="978840" cy="34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148DF73-9433-2045-A43B-2410AB1D67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50929" y="2885226"/>
                <a:ext cx="996480" cy="5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15F34EE0-8C6E-0B4E-BF5E-27742A08474F}"/>
              </a:ext>
            </a:extLst>
          </p:cNvPr>
          <p:cNvGrpSpPr/>
          <p:nvPr/>
        </p:nvGrpSpPr>
        <p:grpSpPr>
          <a:xfrm>
            <a:off x="2460089" y="3430266"/>
            <a:ext cx="1796040" cy="619200"/>
            <a:chOff x="2460089" y="3430266"/>
            <a:chExt cx="1796040" cy="61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A37ADE-EC4B-CF41-9675-00F358A192AF}"/>
                    </a:ext>
                  </a:extLst>
                </p14:cNvPr>
                <p14:cNvContentPartPr/>
                <p14:nvPr/>
              </p14:nvContentPartPr>
              <p14:xfrm>
                <a:off x="2460089" y="3434586"/>
                <a:ext cx="197280" cy="327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A37ADE-EC4B-CF41-9675-00F358A192A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51089" y="3425946"/>
                  <a:ext cx="2149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A9E62AB-021D-1841-8386-AE0E40E12B14}"/>
                    </a:ext>
                  </a:extLst>
                </p14:cNvPr>
                <p14:cNvContentPartPr/>
                <p14:nvPr/>
              </p14:nvContentPartPr>
              <p14:xfrm>
                <a:off x="2692649" y="3671826"/>
                <a:ext cx="106920" cy="56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A9E62AB-021D-1841-8386-AE0E40E12B1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83649" y="3663186"/>
                  <a:ext cx="1245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3CDEFDF-16AC-2041-9419-0F8B498AE3D0}"/>
                    </a:ext>
                  </a:extLst>
                </p14:cNvPr>
                <p14:cNvContentPartPr/>
                <p14:nvPr/>
              </p14:nvContentPartPr>
              <p14:xfrm>
                <a:off x="2901809" y="3584706"/>
                <a:ext cx="104760" cy="129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3CDEFDF-16AC-2041-9419-0F8B498AE3D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93169" y="3576066"/>
                  <a:ext cx="1224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108D067-CA0D-B745-A28A-41DFFABDDF23}"/>
                    </a:ext>
                  </a:extLst>
                </p14:cNvPr>
                <p14:cNvContentPartPr/>
                <p14:nvPr/>
              </p14:nvContentPartPr>
              <p14:xfrm>
                <a:off x="3084329" y="3433866"/>
                <a:ext cx="38520" cy="364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108D067-CA0D-B745-A28A-41DFFABDDF2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75689" y="3424866"/>
                  <a:ext cx="5616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5A56DDC-4CD9-6341-8240-BA5EF91F0BF0}"/>
                    </a:ext>
                  </a:extLst>
                </p14:cNvPr>
                <p14:cNvContentPartPr/>
                <p14:nvPr/>
              </p14:nvContentPartPr>
              <p14:xfrm>
                <a:off x="3069569" y="3600186"/>
                <a:ext cx="200880" cy="118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5A56DDC-4CD9-6341-8240-BA5EF91F0BF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60569" y="3591186"/>
                  <a:ext cx="2185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3F63E79-CD0A-4A42-8676-D6FE39BEE328}"/>
                    </a:ext>
                  </a:extLst>
                </p14:cNvPr>
                <p14:cNvContentPartPr/>
                <p14:nvPr/>
              </p14:nvContentPartPr>
              <p14:xfrm>
                <a:off x="3310769" y="3430266"/>
                <a:ext cx="147240" cy="443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3F63E79-CD0A-4A42-8676-D6FE39BEE32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01769" y="3421626"/>
                  <a:ext cx="16488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FB7D213-0BC3-174B-A021-8238C2F85C9B}"/>
                    </a:ext>
                  </a:extLst>
                </p14:cNvPr>
                <p14:cNvContentPartPr/>
                <p14:nvPr/>
              </p14:nvContentPartPr>
              <p14:xfrm>
                <a:off x="3364769" y="3752106"/>
                <a:ext cx="102600" cy="38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FB7D213-0BC3-174B-A021-8238C2F85C9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55769" y="3743106"/>
                  <a:ext cx="1202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5FA9510-6C4F-B043-A804-ABD44EBB36A3}"/>
                    </a:ext>
                  </a:extLst>
                </p14:cNvPr>
                <p14:cNvContentPartPr/>
                <p14:nvPr/>
              </p14:nvContentPartPr>
              <p14:xfrm>
                <a:off x="3573569" y="3480306"/>
                <a:ext cx="97200" cy="559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5FA9510-6C4F-B043-A804-ABD44EBB36A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64929" y="3471306"/>
                  <a:ext cx="11484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D7CD042-0B46-7D4A-BC98-8A60219794D1}"/>
                    </a:ext>
                  </a:extLst>
                </p14:cNvPr>
                <p14:cNvContentPartPr/>
                <p14:nvPr/>
              </p14:nvContentPartPr>
              <p14:xfrm>
                <a:off x="3528929" y="3898626"/>
                <a:ext cx="140400" cy="43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D7CD042-0B46-7D4A-BC98-8A60219794D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20289" y="3889986"/>
                  <a:ext cx="1580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200B0F3-218F-BB4D-B784-F9287AAE7EB3}"/>
                    </a:ext>
                  </a:extLst>
                </p14:cNvPr>
                <p14:cNvContentPartPr/>
                <p14:nvPr/>
              </p14:nvContentPartPr>
              <p14:xfrm>
                <a:off x="3845729" y="3472746"/>
                <a:ext cx="96840" cy="576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200B0F3-218F-BB4D-B784-F9287AAE7E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36729" y="3463746"/>
                  <a:ext cx="11448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6FFA7AF-A9F2-E54B-A6A3-A96B5B3A64C4}"/>
                    </a:ext>
                  </a:extLst>
                </p14:cNvPr>
                <p14:cNvContentPartPr/>
                <p14:nvPr/>
              </p14:nvContentPartPr>
              <p14:xfrm>
                <a:off x="4145609" y="3911226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6FFA7AF-A9F2-E54B-A6A3-A96B5B3A64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36609" y="39022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CD7C0DE-286B-B14C-B928-2D027C91558E}"/>
                    </a:ext>
                  </a:extLst>
                </p14:cNvPr>
                <p14:cNvContentPartPr/>
                <p14:nvPr/>
              </p14:nvContentPartPr>
              <p14:xfrm>
                <a:off x="4246049" y="3907986"/>
                <a:ext cx="1008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CD7C0DE-286B-B14C-B928-2D027C91558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37049" y="3898986"/>
                  <a:ext cx="277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00C51C2-051A-8E4D-B3EA-004E8A7CE6AE}"/>
              </a:ext>
            </a:extLst>
          </p:cNvPr>
          <p:cNvGrpSpPr/>
          <p:nvPr/>
        </p:nvGrpSpPr>
        <p:grpSpPr>
          <a:xfrm>
            <a:off x="4597049" y="3842466"/>
            <a:ext cx="506160" cy="224640"/>
            <a:chOff x="4597049" y="3842466"/>
            <a:chExt cx="506160" cy="22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BBD6557-C970-C749-BF84-CC494E3DEBCA}"/>
                    </a:ext>
                  </a:extLst>
                </p14:cNvPr>
                <p14:cNvContentPartPr/>
                <p14:nvPr/>
              </p14:nvContentPartPr>
              <p14:xfrm>
                <a:off x="4597049" y="3859386"/>
                <a:ext cx="28800" cy="4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BBD6557-C970-C749-BF84-CC494E3DEBC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88409" y="3850386"/>
                  <a:ext cx="464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DE4B934-62F9-E64A-8166-A6C78D1D8923}"/>
                    </a:ext>
                  </a:extLst>
                </p14:cNvPr>
                <p14:cNvContentPartPr/>
                <p14:nvPr/>
              </p14:nvContentPartPr>
              <p14:xfrm>
                <a:off x="4668329" y="3857226"/>
                <a:ext cx="4680" cy="6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DE4B934-62F9-E64A-8166-A6C78D1D892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59689" y="3848226"/>
                  <a:ext cx="223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3687BF5-822D-C740-A271-AADC1F095366}"/>
                    </a:ext>
                  </a:extLst>
                </p14:cNvPr>
                <p14:cNvContentPartPr/>
                <p14:nvPr/>
              </p14:nvContentPartPr>
              <p14:xfrm>
                <a:off x="4845809" y="3865506"/>
                <a:ext cx="10080" cy="4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3687BF5-822D-C740-A271-AADC1F09536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36809" y="3856866"/>
                  <a:ext cx="277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BEE33DE-2792-EC4C-AC28-9FA183C75BEC}"/>
                    </a:ext>
                  </a:extLst>
                </p14:cNvPr>
                <p14:cNvContentPartPr/>
                <p14:nvPr/>
              </p14:nvContentPartPr>
              <p14:xfrm>
                <a:off x="4948769" y="3842466"/>
                <a:ext cx="154440" cy="224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BEE33DE-2792-EC4C-AC28-9FA183C75BE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939769" y="3833826"/>
                  <a:ext cx="172080" cy="24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23ADFE9-E2B6-B34E-A2EF-BEB648259332}"/>
              </a:ext>
            </a:extLst>
          </p:cNvPr>
          <p:cNvGrpSpPr/>
          <p:nvPr/>
        </p:nvGrpSpPr>
        <p:grpSpPr>
          <a:xfrm>
            <a:off x="5400209" y="3460506"/>
            <a:ext cx="1446120" cy="570240"/>
            <a:chOff x="5400209" y="3460506"/>
            <a:chExt cx="1446120" cy="57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93FF19B-0CAF-1D43-89C7-FB9A73C51CD4}"/>
                    </a:ext>
                  </a:extLst>
                </p14:cNvPr>
                <p14:cNvContentPartPr/>
                <p14:nvPr/>
              </p14:nvContentPartPr>
              <p14:xfrm>
                <a:off x="5400209" y="3481026"/>
                <a:ext cx="430920" cy="397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93FF19B-0CAF-1D43-89C7-FB9A73C51CD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391569" y="3472386"/>
                  <a:ext cx="44856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C980E1C-1FC1-1C41-BC1D-77E14A9D167C}"/>
                    </a:ext>
                  </a:extLst>
                </p14:cNvPr>
                <p14:cNvContentPartPr/>
                <p14:nvPr/>
              </p14:nvContentPartPr>
              <p14:xfrm>
                <a:off x="5911769" y="3547266"/>
                <a:ext cx="90720" cy="286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C980E1C-1FC1-1C41-BC1D-77E14A9D167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902769" y="3538626"/>
                  <a:ext cx="1083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67F714C-9F85-E744-9087-C19E66960B96}"/>
                    </a:ext>
                  </a:extLst>
                </p14:cNvPr>
                <p14:cNvContentPartPr/>
                <p14:nvPr/>
              </p14:nvContentPartPr>
              <p14:xfrm>
                <a:off x="6101489" y="3723666"/>
                <a:ext cx="109080" cy="94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67F714C-9F85-E744-9087-C19E66960B9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092849" y="3714666"/>
                  <a:ext cx="1267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D95017E-9050-5C4C-9A26-A4A21579B5A0}"/>
                    </a:ext>
                  </a:extLst>
                </p14:cNvPr>
                <p14:cNvContentPartPr/>
                <p14:nvPr/>
              </p14:nvContentPartPr>
              <p14:xfrm>
                <a:off x="6270329" y="3696306"/>
                <a:ext cx="102960" cy="99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D95017E-9050-5C4C-9A26-A4A21579B5A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261329" y="3687306"/>
                  <a:ext cx="1206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6F00F4B-D498-4340-B411-B878ABF56011}"/>
                    </a:ext>
                  </a:extLst>
                </p14:cNvPr>
                <p14:cNvContentPartPr/>
                <p14:nvPr/>
              </p14:nvContentPartPr>
              <p14:xfrm>
                <a:off x="6478049" y="3514146"/>
                <a:ext cx="6480" cy="239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6F00F4B-D498-4340-B411-B878ABF5601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469409" y="3505506"/>
                  <a:ext cx="241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BBA64BF-6D6E-754E-833D-E7F9C3B1C674}"/>
                    </a:ext>
                  </a:extLst>
                </p14:cNvPr>
                <p14:cNvContentPartPr/>
                <p14:nvPr/>
              </p14:nvContentPartPr>
              <p14:xfrm>
                <a:off x="6471929" y="3589386"/>
                <a:ext cx="231480" cy="107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BBA64BF-6D6E-754E-833D-E7F9C3B1C67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462929" y="3580746"/>
                  <a:ext cx="2491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1F5B336-5E0F-C345-8811-8A84E9B0A3D0}"/>
                    </a:ext>
                  </a:extLst>
                </p14:cNvPr>
                <p14:cNvContentPartPr/>
                <p14:nvPr/>
              </p14:nvContentPartPr>
              <p14:xfrm>
                <a:off x="6721769" y="3460506"/>
                <a:ext cx="124560" cy="492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1F5B336-5E0F-C345-8811-8A84E9B0A3D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13129" y="3451506"/>
                  <a:ext cx="14220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A1C2397-48C8-C848-8FD5-DF480D39AD9B}"/>
                    </a:ext>
                  </a:extLst>
                </p14:cNvPr>
                <p14:cNvContentPartPr/>
                <p14:nvPr/>
              </p14:nvContentPartPr>
              <p14:xfrm>
                <a:off x="5558249" y="3910506"/>
                <a:ext cx="1242360" cy="120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A1C2397-48C8-C848-8FD5-DF480D39AD9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549249" y="3901866"/>
                  <a:ext cx="126000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C3B425E-AC39-2D41-9461-7230562345AE}"/>
              </a:ext>
            </a:extLst>
          </p:cNvPr>
          <p:cNvGrpSpPr/>
          <p:nvPr/>
        </p:nvGrpSpPr>
        <p:grpSpPr>
          <a:xfrm>
            <a:off x="7060529" y="3736266"/>
            <a:ext cx="43200" cy="174600"/>
            <a:chOff x="7060529" y="3736266"/>
            <a:chExt cx="43200" cy="17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64C4E25-A09B-E94D-BCDD-70DA8430E154}"/>
                    </a:ext>
                  </a:extLst>
                </p14:cNvPr>
                <p14:cNvContentPartPr/>
                <p14:nvPr/>
              </p14:nvContentPartPr>
              <p14:xfrm>
                <a:off x="7060529" y="3761106"/>
                <a:ext cx="43200" cy="149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64C4E25-A09B-E94D-BCDD-70DA8430E15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051529" y="3752466"/>
                  <a:ext cx="608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5580DBF-6E85-6641-87D8-C1A6BA309034}"/>
                    </a:ext>
                  </a:extLst>
                </p14:cNvPr>
                <p14:cNvContentPartPr/>
                <p14:nvPr/>
              </p14:nvContentPartPr>
              <p14:xfrm>
                <a:off x="7066649" y="3736266"/>
                <a:ext cx="36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5580DBF-6E85-6641-87D8-C1A6BA30903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57649" y="37272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3FCAA3E-D312-904A-BB1F-F3BF5F02CB04}"/>
                  </a:ext>
                </a:extLst>
              </p14:cNvPr>
              <p14:cNvContentPartPr/>
              <p14:nvPr/>
            </p14:nvContentPartPr>
            <p14:xfrm>
              <a:off x="7049729" y="3610626"/>
              <a:ext cx="10440" cy="90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3FCAA3E-D312-904A-BB1F-F3BF5F02CB0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041089" y="3601626"/>
                <a:ext cx="28080" cy="2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639067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740E-728F-4A7E-902B-1A41A8EB28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Pointer to Member Function</a:t>
            </a:r>
            <a:endParaRPr lang="ro-RO" noProof="1"/>
          </a:p>
        </p:txBody>
      </p:sp>
    </p:spTree>
    <p:extLst>
      <p:ext uri="{BB962C8B-B14F-4D97-AF65-F5344CB8AC3E}">
        <p14:creationId xmlns:p14="http://schemas.microsoft.com/office/powerpoint/2010/main" val="13460493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Member Function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996B87A-6FD6-C844-BC09-43A1F1F7702B}"/>
              </a:ext>
            </a:extLst>
          </p:cNvPr>
          <p:cNvSpPr txBox="1">
            <a:spLocks/>
          </p:cNvSpPr>
          <p:nvPr/>
        </p:nvSpPr>
        <p:spPr>
          <a:xfrm>
            <a:off x="304721" y="1132015"/>
            <a:ext cx="5887357" cy="334059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274638" indent="-265113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1703" indent="-275852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1979" indent="-200276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0366" indent="-198387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8291" indent="-137926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79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944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08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235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pointer la un 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non-static member function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>
                <a:solidFill>
                  <a:schemeClr val="accent6">
                    <a:lumMod val="75000"/>
                  </a:schemeClr>
                </a:solidFill>
              </a:rPr>
              <a:t>diferit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noProof="1"/>
              <a:t>față de un pointer to function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4146952-04B9-7344-909C-19EA29AC10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6" t="1608"/>
          <a:stretch/>
        </p:blipFill>
        <p:spPr>
          <a:xfrm>
            <a:off x="616227" y="2295939"/>
            <a:ext cx="6082748" cy="27302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3AE0F7-EF13-4F47-931D-A2020B100B21}"/>
              </a:ext>
            </a:extLst>
          </p:cNvPr>
          <p:cNvSpPr txBox="1"/>
          <p:nvPr/>
        </p:nvSpPr>
        <p:spPr>
          <a:xfrm>
            <a:off x="304721" y="6287547"/>
            <a:ext cx="28857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bg2">
                    <a:lumMod val="50000"/>
                  </a:schemeClr>
                </a:solidFill>
              </a:rPr>
              <a:t>https://en.cppreference.com/w/cpp/language/pointer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19F5B8-1D92-C84C-BBB0-D20A4E8EC606}"/>
              </a:ext>
            </a:extLst>
          </p:cNvPr>
          <p:cNvGrpSpPr/>
          <p:nvPr/>
        </p:nvGrpSpPr>
        <p:grpSpPr>
          <a:xfrm>
            <a:off x="866729" y="3209586"/>
            <a:ext cx="2917440" cy="497520"/>
            <a:chOff x="866729" y="3209586"/>
            <a:chExt cx="2917440" cy="49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D539885-1B05-1D40-89DC-5E6079600D23}"/>
                    </a:ext>
                  </a:extLst>
                </p14:cNvPr>
                <p14:cNvContentPartPr/>
                <p14:nvPr/>
              </p14:nvContentPartPr>
              <p14:xfrm>
                <a:off x="1036289" y="3303906"/>
                <a:ext cx="3600" cy="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D539885-1B05-1D40-89DC-5E6079600D2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27289" y="3295266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18C83B-69D3-4E42-8C81-D50A1B5E613E}"/>
                    </a:ext>
                  </a:extLst>
                </p14:cNvPr>
                <p14:cNvContentPartPr/>
                <p14:nvPr/>
              </p14:nvContentPartPr>
              <p14:xfrm>
                <a:off x="1036289" y="3303906"/>
                <a:ext cx="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18C83B-69D3-4E42-8C81-D50A1B5E613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27289" y="32952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FA41306-C414-9B4D-BD17-0856647725C9}"/>
                    </a:ext>
                  </a:extLst>
                </p14:cNvPr>
                <p14:cNvContentPartPr/>
                <p14:nvPr/>
              </p14:nvContentPartPr>
              <p14:xfrm>
                <a:off x="866729" y="3283386"/>
                <a:ext cx="2917440" cy="423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FA41306-C414-9B4D-BD17-0856647725C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7729" y="3274746"/>
                  <a:ext cx="293508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11570A2-DE45-D042-B8D5-BD30D7359599}"/>
                    </a:ext>
                  </a:extLst>
                </p14:cNvPr>
                <p14:cNvContentPartPr/>
                <p14:nvPr/>
              </p14:nvContentPartPr>
              <p14:xfrm>
                <a:off x="1036649" y="3209586"/>
                <a:ext cx="2435040" cy="82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11570A2-DE45-D042-B8D5-BD30D73595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28009" y="3200586"/>
                  <a:ext cx="2452680" cy="10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B25C659-F670-324A-8F5D-63620AFEA773}"/>
                  </a:ext>
                </a:extLst>
              </p14:cNvPr>
              <p14:cNvContentPartPr/>
              <p14:nvPr/>
            </p14:nvContentPartPr>
            <p14:xfrm>
              <a:off x="843689" y="4233426"/>
              <a:ext cx="41040" cy="7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B25C659-F670-324A-8F5D-63620AFEA77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5049" y="4224426"/>
                <a:ext cx="5868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A708416-4124-C943-A080-1DB0690359F6}"/>
                  </a:ext>
                </a:extLst>
              </p14:cNvPr>
              <p14:cNvContentPartPr/>
              <p14:nvPr/>
            </p14:nvContentPartPr>
            <p14:xfrm>
              <a:off x="1425089" y="4011306"/>
              <a:ext cx="255600" cy="45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A708416-4124-C943-A080-1DB0690359F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16089" y="4002666"/>
                <a:ext cx="27324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93D10B8-5276-4740-BD61-969FCCACF46C}"/>
                  </a:ext>
                </a:extLst>
              </p14:cNvPr>
              <p14:cNvContentPartPr/>
              <p14:nvPr/>
            </p14:nvContentPartPr>
            <p14:xfrm>
              <a:off x="2654489" y="3994026"/>
              <a:ext cx="174960" cy="658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93D10B8-5276-4740-BD61-969FCCACF46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45489" y="3985026"/>
                <a:ext cx="19260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C3E6401-292A-CD42-B84E-BD074D5854C2}"/>
                  </a:ext>
                </a:extLst>
              </p14:cNvPr>
              <p14:cNvContentPartPr/>
              <p14:nvPr/>
            </p14:nvContentPartPr>
            <p14:xfrm>
              <a:off x="1754849" y="4230906"/>
              <a:ext cx="174600" cy="55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C3E6401-292A-CD42-B84E-BD074D5854C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46209" y="4222266"/>
                <a:ext cx="19224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21D2A3B-A4E1-0C4B-9441-333B333F0140}"/>
                  </a:ext>
                </a:extLst>
              </p14:cNvPr>
              <p14:cNvContentPartPr/>
              <p14:nvPr/>
            </p14:nvContentPartPr>
            <p14:xfrm>
              <a:off x="1024409" y="4497666"/>
              <a:ext cx="115200" cy="15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21D2A3B-A4E1-0C4B-9441-333B333F014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15409" y="4489026"/>
                <a:ext cx="13284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241F7F1-0402-314F-96C0-0E95EF19A7B1}"/>
                  </a:ext>
                </a:extLst>
              </p14:cNvPr>
              <p14:cNvContentPartPr/>
              <p14:nvPr/>
            </p14:nvContentPartPr>
            <p14:xfrm>
              <a:off x="778529" y="4207506"/>
              <a:ext cx="36360" cy="297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241F7F1-0402-314F-96C0-0E95EF19A7B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9529" y="4198866"/>
                <a:ext cx="5400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90CE55B-A8EB-074E-BE4E-1DFE592D421D}"/>
                  </a:ext>
                </a:extLst>
              </p14:cNvPr>
              <p14:cNvContentPartPr/>
              <p14:nvPr/>
            </p14:nvContentPartPr>
            <p14:xfrm>
              <a:off x="817769" y="4564986"/>
              <a:ext cx="35640" cy="4453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90CE55B-A8EB-074E-BE4E-1DFE592D421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9129" y="4556346"/>
                <a:ext cx="5328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B4D38B9-8D0C-8E48-A50D-A453F52A37A2}"/>
                  </a:ext>
                </a:extLst>
              </p14:cNvPr>
              <p14:cNvContentPartPr/>
              <p14:nvPr/>
            </p14:nvContentPartPr>
            <p14:xfrm>
              <a:off x="1058249" y="4831026"/>
              <a:ext cx="415440" cy="378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B4D38B9-8D0C-8E48-A50D-A453F52A37A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9249" y="4822386"/>
                <a:ext cx="4330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C09AB2C-3B07-6C4F-A616-B7631EA45B0A}"/>
                  </a:ext>
                </a:extLst>
              </p14:cNvPr>
              <p14:cNvContentPartPr/>
              <p14:nvPr/>
            </p14:nvContentPartPr>
            <p14:xfrm>
              <a:off x="2589689" y="4246026"/>
              <a:ext cx="201600" cy="622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C09AB2C-3B07-6C4F-A616-B7631EA45B0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81049" y="4237386"/>
                <a:ext cx="21924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E71CB28-7217-174C-8A65-D59C1C5FAF34}"/>
                  </a:ext>
                </a:extLst>
              </p14:cNvPr>
              <p14:cNvContentPartPr/>
              <p14:nvPr/>
            </p14:nvContentPartPr>
            <p14:xfrm>
              <a:off x="363089" y="3124626"/>
              <a:ext cx="264960" cy="655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E71CB28-7217-174C-8A65-D59C1C5FAF3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4089" y="3115986"/>
                <a:ext cx="28260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D133E55-36B5-704A-875E-F9AF3C3314CF}"/>
                  </a:ext>
                </a:extLst>
              </p14:cNvPr>
              <p14:cNvContentPartPr/>
              <p14:nvPr/>
            </p14:nvContentPartPr>
            <p14:xfrm>
              <a:off x="1767449" y="4248906"/>
              <a:ext cx="137520" cy="471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D133E55-36B5-704A-875E-F9AF3C3314C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58809" y="4239906"/>
                <a:ext cx="15516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EF786F8-8CBC-DF44-AA5C-40E76C971F37}"/>
                  </a:ext>
                </a:extLst>
              </p14:cNvPr>
              <p14:cNvContentPartPr/>
              <p14:nvPr/>
            </p14:nvContentPartPr>
            <p14:xfrm>
              <a:off x="2780129" y="3783426"/>
              <a:ext cx="54360" cy="684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EF786F8-8CBC-DF44-AA5C-40E76C971F3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71129" y="3774426"/>
                <a:ext cx="72000" cy="8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78328A95-76BE-B74A-A753-7873B1C3EC4D}"/>
              </a:ext>
            </a:extLst>
          </p:cNvPr>
          <p:cNvGrpSpPr/>
          <p:nvPr/>
        </p:nvGrpSpPr>
        <p:grpSpPr>
          <a:xfrm>
            <a:off x="5596049" y="1601826"/>
            <a:ext cx="5516640" cy="1648800"/>
            <a:chOff x="5596049" y="1601826"/>
            <a:chExt cx="5516640" cy="164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5B6AE32-52B3-9B47-9EBB-12A3D7CD849A}"/>
                    </a:ext>
                  </a:extLst>
                </p14:cNvPr>
                <p14:cNvContentPartPr/>
                <p14:nvPr/>
              </p14:nvContentPartPr>
              <p14:xfrm>
                <a:off x="8153849" y="1966146"/>
                <a:ext cx="1767600" cy="1138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5B6AE32-52B3-9B47-9EBB-12A3D7CD849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44849" y="1957506"/>
                  <a:ext cx="1785240" cy="11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0AAF4E1-AE17-D24E-A286-B2B3ED534CA4}"/>
                    </a:ext>
                  </a:extLst>
                </p14:cNvPr>
                <p14:cNvContentPartPr/>
                <p14:nvPr/>
              </p14:nvContentPartPr>
              <p14:xfrm>
                <a:off x="10143209" y="2143626"/>
                <a:ext cx="151200" cy="1107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0AAF4E1-AE17-D24E-A286-B2B3ED534CA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34209" y="2134986"/>
                  <a:ext cx="168840" cy="11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048A380-0335-F947-9C23-D31FD8420DA8}"/>
                    </a:ext>
                  </a:extLst>
                </p14:cNvPr>
                <p14:cNvContentPartPr/>
                <p14:nvPr/>
              </p14:nvContentPartPr>
              <p14:xfrm>
                <a:off x="10402769" y="2473386"/>
                <a:ext cx="24480" cy="393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048A380-0335-F947-9C23-D31FD8420DA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394129" y="2464386"/>
                  <a:ext cx="421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356F8FF-3D1A-7C4B-AC8A-F4B33835D4D6}"/>
                    </a:ext>
                  </a:extLst>
                </p14:cNvPr>
                <p14:cNvContentPartPr/>
                <p14:nvPr/>
              </p14:nvContentPartPr>
              <p14:xfrm>
                <a:off x="10358849" y="2769666"/>
                <a:ext cx="178200" cy="17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356F8FF-3D1A-7C4B-AC8A-F4B33835D4D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350209" y="2760666"/>
                  <a:ext cx="1958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478A8BA-4646-634B-9F31-11DC4D25FEF3}"/>
                    </a:ext>
                  </a:extLst>
                </p14:cNvPr>
                <p14:cNvContentPartPr/>
                <p14:nvPr/>
              </p14:nvContentPartPr>
              <p14:xfrm>
                <a:off x="10548929" y="2722506"/>
                <a:ext cx="114480" cy="136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478A8BA-4646-634B-9F31-11DC4D25FEF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539929" y="2713506"/>
                  <a:ext cx="1321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0CD6D83-F3B4-014D-ADED-0D6ACE2FA67A}"/>
                    </a:ext>
                  </a:extLst>
                </p14:cNvPr>
                <p14:cNvContentPartPr/>
                <p14:nvPr/>
              </p14:nvContentPartPr>
              <p14:xfrm>
                <a:off x="10683929" y="2758146"/>
                <a:ext cx="92160" cy="58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0CD6D83-F3B4-014D-ADED-0D6ACE2FA67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674929" y="2749506"/>
                  <a:ext cx="1098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5640790-BE67-A54C-ABFC-DC0123FAFA3A}"/>
                    </a:ext>
                  </a:extLst>
                </p14:cNvPr>
                <p14:cNvContentPartPr/>
                <p14:nvPr/>
              </p14:nvContentPartPr>
              <p14:xfrm>
                <a:off x="10697249" y="2776866"/>
                <a:ext cx="79200" cy="118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5640790-BE67-A54C-ABFC-DC0123FAFA3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688249" y="2767866"/>
                  <a:ext cx="968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960294A-8A66-484F-B986-7B3AFD2F4A97}"/>
                    </a:ext>
                  </a:extLst>
                </p14:cNvPr>
                <p14:cNvContentPartPr/>
                <p14:nvPr/>
              </p14:nvContentPartPr>
              <p14:xfrm>
                <a:off x="10928729" y="2453226"/>
                <a:ext cx="47880" cy="403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960294A-8A66-484F-B986-7B3AFD2F4A9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920089" y="2444226"/>
                  <a:ext cx="655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FA6E999-B006-9A4C-BA63-5CB33D196B4D}"/>
                    </a:ext>
                  </a:extLst>
                </p14:cNvPr>
                <p14:cNvContentPartPr/>
                <p14:nvPr/>
              </p14:nvContentPartPr>
              <p14:xfrm>
                <a:off x="10853489" y="2686146"/>
                <a:ext cx="259200" cy="8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FA6E999-B006-9A4C-BA63-5CB33D196B4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844489" y="2677146"/>
                  <a:ext cx="2768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AAEDEBD-4BE2-F647-B28D-F62471338940}"/>
                    </a:ext>
                  </a:extLst>
                </p14:cNvPr>
                <p14:cNvContentPartPr/>
                <p14:nvPr/>
              </p14:nvContentPartPr>
              <p14:xfrm>
                <a:off x="8342849" y="2187906"/>
                <a:ext cx="1343160" cy="91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AAEDEBD-4BE2-F647-B28D-F6247133894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334209" y="2178906"/>
                  <a:ext cx="13608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47F44B2-430E-E844-A364-69D522A5167F}"/>
                    </a:ext>
                  </a:extLst>
                </p14:cNvPr>
                <p14:cNvContentPartPr/>
                <p14:nvPr/>
              </p14:nvContentPartPr>
              <p14:xfrm>
                <a:off x="8214329" y="2449266"/>
                <a:ext cx="1929600" cy="107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47F44B2-430E-E844-A364-69D522A5167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205689" y="2440266"/>
                  <a:ext cx="19472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819EFA9-E588-4046-8AC1-5CD9741C4A54}"/>
                    </a:ext>
                  </a:extLst>
                </p14:cNvPr>
                <p14:cNvContentPartPr/>
                <p14:nvPr/>
              </p14:nvContentPartPr>
              <p14:xfrm>
                <a:off x="8367689" y="2686506"/>
                <a:ext cx="1363320" cy="66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819EFA9-E588-4046-8AC1-5CD9741C4A5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58689" y="2677506"/>
                  <a:ext cx="13809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5B694BD-CB70-8246-ACF9-DF589FBB822F}"/>
                    </a:ext>
                  </a:extLst>
                </p14:cNvPr>
                <p14:cNvContentPartPr/>
                <p14:nvPr/>
              </p14:nvContentPartPr>
              <p14:xfrm>
                <a:off x="8915249" y="2377626"/>
                <a:ext cx="7920" cy="68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5B694BD-CB70-8246-ACF9-DF589FBB822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906249" y="2368986"/>
                  <a:ext cx="255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A2F08E7-682C-EC4B-893B-342111A56BF1}"/>
                    </a:ext>
                  </a:extLst>
                </p14:cNvPr>
                <p14:cNvContentPartPr/>
                <p14:nvPr/>
              </p14:nvContentPartPr>
              <p14:xfrm>
                <a:off x="8926049" y="2279706"/>
                <a:ext cx="13680" cy="11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A2F08E7-682C-EC4B-893B-342111A56BF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917409" y="2270706"/>
                  <a:ext cx="313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63BBF15-1570-AB45-9D51-02F7B1B5C173}"/>
                    </a:ext>
                  </a:extLst>
                </p14:cNvPr>
                <p14:cNvContentPartPr/>
                <p14:nvPr/>
              </p14:nvContentPartPr>
              <p14:xfrm>
                <a:off x="8977889" y="2306346"/>
                <a:ext cx="73440" cy="74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63BBF15-1570-AB45-9D51-02F7B1B5C17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69249" y="2297346"/>
                  <a:ext cx="910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102BC45-C570-D742-B454-62BC254ACC20}"/>
                    </a:ext>
                  </a:extLst>
                </p14:cNvPr>
                <p14:cNvContentPartPr/>
                <p14:nvPr/>
              </p14:nvContentPartPr>
              <p14:xfrm>
                <a:off x="9077249" y="2303826"/>
                <a:ext cx="67680" cy="91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102BC45-C570-D742-B454-62BC254ACC2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068609" y="2295186"/>
                  <a:ext cx="853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884022F-A9B4-6E45-AB0C-AFC3E529DF0E}"/>
                    </a:ext>
                  </a:extLst>
                </p14:cNvPr>
                <p14:cNvContentPartPr/>
                <p14:nvPr/>
              </p14:nvContentPartPr>
              <p14:xfrm>
                <a:off x="9208649" y="2169546"/>
                <a:ext cx="45720" cy="190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884022F-A9B4-6E45-AB0C-AFC3E529DF0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99649" y="2160546"/>
                  <a:ext cx="633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A39E22D-9AAC-0A44-BCED-A76EBDF80BC4}"/>
                    </a:ext>
                  </a:extLst>
                </p14:cNvPr>
                <p14:cNvContentPartPr/>
                <p14:nvPr/>
              </p14:nvContentPartPr>
              <p14:xfrm>
                <a:off x="9221969" y="2312466"/>
                <a:ext cx="46080" cy="9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A39E22D-9AAC-0A44-BCED-A76EBDF80BC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212969" y="2303826"/>
                  <a:ext cx="637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E066515-7A9C-2C44-80D5-2F20111D8724}"/>
                    </a:ext>
                  </a:extLst>
                </p14:cNvPr>
                <p14:cNvContentPartPr/>
                <p14:nvPr/>
              </p14:nvContentPartPr>
              <p14:xfrm>
                <a:off x="9299369" y="2287266"/>
                <a:ext cx="57600" cy="67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E066515-7A9C-2C44-80D5-2F20111D872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90729" y="2278266"/>
                  <a:ext cx="752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57EE2EE-6841-D44B-94E4-BB691E97E65A}"/>
                    </a:ext>
                  </a:extLst>
                </p14:cNvPr>
                <p14:cNvContentPartPr/>
                <p14:nvPr/>
              </p14:nvContentPartPr>
              <p14:xfrm>
                <a:off x="9446969" y="2225346"/>
                <a:ext cx="32760" cy="185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57EE2EE-6841-D44B-94E4-BB691E97E65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437969" y="2216706"/>
                  <a:ext cx="504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2B7E272-7D21-2049-AB01-67CC56C89572}"/>
                    </a:ext>
                  </a:extLst>
                </p14:cNvPr>
                <p14:cNvContentPartPr/>
                <p14:nvPr/>
              </p14:nvContentPartPr>
              <p14:xfrm>
                <a:off x="9108209" y="2563026"/>
                <a:ext cx="69480" cy="83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2B7E272-7D21-2049-AB01-67CC56C8957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099209" y="2554386"/>
                  <a:ext cx="871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AEDE166-E230-7E41-BC03-38A8BB24FDCB}"/>
                    </a:ext>
                  </a:extLst>
                </p14:cNvPr>
                <p14:cNvContentPartPr/>
                <p14:nvPr/>
              </p14:nvContentPartPr>
              <p14:xfrm>
                <a:off x="9167249" y="2714226"/>
                <a:ext cx="36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AEDE166-E230-7E41-BC03-38A8BB24FDC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58609" y="27052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E5EF41-A12D-FB48-990C-F79DA77FC770}"/>
                    </a:ext>
                  </a:extLst>
                </p14:cNvPr>
                <p14:cNvContentPartPr/>
                <p14:nvPr/>
              </p14:nvContentPartPr>
              <p14:xfrm>
                <a:off x="9157529" y="2771106"/>
                <a:ext cx="360" cy="3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E5EF41-A12D-FB48-990C-F79DA77FC77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48529" y="2762466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812197C-BBBF-E543-A2EE-5BB6DD25F7DF}"/>
                    </a:ext>
                  </a:extLst>
                </p14:cNvPr>
                <p14:cNvContentPartPr/>
                <p14:nvPr/>
              </p14:nvContentPartPr>
              <p14:xfrm>
                <a:off x="9167249" y="2794866"/>
                <a:ext cx="360" cy="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812197C-BBBF-E543-A2EE-5BB6DD25F7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58249" y="27858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B298C49-42AD-6247-8C66-E80B71BD0C9E}"/>
                    </a:ext>
                  </a:extLst>
                </p14:cNvPr>
                <p14:cNvContentPartPr/>
                <p14:nvPr/>
              </p14:nvContentPartPr>
              <p14:xfrm>
                <a:off x="6021209" y="2427306"/>
                <a:ext cx="38520" cy="350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B298C49-42AD-6247-8C66-E80B71BD0C9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012209" y="2418666"/>
                  <a:ext cx="561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7A22775-59A3-9941-B9C8-0050753719D1}"/>
                    </a:ext>
                  </a:extLst>
                </p14:cNvPr>
                <p14:cNvContentPartPr/>
                <p14:nvPr/>
              </p14:nvContentPartPr>
              <p14:xfrm>
                <a:off x="6062609" y="2263506"/>
                <a:ext cx="840600" cy="461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7A22775-59A3-9941-B9C8-0050753719D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053969" y="2254866"/>
                  <a:ext cx="85824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CCC086D-94F1-6442-8598-7A23950A00D0}"/>
                    </a:ext>
                  </a:extLst>
                </p14:cNvPr>
                <p14:cNvContentPartPr/>
                <p14:nvPr/>
              </p14:nvContentPartPr>
              <p14:xfrm>
                <a:off x="6076289" y="2692986"/>
                <a:ext cx="1015200" cy="145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CCC086D-94F1-6442-8598-7A23950A00D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067649" y="2683986"/>
                  <a:ext cx="10328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ADB79D1-712D-3D40-AB98-557AF52DB584}"/>
                    </a:ext>
                  </a:extLst>
                </p14:cNvPr>
                <p14:cNvContentPartPr/>
                <p14:nvPr/>
              </p14:nvContentPartPr>
              <p14:xfrm>
                <a:off x="6169529" y="2543226"/>
                <a:ext cx="70920" cy="115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ADB79D1-712D-3D40-AB98-557AF52DB58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160529" y="2534226"/>
                  <a:ext cx="885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8C03621-277F-6B4A-995C-99CA4D0C9C42}"/>
                    </a:ext>
                  </a:extLst>
                </p14:cNvPr>
                <p14:cNvContentPartPr/>
                <p14:nvPr/>
              </p14:nvContentPartPr>
              <p14:xfrm>
                <a:off x="6287969" y="2546826"/>
                <a:ext cx="64440" cy="44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8C03621-277F-6B4A-995C-99CA4D0C9C4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279329" y="2537826"/>
                  <a:ext cx="820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A8CE56F-81EF-0649-A58E-943047B1DCD7}"/>
                    </a:ext>
                  </a:extLst>
                </p14:cNvPr>
                <p14:cNvContentPartPr/>
                <p14:nvPr/>
              </p14:nvContentPartPr>
              <p14:xfrm>
                <a:off x="6300209" y="2555106"/>
                <a:ext cx="44640" cy="108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A8CE56F-81EF-0649-A58E-943047B1DCD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291569" y="2546466"/>
                  <a:ext cx="622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98B9C8-68E3-2847-84C5-5F328F6C2930}"/>
                    </a:ext>
                  </a:extLst>
                </p14:cNvPr>
                <p14:cNvContentPartPr/>
                <p14:nvPr/>
              </p14:nvContentPartPr>
              <p14:xfrm>
                <a:off x="6447809" y="2467266"/>
                <a:ext cx="60840" cy="135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98B9C8-68E3-2847-84C5-5F328F6C293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438809" y="2458266"/>
                  <a:ext cx="784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8CC8B09-3AC7-3742-A8C0-29CD99E4F501}"/>
                    </a:ext>
                  </a:extLst>
                </p14:cNvPr>
                <p14:cNvContentPartPr/>
                <p14:nvPr/>
              </p14:nvContentPartPr>
              <p14:xfrm>
                <a:off x="6615209" y="2470506"/>
                <a:ext cx="40680" cy="66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8CC8B09-3AC7-3742-A8C0-29CD99E4F50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606209" y="2461866"/>
                  <a:ext cx="583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4C596C4-916D-4443-8902-738E12013035}"/>
                    </a:ext>
                  </a:extLst>
                </p14:cNvPr>
                <p14:cNvContentPartPr/>
                <p14:nvPr/>
              </p14:nvContentPartPr>
              <p14:xfrm>
                <a:off x="6708449" y="2439546"/>
                <a:ext cx="97920" cy="120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4C596C4-916D-4443-8902-738E1201303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699449" y="2430906"/>
                  <a:ext cx="1155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52C4E50-2791-3F48-813E-1F047CAAAA68}"/>
                    </a:ext>
                  </a:extLst>
                </p14:cNvPr>
                <p14:cNvContentPartPr/>
                <p14:nvPr/>
              </p14:nvContentPartPr>
              <p14:xfrm>
                <a:off x="5596049" y="2003586"/>
                <a:ext cx="81000" cy="124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52C4E50-2791-3F48-813E-1F047CAAAA6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587409" y="1994586"/>
                  <a:ext cx="986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ACD6B7D-16D7-FE4A-8490-DC1EB84F5C20}"/>
                    </a:ext>
                  </a:extLst>
                </p14:cNvPr>
                <p14:cNvContentPartPr/>
                <p14:nvPr/>
              </p14:nvContentPartPr>
              <p14:xfrm>
                <a:off x="5684969" y="1750146"/>
                <a:ext cx="423360" cy="344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ACD6B7D-16D7-FE4A-8490-DC1EB84F5C2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675969" y="1741506"/>
                  <a:ext cx="4410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4A3B241-81D5-9747-84ED-D82410E483C0}"/>
                    </a:ext>
                  </a:extLst>
                </p14:cNvPr>
                <p14:cNvContentPartPr/>
                <p14:nvPr/>
              </p14:nvContentPartPr>
              <p14:xfrm>
                <a:off x="6116969" y="1800546"/>
                <a:ext cx="133560" cy="115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4A3B241-81D5-9747-84ED-D82410E483C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107969" y="1791546"/>
                  <a:ext cx="1512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945EACD-B7F4-4544-AC20-898060D9C51E}"/>
                    </a:ext>
                  </a:extLst>
                </p14:cNvPr>
                <p14:cNvContentPartPr/>
                <p14:nvPr/>
              </p14:nvContentPartPr>
              <p14:xfrm>
                <a:off x="6163049" y="1740066"/>
                <a:ext cx="334440" cy="449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945EACD-B7F4-4544-AC20-898060D9C51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154409" y="1731066"/>
                  <a:ext cx="35208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EE9DF56-8F42-E74B-A653-D615A2D7C4DB}"/>
                    </a:ext>
                  </a:extLst>
                </p14:cNvPr>
                <p14:cNvContentPartPr/>
                <p14:nvPr/>
              </p14:nvContentPartPr>
              <p14:xfrm>
                <a:off x="6530249" y="1974426"/>
                <a:ext cx="112320" cy="110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EE9DF56-8F42-E74B-A653-D615A2D7C4D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521249" y="1965426"/>
                  <a:ext cx="1299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CDEF9BB-C651-9048-88AB-1DEBB87F089E}"/>
                    </a:ext>
                  </a:extLst>
                </p14:cNvPr>
                <p14:cNvContentPartPr/>
                <p14:nvPr/>
              </p14:nvContentPartPr>
              <p14:xfrm>
                <a:off x="6704489" y="1601826"/>
                <a:ext cx="65880" cy="359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CDEF9BB-C651-9048-88AB-1DEBB87F089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695489" y="1593186"/>
                  <a:ext cx="835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1A21149-E467-6D46-85D2-A76C3E3E9ED3}"/>
                    </a:ext>
                  </a:extLst>
                </p14:cNvPr>
                <p14:cNvContentPartPr/>
                <p14:nvPr/>
              </p14:nvContentPartPr>
              <p14:xfrm>
                <a:off x="6695129" y="1856346"/>
                <a:ext cx="204120" cy="80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1A21149-E467-6D46-85D2-A76C3E3E9ED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686489" y="1847706"/>
                  <a:ext cx="2217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8E973BB-2110-7C45-8B74-12CF21D0C86E}"/>
                    </a:ext>
                  </a:extLst>
                </p14:cNvPr>
                <p14:cNvContentPartPr/>
                <p14:nvPr/>
              </p14:nvContentPartPr>
              <p14:xfrm>
                <a:off x="6922289" y="1704066"/>
                <a:ext cx="360" cy="3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8E973BB-2110-7C45-8B74-12CF21D0C86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913289" y="1695426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E369413-44FA-2D41-94E4-EFF72D01AF8C}"/>
                    </a:ext>
                  </a:extLst>
                </p14:cNvPr>
                <p14:cNvContentPartPr/>
                <p14:nvPr/>
              </p14:nvContentPartPr>
              <p14:xfrm>
                <a:off x="7012649" y="1704786"/>
                <a:ext cx="99720" cy="186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E369413-44FA-2D41-94E4-EFF72D01AF8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004009" y="1695786"/>
                  <a:ext cx="117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577BF0C-4C2D-9541-A9AD-7D9A13C22E41}"/>
                    </a:ext>
                  </a:extLst>
                </p14:cNvPr>
                <p14:cNvContentPartPr/>
                <p14:nvPr/>
              </p14:nvContentPartPr>
              <p14:xfrm>
                <a:off x="7156649" y="1724946"/>
                <a:ext cx="117720" cy="1238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577BF0C-4C2D-9541-A9AD-7D9A13C22E4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48009" y="1716306"/>
                  <a:ext cx="1353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2CE325E-02FF-684E-B092-1A18D7A08F3A}"/>
                    </a:ext>
                  </a:extLst>
                </p14:cNvPr>
                <p14:cNvContentPartPr/>
                <p14:nvPr/>
              </p14:nvContentPartPr>
              <p14:xfrm>
                <a:off x="7244129" y="1696146"/>
                <a:ext cx="134640" cy="79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2CE325E-02FF-684E-B092-1A18D7A08F3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235489" y="1687146"/>
                  <a:ext cx="1522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6699E98-AC43-0B48-983F-6538E258F81B}"/>
                    </a:ext>
                  </a:extLst>
                </p14:cNvPr>
                <p14:cNvContentPartPr/>
                <p14:nvPr/>
              </p14:nvContentPartPr>
              <p14:xfrm>
                <a:off x="6900329" y="2251986"/>
                <a:ext cx="1222200" cy="270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6699E98-AC43-0B48-983F-6538E258F81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891689" y="2243346"/>
                  <a:ext cx="1239840" cy="287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1735566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Member Function Conversions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996B87A-6FD6-C844-BC09-43A1F1F7702B}"/>
              </a:ext>
            </a:extLst>
          </p:cNvPr>
          <p:cNvSpPr txBox="1">
            <a:spLocks/>
          </p:cNvSpPr>
          <p:nvPr/>
        </p:nvSpPr>
        <p:spPr>
          <a:xfrm>
            <a:off x="304721" y="1132015"/>
            <a:ext cx="7835427" cy="334059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274638" indent="-265113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1703" indent="-275852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1979" indent="-200276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0366" indent="-198387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8291" indent="-137926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79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944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08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235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conversia de la member function pointer către base la member function pointer către derived se realizează 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implicit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în sensul opus se realizează folosind </a:t>
            </a:r>
            <a:r>
              <a:rPr lang="en-US" noProof="1">
                <a:solidFill>
                  <a:schemeClr val="accent6">
                    <a:lumMod val="75000"/>
                  </a:schemeClr>
                </a:solidFill>
              </a:rPr>
              <a:t>static_cast </a:t>
            </a:r>
            <a:r>
              <a:rPr lang="en-US" noProof="1"/>
              <a:t>sau </a:t>
            </a:r>
            <a:r>
              <a:rPr lang="en-US" noProof="1">
                <a:solidFill>
                  <a:schemeClr val="accent6">
                    <a:lumMod val="75000"/>
                  </a:schemeClr>
                </a:solidFill>
              </a:rPr>
              <a:t>explicit cast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641E458-A1EF-E949-BE3A-05D1EF614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56" y="3140765"/>
            <a:ext cx="3680870" cy="2663687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ACE54E1-F2A9-D24F-9584-EE12DE195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313" y="3146456"/>
            <a:ext cx="4432852" cy="26579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C46F0A-8C59-204F-96BA-1118204A4C93}"/>
              </a:ext>
            </a:extLst>
          </p:cNvPr>
          <p:cNvSpPr txBox="1"/>
          <p:nvPr/>
        </p:nvSpPr>
        <p:spPr>
          <a:xfrm>
            <a:off x="304721" y="6287547"/>
            <a:ext cx="28857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bg2">
                    <a:lumMod val="50000"/>
                  </a:schemeClr>
                </a:solidFill>
              </a:rPr>
              <a:t>https://en.cppreference.com/w/cpp/language/pointer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EAA80F8-502A-B744-AFE7-8A84C9687491}"/>
                  </a:ext>
                </a:extLst>
              </p14:cNvPr>
              <p14:cNvContentPartPr/>
              <p14:nvPr/>
            </p14:nvContentPartPr>
            <p14:xfrm>
              <a:off x="1838009" y="4882506"/>
              <a:ext cx="247320" cy="27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EAA80F8-502A-B744-AFE7-8A84C96874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9009" y="4873866"/>
                <a:ext cx="264960" cy="4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00B50D08-9316-5043-823A-5D3841074E6D}"/>
              </a:ext>
            </a:extLst>
          </p:cNvPr>
          <p:cNvGrpSpPr/>
          <p:nvPr/>
        </p:nvGrpSpPr>
        <p:grpSpPr>
          <a:xfrm>
            <a:off x="2697689" y="4642386"/>
            <a:ext cx="820800" cy="270000"/>
            <a:chOff x="2697689" y="4642386"/>
            <a:chExt cx="820800" cy="27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76D6015-02C5-3B46-A421-953D6062C390}"/>
                    </a:ext>
                  </a:extLst>
                </p14:cNvPr>
                <p14:cNvContentPartPr/>
                <p14:nvPr/>
              </p14:nvContentPartPr>
              <p14:xfrm>
                <a:off x="2697689" y="4807986"/>
                <a:ext cx="578520" cy="104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76D6015-02C5-3B46-A421-953D6062C39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88689" y="4798986"/>
                  <a:ext cx="5961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A331925-A350-4B4C-8761-288598B2A10D}"/>
                    </a:ext>
                  </a:extLst>
                </p14:cNvPr>
                <p14:cNvContentPartPr/>
                <p14:nvPr/>
              </p14:nvContentPartPr>
              <p14:xfrm>
                <a:off x="3002609" y="4642386"/>
                <a:ext cx="120960" cy="176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A331925-A350-4B4C-8761-288598B2A10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93609" y="4633746"/>
                  <a:ext cx="1386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56A31CB-39CB-F540-89BE-C83F25EE71ED}"/>
                    </a:ext>
                  </a:extLst>
                </p14:cNvPr>
                <p14:cNvContentPartPr/>
                <p14:nvPr/>
              </p14:nvContentPartPr>
              <p14:xfrm>
                <a:off x="3214649" y="4676226"/>
                <a:ext cx="303840" cy="133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56A31CB-39CB-F540-89BE-C83F25EE71E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05649" y="4667226"/>
                  <a:ext cx="321480" cy="15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436A3C6-CC41-7044-88BE-8DAD20BD52B8}"/>
                  </a:ext>
                </a:extLst>
              </p14:cNvPr>
              <p14:cNvContentPartPr/>
              <p14:nvPr/>
            </p14:nvContentPartPr>
            <p14:xfrm>
              <a:off x="2045369" y="5220906"/>
              <a:ext cx="194760" cy="61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436A3C6-CC41-7044-88BE-8DAD20BD52B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36729" y="5212266"/>
                <a:ext cx="2124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41B018F-87EC-A043-B1E8-AFDB66352E85}"/>
                  </a:ext>
                </a:extLst>
              </p14:cNvPr>
              <p14:cNvContentPartPr/>
              <p14:nvPr/>
            </p14:nvContentPartPr>
            <p14:xfrm>
              <a:off x="2844929" y="5203626"/>
              <a:ext cx="240480" cy="50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41B018F-87EC-A043-B1E8-AFDB66352E8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35929" y="5194626"/>
                <a:ext cx="2581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1B7B4D2-6D46-DE40-9346-786072DB0DE1}"/>
                  </a:ext>
                </a:extLst>
              </p14:cNvPr>
              <p14:cNvContentPartPr/>
              <p14:nvPr/>
            </p14:nvContentPartPr>
            <p14:xfrm>
              <a:off x="5394449" y="1720626"/>
              <a:ext cx="1160280" cy="122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1B7B4D2-6D46-DE40-9346-786072DB0DE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85449" y="1711626"/>
                <a:ext cx="11779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ED8897E-2E71-CA4C-81C4-EF9939F9018B}"/>
                  </a:ext>
                </a:extLst>
              </p14:cNvPr>
              <p14:cNvContentPartPr/>
              <p14:nvPr/>
            </p14:nvContentPartPr>
            <p14:xfrm>
              <a:off x="7655249" y="4989426"/>
              <a:ext cx="140400" cy="30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ED8897E-2E71-CA4C-81C4-EF9939F9018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646609" y="4980786"/>
                <a:ext cx="1580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757A9D8-392A-1940-BA1B-1D16C25FF361}"/>
                  </a:ext>
                </a:extLst>
              </p14:cNvPr>
              <p14:cNvContentPartPr/>
              <p14:nvPr/>
            </p14:nvContentPartPr>
            <p14:xfrm>
              <a:off x="8377769" y="4973586"/>
              <a:ext cx="801000" cy="37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757A9D8-392A-1940-BA1B-1D16C25FF36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68769" y="4964946"/>
                <a:ext cx="818640" cy="5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95DFF9B0-F4F4-EF49-8DE2-2461DA4384DE}"/>
              </a:ext>
            </a:extLst>
          </p:cNvPr>
          <p:cNvGrpSpPr/>
          <p:nvPr/>
        </p:nvGrpSpPr>
        <p:grpSpPr>
          <a:xfrm>
            <a:off x="9152129" y="4604586"/>
            <a:ext cx="2751120" cy="400320"/>
            <a:chOff x="9152129" y="4604586"/>
            <a:chExt cx="2751120" cy="40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2974E36-3E1E-7F40-80F1-A83A5778BC0C}"/>
                    </a:ext>
                  </a:extLst>
                </p14:cNvPr>
                <p14:cNvContentPartPr/>
                <p14:nvPr/>
              </p14:nvContentPartPr>
              <p14:xfrm>
                <a:off x="9152129" y="4960626"/>
                <a:ext cx="1442160" cy="44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2974E36-3E1E-7F40-80F1-A83A5778BC0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43129" y="4951626"/>
                  <a:ext cx="14598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572B29B-1740-4742-8B47-D37DE8364BC5}"/>
                    </a:ext>
                  </a:extLst>
                </p14:cNvPr>
                <p14:cNvContentPartPr/>
                <p14:nvPr/>
              </p14:nvContentPartPr>
              <p14:xfrm>
                <a:off x="10773209" y="4799346"/>
                <a:ext cx="157680" cy="113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572B29B-1740-4742-8B47-D37DE8364BC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764569" y="4790346"/>
                  <a:ext cx="1753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9B81209-5C48-D049-BA42-9E8F4249C322}"/>
                    </a:ext>
                  </a:extLst>
                </p14:cNvPr>
                <p14:cNvContentPartPr/>
                <p14:nvPr/>
              </p14:nvContentPartPr>
              <p14:xfrm>
                <a:off x="11009009" y="4847586"/>
                <a:ext cx="72360" cy="74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9B81209-5C48-D049-BA42-9E8F4249C32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00009" y="4838946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C906A11-5272-6F49-9FB4-1DD190621E59}"/>
                    </a:ext>
                  </a:extLst>
                </p14:cNvPr>
                <p14:cNvContentPartPr/>
                <p14:nvPr/>
              </p14:nvContentPartPr>
              <p14:xfrm>
                <a:off x="11041769" y="4865586"/>
                <a:ext cx="39600" cy="59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C906A11-5272-6F49-9FB4-1DD190621E5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33129" y="4856946"/>
                  <a:ext cx="572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4DFFF23-7265-7144-9C3C-5F85E3CD90FB}"/>
                    </a:ext>
                  </a:extLst>
                </p14:cNvPr>
                <p14:cNvContentPartPr/>
                <p14:nvPr/>
              </p14:nvContentPartPr>
              <p14:xfrm>
                <a:off x="11142209" y="4630146"/>
                <a:ext cx="195840" cy="358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4DFFF23-7265-7144-9C3C-5F85E3CD90F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133569" y="4621506"/>
                  <a:ext cx="21348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F158DF8-669D-B349-BD39-E96934226709}"/>
                    </a:ext>
                  </a:extLst>
                </p14:cNvPr>
                <p14:cNvContentPartPr/>
                <p14:nvPr/>
              </p14:nvContentPartPr>
              <p14:xfrm>
                <a:off x="11389889" y="4737426"/>
                <a:ext cx="7200" cy="6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F158DF8-669D-B349-BD39-E9693422670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380889" y="4728426"/>
                  <a:ext cx="248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62B48BE-17BD-BE45-9713-C41D0B41CFA1}"/>
                    </a:ext>
                  </a:extLst>
                </p14:cNvPr>
                <p14:cNvContentPartPr/>
                <p14:nvPr/>
              </p14:nvContentPartPr>
              <p14:xfrm>
                <a:off x="11420489" y="4774146"/>
                <a:ext cx="17640" cy="85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62B48BE-17BD-BE45-9713-C41D0B41CF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411849" y="4765506"/>
                  <a:ext cx="352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E0BFCCE-1594-6C43-9F9B-BCCD37000166}"/>
                    </a:ext>
                  </a:extLst>
                </p14:cNvPr>
                <p14:cNvContentPartPr/>
                <p14:nvPr/>
              </p14:nvContentPartPr>
              <p14:xfrm>
                <a:off x="11547569" y="4803666"/>
                <a:ext cx="25560" cy="51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E0BFCCE-1594-6C43-9F9B-BCCD3700016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538929" y="4795026"/>
                  <a:ext cx="432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00D7436-CDB8-3C4D-A29F-1DC14D1B0E68}"/>
                    </a:ext>
                  </a:extLst>
                </p14:cNvPr>
                <p14:cNvContentPartPr/>
                <p14:nvPr/>
              </p14:nvContentPartPr>
              <p14:xfrm>
                <a:off x="11603369" y="4657146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00D7436-CDB8-3C4D-A29F-1DC14D1B0E6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594369" y="46485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A7E46D3-C70D-524C-B01D-2EDE24649B15}"/>
                    </a:ext>
                  </a:extLst>
                </p14:cNvPr>
                <p14:cNvContentPartPr/>
                <p14:nvPr/>
              </p14:nvContentPartPr>
              <p14:xfrm>
                <a:off x="11653769" y="4604586"/>
                <a:ext cx="10800" cy="210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A7E46D3-C70D-524C-B01D-2EDE24649B1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645129" y="4595586"/>
                  <a:ext cx="284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C79F290-B761-7643-8DB9-4DD49A7E187E}"/>
                    </a:ext>
                  </a:extLst>
                </p14:cNvPr>
                <p14:cNvContentPartPr/>
                <p14:nvPr/>
              </p14:nvContentPartPr>
              <p14:xfrm>
                <a:off x="11643329" y="4753266"/>
                <a:ext cx="259920" cy="6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C79F290-B761-7643-8DB9-4DD49A7E18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634329" y="4744626"/>
                  <a:ext cx="277560" cy="24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2817622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740E-728F-4A7E-902B-1A41A8EB28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1"/>
              <a:t>Lambdas</a:t>
            </a:r>
            <a:endParaRPr lang="ro-RO" noProof="1"/>
          </a:p>
        </p:txBody>
      </p:sp>
    </p:spTree>
    <p:extLst>
      <p:ext uri="{BB962C8B-B14F-4D97-AF65-F5344CB8AC3E}">
        <p14:creationId xmlns:p14="http://schemas.microsoft.com/office/powerpoint/2010/main" val="379114586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Evolution in C++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C46F0A-8C59-204F-96BA-1118204A4C93}"/>
              </a:ext>
            </a:extLst>
          </p:cNvPr>
          <p:cNvSpPr txBox="1"/>
          <p:nvPr/>
        </p:nvSpPr>
        <p:spPr>
          <a:xfrm>
            <a:off x="304721" y="6287547"/>
            <a:ext cx="2733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bg2">
                    <a:lumMod val="50000"/>
                  </a:schemeClr>
                </a:solidFill>
              </a:rPr>
              <a:t>https://www.youtube.com/watch?v=3jCOwajNch0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2C752D2-A661-8F4A-BC99-DCFF5646B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69" y="1190024"/>
            <a:ext cx="2857500" cy="41529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C93FB6C-554A-D648-9F77-00F461242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865" y="1142999"/>
            <a:ext cx="4356100" cy="4572000"/>
          </a:xfrm>
          <a:prstGeom prst="rect">
            <a:avLst/>
          </a:prstGeom>
        </p:spPr>
      </p:pic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31E30A9C-5393-F742-854C-4E3377222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768" y="3156100"/>
            <a:ext cx="4356100" cy="54579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4BBE86-ED83-7549-8FA3-3BE978E89AA0}"/>
              </a:ext>
            </a:extLst>
          </p:cNvPr>
          <p:cNvCxnSpPr/>
          <p:nvPr/>
        </p:nvCxnSpPr>
        <p:spPr>
          <a:xfrm>
            <a:off x="3225114" y="962025"/>
            <a:ext cx="0" cy="5117499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F8AA7D-31C5-FE4D-B3CF-6E9F2B39730D}"/>
              </a:ext>
            </a:extLst>
          </p:cNvPr>
          <p:cNvCxnSpPr/>
          <p:nvPr/>
        </p:nvCxnSpPr>
        <p:spPr>
          <a:xfrm>
            <a:off x="7245179" y="962025"/>
            <a:ext cx="0" cy="5117499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D59DF6-96A8-364C-8409-FCD0781F5762}"/>
                  </a:ext>
                </a:extLst>
              </p14:cNvPr>
              <p14:cNvContentPartPr/>
              <p14:nvPr/>
            </p14:nvContentPartPr>
            <p14:xfrm>
              <a:off x="5709449" y="1314186"/>
              <a:ext cx="276120" cy="220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D59DF6-96A8-364C-8409-FCD0781F57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00449" y="1305546"/>
                <a:ext cx="29376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36CB895-7569-CA46-ADD7-161574C9CCA8}"/>
                  </a:ext>
                </a:extLst>
              </p14:cNvPr>
              <p14:cNvContentPartPr/>
              <p14:nvPr/>
            </p14:nvContentPartPr>
            <p14:xfrm>
              <a:off x="5930129" y="1414986"/>
              <a:ext cx="96120" cy="28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36CB895-7569-CA46-ADD7-161574C9CCA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21489" y="1405986"/>
                <a:ext cx="1137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3367227-3E3E-2B4E-9647-DCB902160019}"/>
                  </a:ext>
                </a:extLst>
              </p14:cNvPr>
              <p14:cNvContentPartPr/>
              <p14:nvPr/>
            </p14:nvContentPartPr>
            <p14:xfrm>
              <a:off x="6107609" y="1414266"/>
              <a:ext cx="128880" cy="72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3367227-3E3E-2B4E-9647-DCB9021600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98609" y="1405266"/>
                <a:ext cx="1465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A873553-6F75-9943-95C9-09EAE2B2458A}"/>
                  </a:ext>
                </a:extLst>
              </p14:cNvPr>
              <p14:cNvContentPartPr/>
              <p14:nvPr/>
            </p14:nvContentPartPr>
            <p14:xfrm>
              <a:off x="5856689" y="1561866"/>
              <a:ext cx="286200" cy="2653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A873553-6F75-9943-95C9-09EAE2B2458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48049" y="1552866"/>
                <a:ext cx="30384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EC4F78E-84C4-D849-9251-3CC0BC2B7A49}"/>
                  </a:ext>
                </a:extLst>
              </p14:cNvPr>
              <p14:cNvContentPartPr/>
              <p14:nvPr/>
            </p14:nvContentPartPr>
            <p14:xfrm>
              <a:off x="6079169" y="1755906"/>
              <a:ext cx="101520" cy="108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EC4F78E-84C4-D849-9251-3CC0BC2B7A4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70169" y="1747266"/>
                <a:ext cx="11916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A3A731A-0FE6-9F4F-93BF-FD90D81512DF}"/>
                  </a:ext>
                </a:extLst>
              </p14:cNvPr>
              <p14:cNvContentPartPr/>
              <p14:nvPr/>
            </p14:nvContentPartPr>
            <p14:xfrm>
              <a:off x="6208409" y="1723146"/>
              <a:ext cx="90360" cy="716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A3A731A-0FE6-9F4F-93BF-FD90D81512D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99769" y="1714146"/>
                <a:ext cx="1080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FF88A40-D358-2144-9262-B1ED166C70D8}"/>
                  </a:ext>
                </a:extLst>
              </p14:cNvPr>
              <p14:cNvContentPartPr/>
              <p14:nvPr/>
            </p14:nvContentPartPr>
            <p14:xfrm>
              <a:off x="6446369" y="1394466"/>
              <a:ext cx="57240" cy="68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FF88A40-D358-2144-9262-B1ED166C70D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37369" y="1385826"/>
                <a:ext cx="748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7758F95-2D71-834D-92A5-C747AFE4E2A5}"/>
                  </a:ext>
                </a:extLst>
              </p14:cNvPr>
              <p14:cNvContentPartPr/>
              <p14:nvPr/>
            </p14:nvContentPartPr>
            <p14:xfrm>
              <a:off x="6491009" y="1232466"/>
              <a:ext cx="83880" cy="197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7758F95-2D71-834D-92A5-C747AFE4E2A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482009" y="1223826"/>
                <a:ext cx="10152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2309B14-538D-0946-99B4-CA2073E0F2CB}"/>
                  </a:ext>
                </a:extLst>
              </p14:cNvPr>
              <p14:cNvContentPartPr/>
              <p14:nvPr/>
            </p14:nvContentPartPr>
            <p14:xfrm>
              <a:off x="6624929" y="1376826"/>
              <a:ext cx="34560" cy="135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2309B14-538D-0946-99B4-CA2073E0F2C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616289" y="1368186"/>
                <a:ext cx="5220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CC8931B-E6DA-1F41-8986-E77625632809}"/>
                  </a:ext>
                </a:extLst>
              </p14:cNvPr>
              <p14:cNvContentPartPr/>
              <p14:nvPr/>
            </p14:nvContentPartPr>
            <p14:xfrm>
              <a:off x="6650129" y="1232106"/>
              <a:ext cx="6840" cy="2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CC8931B-E6DA-1F41-8986-E7762563280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641489" y="1223466"/>
                <a:ext cx="2448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228195E-216C-C34C-8E55-51E7907C4575}"/>
                  </a:ext>
                </a:extLst>
              </p14:cNvPr>
              <p14:cNvContentPartPr/>
              <p14:nvPr/>
            </p14:nvContentPartPr>
            <p14:xfrm>
              <a:off x="6723929" y="1288266"/>
              <a:ext cx="27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228195E-216C-C34C-8E55-51E7907C457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714929" y="1279626"/>
                <a:ext cx="45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2020BCF-88CE-924D-B9E1-866344212C75}"/>
                  </a:ext>
                </a:extLst>
              </p14:cNvPr>
              <p14:cNvContentPartPr/>
              <p14:nvPr/>
            </p14:nvContentPartPr>
            <p14:xfrm>
              <a:off x="6713129" y="1311306"/>
              <a:ext cx="39600" cy="21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2020BCF-88CE-924D-B9E1-866344212C7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704489" y="1302306"/>
                <a:ext cx="572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96DA556-5991-5348-9CF4-AE8DE30CB49B}"/>
                  </a:ext>
                </a:extLst>
              </p14:cNvPr>
              <p14:cNvContentPartPr/>
              <p14:nvPr/>
            </p14:nvContentPartPr>
            <p14:xfrm>
              <a:off x="6823649" y="1156866"/>
              <a:ext cx="73080" cy="2095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96DA556-5991-5348-9CF4-AE8DE30CB49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815009" y="1148226"/>
                <a:ext cx="9072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32962CA-F12E-854B-A7AF-E487769B150A}"/>
                  </a:ext>
                </a:extLst>
              </p14:cNvPr>
              <p14:cNvContentPartPr/>
              <p14:nvPr/>
            </p14:nvContentPartPr>
            <p14:xfrm>
              <a:off x="6834089" y="1278186"/>
              <a:ext cx="94680" cy="180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32962CA-F12E-854B-A7AF-E487769B150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825449" y="1269546"/>
                <a:ext cx="11232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9753C15-78EB-9344-A43B-CB40EEB315E4}"/>
                  </a:ext>
                </a:extLst>
              </p14:cNvPr>
              <p14:cNvContentPartPr/>
              <p14:nvPr/>
            </p14:nvContentPartPr>
            <p14:xfrm>
              <a:off x="6941369" y="1047786"/>
              <a:ext cx="76320" cy="2487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9753C15-78EB-9344-A43B-CB40EEB315E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932369" y="1038786"/>
                <a:ext cx="9396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9C42150-9467-C14C-92E8-2BE724407D53}"/>
                  </a:ext>
                </a:extLst>
              </p14:cNvPr>
              <p14:cNvContentPartPr/>
              <p14:nvPr/>
            </p14:nvContentPartPr>
            <p14:xfrm>
              <a:off x="7013009" y="955266"/>
              <a:ext cx="81720" cy="348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9C42150-9467-C14C-92E8-2BE724407D5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04009" y="946266"/>
                <a:ext cx="9936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626CF9-1181-AA49-B662-3598471A6049}"/>
                  </a:ext>
                </a:extLst>
              </p14:cNvPr>
              <p14:cNvContentPartPr/>
              <p14:nvPr/>
            </p14:nvContentPartPr>
            <p14:xfrm>
              <a:off x="7170689" y="1024026"/>
              <a:ext cx="64800" cy="3348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626CF9-1181-AA49-B662-3598471A604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161689" y="1015026"/>
                <a:ext cx="8244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380E57-0E14-9242-A16D-D4EB8873757E}"/>
                  </a:ext>
                </a:extLst>
              </p14:cNvPr>
              <p14:cNvContentPartPr/>
              <p14:nvPr/>
            </p14:nvContentPartPr>
            <p14:xfrm>
              <a:off x="7280129" y="1178106"/>
              <a:ext cx="42840" cy="166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380E57-0E14-9242-A16D-D4EB8873757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271489" y="1169106"/>
                <a:ext cx="6048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5D2203A-4EB8-6745-8774-70F8598A75C8}"/>
                  </a:ext>
                </a:extLst>
              </p14:cNvPr>
              <p14:cNvContentPartPr/>
              <p14:nvPr/>
            </p14:nvContentPartPr>
            <p14:xfrm>
              <a:off x="7344209" y="981186"/>
              <a:ext cx="157680" cy="474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5D2203A-4EB8-6745-8774-70F8598A75C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335209" y="972546"/>
                <a:ext cx="17532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651EF94-749F-414E-B9ED-F4A1F2512B78}"/>
                  </a:ext>
                </a:extLst>
              </p14:cNvPr>
              <p14:cNvContentPartPr/>
              <p14:nvPr/>
            </p14:nvContentPartPr>
            <p14:xfrm>
              <a:off x="6459689" y="1633866"/>
              <a:ext cx="259560" cy="1227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651EF94-749F-414E-B9ED-F4A1F2512B7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450689" y="1624866"/>
                <a:ext cx="27720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D7D91FD-D54E-E14D-9564-7F048F17EF0B}"/>
                  </a:ext>
                </a:extLst>
              </p14:cNvPr>
              <p14:cNvContentPartPr/>
              <p14:nvPr/>
            </p14:nvContentPartPr>
            <p14:xfrm>
              <a:off x="6784049" y="1694706"/>
              <a:ext cx="2988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D7D91FD-D54E-E14D-9564-7F048F17EF0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775409" y="1685706"/>
                <a:ext cx="47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096D81C-67AC-3142-927A-5877D7CCD9B2}"/>
                  </a:ext>
                </a:extLst>
              </p14:cNvPr>
              <p14:cNvContentPartPr/>
              <p14:nvPr/>
            </p14:nvContentPartPr>
            <p14:xfrm>
              <a:off x="6779369" y="1703346"/>
              <a:ext cx="64080" cy="259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096D81C-67AC-3142-927A-5877D7CCD9B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770729" y="1694706"/>
                <a:ext cx="8172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061FFB4-C24B-9C47-90A2-3B1222308B54}"/>
                  </a:ext>
                </a:extLst>
              </p14:cNvPr>
              <p14:cNvContentPartPr/>
              <p14:nvPr/>
            </p14:nvContentPartPr>
            <p14:xfrm>
              <a:off x="7023449" y="1336506"/>
              <a:ext cx="217080" cy="3823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061FFB4-C24B-9C47-90A2-3B1222308B5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014449" y="1327866"/>
                <a:ext cx="23472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B0CA48D-20B6-154C-ADB1-69E6A07843B7}"/>
                  </a:ext>
                </a:extLst>
              </p14:cNvPr>
              <p14:cNvContentPartPr/>
              <p14:nvPr/>
            </p14:nvContentPartPr>
            <p14:xfrm>
              <a:off x="7270409" y="1616586"/>
              <a:ext cx="63000" cy="1692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B0CA48D-20B6-154C-ADB1-69E6A07843B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261769" y="1607586"/>
                <a:ext cx="806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4F7D7FB-A226-294C-A6E1-BD4A4015DB99}"/>
                  </a:ext>
                </a:extLst>
              </p14:cNvPr>
              <p14:cNvContentPartPr/>
              <p14:nvPr/>
            </p14:nvContentPartPr>
            <p14:xfrm>
              <a:off x="7276889" y="1547826"/>
              <a:ext cx="360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4F7D7FB-A226-294C-A6E1-BD4A4015DB9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268249" y="1539186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7EE4831-322A-0445-BEDC-82E33E4F266F}"/>
                  </a:ext>
                </a:extLst>
              </p14:cNvPr>
              <p14:cNvContentPartPr/>
              <p14:nvPr/>
            </p14:nvContentPartPr>
            <p14:xfrm>
              <a:off x="7273649" y="1572666"/>
              <a:ext cx="720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7EE4831-322A-0445-BEDC-82E33E4F266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265009" y="1564026"/>
                <a:ext cx="24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7FE2F1A-F7A3-0E49-A46B-BBBADEFF8722}"/>
                  </a:ext>
                </a:extLst>
              </p14:cNvPr>
              <p14:cNvContentPartPr/>
              <p14:nvPr/>
            </p14:nvContentPartPr>
            <p14:xfrm>
              <a:off x="7423049" y="1621986"/>
              <a:ext cx="9000" cy="133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7FE2F1A-F7A3-0E49-A46B-BBBADEFF872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414049" y="1613346"/>
                <a:ext cx="26640" cy="3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4E29D588-FF6D-6E48-B919-C42FF24F8851}"/>
              </a:ext>
            </a:extLst>
          </p:cNvPr>
          <p:cNvGrpSpPr/>
          <p:nvPr/>
        </p:nvGrpSpPr>
        <p:grpSpPr>
          <a:xfrm>
            <a:off x="7605929" y="1221306"/>
            <a:ext cx="910800" cy="579960"/>
            <a:chOff x="7605929" y="1221306"/>
            <a:chExt cx="910800" cy="57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6A59CE2-0A0B-FB47-93B4-EC521970D190}"/>
                    </a:ext>
                  </a:extLst>
                </p14:cNvPr>
                <p14:cNvContentPartPr/>
                <p14:nvPr/>
              </p14:nvContentPartPr>
              <p14:xfrm>
                <a:off x="7605929" y="1554666"/>
                <a:ext cx="99360" cy="80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6A59CE2-0A0B-FB47-93B4-EC521970D19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96929" y="1545666"/>
                  <a:ext cx="1170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BC03E28-E18F-324A-8BB7-698BA6175474}"/>
                    </a:ext>
                  </a:extLst>
                </p14:cNvPr>
                <p14:cNvContentPartPr/>
                <p14:nvPr/>
              </p14:nvContentPartPr>
              <p14:xfrm>
                <a:off x="7725089" y="1307706"/>
                <a:ext cx="132120" cy="340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BC03E28-E18F-324A-8BB7-698BA617547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16449" y="1299066"/>
                  <a:ext cx="14976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7226B7D-4AA9-AB4A-B8CF-83266E473593}"/>
                    </a:ext>
                  </a:extLst>
                </p14:cNvPr>
                <p14:cNvContentPartPr/>
                <p14:nvPr/>
              </p14:nvContentPartPr>
              <p14:xfrm>
                <a:off x="7910129" y="1236426"/>
                <a:ext cx="124920" cy="369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7226B7D-4AA9-AB4A-B8CF-83266E47359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01129" y="1227426"/>
                  <a:ext cx="1425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7C116DF-B30E-9647-ACFE-92D96C53AB9A}"/>
                    </a:ext>
                  </a:extLst>
                </p14:cNvPr>
                <p14:cNvContentPartPr/>
                <p14:nvPr/>
              </p14:nvContentPartPr>
              <p14:xfrm>
                <a:off x="8113169" y="1327146"/>
                <a:ext cx="102600" cy="280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7C116DF-B30E-9647-ACFE-92D96C53AB9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104169" y="1318146"/>
                  <a:ext cx="1202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0F99D40-C224-4A45-B9CF-E3952E01AAFD}"/>
                    </a:ext>
                  </a:extLst>
                </p14:cNvPr>
                <p14:cNvContentPartPr/>
                <p14:nvPr/>
              </p14:nvContentPartPr>
              <p14:xfrm>
                <a:off x="8257529" y="1417866"/>
                <a:ext cx="72720" cy="120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0F99D40-C224-4A45-B9CF-E3952E01AAF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248889" y="1409226"/>
                  <a:ext cx="903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1A1E675-4881-A342-A320-13E133360EBD}"/>
                    </a:ext>
                  </a:extLst>
                </p14:cNvPr>
                <p14:cNvContentPartPr/>
                <p14:nvPr/>
              </p14:nvContentPartPr>
              <p14:xfrm>
                <a:off x="8368769" y="1221306"/>
                <a:ext cx="147960" cy="579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1A1E675-4881-A342-A320-13E133360EB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59769" y="1212306"/>
                  <a:ext cx="165600" cy="59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7B489E6-F3F2-5F47-BB71-C4C0EB026089}"/>
                  </a:ext>
                </a:extLst>
              </p14:cNvPr>
              <p14:cNvContentPartPr/>
              <p14:nvPr/>
            </p14:nvContentPartPr>
            <p14:xfrm>
              <a:off x="3467369" y="3259266"/>
              <a:ext cx="3463560" cy="28173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7B489E6-F3F2-5F47-BB71-C4C0EB02608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458729" y="3250266"/>
                <a:ext cx="3481200" cy="28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AAF1721-E2CF-1045-A6C6-08F769FC1752}"/>
                  </a:ext>
                </a:extLst>
              </p14:cNvPr>
              <p14:cNvContentPartPr/>
              <p14:nvPr/>
            </p14:nvContentPartPr>
            <p14:xfrm>
              <a:off x="7570649" y="3684066"/>
              <a:ext cx="3508200" cy="1346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AAF1721-E2CF-1045-A6C6-08F769FC175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562009" y="3675066"/>
                <a:ext cx="352584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A2A5CC98-7451-8E4C-8792-9D0EED7EA12F}"/>
                  </a:ext>
                </a:extLst>
              </p14:cNvPr>
              <p14:cNvContentPartPr/>
              <p14:nvPr/>
            </p14:nvContentPartPr>
            <p14:xfrm>
              <a:off x="9274889" y="3632586"/>
              <a:ext cx="442080" cy="1206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A2A5CC98-7451-8E4C-8792-9D0EED7EA12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266249" y="3623586"/>
                <a:ext cx="4597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1F6599D-1A70-0549-A47A-3C8D5F18C3E7}"/>
                  </a:ext>
                </a:extLst>
              </p14:cNvPr>
              <p14:cNvContentPartPr/>
              <p14:nvPr/>
            </p14:nvContentPartPr>
            <p14:xfrm>
              <a:off x="3578969" y="3852546"/>
              <a:ext cx="1195920" cy="21434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1F6599D-1A70-0549-A47A-3C8D5F18C3E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570329" y="3843546"/>
                <a:ext cx="1213560" cy="216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32E6756-AE53-9845-8B4E-F90C39725116}"/>
              </a:ext>
            </a:extLst>
          </p:cNvPr>
          <p:cNvGrpSpPr/>
          <p:nvPr/>
        </p:nvGrpSpPr>
        <p:grpSpPr>
          <a:xfrm>
            <a:off x="4593449" y="2861106"/>
            <a:ext cx="6775200" cy="2791440"/>
            <a:chOff x="4593449" y="2861106"/>
            <a:chExt cx="6775200" cy="279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EDE99F7-725C-8147-A87D-B8D88F15CF18}"/>
                    </a:ext>
                  </a:extLst>
                </p14:cNvPr>
                <p14:cNvContentPartPr/>
                <p14:nvPr/>
              </p14:nvContentPartPr>
              <p14:xfrm>
                <a:off x="6864329" y="4822386"/>
                <a:ext cx="360" cy="3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EDE99F7-725C-8147-A87D-B8D88F15CF1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855329" y="48137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90F68F7-AAE7-4A49-AF39-3F898A54C089}"/>
                    </a:ext>
                  </a:extLst>
                </p14:cNvPr>
                <p14:cNvContentPartPr/>
                <p14:nvPr/>
              </p14:nvContentPartPr>
              <p14:xfrm>
                <a:off x="8333489" y="3356466"/>
                <a:ext cx="3600" cy="75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90F68F7-AAE7-4A49-AF39-3F898A54C08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324489" y="3347826"/>
                  <a:ext cx="212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3A9E5F0-1C80-5442-A702-7A594D1D3FE5}"/>
                    </a:ext>
                  </a:extLst>
                </p14:cNvPr>
                <p14:cNvContentPartPr/>
                <p14:nvPr/>
              </p14:nvContentPartPr>
              <p14:xfrm>
                <a:off x="8353649" y="3313266"/>
                <a:ext cx="773640" cy="46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3A9E5F0-1C80-5442-A702-7A594D1D3FE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345009" y="3304626"/>
                  <a:ext cx="7912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85FD152-A2AE-454E-9481-46641C570B77}"/>
                    </a:ext>
                  </a:extLst>
                </p14:cNvPr>
                <p14:cNvContentPartPr/>
                <p14:nvPr/>
              </p14:nvContentPartPr>
              <p14:xfrm>
                <a:off x="9988409" y="3291666"/>
                <a:ext cx="37080" cy="179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85FD152-A2AE-454E-9481-46641C570B7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979409" y="3283026"/>
                  <a:ext cx="547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99B2A98-F233-E341-82C1-DBCFBFB0DD04}"/>
                    </a:ext>
                  </a:extLst>
                </p14:cNvPr>
                <p14:cNvContentPartPr/>
                <p14:nvPr/>
              </p14:nvContentPartPr>
              <p14:xfrm>
                <a:off x="10053569" y="3058386"/>
                <a:ext cx="1315080" cy="234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99B2A98-F233-E341-82C1-DBCFBFB0DD0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044569" y="3049386"/>
                  <a:ext cx="13327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ADC73A4-411F-0542-926A-A88AB32A79B0}"/>
                    </a:ext>
                  </a:extLst>
                </p14:cNvPr>
                <p14:cNvContentPartPr/>
                <p14:nvPr/>
              </p14:nvContentPartPr>
              <p14:xfrm>
                <a:off x="9266609" y="3335586"/>
                <a:ext cx="425160" cy="1008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ADC73A4-411F-0542-926A-A88AB32A79B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257609" y="3326946"/>
                  <a:ext cx="4428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6202E05-EB61-DB48-95A5-AC3826DC0EF9}"/>
                    </a:ext>
                  </a:extLst>
                </p14:cNvPr>
                <p14:cNvContentPartPr/>
                <p14:nvPr/>
              </p14:nvContentPartPr>
              <p14:xfrm>
                <a:off x="9257249" y="3427026"/>
                <a:ext cx="45360" cy="54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6202E05-EB61-DB48-95A5-AC3826DC0EF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248609" y="3418386"/>
                  <a:ext cx="63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9BA5DE3-E82A-1342-8B86-FB2F06F3ADDA}"/>
                    </a:ext>
                  </a:extLst>
                </p14:cNvPr>
                <p14:cNvContentPartPr/>
                <p14:nvPr/>
              </p14:nvContentPartPr>
              <p14:xfrm>
                <a:off x="9295409" y="3056226"/>
                <a:ext cx="75600" cy="3081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9BA5DE3-E82A-1342-8B86-FB2F06F3ADD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286409" y="3047226"/>
                  <a:ext cx="932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B1B300D-75B6-BC4B-B09A-33D79A4FD582}"/>
                    </a:ext>
                  </a:extLst>
                </p14:cNvPr>
                <p14:cNvContentPartPr/>
                <p14:nvPr/>
              </p14:nvContentPartPr>
              <p14:xfrm>
                <a:off x="9425729" y="2928066"/>
                <a:ext cx="247680" cy="199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B1B300D-75B6-BC4B-B09A-33D79A4FD58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416729" y="2919066"/>
                  <a:ext cx="2653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0B58858-9474-004B-AE81-1BF011CD87DC}"/>
                    </a:ext>
                  </a:extLst>
                </p14:cNvPr>
                <p14:cNvContentPartPr/>
                <p14:nvPr/>
              </p14:nvContentPartPr>
              <p14:xfrm>
                <a:off x="9686729" y="2910786"/>
                <a:ext cx="127080" cy="144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0B58858-9474-004B-AE81-1BF011CD87D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678089" y="2902146"/>
                  <a:ext cx="1447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E26D1CC-10E2-1349-BA9A-3B598E1FAF62}"/>
                    </a:ext>
                  </a:extLst>
                </p14:cNvPr>
                <p14:cNvContentPartPr/>
                <p14:nvPr/>
              </p14:nvContentPartPr>
              <p14:xfrm>
                <a:off x="9844049" y="2861106"/>
                <a:ext cx="202320" cy="1573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E26D1CC-10E2-1349-BA9A-3B598E1FAF6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835049" y="2852466"/>
                  <a:ext cx="2199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CD23097-5C51-D64B-82E3-EC1E37898B7B}"/>
                    </a:ext>
                  </a:extLst>
                </p14:cNvPr>
                <p14:cNvContentPartPr/>
                <p14:nvPr/>
              </p14:nvContentPartPr>
              <p14:xfrm>
                <a:off x="7989689" y="4242066"/>
                <a:ext cx="105840" cy="1191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CD23097-5C51-D64B-82E3-EC1E37898B7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980689" y="4233426"/>
                  <a:ext cx="1234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B098CFA-82F2-774E-9534-8EC26A7394D2}"/>
                    </a:ext>
                  </a:extLst>
                </p14:cNvPr>
                <p14:cNvContentPartPr/>
                <p14:nvPr/>
              </p14:nvContentPartPr>
              <p14:xfrm>
                <a:off x="8131529" y="4048386"/>
                <a:ext cx="119160" cy="2800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B098CFA-82F2-774E-9534-8EC26A7394D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122529" y="4039386"/>
                  <a:ext cx="1368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CDA89DB-85C5-FB47-A579-2753F5EE340D}"/>
                    </a:ext>
                  </a:extLst>
                </p14:cNvPr>
                <p14:cNvContentPartPr/>
                <p14:nvPr/>
              </p14:nvContentPartPr>
              <p14:xfrm>
                <a:off x="8273369" y="4023906"/>
                <a:ext cx="119880" cy="3373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CDA89DB-85C5-FB47-A579-2753F5EE340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264729" y="4014906"/>
                  <a:ext cx="13752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D374C39-FDC2-7B4C-B8A8-354F4D00EF45}"/>
                    </a:ext>
                  </a:extLst>
                </p14:cNvPr>
                <p14:cNvContentPartPr/>
                <p14:nvPr/>
              </p14:nvContentPartPr>
              <p14:xfrm>
                <a:off x="8507369" y="4118946"/>
                <a:ext cx="52200" cy="3650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D374C39-FDC2-7B4C-B8A8-354F4D00EF4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498729" y="4110306"/>
                  <a:ext cx="6984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1AF0D9B-8138-EE4B-880B-E6924F58983B}"/>
                    </a:ext>
                  </a:extLst>
                </p14:cNvPr>
                <p14:cNvContentPartPr/>
                <p14:nvPr/>
              </p14:nvContentPartPr>
              <p14:xfrm>
                <a:off x="8599169" y="4329906"/>
                <a:ext cx="15840" cy="1252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1AF0D9B-8138-EE4B-880B-E6924F58983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590169" y="4320906"/>
                  <a:ext cx="334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C4E7ECF-59FE-FF4C-ADF4-6D947AB11974}"/>
                    </a:ext>
                  </a:extLst>
                </p14:cNvPr>
                <p14:cNvContentPartPr/>
                <p14:nvPr/>
              </p14:nvContentPartPr>
              <p14:xfrm>
                <a:off x="8669369" y="4372386"/>
                <a:ext cx="95760" cy="936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C4E7ECF-59FE-FF4C-ADF4-6D947AB1197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660729" y="4363746"/>
                  <a:ext cx="1134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4D42BD1-C1C6-D048-A360-D91519A12A6D}"/>
                    </a:ext>
                  </a:extLst>
                </p14:cNvPr>
                <p14:cNvContentPartPr/>
                <p14:nvPr/>
              </p14:nvContentPartPr>
              <p14:xfrm>
                <a:off x="8879969" y="4114266"/>
                <a:ext cx="111600" cy="6145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4D42BD1-C1C6-D048-A360-D91519A12A6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870969" y="4105626"/>
                  <a:ext cx="12924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0F67E65-20D5-C74E-B0D5-53AFDC6D809B}"/>
                    </a:ext>
                  </a:extLst>
                </p14:cNvPr>
                <p14:cNvContentPartPr/>
                <p14:nvPr/>
              </p14:nvContentPartPr>
              <p14:xfrm>
                <a:off x="6067649" y="3368706"/>
                <a:ext cx="346680" cy="299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0F67E65-20D5-C74E-B0D5-53AFDC6D809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059009" y="3360066"/>
                  <a:ext cx="3643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777A3C3-9D4A-B844-9B05-5230DD726803}"/>
                    </a:ext>
                  </a:extLst>
                </p14:cNvPr>
                <p14:cNvContentPartPr/>
                <p14:nvPr/>
              </p14:nvContentPartPr>
              <p14:xfrm>
                <a:off x="6313529" y="3560946"/>
                <a:ext cx="117720" cy="19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777A3C3-9D4A-B844-9B05-5230DD72680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304529" y="3552306"/>
                  <a:ext cx="135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3872075-F956-2E4F-BD70-9A1A205AAD88}"/>
                    </a:ext>
                  </a:extLst>
                </p14:cNvPr>
                <p14:cNvContentPartPr/>
                <p14:nvPr/>
              </p14:nvContentPartPr>
              <p14:xfrm>
                <a:off x="6446729" y="3543306"/>
                <a:ext cx="90000" cy="78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3872075-F956-2E4F-BD70-9A1A205AAD8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438089" y="3534306"/>
                  <a:ext cx="1076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8CBE149-605C-0F4C-A7F7-3720DBB75098}"/>
                    </a:ext>
                  </a:extLst>
                </p14:cNvPr>
                <p14:cNvContentPartPr/>
                <p14:nvPr/>
              </p14:nvContentPartPr>
              <p14:xfrm>
                <a:off x="6640409" y="3522786"/>
                <a:ext cx="132840" cy="69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8CBE149-605C-0F4C-A7F7-3720DBB7509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631769" y="3514146"/>
                  <a:ext cx="1504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BD200DE-0224-C04E-9D8F-EBED4F630125}"/>
                    </a:ext>
                  </a:extLst>
                </p14:cNvPr>
                <p14:cNvContentPartPr/>
                <p14:nvPr/>
              </p14:nvContentPartPr>
              <p14:xfrm>
                <a:off x="6755969" y="3307506"/>
                <a:ext cx="114120" cy="309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BD200DE-0224-C04E-9D8F-EBED4F63012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746969" y="3298866"/>
                  <a:ext cx="1317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A40536F-E614-8343-A189-0E8AD92D8362}"/>
                    </a:ext>
                  </a:extLst>
                </p14:cNvPr>
                <p14:cNvContentPartPr/>
                <p14:nvPr/>
              </p14:nvContentPartPr>
              <p14:xfrm>
                <a:off x="6921209" y="3541866"/>
                <a:ext cx="43920" cy="181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A40536F-E614-8343-A189-0E8AD92D836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912209" y="3533226"/>
                  <a:ext cx="615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3D051A6-0BFA-5E40-9A52-6BFC88BB7556}"/>
                    </a:ext>
                  </a:extLst>
                </p14:cNvPr>
                <p14:cNvContentPartPr/>
                <p14:nvPr/>
              </p14:nvContentPartPr>
              <p14:xfrm>
                <a:off x="6937769" y="3418386"/>
                <a:ext cx="3600" cy="3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3D051A6-0BFA-5E40-9A52-6BFC88BB755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929129" y="3409386"/>
                  <a:ext cx="212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5828C8E-BC87-F54D-A886-9FB28ABA0F6F}"/>
                    </a:ext>
                  </a:extLst>
                </p14:cNvPr>
                <p14:cNvContentPartPr/>
                <p14:nvPr/>
              </p14:nvContentPartPr>
              <p14:xfrm>
                <a:off x="6985289" y="3521706"/>
                <a:ext cx="42120" cy="3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5828C8E-BC87-F54D-A886-9FB28ABA0F6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976289" y="3513066"/>
                  <a:ext cx="59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E37475F-1119-4345-8CC3-2C72CEA6CD80}"/>
                    </a:ext>
                  </a:extLst>
                </p14:cNvPr>
                <p14:cNvContentPartPr/>
                <p14:nvPr/>
              </p14:nvContentPartPr>
              <p14:xfrm>
                <a:off x="6981689" y="3523146"/>
                <a:ext cx="57240" cy="27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E37475F-1119-4345-8CC3-2C72CEA6CD8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973049" y="3514506"/>
                  <a:ext cx="748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9B1718B-84D4-9341-96F8-1EDFABBB73B7}"/>
                    </a:ext>
                  </a:extLst>
                </p14:cNvPr>
                <p14:cNvContentPartPr/>
                <p14:nvPr/>
              </p14:nvContentPartPr>
              <p14:xfrm>
                <a:off x="7095809" y="3398586"/>
                <a:ext cx="101160" cy="254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9B1718B-84D4-9341-96F8-1EDFABBB73B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086809" y="3389946"/>
                  <a:ext cx="1188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FDEE940-8655-634A-BBBB-0D9B58547374}"/>
                    </a:ext>
                  </a:extLst>
                </p14:cNvPr>
                <p14:cNvContentPartPr/>
                <p14:nvPr/>
              </p14:nvContentPartPr>
              <p14:xfrm>
                <a:off x="7112009" y="3519186"/>
                <a:ext cx="117720" cy="25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FDEE940-8655-634A-BBBB-0D9B5854737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103009" y="3510546"/>
                  <a:ext cx="1353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3A5EA28-6039-7F4B-AA83-2211FBC93DCD}"/>
                    </a:ext>
                  </a:extLst>
                </p14:cNvPr>
                <p14:cNvContentPartPr/>
                <p14:nvPr/>
              </p14:nvContentPartPr>
              <p14:xfrm>
                <a:off x="7250249" y="3360426"/>
                <a:ext cx="61200" cy="214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3A5EA28-6039-7F4B-AA83-2211FBC93DC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241609" y="3351426"/>
                  <a:ext cx="788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93D7F1E-78BD-4541-94C1-E9A57752AF7E}"/>
                    </a:ext>
                  </a:extLst>
                </p14:cNvPr>
                <p14:cNvContentPartPr/>
                <p14:nvPr/>
              </p14:nvContentPartPr>
              <p14:xfrm>
                <a:off x="7317209" y="3324426"/>
                <a:ext cx="67680" cy="247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93D7F1E-78BD-4541-94C1-E9A57752AF7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308209" y="3315426"/>
                  <a:ext cx="853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AADFFBD-B6A9-F641-A5D4-66C361785CF0}"/>
                    </a:ext>
                  </a:extLst>
                </p14:cNvPr>
                <p14:cNvContentPartPr/>
                <p14:nvPr/>
              </p14:nvContentPartPr>
              <p14:xfrm>
                <a:off x="7455089" y="3388866"/>
                <a:ext cx="21960" cy="156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AADFFBD-B6A9-F641-A5D4-66C361785CF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446449" y="3380226"/>
                  <a:ext cx="396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279EFFA-6852-A846-9120-7C9EB88D5609}"/>
                    </a:ext>
                  </a:extLst>
                </p14:cNvPr>
                <p14:cNvContentPartPr/>
                <p14:nvPr/>
              </p14:nvContentPartPr>
              <p14:xfrm>
                <a:off x="7475249" y="3486426"/>
                <a:ext cx="15120" cy="60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279EFFA-6852-A846-9120-7C9EB88D560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466249" y="3477786"/>
                  <a:ext cx="327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3AAD356-23A4-D644-A6A8-A5C89D41350A}"/>
                    </a:ext>
                  </a:extLst>
                </p14:cNvPr>
                <p14:cNvContentPartPr/>
                <p14:nvPr/>
              </p14:nvContentPartPr>
              <p14:xfrm>
                <a:off x="7497929" y="3326586"/>
                <a:ext cx="73800" cy="298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3AAD356-23A4-D644-A6A8-A5C89D41350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489289" y="3317586"/>
                  <a:ext cx="914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BC69FFA-476D-794D-8AD8-06DFA2F9A2D3}"/>
                    </a:ext>
                  </a:extLst>
                </p14:cNvPr>
                <p14:cNvContentPartPr/>
                <p14:nvPr/>
              </p14:nvContentPartPr>
              <p14:xfrm>
                <a:off x="6204809" y="3895386"/>
                <a:ext cx="104760" cy="88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BC69FFA-476D-794D-8AD8-06DFA2F9A2D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195809" y="3886746"/>
                  <a:ext cx="1224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D02BC09-7335-7F4F-B800-FB7C45E75DDD}"/>
                    </a:ext>
                  </a:extLst>
                </p14:cNvPr>
                <p14:cNvContentPartPr/>
                <p14:nvPr/>
              </p14:nvContentPartPr>
              <p14:xfrm>
                <a:off x="6371849" y="3746706"/>
                <a:ext cx="108720" cy="276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D02BC09-7335-7F4F-B800-FB7C45E75DD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363209" y="3737706"/>
                  <a:ext cx="1263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6B9FA46-A010-3645-820C-79E2EA08C46F}"/>
                    </a:ext>
                  </a:extLst>
                </p14:cNvPr>
                <p14:cNvContentPartPr/>
                <p14:nvPr/>
              </p14:nvContentPartPr>
              <p14:xfrm>
                <a:off x="6556529" y="3934626"/>
                <a:ext cx="34920" cy="174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6B9FA46-A010-3645-820C-79E2EA08C46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547529" y="3925986"/>
                  <a:ext cx="52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FA1FC34-0F7D-8D45-845D-98D1DA9E108F}"/>
                    </a:ext>
                  </a:extLst>
                </p14:cNvPr>
                <p14:cNvContentPartPr/>
                <p14:nvPr/>
              </p14:nvContentPartPr>
              <p14:xfrm>
                <a:off x="6549329" y="3877386"/>
                <a:ext cx="7200" cy="7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FA1FC34-0F7D-8D45-845D-98D1DA9E108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540689" y="3868746"/>
                  <a:ext cx="248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EC5A886-FBEE-DB41-B7A8-BE94DC5ACA73}"/>
                    </a:ext>
                  </a:extLst>
                </p14:cNvPr>
                <p14:cNvContentPartPr/>
                <p14:nvPr/>
              </p14:nvContentPartPr>
              <p14:xfrm>
                <a:off x="6615929" y="3793146"/>
                <a:ext cx="58680" cy="261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EC5A886-FBEE-DB41-B7A8-BE94DC5ACA7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607289" y="3784506"/>
                  <a:ext cx="763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D3D21E3-7224-FC46-9F4F-D2D056170DE9}"/>
                    </a:ext>
                  </a:extLst>
                </p14:cNvPr>
                <p14:cNvContentPartPr/>
                <p14:nvPr/>
              </p14:nvContentPartPr>
              <p14:xfrm>
                <a:off x="6800249" y="3899346"/>
                <a:ext cx="10080" cy="80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D3D21E3-7224-FC46-9F4F-D2D056170DE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791249" y="3890346"/>
                  <a:ext cx="277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E42A390-4BC4-104E-A71A-F666DA51B692}"/>
                    </a:ext>
                  </a:extLst>
                </p14:cNvPr>
                <p14:cNvContentPartPr/>
                <p14:nvPr/>
              </p14:nvContentPartPr>
              <p14:xfrm>
                <a:off x="6838769" y="3879546"/>
                <a:ext cx="62640" cy="1018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E42A390-4BC4-104E-A71A-F666DA51B69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829769" y="3870546"/>
                  <a:ext cx="802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DB81685-AEDC-8647-9F01-E71350E8D1DF}"/>
                    </a:ext>
                  </a:extLst>
                </p14:cNvPr>
                <p14:cNvContentPartPr/>
                <p14:nvPr/>
              </p14:nvContentPartPr>
              <p14:xfrm>
                <a:off x="6981689" y="3750306"/>
                <a:ext cx="75960" cy="437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DB81685-AEDC-8647-9F01-E71350E8D1D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972689" y="3741306"/>
                  <a:ext cx="9360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019662-AC8E-EF48-82E9-4E8D40F2717F}"/>
                    </a:ext>
                  </a:extLst>
                </p14:cNvPr>
                <p14:cNvContentPartPr/>
                <p14:nvPr/>
              </p14:nvContentPartPr>
              <p14:xfrm>
                <a:off x="6974129" y="3998346"/>
                <a:ext cx="686160" cy="869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019662-AC8E-EF48-82E9-4E8D40F2717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965129" y="3989346"/>
                  <a:ext cx="703800" cy="88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A3B5DB0-8707-0448-91AA-43A102A43AEF}"/>
                    </a:ext>
                  </a:extLst>
                </p14:cNvPr>
                <p14:cNvContentPartPr/>
                <p14:nvPr/>
              </p14:nvContentPartPr>
              <p14:xfrm>
                <a:off x="7297049" y="4170786"/>
                <a:ext cx="427680" cy="5760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A3B5DB0-8707-0448-91AA-43A102A43AE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288409" y="4161786"/>
                  <a:ext cx="44532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B619E22-6B90-F043-8818-9132BC4C44BD}"/>
                    </a:ext>
                  </a:extLst>
                </p14:cNvPr>
                <p14:cNvContentPartPr/>
                <p14:nvPr/>
              </p14:nvContentPartPr>
              <p14:xfrm>
                <a:off x="7115969" y="4323066"/>
                <a:ext cx="781200" cy="8528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B619E22-6B90-F043-8818-9132BC4C44B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06969" y="4314066"/>
                  <a:ext cx="798840" cy="87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9C999E3-270B-3544-AFCF-28351E217E24}"/>
                    </a:ext>
                  </a:extLst>
                </p14:cNvPr>
                <p14:cNvContentPartPr/>
                <p14:nvPr/>
              </p14:nvContentPartPr>
              <p14:xfrm>
                <a:off x="4631969" y="4212186"/>
                <a:ext cx="817920" cy="356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9C999E3-270B-3544-AFCF-28351E217E2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622969" y="4203546"/>
                  <a:ext cx="835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B49D04D-1921-EF44-8E64-05751190DA4B}"/>
                    </a:ext>
                  </a:extLst>
                </p14:cNvPr>
                <p14:cNvContentPartPr/>
                <p14:nvPr/>
              </p14:nvContentPartPr>
              <p14:xfrm>
                <a:off x="8420609" y="3665706"/>
                <a:ext cx="674280" cy="522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B49D04D-1921-EF44-8E64-05751190DA4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411609" y="3656706"/>
                  <a:ext cx="6919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F46E426-33D0-A14A-A95F-964D2B9E5532}"/>
                    </a:ext>
                  </a:extLst>
                </p14:cNvPr>
                <p14:cNvContentPartPr/>
                <p14:nvPr/>
              </p14:nvContentPartPr>
              <p14:xfrm>
                <a:off x="4735289" y="5278866"/>
                <a:ext cx="1487520" cy="410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F46E426-33D0-A14A-A95F-964D2B9E553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726649" y="5269866"/>
                  <a:ext cx="15051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254A0B5-2023-A84B-B80D-10ACF141116B}"/>
                    </a:ext>
                  </a:extLst>
                </p14:cNvPr>
                <p14:cNvContentPartPr/>
                <p14:nvPr/>
              </p14:nvContentPartPr>
              <p14:xfrm>
                <a:off x="5693609" y="4789266"/>
                <a:ext cx="20880" cy="972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254A0B5-2023-A84B-B80D-10ACF141116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684609" y="4780626"/>
                  <a:ext cx="38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BD403CC-DA15-BF4F-9B57-1B9AED9D8F8F}"/>
                    </a:ext>
                  </a:extLst>
                </p14:cNvPr>
                <p14:cNvContentPartPr/>
                <p14:nvPr/>
              </p14:nvContentPartPr>
              <p14:xfrm>
                <a:off x="5727089" y="4714746"/>
                <a:ext cx="510120" cy="1080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BD403CC-DA15-BF4F-9B57-1B9AED9D8F8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718449" y="4706106"/>
                  <a:ext cx="5277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FA8F38A-C305-604C-8C9B-0B2652654FF0}"/>
                    </a:ext>
                  </a:extLst>
                </p14:cNvPr>
                <p14:cNvContentPartPr/>
                <p14:nvPr/>
              </p14:nvContentPartPr>
              <p14:xfrm>
                <a:off x="10107209" y="3784506"/>
                <a:ext cx="1186920" cy="1029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FA8F38A-C305-604C-8C9B-0B2652654FF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098569" y="3775866"/>
                  <a:ext cx="1204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9BA288C-2F31-1044-B1D9-395157DB9CF2}"/>
                    </a:ext>
                  </a:extLst>
                </p14:cNvPr>
                <p14:cNvContentPartPr/>
                <p14:nvPr/>
              </p14:nvContentPartPr>
              <p14:xfrm>
                <a:off x="10151849" y="3872346"/>
                <a:ext cx="1138320" cy="1036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9BA288C-2F31-1044-B1D9-395157DB9CF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142849" y="3863346"/>
                  <a:ext cx="11559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9A064A7-849F-9B4D-8DF9-4C27678527AD}"/>
                    </a:ext>
                  </a:extLst>
                </p14:cNvPr>
                <p14:cNvContentPartPr/>
                <p14:nvPr/>
              </p14:nvContentPartPr>
              <p14:xfrm>
                <a:off x="7680449" y="5502426"/>
                <a:ext cx="546480" cy="187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9A064A7-849F-9B4D-8DF9-4C27678527A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671809" y="5493786"/>
                  <a:ext cx="5641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7D57C12-65DC-6C42-80D7-8E5138440AE6}"/>
                    </a:ext>
                  </a:extLst>
                </p14:cNvPr>
                <p14:cNvContentPartPr/>
                <p14:nvPr/>
              </p14:nvContentPartPr>
              <p14:xfrm>
                <a:off x="8447609" y="5159706"/>
                <a:ext cx="209160" cy="4928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7D57C12-65DC-6C42-80D7-8E5138440AE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438609" y="5150706"/>
                  <a:ext cx="22680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8E0DED1-89C7-3546-B858-33C58C8DC742}"/>
                    </a:ext>
                  </a:extLst>
                </p14:cNvPr>
                <p14:cNvContentPartPr/>
                <p14:nvPr/>
              </p14:nvContentPartPr>
              <p14:xfrm>
                <a:off x="8671529" y="5305146"/>
                <a:ext cx="299520" cy="3214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8E0DED1-89C7-3546-B858-33C58C8DC74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662529" y="5296146"/>
                  <a:ext cx="31716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AC0B6D1-3FD7-054D-A742-B3738860F06B}"/>
                    </a:ext>
                  </a:extLst>
                </p14:cNvPr>
                <p14:cNvContentPartPr/>
                <p14:nvPr/>
              </p14:nvContentPartPr>
              <p14:xfrm>
                <a:off x="9053129" y="5384346"/>
                <a:ext cx="312840" cy="2264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AC0B6D1-3FD7-054D-A742-B3738860F06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044129" y="5375706"/>
                  <a:ext cx="3304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0A1E00B-51C0-6345-A84E-F969F90B7C02}"/>
                    </a:ext>
                  </a:extLst>
                </p14:cNvPr>
                <p14:cNvContentPartPr/>
                <p14:nvPr/>
              </p14:nvContentPartPr>
              <p14:xfrm>
                <a:off x="9409169" y="5301186"/>
                <a:ext cx="29160" cy="2912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0A1E00B-51C0-6345-A84E-F969F90B7C0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400169" y="5292546"/>
                  <a:ext cx="4680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58FC62A-96F7-2E49-92C3-FD1F139D24BD}"/>
                    </a:ext>
                  </a:extLst>
                </p14:cNvPr>
                <p14:cNvContentPartPr/>
                <p14:nvPr/>
              </p14:nvContentPartPr>
              <p14:xfrm>
                <a:off x="9354089" y="5336826"/>
                <a:ext cx="294840" cy="428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58FC62A-96F7-2E49-92C3-FD1F139D24B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345089" y="5327826"/>
                  <a:ext cx="3124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AD8F26D-9A2A-404B-ABA9-AF694FB8E488}"/>
                    </a:ext>
                  </a:extLst>
                </p14:cNvPr>
                <p14:cNvContentPartPr/>
                <p14:nvPr/>
              </p14:nvContentPartPr>
              <p14:xfrm>
                <a:off x="9626609" y="5404506"/>
                <a:ext cx="7200" cy="1144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AD8F26D-9A2A-404B-ABA9-AF694FB8E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617609" y="5395506"/>
                  <a:ext cx="248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1DDA423-D870-314F-AACD-4BA883C57F42}"/>
                    </a:ext>
                  </a:extLst>
                </p14:cNvPr>
                <p14:cNvContentPartPr/>
                <p14:nvPr/>
              </p14:nvContentPartPr>
              <p14:xfrm>
                <a:off x="9683129" y="5296866"/>
                <a:ext cx="10080" cy="212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1DDA423-D870-314F-AACD-4BA883C57F4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674129" y="5287866"/>
                  <a:ext cx="277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ACBA8F9-1302-3348-A4C4-EC8AEEB6DF2E}"/>
                    </a:ext>
                  </a:extLst>
                </p14:cNvPr>
                <p14:cNvContentPartPr/>
                <p14:nvPr/>
              </p14:nvContentPartPr>
              <p14:xfrm>
                <a:off x="9755849" y="5326746"/>
                <a:ext cx="472680" cy="2584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ACBA8F9-1302-3348-A4C4-EC8AEEB6DF2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747209" y="5317746"/>
                  <a:ext cx="4903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BE6D094-156B-4F4E-B258-F1673DB14ABC}"/>
                    </a:ext>
                  </a:extLst>
                </p14:cNvPr>
                <p14:cNvContentPartPr/>
                <p14:nvPr/>
              </p14:nvContentPartPr>
              <p14:xfrm>
                <a:off x="4622609" y="4285626"/>
                <a:ext cx="360" cy="36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BE6D094-156B-4F4E-B258-F1673DB14AB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613609" y="4276626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FA9B642-1585-D243-83BF-163A0E89D776}"/>
                    </a:ext>
                  </a:extLst>
                </p14:cNvPr>
                <p14:cNvContentPartPr/>
                <p14:nvPr/>
              </p14:nvContentPartPr>
              <p14:xfrm>
                <a:off x="4593449" y="3919866"/>
                <a:ext cx="790200" cy="3463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FA9B642-1585-D243-83BF-163A0E89D77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584449" y="3911226"/>
                  <a:ext cx="8078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7852820-4F59-114C-B2FC-D6A24541ED72}"/>
                    </a:ext>
                  </a:extLst>
                </p14:cNvPr>
                <p14:cNvContentPartPr/>
                <p14:nvPr/>
              </p14:nvContentPartPr>
              <p14:xfrm>
                <a:off x="4874249" y="3923826"/>
                <a:ext cx="540000" cy="4338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7852820-4F59-114C-B2FC-D6A24541ED7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865249" y="3915186"/>
                  <a:ext cx="557640" cy="45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41BD81B4-A40C-BB4F-A63E-5A415504EE52}"/>
                  </a:ext>
                </a:extLst>
              </p14:cNvPr>
              <p14:cNvContentPartPr/>
              <p14:nvPr/>
            </p14:nvContentPartPr>
            <p14:xfrm>
              <a:off x="6388049" y="4815546"/>
              <a:ext cx="477720" cy="3106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41BD81B4-A40C-BB4F-A63E-5A415504EE52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6379049" y="4806906"/>
                <a:ext cx="495360" cy="32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6246EB4-A89D-AF4E-BDC7-DF2F7CA3493A}"/>
              </a:ext>
            </a:extLst>
          </p:cNvPr>
          <p:cNvGrpSpPr/>
          <p:nvPr/>
        </p:nvGrpSpPr>
        <p:grpSpPr>
          <a:xfrm>
            <a:off x="6586769" y="5128746"/>
            <a:ext cx="446400" cy="267840"/>
            <a:chOff x="6586769" y="5128746"/>
            <a:chExt cx="446400" cy="26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6B5E771-E6CE-2D41-AFF4-2C0F3CEFA01C}"/>
                    </a:ext>
                  </a:extLst>
                </p14:cNvPr>
                <p14:cNvContentPartPr/>
                <p14:nvPr/>
              </p14:nvContentPartPr>
              <p14:xfrm>
                <a:off x="6586769" y="5128746"/>
                <a:ext cx="343080" cy="1530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6B5E771-E6CE-2D41-AFF4-2C0F3CEFA01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577769" y="5119746"/>
                  <a:ext cx="3607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7480044-4FD5-9745-BE4E-F56D72BA0003}"/>
                    </a:ext>
                  </a:extLst>
                </p14:cNvPr>
                <p14:cNvContentPartPr/>
                <p14:nvPr/>
              </p14:nvContentPartPr>
              <p14:xfrm>
                <a:off x="6587489" y="5174466"/>
                <a:ext cx="445680" cy="2221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7480044-4FD5-9745-BE4E-F56D72BA000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578489" y="5165826"/>
                  <a:ext cx="463320" cy="239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9914817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0.0&quot;&gt;&lt;object type=&quot;1&quot; unique_id=&quot;10001&quot;&gt;&lt;object type=&quot;8&quot; unique_id=&quot;717709&quot;&gt;&lt;/object&gt;&lt;object type=&quot;2&quot; unique_id=&quot;717710&quot;&gt;&lt;object type=&quot;3&quot; unique_id=&quot;717712&quot;&gt;&lt;property id=&quot;20148&quot; value=&quot;5&quot;/&gt;&lt;property id=&quot;20300&quot; value=&quot;Slide 10 - &amp;quot;Section Divider&amp;quot;&quot;/&gt;&lt;property id=&quot;20307&quot; value=&quot;274&quot;/&gt;&lt;/object&gt;&lt;object type=&quot;3&quot; unique_id=&quot;717778&quot;&gt;&lt;property id=&quot;20148&quot; value=&quot;5&quot;/&gt;&lt;property id=&quot;20300&quot; value=&quot;Slide 1 - &amp;quot;Title Slide&amp;quot;&quot;/&gt;&lt;property id=&quot;20307&quot; value=&quot;273&quot;/&gt;&lt;/object&gt;&lt;object type=&quot;3&quot; unique_id=&quot;717779&quot;&gt;&lt;property id=&quot;20148&quot; value=&quot;5&quot;/&gt;&lt;property id=&quot;20300&quot; value=&quot;Slide 20&quot;/&gt;&lt;property id=&quot;20307&quot; value=&quot;278&quot;/&gt;&lt;/object&gt;&lt;object type=&quot;3&quot; unique_id=&quot;717900&quot;&gt;&lt;property id=&quot;20148&quot; value=&quot;5&quot;/&gt;&lt;property id=&quot;20300&quot; value=&quot;Slide 11 - &amp;quot;White Content Slide – Graphic Footer &amp;amp; Header&amp;quot;&quot;/&gt;&lt;property id=&quot;20307&quot; value=&quot;279&quot;/&gt;&lt;/object&gt;&lt;object type=&quot;3&quot; unique_id=&quot;717901&quot;&gt;&lt;property id=&quot;20148&quot; value=&quot;5&quot;/&gt;&lt;property id=&quot;20300&quot; value=&quot;Slide 18 - &amp;quot;Black Content Slide – Graphic Footer&amp;quot;&quot;/&gt;&lt;property id=&quot;20307&quot; value=&quot;283&quot;/&gt;&lt;/object&gt;&lt;object type=&quot;3&quot; unique_id=&quot;717902&quot;&gt;&lt;property id=&quot;20148&quot; value=&quot;5&quot;/&gt;&lt;property id=&quot;20300&quot; value=&quot;Slide 17 - &amp;quot;Black Content Slide – Graphic Footer &amp;amp; Header&amp;quot;&quot;/&gt;&lt;property id=&quot;20307&quot; value=&quot;284&quot;/&gt;&lt;/object&gt;&lt;object type=&quot;3&quot; unique_id=&quot;1709896&quot;&gt;&lt;property id=&quot;20148&quot; value=&quot;5&quot;/&gt;&lt;property id=&quot;20300&quot; value=&quot;Slide 2 - &amp;quot;Additional templates and more resources&amp;quot;&quot;/&gt;&lt;property id=&quot;20307&quot; value=&quot;292&quot;/&gt;&lt;/object&gt;&lt;object type=&quot;3&quot; unique_id=&quot;1709897&quot;&gt;&lt;property id=&quot;20148&quot; value=&quot;5&quot;/&gt;&lt;property id=&quot;20300&quot; value=&quot;Slide 3 - &amp;quot;How to save this as a template within PowerPoint&amp;quot;&quot;/&gt;&lt;property id=&quot;20307&quot; value=&quot;293&quot;/&gt;&lt;/object&gt;&lt;object type=&quot;3&quot; unique_id=&quot;1709898&quot;&gt;&lt;property id=&quot;20148&quot; value=&quot;5&quot;/&gt;&lt;property id=&quot;20300&quot; value=&quot;Slide 5 - &amp;quot;Using Footers and Page Numbers&amp;quot;&quot;/&gt;&lt;property id=&quot;20307&quot; value=&quot;294&quot;/&gt;&lt;/object&gt;&lt;object type=&quot;3&quot; unique_id=&quot;1709899&quot;&gt;&lt;property id=&quot;20148&quot; value=&quot;5&quot;/&gt;&lt;property id=&quot;20300&quot; value=&quot;Slide 12 - &amp;quot;White Content Slide – Graphic Footer&amp;quot;&quot;/&gt;&lt;property id=&quot;20307&quot; value=&quot;287&quot;/&gt;&lt;/object&gt;&lt;object type=&quot;3&quot; unique_id=&quot;1709900&quot;&gt;&lt;property id=&quot;20148&quot; value=&quot;5&quot;/&gt;&lt;property id=&quot;20300&quot; value=&quot;Slide 13 - &amp;quot;White Content Slide – No Graphic&amp;quot;&quot;/&gt;&lt;property id=&quot;20307&quot; value=&quot;288&quot;/&gt;&lt;/object&gt;&lt;object type=&quot;3&quot; unique_id=&quot;1709901&quot;&gt;&lt;property id=&quot;20148&quot; value=&quot;5&quot;/&gt;&lt;property id=&quot;20300&quot; value=&quot;Slide 14 - &amp;quot;Gray Content Slide – Graphic Footer &amp;amp; Header&amp;quot;&quot;/&gt;&lt;property id=&quot;20307&quot; value=&quot;289&quot;/&gt;&lt;/object&gt;&lt;object type=&quot;3&quot; unique_id=&quot;1709902&quot;&gt;&lt;property id=&quot;20148&quot; value=&quot;5&quot;/&gt;&lt;property id=&quot;20300&quot; value=&quot;Slide 15 - &amp;quot;Gray Content Slide – Graphic Footer&amp;quot;&quot;/&gt;&lt;property id=&quot;20307&quot; value=&quot;290&quot;/&gt;&lt;/object&gt;&lt;object type=&quot;3&quot; unique_id=&quot;1709903&quot;&gt;&lt;property id=&quot;20148&quot; value=&quot;5&quot;/&gt;&lt;property id=&quot;20300&quot; value=&quot;Slide 16 - &amp;quot;Gray Content Slide – No Graphic&amp;quot;&quot;/&gt;&lt;property id=&quot;20307&quot; value=&quot;291&quot;/&gt;&lt;/object&gt;&lt;object type=&quot;3&quot; unique_id=&quot;1709904&quot;&gt;&lt;property id=&quot;20148&quot; value=&quot;5&quot;/&gt;&lt;property id=&quot;20300&quot; value=&quot;Slide 19 - &amp;quot;Black Content Slide – No Graphic&amp;quot;&quot;/&gt;&lt;property id=&quot;20307&quot; value=&quot;286&quot;/&gt;&lt;/object&gt;&lt;object type=&quot;3&quot; unique_id=&quot;1709905&quot;&gt;&lt;property id=&quot;20148&quot; value=&quot;5&quot;/&gt;&lt;property id=&quot;20300&quot; value=&quot;Slide 21&quot;/&gt;&lt;property id=&quot;20307&quot; value=&quot;285&quot;/&gt;&lt;/object&gt;&lt;object type=&quot;3&quot; unique_id=&quot;1710038&quot;&gt;&lt;property id=&quot;20148&quot; value=&quot;5&quot;/&gt;&lt;property id=&quot;20300&quot; value=&quot;Slide 4 - &amp;quot;Slide layouts&amp;quot;&quot;/&gt;&lt;property id=&quot;20307&quot; value=&quot;298&quot;/&gt;&lt;/object&gt;&lt;object type=&quot;3&quot; unique_id=&quot;1710039&quot;&gt;&lt;property id=&quot;20148&quot; value=&quot;5&quot;/&gt;&lt;property id=&quot;20300&quot; value=&quot;Slide 6 - &amp;quot;Converting old presentations to this template&amp;quot;&quot;/&gt;&lt;property id=&quot;20307&quot; value=&quot;295&quot;/&gt;&lt;/object&gt;&lt;object type=&quot;3&quot; unique_id=&quot;1710040&quot;&gt;&lt;property id=&quot;20148&quot; value=&quot;5&quot;/&gt;&lt;property id=&quot;20300&quot; value=&quot;Slide 7 - &amp;quot;Bar charts&amp;quot;&quot;/&gt;&lt;property id=&quot;20307&quot; value=&quot;296&quot;/&gt;&lt;/object&gt;&lt;object type=&quot;3&quot; unique_id=&quot;1710041&quot;&gt;&lt;property id=&quot;20148&quot; value=&quot;5&quot;/&gt;&lt;property id=&quot;20300&quot; value=&quot;Slide 8 - &amp;quot;Pie charts&amp;quot;&quot;/&gt;&lt;property id=&quot;20307&quot; value=&quot;297&quot;/&gt;&lt;/object&gt;&lt;object type=&quot;3&quot; unique_id=&quot;1710042&quot;&gt;&lt;property id=&quot;20148&quot; value=&quot;5&quot;/&gt;&lt;property id=&quot;20300&quot; value=&quot;Slide 9 - &amp;quot;Color palette&amp;quot;&quot;/&gt;&lt;property id=&quot;20307&quot; value=&quot;29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Adobe Master 2020">
  <a:themeElements>
    <a:clrScheme name="Custom 1">
      <a:dk1>
        <a:srgbClr val="000000"/>
      </a:dk1>
      <a:lt1>
        <a:srgbClr val="FFFFFF"/>
      </a:lt1>
      <a:dk2>
        <a:srgbClr val="2C2C2C"/>
      </a:dk2>
      <a:lt2>
        <a:srgbClr val="F5F5F5"/>
      </a:lt2>
      <a:accent1>
        <a:srgbClr val="009C3B"/>
      </a:accent1>
      <a:accent2>
        <a:srgbClr val="2799F6"/>
      </a:accent2>
      <a:accent3>
        <a:srgbClr val="E63888"/>
      </a:accent3>
      <a:accent4>
        <a:srgbClr val="E9740A"/>
      </a:accent4>
      <a:accent5>
        <a:srgbClr val="FFCE2E"/>
      </a:accent5>
      <a:accent6>
        <a:srgbClr val="EB1000"/>
      </a:accent6>
      <a:hlink>
        <a:srgbClr val="5F5F5F"/>
      </a:hlink>
      <a:folHlink>
        <a:srgbClr val="919191"/>
      </a:folHlink>
    </a:clrScheme>
    <a:fontScheme name="Adobe 2020">
      <a:majorFont>
        <a:latin typeface="Adobe Clean ExtraBold"/>
        <a:ea typeface=""/>
        <a:cs typeface=""/>
      </a:majorFont>
      <a:minorFont>
        <a:latin typeface="Adobe Clean SemiLight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 w="12700">
          <a:solidFill>
            <a:schemeClr val="bg1">
              <a:lumMod val="75000"/>
            </a:schemeClr>
          </a:solidFill>
        </a:ln>
      </a:spPr>
      <a:bodyPr lIns="45720" tIns="45720" rIns="45720" bIns="45720" rtlCol="0" anchor="ctr"/>
      <a:lstStyle>
        <a:defPPr algn="l">
          <a:spcBef>
            <a:spcPts val="1200"/>
          </a:spcBef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93839104939E4BB0D19A16DB4D252E" ma:contentTypeVersion="6" ma:contentTypeDescription="Create a new document." ma:contentTypeScope="" ma:versionID="cc391b8e16b5dbc73c8c50d5a9dde239">
  <xsd:schema xmlns:xsd="http://www.w3.org/2001/XMLSchema" xmlns:xs="http://www.w3.org/2001/XMLSchema" xmlns:p="http://schemas.microsoft.com/office/2006/metadata/properties" xmlns:ns2="48f7fad5-1142-4d19-984c-f336d5ebea18" targetNamespace="http://schemas.microsoft.com/office/2006/metadata/properties" ma:root="true" ma:fieldsID="a4c40d76c443e820c60ef23689372018" ns2:_="">
    <xsd:import namespace="48f7fad5-1142-4d19-984c-f336d5ebea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f7fad5-1142-4d19-984c-f336d5ebea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1BFA1B-F3C4-403B-A4A3-334EDF81E934}"/>
</file>

<file path=customXml/itemProps2.xml><?xml version="1.0" encoding="utf-8"?>
<ds:datastoreItem xmlns:ds="http://schemas.openxmlformats.org/officeDocument/2006/customXml" ds:itemID="{FD4D2BF3-4570-40B7-9F0F-2E31F908C0C4}"/>
</file>

<file path=customXml/itemProps3.xml><?xml version="1.0" encoding="utf-8"?>
<ds:datastoreItem xmlns:ds="http://schemas.openxmlformats.org/officeDocument/2006/customXml" ds:itemID="{E6F01398-9A52-4EFD-A91A-493D48CCC62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25870</TotalTime>
  <Words>570</Words>
  <Application>Microsoft Macintosh PowerPoint</Application>
  <PresentationFormat>Custom</PresentationFormat>
  <Paragraphs>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Adobe Clean</vt:lpstr>
      <vt:lpstr>Adobe Clean ExtraBold</vt:lpstr>
      <vt:lpstr>Adobe Clean SemiLight</vt:lpstr>
      <vt:lpstr>Arial</vt:lpstr>
      <vt:lpstr>Calibri</vt:lpstr>
      <vt:lpstr>Wingdings</vt:lpstr>
      <vt:lpstr>Adobe Master 2020</vt:lpstr>
      <vt:lpstr>C++ DevCamp Modul 6 | Function Manipulation</vt:lpstr>
      <vt:lpstr>Pointer to Function</vt:lpstr>
      <vt:lpstr>Pointer to Function</vt:lpstr>
      <vt:lpstr>Pointer to Function Usage</vt:lpstr>
      <vt:lpstr>Pointer to Member Function</vt:lpstr>
      <vt:lpstr>Pointer to Member Function</vt:lpstr>
      <vt:lpstr>Pointer to Member Function Conversions</vt:lpstr>
      <vt:lpstr>Lambdas</vt:lpstr>
      <vt:lpstr>Functions Evolution in C++</vt:lpstr>
      <vt:lpstr>Lambdas C++11</vt:lpstr>
      <vt:lpstr>Lambda Function with mutable Keyword</vt:lpstr>
      <vt:lpstr>Generic Lambda Function C++14</vt:lpstr>
      <vt:lpstr>std::function</vt:lpstr>
      <vt:lpstr>std::function C++11</vt:lpstr>
      <vt:lpstr>std::function Example</vt:lpstr>
      <vt:lpstr>Coroutines</vt:lpstr>
      <vt:lpstr>Functions vs Coroutines</vt:lpstr>
      <vt:lpstr>Functions vs Coroutines</vt:lpstr>
      <vt:lpstr>Coroutines C++20</vt:lpstr>
      <vt:lpstr>Coroutines C++20 Example</vt:lpstr>
      <vt:lpstr>PowerPoint Presentation</vt:lpstr>
    </vt:vector>
  </TitlesOfParts>
  <Company>Adobe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 - Thomas Wirtz</dc:title>
  <dc:creator>Scott Benson</dc:creator>
  <cp:lastModifiedBy>Valentina-Florentina Iliescu</cp:lastModifiedBy>
  <cp:revision>580</cp:revision>
  <dcterms:created xsi:type="dcterms:W3CDTF">2009-08-20T18:55:32Z</dcterms:created>
  <dcterms:modified xsi:type="dcterms:W3CDTF">2021-05-07T09:16:39Z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0x0101003E93839104939E4BB0D19A16DB4D252E</vt:lpwstr>
  </property>
</Properties>
</file>