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0080625" cy="5670550"/>
  <p:notesSz cx="7559675" cy="10691813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85AC9D5B-3C6F-49FD-95F4-D7FBFFEFB05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tcoin/bitcoin" TargetMode="External"/><Relationship Id="rId2" Type="http://schemas.openxmlformats.org/officeDocument/2006/relationships/hyperlink" Target="https://github.com/torvalds/linux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1. Create new repository</a:t>
            </a:r>
          </a:p>
        </p:txBody>
      </p:sp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438120" y="1371600"/>
            <a:ext cx="9071640" cy="402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Codul online dupa push</a:t>
            </a:r>
          </a:p>
        </p:txBody>
      </p:sp>
      <p:pic>
        <p:nvPicPr>
          <p:cNvPr id="60" name="Picture 59"/>
          <p:cNvPicPr/>
          <p:nvPr/>
        </p:nvPicPr>
        <p:blipFill>
          <a:blip r:embed="rId2"/>
          <a:stretch/>
        </p:blipFill>
        <p:spPr>
          <a:xfrm>
            <a:off x="274320" y="1326600"/>
            <a:ext cx="9601200" cy="415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6080"/>
            <a:ext cx="9071640" cy="688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3200" b="0" strike="noStrike" spc="-1">
                <a:latin typeface="Arial"/>
              </a:rPr>
              <a:t>10. A wild pika...user appears. Git pull</a:t>
            </a:r>
          </a:p>
        </p:txBody>
      </p:sp>
      <p:pic>
        <p:nvPicPr>
          <p:cNvPr id="62" name="Picture 61"/>
          <p:cNvPicPr/>
          <p:nvPr/>
        </p:nvPicPr>
        <p:blipFill>
          <a:blip r:embed="rId2"/>
          <a:stretch/>
        </p:blipFill>
        <p:spPr>
          <a:xfrm>
            <a:off x="182880" y="1005840"/>
            <a:ext cx="978408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-39240"/>
            <a:ext cx="9071640" cy="131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11. altUser adauga un fisier si il modifica pe cel existent</a:t>
            </a:r>
          </a:p>
        </p:txBody>
      </p:sp>
      <p:pic>
        <p:nvPicPr>
          <p:cNvPr id="64" name="Picture 63"/>
          <p:cNvPicPr/>
          <p:nvPr/>
        </p:nvPicPr>
        <p:blipFill>
          <a:blip r:embed="rId2"/>
          <a:stretch/>
        </p:blipFill>
        <p:spPr>
          <a:xfrm>
            <a:off x="91440" y="1326600"/>
            <a:ext cx="9875520" cy="425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12. git commit -a</a:t>
            </a:r>
          </a:p>
        </p:txBody>
      </p:sp>
      <p:pic>
        <p:nvPicPr>
          <p:cNvPr id="66" name="Picture 65"/>
          <p:cNvPicPr/>
          <p:nvPr/>
        </p:nvPicPr>
        <p:blipFill>
          <a:blip r:embed="rId2"/>
          <a:stretch/>
        </p:blipFill>
        <p:spPr>
          <a:xfrm>
            <a:off x="91440" y="1005840"/>
            <a:ext cx="987552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Scenariu merge: altUser modifica fisierul in acest mod.</a:t>
            </a:r>
          </a:p>
        </p:txBody>
      </p:sp>
      <p:pic>
        <p:nvPicPr>
          <p:cNvPr id="68" name="Picture 67"/>
          <p:cNvPicPr/>
          <p:nvPr/>
        </p:nvPicPr>
        <p:blipFill>
          <a:blip r:embed="rId2"/>
          <a:stretch/>
        </p:blipFill>
        <p:spPr>
          <a:xfrm>
            <a:off x="91440" y="1371600"/>
            <a:ext cx="9875520" cy="411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Noi vrem sa modificam aceeasi linie pe care a modificat-o si el → conflict</a:t>
            </a: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182880" y="1375200"/>
            <a:ext cx="9784080" cy="411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Trebuie sa facem git pull si sa rezolvam conflictul.</a:t>
            </a: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182880" y="1280160"/>
            <a:ext cx="9784080" cy="411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Cum arata fisierul dupa git pull in caz de conflict</a:t>
            </a:r>
          </a:p>
        </p:txBody>
      </p:sp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182880" y="1326600"/>
            <a:ext cx="9692640" cy="406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Rezolvam conflictul si stergem liniile de ajutor puse de git</a:t>
            </a: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82880" y="1326600"/>
            <a:ext cx="9692640" cy="406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Nou git add, commit si acum nu primim mesaj de merge</a:t>
            </a: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91440" y="1326600"/>
            <a:ext cx="9784080" cy="415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2. Meniu creare new repo</a:t>
            </a:r>
          </a:p>
        </p:txBody>
      </p:sp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504000" y="1172520"/>
            <a:ext cx="9371520" cy="431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Online putem vedea istoricul repository-ului</a:t>
            </a: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182880" y="1326600"/>
            <a:ext cx="9692640" cy="406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-180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Pe un commit anume putem vedea exact diferentele</a:t>
            </a: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274320" y="1172520"/>
            <a:ext cx="9601200" cy="431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Putem descrie bug-uri la rubrica Issues</a:t>
            </a: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182880" y="1324440"/>
            <a:ext cx="9692640" cy="416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Cateva repos pe care sa va uitati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  <a:hlinkClick r:id="rId2"/>
              </a:rPr>
              <a:t>https://github.com/torvalds/linux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  <a:hlinkClick r:id="rId3"/>
              </a:rPr>
              <a:t>https://github.com/bitcoin/bitcoin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https://github.com/godotengine/godot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1508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Best practices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Comiteti schimbari legate unele de altele.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Comiteti schimbari cat mai granularizate.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Comiteti chestii care sunt totusi complete.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Testati inainte sa comiteti.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Scrieti mesaje cat mai clare la fiecare commit.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89903"/>
            <a:ext cx="9071640" cy="1218795"/>
          </a:xfrm>
        </p:spPr>
        <p:txBody>
          <a:bodyPr/>
          <a:lstStyle/>
          <a:p>
            <a:r>
              <a:rPr lang="ro-RO" dirty="0" smtClean="0"/>
              <a:t>Cum luăm o Versiune? – git checkout [...codul...]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3071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3. Link clonare repo</a:t>
            </a:r>
          </a:p>
        </p:txBody>
      </p:sp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504000" y="1326600"/>
            <a:ext cx="9280080" cy="406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77406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 dirty="0">
                <a:latin typeface="Arial"/>
              </a:rPr>
              <a:t>4. </a:t>
            </a:r>
            <a:r>
              <a:rPr lang="en-US" sz="4400" b="0" strike="noStrike" spc="-1" dirty="0" err="1">
                <a:latin typeface="Arial"/>
              </a:rPr>
              <a:t>git</a:t>
            </a:r>
            <a:r>
              <a:rPr lang="en-US" sz="4400" b="0" strike="noStrike" spc="-1" dirty="0">
                <a:latin typeface="Arial"/>
              </a:rPr>
              <a:t> clone &lt;link</a:t>
            </a:r>
            <a:r>
              <a:rPr lang="en-US" sz="4400" b="0" strike="noStrike" spc="-1" dirty="0" smtClean="0">
                <a:latin typeface="Arial"/>
              </a:rPr>
              <a:t>&gt;</a:t>
            </a:r>
            <a:r>
              <a:rPr lang="ro-RO" sz="4400" b="0" strike="noStrike" spc="-1" dirty="0" smtClean="0">
                <a:latin typeface="Arial"/>
              </a:rPr>
              <a:t> cd+dir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48" name="Picture 47"/>
          <p:cNvPicPr/>
          <p:nvPr/>
        </p:nvPicPr>
        <p:blipFill>
          <a:blip r:embed="rId2"/>
          <a:stretch/>
        </p:blipFill>
        <p:spPr>
          <a:xfrm>
            <a:off x="608040" y="1000800"/>
            <a:ext cx="9071640" cy="425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871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5. Comenzi utile</a:t>
            </a:r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365760" y="1005840"/>
            <a:ext cx="9509760" cy="44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77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6. git status</a:t>
            </a:r>
          </a:p>
        </p:txBody>
      </p:sp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274320" y="1097280"/>
            <a:ext cx="9601200" cy="438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77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7. git add &lt;filename&gt; sau -A</a:t>
            </a:r>
          </a:p>
        </p:txBody>
      </p:sp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274320" y="1188720"/>
            <a:ext cx="9692640" cy="42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77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8. git commit -m &lt;comment&gt;</a:t>
            </a:r>
          </a:p>
        </p:txBody>
      </p:sp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182880" y="1097280"/>
            <a:ext cx="9784080" cy="438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688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9. git push</a:t>
            </a:r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182880" y="1005840"/>
            <a:ext cx="969264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236</Words>
  <Application>Microsoft Office PowerPoint</Application>
  <PresentationFormat>Custom</PresentationFormat>
  <Paragraphs>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DejaVu Sans</vt:lpstr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Cum luăm o Versiune? – git checkout [...codul...]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Larisa</cp:lastModifiedBy>
  <cp:revision>21</cp:revision>
  <dcterms:created xsi:type="dcterms:W3CDTF">2019-03-30T15:19:15Z</dcterms:created>
  <dcterms:modified xsi:type="dcterms:W3CDTF">2019-04-02T08:02:50Z</dcterms:modified>
  <dc:language>en-US</dc:language>
</cp:coreProperties>
</file>