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erriweather Light"/>
      <p:regular r:id="rId13"/>
      <p:bold r:id="rId14"/>
      <p:italic r:id="rId15"/>
      <p:boldItalic r:id="rId16"/>
    </p:embeddedFont>
    <p:embeddedFont>
      <p:font typeface="Montserrat"/>
      <p:regular r:id="rId17"/>
      <p:bold r:id="rId18"/>
      <p:italic r:id="rId19"/>
      <p:boldItalic r:id="rId20"/>
    </p:embeddedFont>
    <p:embeddedFont>
      <p:font typeface="Open Sans SemiBold"/>
      <p:regular r:id="rId21"/>
      <p:bold r:id="rId22"/>
      <p:italic r:id="rId23"/>
      <p:boldItalic r:id="rId24"/>
    </p:embeddedFont>
    <p:embeddedFont>
      <p:font typeface="Vidaloka"/>
      <p:regular r:id="rId25"/>
    </p:embeddedFont>
    <p:embeddedFont>
      <p:font typeface="Russo One"/>
      <p:regular r:id="rId26"/>
    </p:embeddedFont>
    <p:embeddedFont>
      <p:font typeface="Mako"/>
      <p:regular r:id="rId27"/>
    </p:embeddedFont>
    <p:embeddedFont>
      <p:font typeface="Crimson Text"/>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Text-boldItalic.fntdata"/><Relationship Id="rId30" Type="http://schemas.openxmlformats.org/officeDocument/2006/relationships/font" Target="fonts/CrimsonText-italic.fntdata"/><Relationship Id="rId33" Type="http://schemas.openxmlformats.org/officeDocument/2006/relationships/font" Target="fonts/OpenSans-bold.fntdata"/><Relationship Id="rId32" Type="http://schemas.openxmlformats.org/officeDocument/2006/relationships/font" Target="fonts/OpenSans-regular.fntdata"/><Relationship Id="rId35" Type="http://schemas.openxmlformats.org/officeDocument/2006/relationships/font" Target="fonts/OpenSans-boldItalic.fntdata"/><Relationship Id="rId34" Type="http://schemas.openxmlformats.org/officeDocument/2006/relationships/font" Target="fonts/OpenSans-italic.fntdata"/><Relationship Id="rId20" Type="http://schemas.openxmlformats.org/officeDocument/2006/relationships/font" Target="fonts/Montserrat-boldItalic.fntdata"/><Relationship Id="rId22" Type="http://schemas.openxmlformats.org/officeDocument/2006/relationships/font" Target="fonts/OpenSansSemiBold-bold.fntdata"/><Relationship Id="rId21" Type="http://schemas.openxmlformats.org/officeDocument/2006/relationships/font" Target="fonts/OpenSansSemiBold-regular.fntdata"/><Relationship Id="rId24" Type="http://schemas.openxmlformats.org/officeDocument/2006/relationships/font" Target="fonts/OpenSansSemiBold-boldItalic.fntdata"/><Relationship Id="rId23" Type="http://schemas.openxmlformats.org/officeDocument/2006/relationships/font" Target="fonts/OpenSansSemiBold-italic.fntdata"/><Relationship Id="rId26" Type="http://schemas.openxmlformats.org/officeDocument/2006/relationships/font" Target="fonts/RussoOne-regular.fntdata"/><Relationship Id="rId25" Type="http://schemas.openxmlformats.org/officeDocument/2006/relationships/font" Target="fonts/Vidaloka-regular.fntdata"/><Relationship Id="rId28" Type="http://schemas.openxmlformats.org/officeDocument/2006/relationships/font" Target="fonts/CrimsonText-regular.fntdata"/><Relationship Id="rId27" Type="http://schemas.openxmlformats.org/officeDocument/2006/relationships/font" Target="fonts/Mako-regular.fntdata"/><Relationship Id="rId29" Type="http://schemas.openxmlformats.org/officeDocument/2006/relationships/font" Target="fonts/CrimsonText-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erriweatherLight-regular.fntdata"/><Relationship Id="rId12" Type="http://schemas.openxmlformats.org/officeDocument/2006/relationships/slide" Target="slides/slide8.xml"/><Relationship Id="rId15" Type="http://schemas.openxmlformats.org/officeDocument/2006/relationships/font" Target="fonts/MerriweatherLight-italic.fntdata"/><Relationship Id="rId14" Type="http://schemas.openxmlformats.org/officeDocument/2006/relationships/font" Target="fonts/MerriweatherLight-bold.fntdata"/><Relationship Id="rId17" Type="http://schemas.openxmlformats.org/officeDocument/2006/relationships/font" Target="fonts/Montserrat-regular.fntdata"/><Relationship Id="rId16" Type="http://schemas.openxmlformats.org/officeDocument/2006/relationships/font" Target="fonts/MerriweatherLight-boldItalic.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1"/>
          <p:cNvSpPr txBox="1"/>
          <p:nvPr>
            <p:ph idx="1" type="subTitle"/>
          </p:nvPr>
        </p:nvSpPr>
        <p:spPr>
          <a:xfrm>
            <a:off x="2247500" y="1433050"/>
            <a:ext cx="18381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80" name="Google Shape;80;p11"/>
          <p:cNvSpPr txBox="1"/>
          <p:nvPr>
            <p:ph idx="2" type="subTitle"/>
          </p:nvPr>
        </p:nvSpPr>
        <p:spPr>
          <a:xfrm>
            <a:off x="2247500" y="1790050"/>
            <a:ext cx="5160300" cy="27540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81" name="Google Shape;81;p11"/>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82" name="Google Shape;82;p1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3" name="Google Shape;83;p1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12"/>
          <p:cNvSpPr txBox="1"/>
          <p:nvPr>
            <p:ph type="title"/>
          </p:nvPr>
        </p:nvSpPr>
        <p:spPr>
          <a:xfrm>
            <a:off x="1122500" y="1073000"/>
            <a:ext cx="6899100" cy="285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86" name="Google Shape;86;p1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7" name="Google Shape;87;p1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8" name="Google Shape;88;p12"/>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89" name="Google Shape;89;p12"/>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3"/>
          <p:cNvSpPr txBox="1"/>
          <p:nvPr>
            <p:ph idx="1" type="body"/>
          </p:nvPr>
        </p:nvSpPr>
        <p:spPr>
          <a:xfrm>
            <a:off x="713225" y="441927"/>
            <a:ext cx="3557100" cy="977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92" name="Google Shape;92;p1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3" name="Google Shape;93;p1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4" name="Google Shape;94;p13"/>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14"/>
          <p:cNvSpPr txBox="1"/>
          <p:nvPr>
            <p:ph hasCustomPrompt="1" type="title"/>
          </p:nvPr>
        </p:nvSpPr>
        <p:spPr>
          <a:xfrm>
            <a:off x="713225" y="1345363"/>
            <a:ext cx="7717500" cy="16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7" name="Google Shape;97;p14"/>
          <p:cNvSpPr txBox="1"/>
          <p:nvPr>
            <p:ph idx="1" type="subTitle"/>
          </p:nvPr>
        </p:nvSpPr>
        <p:spPr>
          <a:xfrm>
            <a:off x="1514325" y="3188648"/>
            <a:ext cx="6120300" cy="37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cxnSp>
        <p:nvCxnSpPr>
          <p:cNvPr id="98" name="Google Shape;98;p1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9" name="Google Shape;99;p1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0" name="Google Shape;100;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01" name="Google Shape;101;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2" name="Shape 10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103" name="Shape 103"/>
        <p:cNvGrpSpPr/>
        <p:nvPr/>
      </p:nvGrpSpPr>
      <p:grpSpPr>
        <a:xfrm>
          <a:off x="0" y="0"/>
          <a:ext cx="0" cy="0"/>
          <a:chOff x="0" y="0"/>
          <a:chExt cx="0" cy="0"/>
        </a:xfrm>
      </p:grpSpPr>
      <p:sp>
        <p:nvSpPr>
          <p:cNvPr id="104" name="Google Shape;104;p16"/>
          <p:cNvSpPr txBox="1"/>
          <p:nvPr>
            <p:ph type="title"/>
          </p:nvPr>
        </p:nvSpPr>
        <p:spPr>
          <a:xfrm>
            <a:off x="7200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5" name="Google Shape;105;p16"/>
          <p:cNvSpPr txBox="1"/>
          <p:nvPr>
            <p:ph idx="2" type="title"/>
          </p:nvPr>
        </p:nvSpPr>
        <p:spPr>
          <a:xfrm>
            <a:off x="14826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06" name="Google Shape;106;p16"/>
          <p:cNvSpPr txBox="1"/>
          <p:nvPr>
            <p:ph idx="1" type="subTitle"/>
          </p:nvPr>
        </p:nvSpPr>
        <p:spPr>
          <a:xfrm>
            <a:off x="720000" y="2081199"/>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6"/>
          <p:cNvSpPr txBox="1"/>
          <p:nvPr>
            <p:ph idx="3" type="title"/>
          </p:nvPr>
        </p:nvSpPr>
        <p:spPr>
          <a:xfrm>
            <a:off x="34038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16"/>
          <p:cNvSpPr txBox="1"/>
          <p:nvPr>
            <p:ph idx="4" type="title"/>
          </p:nvPr>
        </p:nvSpPr>
        <p:spPr>
          <a:xfrm>
            <a:off x="41664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09" name="Google Shape;109;p16"/>
          <p:cNvSpPr txBox="1"/>
          <p:nvPr>
            <p:ph idx="5" type="subTitle"/>
          </p:nvPr>
        </p:nvSpPr>
        <p:spPr>
          <a:xfrm>
            <a:off x="34038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idx="6" type="title"/>
          </p:nvPr>
        </p:nvSpPr>
        <p:spPr>
          <a:xfrm>
            <a:off x="60876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1" name="Google Shape;111;p16"/>
          <p:cNvSpPr txBox="1"/>
          <p:nvPr>
            <p:ph idx="7" type="title"/>
          </p:nvPr>
        </p:nvSpPr>
        <p:spPr>
          <a:xfrm>
            <a:off x="68502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12" name="Google Shape;112;p16"/>
          <p:cNvSpPr txBox="1"/>
          <p:nvPr>
            <p:ph idx="8" type="subTitle"/>
          </p:nvPr>
        </p:nvSpPr>
        <p:spPr>
          <a:xfrm>
            <a:off x="60876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9" type="title"/>
          </p:nvPr>
        </p:nvSpPr>
        <p:spPr>
          <a:xfrm>
            <a:off x="7200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4" name="Google Shape;114;p16"/>
          <p:cNvSpPr txBox="1"/>
          <p:nvPr>
            <p:ph idx="13" type="title"/>
          </p:nvPr>
        </p:nvSpPr>
        <p:spPr>
          <a:xfrm>
            <a:off x="14826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15" name="Google Shape;115;p16"/>
          <p:cNvSpPr txBox="1"/>
          <p:nvPr>
            <p:ph idx="14" type="subTitle"/>
          </p:nvPr>
        </p:nvSpPr>
        <p:spPr>
          <a:xfrm>
            <a:off x="7200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6"/>
          <p:cNvSpPr txBox="1"/>
          <p:nvPr>
            <p:ph idx="15" type="title"/>
          </p:nvPr>
        </p:nvSpPr>
        <p:spPr>
          <a:xfrm>
            <a:off x="34038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7" name="Google Shape;117;p16"/>
          <p:cNvSpPr txBox="1"/>
          <p:nvPr>
            <p:ph idx="16" type="title"/>
          </p:nvPr>
        </p:nvSpPr>
        <p:spPr>
          <a:xfrm>
            <a:off x="41664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18" name="Google Shape;118;p16"/>
          <p:cNvSpPr txBox="1"/>
          <p:nvPr>
            <p:ph idx="17" type="subTitle"/>
          </p:nvPr>
        </p:nvSpPr>
        <p:spPr>
          <a:xfrm>
            <a:off x="34038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6"/>
          <p:cNvSpPr txBox="1"/>
          <p:nvPr>
            <p:ph idx="18" type="title"/>
          </p:nvPr>
        </p:nvSpPr>
        <p:spPr>
          <a:xfrm>
            <a:off x="60876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0" name="Google Shape;120;p16"/>
          <p:cNvSpPr txBox="1"/>
          <p:nvPr>
            <p:ph idx="19" type="title"/>
          </p:nvPr>
        </p:nvSpPr>
        <p:spPr>
          <a:xfrm>
            <a:off x="68502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21" name="Google Shape;121;p16"/>
          <p:cNvSpPr txBox="1"/>
          <p:nvPr>
            <p:ph idx="20" type="subTitle"/>
          </p:nvPr>
        </p:nvSpPr>
        <p:spPr>
          <a:xfrm>
            <a:off x="60876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6"/>
          <p:cNvSpPr txBox="1"/>
          <p:nvPr>
            <p:ph idx="21" type="title"/>
          </p:nvPr>
        </p:nvSpPr>
        <p:spPr>
          <a:xfrm>
            <a:off x="2332400" y="445025"/>
            <a:ext cx="4479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23" name="Google Shape;123;p1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4" name="Google Shape;124;p1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5" name="Google Shape;125;p1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6" name="Google Shape;126;p1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7" name="Shape 127"/>
        <p:cNvGrpSpPr/>
        <p:nvPr/>
      </p:nvGrpSpPr>
      <p:grpSpPr>
        <a:xfrm>
          <a:off x="0" y="0"/>
          <a:ext cx="0" cy="0"/>
          <a:chOff x="0" y="0"/>
          <a:chExt cx="0" cy="0"/>
        </a:xfrm>
      </p:grpSpPr>
      <p:sp>
        <p:nvSpPr>
          <p:cNvPr id="128" name="Google Shape;128;p17"/>
          <p:cNvSpPr txBox="1"/>
          <p:nvPr>
            <p:ph type="title"/>
          </p:nvPr>
        </p:nvSpPr>
        <p:spPr>
          <a:xfrm>
            <a:off x="2410500" y="2808253"/>
            <a:ext cx="4323000" cy="49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9" name="Google Shape;129;p17"/>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30" name="Google Shape;130;p1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1" name="Google Shape;131;p1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32" name="Shape 132"/>
        <p:cNvGrpSpPr/>
        <p:nvPr/>
      </p:nvGrpSpPr>
      <p:grpSpPr>
        <a:xfrm>
          <a:off x="0" y="0"/>
          <a:ext cx="0" cy="0"/>
          <a:chOff x="0" y="0"/>
          <a:chExt cx="0" cy="0"/>
        </a:xfrm>
      </p:grpSpPr>
      <p:sp>
        <p:nvSpPr>
          <p:cNvPr id="133" name="Google Shape;133;p18"/>
          <p:cNvSpPr txBox="1"/>
          <p:nvPr>
            <p:ph type="title"/>
          </p:nvPr>
        </p:nvSpPr>
        <p:spPr>
          <a:xfrm>
            <a:off x="699900" y="2821263"/>
            <a:ext cx="4323000" cy="49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34" name="Google Shape;134;p18"/>
          <p:cNvSpPr txBox="1"/>
          <p:nvPr>
            <p:ph idx="1" type="subTitle"/>
          </p:nvPr>
        </p:nvSpPr>
        <p:spPr>
          <a:xfrm>
            <a:off x="699900" y="1675902"/>
            <a:ext cx="5458200" cy="99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7" name="Google Shape;137;p1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8" name="Google Shape;138;p1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39" name="Shape 139"/>
        <p:cNvGrpSpPr/>
        <p:nvPr/>
      </p:nvGrpSpPr>
      <p:grpSpPr>
        <a:xfrm>
          <a:off x="0" y="0"/>
          <a:ext cx="0" cy="0"/>
          <a:chOff x="0" y="0"/>
          <a:chExt cx="0" cy="0"/>
        </a:xfrm>
      </p:grpSpPr>
      <p:sp>
        <p:nvSpPr>
          <p:cNvPr id="140" name="Google Shape;140;p19"/>
          <p:cNvSpPr txBox="1"/>
          <p:nvPr>
            <p:ph idx="1" type="subTitle"/>
          </p:nvPr>
        </p:nvSpPr>
        <p:spPr>
          <a:xfrm>
            <a:off x="264840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141" name="Google Shape;141;p19"/>
          <p:cNvSpPr txBox="1"/>
          <p:nvPr>
            <p:ph type="title"/>
          </p:nvPr>
        </p:nvSpPr>
        <p:spPr>
          <a:xfrm>
            <a:off x="1732050" y="445025"/>
            <a:ext cx="5679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142" name="Google Shape;142;p1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3" name="Google Shape;143;p1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4" name="Google Shape;144;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45" name="Google Shape;145;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8" name="Google Shape;148;p20"/>
          <p:cNvSpPr txBox="1"/>
          <p:nvPr>
            <p:ph idx="2" type="title"/>
          </p:nvPr>
        </p:nvSpPr>
        <p:spPr>
          <a:xfrm>
            <a:off x="3741925" y="1484693"/>
            <a:ext cx="1650900" cy="97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49" name="Google Shape;149;p20"/>
          <p:cNvSpPr txBox="1"/>
          <p:nvPr>
            <p:ph idx="1" type="subTitle"/>
          </p:nvPr>
        </p:nvSpPr>
        <p:spPr>
          <a:xfrm>
            <a:off x="831625" y="3244000"/>
            <a:ext cx="4561200" cy="39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 name="Shape 15"/>
        <p:cNvGrpSpPr/>
        <p:nvPr/>
      </p:nvGrpSpPr>
      <p:grpSpPr>
        <a:xfrm>
          <a:off x="0" y="0"/>
          <a:ext cx="0" cy="0"/>
          <a:chOff x="0" y="0"/>
          <a:chExt cx="0" cy="0"/>
        </a:xfrm>
      </p:grpSpPr>
      <p:sp>
        <p:nvSpPr>
          <p:cNvPr id="16" name="Google Shape;16;p3"/>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3"/>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8" name="Google Shape;18;p3"/>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 name="Google Shape;19;p3"/>
          <p:cNvSpPr txBox="1"/>
          <p:nvPr>
            <p:ph idx="3" type="subTitle"/>
          </p:nvPr>
        </p:nvSpPr>
        <p:spPr>
          <a:xfrm>
            <a:off x="16552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0" name="Google Shape;20;p3"/>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 name="Google Shape;21;p3"/>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2" name="Google Shape;22;p3"/>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 name="Google Shape;23;p3"/>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4" name="Google Shape;24;p3"/>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 name="Google Shape;25;p3"/>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6" name="Google Shape;26;p3"/>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7" name="Google Shape;27;p3"/>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8" name="Google Shape;28;p3"/>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29" name="Google Shape;29;p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 name="Google Shape;30;p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66" name="Google Shape;166;p2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84" name="Google Shape;184;p24"/>
          <p:cNvSpPr txBox="1"/>
          <p:nvPr>
            <p:ph idx="1" type="body"/>
          </p:nvPr>
        </p:nvSpPr>
        <p:spPr>
          <a:xfrm>
            <a:off x="5547900" y="3007750"/>
            <a:ext cx="2883000" cy="1595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algn="l">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algn="l">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algn="l">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algn="l">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algn="l">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algn="l">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algn="l">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algn="l">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type="title"/>
          </p:nvPr>
        </p:nvSpPr>
        <p:spPr>
          <a:xfrm>
            <a:off x="713225" y="1345375"/>
            <a:ext cx="6120300" cy="164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2000">
                <a:solidFill>
                  <a:schemeClr val="accent1"/>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187" name="Google Shape;187;p25"/>
          <p:cNvSpPr txBox="1"/>
          <p:nvPr>
            <p:ph idx="1" type="subTitle"/>
          </p:nvPr>
        </p:nvSpPr>
        <p:spPr>
          <a:xfrm>
            <a:off x="713225" y="3188648"/>
            <a:ext cx="6120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94" name="Google Shape;194;p26"/>
          <p:cNvSpPr txBox="1"/>
          <p:nvPr>
            <p:ph idx="2" type="title"/>
          </p:nvPr>
        </p:nvSpPr>
        <p:spPr>
          <a:xfrm>
            <a:off x="4956100" y="1402325"/>
            <a:ext cx="16509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195" name="Google Shape;195;p26"/>
          <p:cNvSpPr txBox="1"/>
          <p:nvPr>
            <p:ph idx="1" type="subTitle"/>
          </p:nvPr>
        </p:nvSpPr>
        <p:spPr>
          <a:xfrm>
            <a:off x="4956100" y="3116275"/>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01" name="Google Shape;201;p27"/>
          <p:cNvSpPr txBox="1"/>
          <p:nvPr>
            <p:ph idx="2" type="title"/>
          </p:nvPr>
        </p:nvSpPr>
        <p:spPr>
          <a:xfrm>
            <a:off x="2294850" y="1096650"/>
            <a:ext cx="1650900" cy="9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202" name="Google Shape;202;p27"/>
          <p:cNvSpPr txBox="1"/>
          <p:nvPr>
            <p:ph idx="1" type="subTitle"/>
          </p:nvPr>
        </p:nvSpPr>
        <p:spPr>
          <a:xfrm>
            <a:off x="4373850" y="1593150"/>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solidFill>
                  <a:schemeClr val="dk1"/>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4"/>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34" name="Google Shape;34;p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 name="Google Shape;35;p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 name="Google Shape;36;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22" name="Google Shape;322;p37"/>
          <p:cNvSpPr txBox="1"/>
          <p:nvPr>
            <p:ph type="title"/>
          </p:nvPr>
        </p:nvSpPr>
        <p:spPr>
          <a:xfrm>
            <a:off x="2780100" y="445025"/>
            <a:ext cx="3583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1" name="Google Shape;331;p37"/>
          <p:cNvSpPr txBox="1"/>
          <p:nvPr>
            <p:ph idx="9" type="title"/>
          </p:nvPr>
        </p:nvSpPr>
        <p:spPr>
          <a:xfrm>
            <a:off x="13512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2" name="Google Shape;332;p37"/>
          <p:cNvSpPr txBox="1"/>
          <p:nvPr>
            <p:ph idx="13" type="title"/>
          </p:nvPr>
        </p:nvSpPr>
        <p:spPr>
          <a:xfrm>
            <a:off x="53066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3" name="Google Shape;333;p37"/>
          <p:cNvSpPr txBox="1"/>
          <p:nvPr>
            <p:ph idx="14" type="title"/>
          </p:nvPr>
        </p:nvSpPr>
        <p:spPr>
          <a:xfrm>
            <a:off x="135130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4" name="Google Shape;334;p37"/>
          <p:cNvSpPr txBox="1"/>
          <p:nvPr>
            <p:ph idx="15" type="title"/>
          </p:nvPr>
        </p:nvSpPr>
        <p:spPr>
          <a:xfrm>
            <a:off x="530665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64" name="Google Shape;364;p40"/>
          <p:cNvSpPr txBox="1"/>
          <p:nvPr>
            <p:ph idx="1" type="subTitle"/>
          </p:nvPr>
        </p:nvSpPr>
        <p:spPr>
          <a:xfrm>
            <a:off x="728750" y="1112872"/>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39" name="Google Shape;39;p5"/>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0" name="Google Shape;40;p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 name="Google Shape;41;p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 name="Google Shape;42;p5"/>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type="title"/>
          </p:nvPr>
        </p:nvSpPr>
        <p:spPr>
          <a:xfrm>
            <a:off x="2592925" y="71460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73" name="Google Shape;373;p41"/>
          <p:cNvSpPr txBox="1"/>
          <p:nvPr>
            <p:ph idx="1" type="subTitle"/>
          </p:nvPr>
        </p:nvSpPr>
        <p:spPr>
          <a:xfrm>
            <a:off x="2364984" y="134640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4" name="Google Shape;374;p41"/>
          <p:cNvSpPr txBox="1"/>
          <p:nvPr>
            <p:ph idx="2" type="title"/>
          </p:nvPr>
        </p:nvSpPr>
        <p:spPr>
          <a:xfrm>
            <a:off x="2592925" y="2063025"/>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75" name="Google Shape;375;p41"/>
          <p:cNvSpPr txBox="1"/>
          <p:nvPr>
            <p:ph idx="3" type="subTitle"/>
          </p:nvPr>
        </p:nvSpPr>
        <p:spPr>
          <a:xfrm>
            <a:off x="2364984" y="2694825"/>
            <a:ext cx="4414200" cy="3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6" name="Google Shape;376;p41"/>
          <p:cNvSpPr txBox="1"/>
          <p:nvPr>
            <p:ph idx="4" type="title"/>
          </p:nvPr>
        </p:nvSpPr>
        <p:spPr>
          <a:xfrm>
            <a:off x="2592925" y="341145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77" name="Google Shape;377;p41"/>
          <p:cNvSpPr txBox="1"/>
          <p:nvPr>
            <p:ph idx="5" type="subTitle"/>
          </p:nvPr>
        </p:nvSpPr>
        <p:spPr>
          <a:xfrm>
            <a:off x="2364950" y="404325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92" name="Google Shape;392;p42"/>
          <p:cNvSpPr txBox="1"/>
          <p:nvPr>
            <p:ph type="title"/>
          </p:nvPr>
        </p:nvSpPr>
        <p:spPr>
          <a:xfrm>
            <a:off x="733000" y="1114450"/>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93" name="Google Shape;393;p42"/>
          <p:cNvSpPr txBox="1"/>
          <p:nvPr>
            <p:ph idx="7" type="title"/>
          </p:nvPr>
        </p:nvSpPr>
        <p:spPr>
          <a:xfrm>
            <a:off x="733000" y="3503175"/>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94" name="Google Shape;394;p42"/>
          <p:cNvSpPr txBox="1"/>
          <p:nvPr>
            <p:ph idx="8" type="title"/>
          </p:nvPr>
        </p:nvSpPr>
        <p:spPr>
          <a:xfrm>
            <a:off x="4441002" y="2276488"/>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solidFill>
                  <a:schemeClr val="dk1"/>
                </a:solidFill>
              </a:defRPr>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18" name="Google Shape;418;p46"/>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Montserrat"/>
                <a:ea typeface="Montserrat"/>
                <a:cs typeface="Montserrat"/>
                <a:sym typeface="Montserrat"/>
              </a:rPr>
              <a:t>CREDITS</a:t>
            </a:r>
            <a:r>
              <a:rPr b="0" i="0" lang="en" sz="1100" u="none" cap="none" strike="noStrike">
                <a:solidFill>
                  <a:schemeClr val="dk2"/>
                </a:solidFill>
                <a:latin typeface="Montserrat"/>
                <a:ea typeface="Montserrat"/>
                <a:cs typeface="Montserrat"/>
                <a:sym typeface="Montserrat"/>
              </a:rPr>
              <a:t>: This presentation template was created by </a:t>
            </a:r>
            <a:r>
              <a:rPr b="1" i="0" lang="en" sz="1100" u="none" cap="none" strike="noStrike">
                <a:solidFill>
                  <a:schemeClr val="hlink"/>
                </a:solidFill>
                <a:uFill>
                  <a:noFill/>
                </a:uFill>
                <a:latin typeface="Montserrat"/>
                <a:ea typeface="Montserrat"/>
                <a:cs typeface="Montserrat"/>
                <a:sym typeface="Montserrat"/>
                <a:hlinkClick r:id="rId2"/>
              </a:rPr>
              <a:t>Slidesgo</a:t>
            </a:r>
            <a:r>
              <a:rPr b="0" i="0" lang="en" sz="1100" u="none" cap="none" strike="noStrike">
                <a:solidFill>
                  <a:schemeClr val="dk2"/>
                </a:solidFill>
                <a:latin typeface="Montserrat"/>
                <a:ea typeface="Montserrat"/>
                <a:cs typeface="Montserrat"/>
                <a:sym typeface="Montserrat"/>
              </a:rPr>
              <a:t>, including icons by </a:t>
            </a:r>
            <a:r>
              <a:rPr b="1" i="0" lang="en" sz="1100" u="none" cap="none" strike="noStrike">
                <a:solidFill>
                  <a:schemeClr val="hlink"/>
                </a:solidFill>
                <a:uFill>
                  <a:noFill/>
                </a:uFill>
                <a:latin typeface="Montserrat"/>
                <a:ea typeface="Montserrat"/>
                <a:cs typeface="Montserrat"/>
                <a:sym typeface="Montserrat"/>
                <a:hlinkClick r:id="rId3"/>
              </a:rPr>
              <a:t>Flaticon</a:t>
            </a:r>
            <a:r>
              <a:rPr b="0" i="0" lang="en" sz="1100" u="none" cap="none" strike="noStrike">
                <a:solidFill>
                  <a:schemeClr val="dk2"/>
                </a:solidFill>
                <a:latin typeface="Montserrat"/>
                <a:ea typeface="Montserrat"/>
                <a:cs typeface="Montserrat"/>
                <a:sym typeface="Montserrat"/>
              </a:rPr>
              <a:t>, infographics &amp; images by </a:t>
            </a:r>
            <a:r>
              <a:rPr b="1" i="0" lang="en" sz="1100" u="none" cap="none" strike="noStrike">
                <a:solidFill>
                  <a:schemeClr val="hlink"/>
                </a:solidFill>
                <a:uFill>
                  <a:noFill/>
                </a:uFill>
                <a:latin typeface="Montserrat"/>
                <a:ea typeface="Montserrat"/>
                <a:cs typeface="Montserrat"/>
                <a:sym typeface="Montserrat"/>
                <a:hlinkClick r:id="rId4"/>
              </a:rPr>
              <a:t>Freepik</a:t>
            </a:r>
            <a:endParaRPr b="1" i="0" sz="1100" u="none" cap="none" strike="noStrike">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43" name="Shape 43"/>
        <p:cNvGrpSpPr/>
        <p:nvPr/>
      </p:nvGrpSpPr>
      <p:grpSpPr>
        <a:xfrm>
          <a:off x="0" y="0"/>
          <a:ext cx="0" cy="0"/>
          <a:chOff x="0" y="0"/>
          <a:chExt cx="0" cy="0"/>
        </a:xfrm>
      </p:grpSpPr>
      <p:sp>
        <p:nvSpPr>
          <p:cNvPr id="44" name="Google Shape;44;p6"/>
          <p:cNvSpPr txBox="1"/>
          <p:nvPr>
            <p:ph type="title"/>
          </p:nvPr>
        </p:nvSpPr>
        <p:spPr>
          <a:xfrm>
            <a:off x="3742850" y="1549875"/>
            <a:ext cx="4545000" cy="12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0"/>
              <a:buNone/>
              <a:defRPr sz="9000"/>
            </a:lvl1pPr>
            <a:lvl2pPr lvl="1" algn="l">
              <a:lnSpc>
                <a:spcPct val="100000"/>
              </a:lnSpc>
              <a:spcBef>
                <a:spcPts val="0"/>
              </a:spcBef>
              <a:spcAft>
                <a:spcPts val="0"/>
              </a:spcAft>
              <a:buSzPts val="9000"/>
              <a:buNone/>
              <a:defRPr sz="9000"/>
            </a:lvl2pPr>
            <a:lvl3pPr lvl="2" algn="l">
              <a:lnSpc>
                <a:spcPct val="100000"/>
              </a:lnSpc>
              <a:spcBef>
                <a:spcPts val="0"/>
              </a:spcBef>
              <a:spcAft>
                <a:spcPts val="0"/>
              </a:spcAft>
              <a:buSzPts val="9000"/>
              <a:buNone/>
              <a:defRPr sz="9000"/>
            </a:lvl3pPr>
            <a:lvl4pPr lvl="3" algn="l">
              <a:lnSpc>
                <a:spcPct val="100000"/>
              </a:lnSpc>
              <a:spcBef>
                <a:spcPts val="0"/>
              </a:spcBef>
              <a:spcAft>
                <a:spcPts val="0"/>
              </a:spcAft>
              <a:buSzPts val="9000"/>
              <a:buNone/>
              <a:defRPr sz="9000"/>
            </a:lvl4pPr>
            <a:lvl5pPr lvl="4" algn="l">
              <a:lnSpc>
                <a:spcPct val="100000"/>
              </a:lnSpc>
              <a:spcBef>
                <a:spcPts val="0"/>
              </a:spcBef>
              <a:spcAft>
                <a:spcPts val="0"/>
              </a:spcAft>
              <a:buSzPts val="9000"/>
              <a:buNone/>
              <a:defRPr sz="9000"/>
            </a:lvl5pPr>
            <a:lvl6pPr lvl="5" algn="l">
              <a:lnSpc>
                <a:spcPct val="100000"/>
              </a:lnSpc>
              <a:spcBef>
                <a:spcPts val="0"/>
              </a:spcBef>
              <a:spcAft>
                <a:spcPts val="0"/>
              </a:spcAft>
              <a:buSzPts val="9000"/>
              <a:buNone/>
              <a:defRPr sz="9000"/>
            </a:lvl6pPr>
            <a:lvl7pPr lvl="6" algn="l">
              <a:lnSpc>
                <a:spcPct val="100000"/>
              </a:lnSpc>
              <a:spcBef>
                <a:spcPts val="0"/>
              </a:spcBef>
              <a:spcAft>
                <a:spcPts val="0"/>
              </a:spcAft>
              <a:buSzPts val="9000"/>
              <a:buNone/>
              <a:defRPr sz="9000"/>
            </a:lvl7pPr>
            <a:lvl8pPr lvl="7" algn="l">
              <a:lnSpc>
                <a:spcPct val="100000"/>
              </a:lnSpc>
              <a:spcBef>
                <a:spcPts val="0"/>
              </a:spcBef>
              <a:spcAft>
                <a:spcPts val="0"/>
              </a:spcAft>
              <a:buSzPts val="9000"/>
              <a:buNone/>
              <a:defRPr sz="9000"/>
            </a:lvl8pPr>
            <a:lvl9pPr lvl="8" algn="l">
              <a:lnSpc>
                <a:spcPct val="100000"/>
              </a:lnSpc>
              <a:spcBef>
                <a:spcPts val="0"/>
              </a:spcBef>
              <a:spcAft>
                <a:spcPts val="0"/>
              </a:spcAft>
              <a:buSzPts val="9000"/>
              <a:buNone/>
              <a:defRPr sz="9000"/>
            </a:lvl9pPr>
          </a:lstStyle>
          <a:p/>
        </p:txBody>
      </p:sp>
      <p:sp>
        <p:nvSpPr>
          <p:cNvPr id="45" name="Google Shape;45;p6"/>
          <p:cNvSpPr txBox="1"/>
          <p:nvPr>
            <p:ph idx="1" type="subTitle"/>
          </p:nvPr>
        </p:nvSpPr>
        <p:spPr>
          <a:xfrm>
            <a:off x="3742850" y="3039213"/>
            <a:ext cx="4545000" cy="55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cxnSp>
        <p:nvCxnSpPr>
          <p:cNvPr id="46" name="Google Shape;46;p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7" name="Google Shape;47;p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8" name="Google Shape;48;p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9" name="Google Shape;49;p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0" name="Google Shape;50;p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1" name="Google Shape;51;p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52" name="Shape 52"/>
        <p:cNvGrpSpPr/>
        <p:nvPr/>
      </p:nvGrpSpPr>
      <p:grpSpPr>
        <a:xfrm>
          <a:off x="0" y="0"/>
          <a:ext cx="0" cy="0"/>
          <a:chOff x="0" y="0"/>
          <a:chExt cx="0" cy="0"/>
        </a:xfrm>
      </p:grpSpPr>
      <p:sp>
        <p:nvSpPr>
          <p:cNvPr id="53" name="Google Shape;53;p7"/>
          <p:cNvSpPr txBox="1"/>
          <p:nvPr>
            <p:ph type="title"/>
          </p:nvPr>
        </p:nvSpPr>
        <p:spPr>
          <a:xfrm>
            <a:off x="1994850" y="1482825"/>
            <a:ext cx="5154300" cy="129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54" name="Google Shape;54;p7"/>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55" name="Google Shape;55;p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6" name="Google Shape;56;p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8"/>
          <p:cNvSpPr txBox="1"/>
          <p:nvPr>
            <p:ph type="title"/>
          </p:nvPr>
        </p:nvSpPr>
        <p:spPr>
          <a:xfrm>
            <a:off x="2714550" y="2366272"/>
            <a:ext cx="37149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9" name="Google Shape;59;p8"/>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60" name="Google Shape;60;p8"/>
          <p:cNvSpPr txBox="1"/>
          <p:nvPr>
            <p:ph idx="1" type="subTitle"/>
          </p:nvPr>
        </p:nvSpPr>
        <p:spPr>
          <a:xfrm>
            <a:off x="2291400" y="3076675"/>
            <a:ext cx="4561200" cy="3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61" name="Google Shape;61;p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2" name="Google Shape;62;p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3" name="Google Shape;63;p8"/>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4" name="Google Shape;64;p8"/>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9"/>
          <p:cNvSpPr txBox="1"/>
          <p:nvPr>
            <p:ph type="title"/>
          </p:nvPr>
        </p:nvSpPr>
        <p:spPr>
          <a:xfrm>
            <a:off x="713225" y="445025"/>
            <a:ext cx="5681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7" name="Google Shape;67;p9"/>
          <p:cNvSpPr txBox="1"/>
          <p:nvPr>
            <p:ph idx="1" type="subTitle"/>
          </p:nvPr>
        </p:nvSpPr>
        <p:spPr>
          <a:xfrm>
            <a:off x="50389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68" name="Google Shape;68;p9"/>
          <p:cNvSpPr txBox="1"/>
          <p:nvPr>
            <p:ph idx="2" type="subTitle"/>
          </p:nvPr>
        </p:nvSpPr>
        <p:spPr>
          <a:xfrm>
            <a:off x="50389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9" name="Google Shape;69;p9"/>
          <p:cNvSpPr txBox="1"/>
          <p:nvPr>
            <p:ph idx="3" type="subTitle"/>
          </p:nvPr>
        </p:nvSpPr>
        <p:spPr>
          <a:xfrm>
            <a:off x="16931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70" name="Google Shape;70;p9"/>
          <p:cNvSpPr txBox="1"/>
          <p:nvPr>
            <p:ph idx="4" type="subTitle"/>
          </p:nvPr>
        </p:nvSpPr>
        <p:spPr>
          <a:xfrm>
            <a:off x="16931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71" name="Google Shape;71;p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2" name="Google Shape;72;p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3" name="Google Shape;73;p9"/>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76" name="Google Shape;76;p1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7" name="Google Shape;77;p1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50" y="1745250"/>
            <a:ext cx="70641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KELOMPOK</a:t>
            </a:r>
            <a:endParaRPr/>
          </a:p>
          <a:p>
            <a:pPr indent="0" lvl="0" marL="0" rtl="0" algn="ctr">
              <a:lnSpc>
                <a:spcPct val="100000"/>
              </a:lnSpc>
              <a:spcBef>
                <a:spcPts val="0"/>
              </a:spcBef>
              <a:spcAft>
                <a:spcPts val="0"/>
              </a:spcAft>
              <a:buSzPts val="5200"/>
              <a:buNone/>
            </a:pPr>
            <a:r>
              <a:rPr lang="en"/>
              <a:t>PERPUSGO</a:t>
            </a:r>
            <a:endParaRPr/>
          </a:p>
        </p:txBody>
      </p:sp>
      <p:sp>
        <p:nvSpPr>
          <p:cNvPr id="473" name="Google Shape;473;p54"/>
          <p:cNvSpPr txBox="1"/>
          <p:nvPr/>
        </p:nvSpPr>
        <p:spPr>
          <a:xfrm>
            <a:off x="1634100" y="4000500"/>
            <a:ext cx="58758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600"/>
              <a:buFont typeface="Arial"/>
              <a:buNone/>
            </a:pPr>
            <a:r>
              <a:rPr b="0" i="0" lang="en" sz="1600" u="none" cap="none" strike="noStrike">
                <a:solidFill>
                  <a:srgbClr val="112E54"/>
                </a:solidFill>
                <a:latin typeface="Vidaloka"/>
                <a:ea typeface="Vidaloka"/>
                <a:cs typeface="Vidaloka"/>
                <a:sym typeface="Vidaloka"/>
              </a:rPr>
              <a:t>Projek Mata Kuliah Pemrograman Mobile</a:t>
            </a:r>
            <a:endParaRPr b="0" i="0" sz="1400" u="none" cap="none" strike="noStrike">
              <a:solidFill>
                <a:srgbClr val="000000"/>
              </a:solidFill>
              <a:latin typeface="Vidaloka"/>
              <a:ea typeface="Vidaloka"/>
              <a:cs typeface="Vidaloka"/>
              <a:sym typeface="Vidalok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289125" y="660725"/>
            <a:ext cx="3583800" cy="35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600"/>
              <a:t>Anggota Kelompok :</a:t>
            </a:r>
            <a:endParaRPr sz="2600"/>
          </a:p>
        </p:txBody>
      </p:sp>
      <p:sp>
        <p:nvSpPr>
          <p:cNvPr id="479" name="Google Shape;479;p55"/>
          <p:cNvSpPr txBox="1"/>
          <p:nvPr>
            <p:ph idx="3" type="subTitle"/>
          </p:nvPr>
        </p:nvSpPr>
        <p:spPr>
          <a:xfrm>
            <a:off x="1168800" y="1871738"/>
            <a:ext cx="34590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
              <a:t>Fauzan Zein Al Ghifari</a:t>
            </a:r>
            <a:endParaRPr/>
          </a:p>
        </p:txBody>
      </p:sp>
      <p:sp>
        <p:nvSpPr>
          <p:cNvPr id="480" name="Google Shape;480;p55"/>
          <p:cNvSpPr txBox="1"/>
          <p:nvPr>
            <p:ph idx="1" type="subTitle"/>
          </p:nvPr>
        </p:nvSpPr>
        <p:spPr>
          <a:xfrm>
            <a:off x="5001000" y="1871750"/>
            <a:ext cx="2486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
              <a:t>David Setiawan</a:t>
            </a:r>
            <a:endParaRPr/>
          </a:p>
        </p:txBody>
      </p:sp>
      <p:sp>
        <p:nvSpPr>
          <p:cNvPr id="481" name="Google Shape;481;p55"/>
          <p:cNvSpPr txBox="1"/>
          <p:nvPr>
            <p:ph idx="2" type="subTitle"/>
          </p:nvPr>
        </p:nvSpPr>
        <p:spPr>
          <a:xfrm>
            <a:off x="5001000" y="2262450"/>
            <a:ext cx="2486100" cy="31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 H1D021065</a:t>
            </a:r>
            <a:endParaRPr/>
          </a:p>
        </p:txBody>
      </p:sp>
      <p:sp>
        <p:nvSpPr>
          <p:cNvPr id="482" name="Google Shape;482;p55"/>
          <p:cNvSpPr txBox="1"/>
          <p:nvPr>
            <p:ph idx="4" type="subTitle"/>
          </p:nvPr>
        </p:nvSpPr>
        <p:spPr>
          <a:xfrm>
            <a:off x="1655250" y="2256975"/>
            <a:ext cx="2486100" cy="40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H1D021033</a:t>
            </a:r>
            <a:endParaRPr/>
          </a:p>
        </p:txBody>
      </p:sp>
      <p:sp>
        <p:nvSpPr>
          <p:cNvPr id="483" name="Google Shape;483;p55"/>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
              <a:t>Afist Rayyan Urfa</a:t>
            </a:r>
            <a:endParaRPr/>
          </a:p>
        </p:txBody>
      </p:sp>
      <p:sp>
        <p:nvSpPr>
          <p:cNvPr id="484" name="Google Shape;484;p55"/>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H1D021073</a:t>
            </a:r>
            <a:endParaRPr/>
          </a:p>
        </p:txBody>
      </p:sp>
      <p:sp>
        <p:nvSpPr>
          <p:cNvPr id="485" name="Google Shape;485;p55"/>
          <p:cNvSpPr txBox="1"/>
          <p:nvPr>
            <p:ph idx="7" type="subTitle"/>
          </p:nvPr>
        </p:nvSpPr>
        <p:spPr>
          <a:xfrm>
            <a:off x="898050" y="3723950"/>
            <a:ext cx="40005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n"/>
              <a:t>Radya Wrahadnala Suwarno</a:t>
            </a:r>
            <a:endParaRPr/>
          </a:p>
        </p:txBody>
      </p:sp>
      <p:sp>
        <p:nvSpPr>
          <p:cNvPr id="486" name="Google Shape;486;p55"/>
          <p:cNvSpPr txBox="1"/>
          <p:nvPr>
            <p:ph idx="8" type="subTitle"/>
          </p:nvPr>
        </p:nvSpPr>
        <p:spPr>
          <a:xfrm>
            <a:off x="1655250" y="4036125"/>
            <a:ext cx="2486100" cy="357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H1D021067</a:t>
            </a:r>
            <a:endParaRPr/>
          </a:p>
        </p:txBody>
      </p:sp>
      <p:sp>
        <p:nvSpPr>
          <p:cNvPr id="487" name="Google Shape;487;p55"/>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01</a:t>
            </a:r>
            <a:endParaRPr/>
          </a:p>
        </p:txBody>
      </p:sp>
      <p:sp>
        <p:nvSpPr>
          <p:cNvPr id="488" name="Google Shape;488;p55"/>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02</a:t>
            </a:r>
            <a:endParaRPr/>
          </a:p>
        </p:txBody>
      </p:sp>
      <p:sp>
        <p:nvSpPr>
          <p:cNvPr id="489" name="Google Shape;489;p55"/>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03</a:t>
            </a:r>
            <a:endParaRPr/>
          </a:p>
        </p:txBody>
      </p:sp>
      <p:sp>
        <p:nvSpPr>
          <p:cNvPr id="490" name="Google Shape;490;p55"/>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Latar Belakang</a:t>
            </a:r>
            <a:endParaRPr/>
          </a:p>
        </p:txBody>
      </p:sp>
      <p:sp>
        <p:nvSpPr>
          <p:cNvPr id="496" name="Google Shape;496;p56"/>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1200"/>
              <a:t>Di era modern ini semua dapat diakses melalui telepon genggam atau smartphone. Hal ini membuat inovasi terus berjalan maka dari itu kami memiliki ide untuk membuat aplikasi perpustakaan yang bisa memberikan informasi di dalamnya lewat aplikasi smartphone</a:t>
            </a:r>
            <a:endParaRPr sz="1200"/>
          </a:p>
          <a:p>
            <a:pPr indent="0" lvl="0" marL="0" rtl="0" algn="just">
              <a:lnSpc>
                <a:spcPct val="100000"/>
              </a:lnSpc>
              <a:spcBef>
                <a:spcPts val="1200"/>
              </a:spcBef>
              <a:spcAft>
                <a:spcPts val="0"/>
              </a:spcAft>
              <a:buSzPts val="1800"/>
              <a:buNone/>
            </a:pPr>
            <a:r>
              <a:rPr lang="en" sz="1200"/>
              <a:t>Aplikasi ini biasanya mencakup informasi mengenai koleksi buku dan materi lainnya, layanan yang ditawarkan oleh perpustakaan, serta jadwal operasional dan acara yang akan datang.</a:t>
            </a:r>
            <a:endParaRPr sz="1200"/>
          </a:p>
          <a:p>
            <a:pPr indent="0" lvl="0" marL="0" rtl="0" algn="just">
              <a:lnSpc>
                <a:spcPct val="100000"/>
              </a:lnSpc>
              <a:spcBef>
                <a:spcPts val="1200"/>
              </a:spcBef>
              <a:spcAft>
                <a:spcPts val="1200"/>
              </a:spcAft>
              <a:buSzPts val="1800"/>
              <a:buNone/>
            </a:pPr>
            <a:r>
              <a:rPr lang="en" sz="1200"/>
              <a:t>Diharapkan aplikasi ini dapat membantu perpustakaan untuk mendapatkan pelanggan baru dan membuat minat baca di indonesia meningkat dengan adanya kemudahan untuk menggunakan aplikasi perpustakaan ini</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idx="1" type="subTitle"/>
          </p:nvPr>
        </p:nvSpPr>
        <p:spPr>
          <a:xfrm>
            <a:off x="775350" y="1381800"/>
            <a:ext cx="7593300" cy="237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SzPts val="1400"/>
              <a:buNone/>
            </a:pPr>
            <a:r>
              <a:rPr lang="en"/>
              <a:t>Tujuan dari aplikasi perpustakaan umum adalah untuk memudahkan pengelolaan dan akses koleksi buku dan sumber daya lainnya, serta memberikan layanan yang efisien kepada pengunjung perpustakaan</a:t>
            </a:r>
            <a:endParaRPr/>
          </a:p>
        </p:txBody>
      </p:sp>
      <p:sp>
        <p:nvSpPr>
          <p:cNvPr id="502" name="Google Shape;502;p57"/>
          <p:cNvSpPr txBox="1"/>
          <p:nvPr>
            <p:ph type="title"/>
          </p:nvPr>
        </p:nvSpPr>
        <p:spPr>
          <a:xfrm>
            <a:off x="695175" y="652575"/>
            <a:ext cx="5679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Tujuan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3625550" y="1294356"/>
            <a:ext cx="4545000" cy="129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000"/>
              <a:buNone/>
            </a:pPr>
            <a:r>
              <a:rPr lang="en" sz="4800"/>
              <a:t>Teknologi Yang Digunakan</a:t>
            </a:r>
            <a:endParaRPr sz="4800"/>
          </a:p>
        </p:txBody>
      </p:sp>
      <p:sp>
        <p:nvSpPr>
          <p:cNvPr id="508" name="Google Shape;508;p58"/>
          <p:cNvSpPr txBox="1"/>
          <p:nvPr>
            <p:ph idx="1" type="subTitle"/>
          </p:nvPr>
        </p:nvSpPr>
        <p:spPr>
          <a:xfrm>
            <a:off x="3742850" y="3039219"/>
            <a:ext cx="4545000" cy="55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Flutter dan Bahasa Dart</a:t>
            </a:r>
            <a:endParaRPr/>
          </a:p>
        </p:txBody>
      </p:sp>
      <p:pic>
        <p:nvPicPr>
          <p:cNvPr id="509" name="Google Shape;509;p58"/>
          <p:cNvPicPr preferRelativeResize="0"/>
          <p:nvPr/>
        </p:nvPicPr>
        <p:blipFill rotWithShape="1">
          <a:blip r:embed="rId3">
            <a:alphaModFix/>
          </a:blip>
          <a:srcRect b="0" l="0" r="0" t="0"/>
          <a:stretch/>
        </p:blipFill>
        <p:spPr>
          <a:xfrm>
            <a:off x="422100" y="1172075"/>
            <a:ext cx="3320750" cy="24905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7"/>
                                        </p:tgtEl>
                                        <p:attrNameLst>
                                          <p:attrName>style.visibility</p:attrName>
                                        </p:attrNameLst>
                                      </p:cBhvr>
                                      <p:to>
                                        <p:strVal val="visible"/>
                                      </p:to>
                                    </p:set>
                                    <p:anim calcmode="lin" valueType="num">
                                      <p:cBhvr additive="base">
                                        <p:cTn dur="1000"/>
                                        <p:tgtEl>
                                          <p:spTgt spid="5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1000"/>
                                        <p:tgtEl>
                                          <p:spTgt spid="5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9"/>
          <p:cNvSpPr txBox="1"/>
          <p:nvPr>
            <p:ph type="title"/>
          </p:nvPr>
        </p:nvSpPr>
        <p:spPr>
          <a:xfrm>
            <a:off x="713225" y="445025"/>
            <a:ext cx="6726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4000"/>
              <a:t>User/Pengguna yang Terlibat</a:t>
            </a:r>
            <a:endParaRPr sz="4000"/>
          </a:p>
          <a:p>
            <a:pPr indent="0" lvl="0" marL="0" rtl="0" algn="l">
              <a:lnSpc>
                <a:spcPct val="100000"/>
              </a:lnSpc>
              <a:spcBef>
                <a:spcPts val="0"/>
              </a:spcBef>
              <a:spcAft>
                <a:spcPts val="0"/>
              </a:spcAft>
              <a:buSzPts val="3000"/>
              <a:buNone/>
            </a:pPr>
            <a:r>
              <a:t/>
            </a:r>
            <a:endParaRPr/>
          </a:p>
        </p:txBody>
      </p:sp>
      <p:sp>
        <p:nvSpPr>
          <p:cNvPr id="515" name="Google Shape;515;p59"/>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sz="1200"/>
              <a:t>User/Pengguna yang terlibat dalam sistem ini ada 2, yaitu:</a:t>
            </a:r>
            <a:endParaRPr sz="1200"/>
          </a:p>
          <a:p>
            <a:pPr indent="-304800" lvl="0" marL="457200" rtl="0" algn="just">
              <a:lnSpc>
                <a:spcPct val="100000"/>
              </a:lnSpc>
              <a:spcBef>
                <a:spcPts val="1200"/>
              </a:spcBef>
              <a:spcAft>
                <a:spcPts val="0"/>
              </a:spcAft>
              <a:buSzPts val="1200"/>
              <a:buAutoNum type="arabicPeriod"/>
            </a:pPr>
            <a:r>
              <a:rPr lang="en" sz="1200"/>
              <a:t>Admin </a:t>
            </a:r>
            <a:endParaRPr sz="1200"/>
          </a:p>
          <a:p>
            <a:pPr indent="0" lvl="0" marL="457200" rtl="0" algn="just">
              <a:lnSpc>
                <a:spcPct val="100000"/>
              </a:lnSpc>
              <a:spcBef>
                <a:spcPts val="1200"/>
              </a:spcBef>
              <a:spcAft>
                <a:spcPts val="0"/>
              </a:spcAft>
              <a:buSzPts val="1800"/>
              <a:buNone/>
            </a:pPr>
            <a:r>
              <a:rPr lang="en" sz="1200"/>
              <a:t>Admin bertugas untuk Mengelola Aplikasi Perpusgo, menghapus </a:t>
            </a:r>
            <a:r>
              <a:rPr lang="en" sz="1200">
                <a:solidFill>
                  <a:schemeClr val="dk1"/>
                </a:solidFill>
              </a:rPr>
              <a:t>Data Buku</a:t>
            </a:r>
            <a:r>
              <a:rPr lang="en" sz="1200"/>
              <a:t>, menginput </a:t>
            </a:r>
            <a:r>
              <a:rPr lang="en" sz="1200">
                <a:solidFill>
                  <a:schemeClr val="dk1"/>
                </a:solidFill>
              </a:rPr>
              <a:t>Data Buku</a:t>
            </a:r>
            <a:r>
              <a:rPr lang="en" sz="1200"/>
              <a:t>, mengedit </a:t>
            </a:r>
            <a:r>
              <a:rPr lang="en" sz="1200">
                <a:solidFill>
                  <a:schemeClr val="dk1"/>
                </a:solidFill>
              </a:rPr>
              <a:t>Data Buku</a:t>
            </a:r>
            <a:r>
              <a:rPr lang="en" sz="1200"/>
              <a:t> dan melihat </a:t>
            </a:r>
            <a:r>
              <a:rPr lang="en" sz="1200">
                <a:solidFill>
                  <a:schemeClr val="dk1"/>
                </a:solidFill>
              </a:rPr>
              <a:t>Data Buku</a:t>
            </a:r>
            <a:endParaRPr sz="1200"/>
          </a:p>
          <a:p>
            <a:pPr indent="-304800" lvl="0" marL="457200" rtl="0" algn="just">
              <a:lnSpc>
                <a:spcPct val="100000"/>
              </a:lnSpc>
              <a:spcBef>
                <a:spcPts val="1200"/>
              </a:spcBef>
              <a:spcAft>
                <a:spcPts val="0"/>
              </a:spcAft>
              <a:buSzPts val="1200"/>
              <a:buAutoNum type="arabicPeriod"/>
            </a:pPr>
            <a:r>
              <a:rPr lang="en" sz="1200"/>
              <a:t>Peminjam</a:t>
            </a:r>
            <a:endParaRPr sz="1200"/>
          </a:p>
          <a:p>
            <a:pPr indent="0" lvl="0" marL="457200" rtl="0" algn="just">
              <a:lnSpc>
                <a:spcPct val="100000"/>
              </a:lnSpc>
              <a:spcBef>
                <a:spcPts val="1200"/>
              </a:spcBef>
              <a:spcAft>
                <a:spcPts val="1200"/>
              </a:spcAft>
              <a:buSzPts val="1800"/>
              <a:buNone/>
            </a:pPr>
            <a:r>
              <a:rPr lang="en" sz="1200"/>
              <a:t>Peminjam Dapat Melihat Data Buku Pada Aplikasi Perpusgo</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2562900" y="1926150"/>
            <a:ext cx="4018200" cy="129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000"/>
              <a:buNone/>
            </a:pPr>
            <a:r>
              <a:rPr lang="en" sz="4800"/>
              <a:t>Demo Aplikasi</a:t>
            </a:r>
            <a:endParaRPr sz="4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1000"/>
                                        <p:tgtEl>
                                          <p:spTgt spid="52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1"/>
          <p:cNvSpPr txBox="1"/>
          <p:nvPr>
            <p:ph type="title"/>
          </p:nvPr>
        </p:nvSpPr>
        <p:spPr>
          <a:xfrm>
            <a:off x="1940700" y="1194075"/>
            <a:ext cx="5154300" cy="129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000"/>
              <a:buNone/>
            </a:pPr>
            <a:r>
              <a:rPr lang="en"/>
              <a:t>Terima Kasih!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