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567822" y="1326461"/>
            <a:ext cx="1411890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Syntax parse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67822" y="2348880"/>
            <a:ext cx="6177496" cy="70485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AUTH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948264" y="1340768"/>
            <a:ext cx="792088" cy="374441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Safe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567822" y="3323179"/>
            <a:ext cx="6177496" cy="7200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Services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000716" y="5466633"/>
            <a:ext cx="2880320" cy="100811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Hctcrs</a:t>
            </a:r>
            <a:endParaRPr lang="en-US" altLang="zh-CN" dirty="0" smtClean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810923" y="4043259"/>
            <a:ext cx="0" cy="1545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65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</Words>
  <Application>Microsoft Office PowerPoint</Application>
  <PresentationFormat>全屏显示(4:3)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7</cp:revision>
  <dcterms:created xsi:type="dcterms:W3CDTF">2012-08-06T08:34:30Z</dcterms:created>
  <dcterms:modified xsi:type="dcterms:W3CDTF">2012-08-06T09:47:54Z</dcterms:modified>
</cp:coreProperties>
</file>