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2060848"/>
            <a:ext cx="3888432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Ares</a:t>
            </a:r>
          </a:p>
          <a:p>
            <a:pPr algn="ctr"/>
            <a:r>
              <a:rPr lang="en-US" altLang="zh-CN" dirty="0" smtClean="0"/>
              <a:t>SOA-SYSTEM(internal)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1496" y="4797152"/>
            <a:ext cx="81369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Hctcrs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DATABASE-SYSTEM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579968" y="2060848"/>
            <a:ext cx="3888432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Athena</a:t>
            </a:r>
          </a:p>
          <a:p>
            <a:pPr algn="ctr"/>
            <a:r>
              <a:rPr lang="en-US" altLang="zh-CN" dirty="0" smtClean="0"/>
              <a:t>APPLICATION-SYSTEM(external)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7600" y="388066"/>
            <a:ext cx="62646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dirty="0" smtClean="0"/>
              <a:t>Z I S</a:t>
            </a:r>
            <a:endParaRPr lang="zh-CN" altLang="en-US" sz="2300" dirty="0"/>
          </a:p>
        </p:txBody>
      </p:sp>
      <p:sp>
        <p:nvSpPr>
          <p:cNvPr id="8" name="下箭头 7"/>
          <p:cNvSpPr/>
          <p:nvPr/>
        </p:nvSpPr>
        <p:spPr>
          <a:xfrm>
            <a:off x="611560" y="3049151"/>
            <a:ext cx="576064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3419872" y="3068960"/>
            <a:ext cx="504056" cy="1080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7788287" y="3033855"/>
            <a:ext cx="511982" cy="10954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076056" y="3068960"/>
            <a:ext cx="457461" cy="1087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8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2012-07-17T03:03:36Z</dcterms:created>
  <dcterms:modified xsi:type="dcterms:W3CDTF">2012-07-17T05:43:51Z</dcterms:modified>
</cp:coreProperties>
</file>