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  <p:sldMasterId id="2147483697" r:id="rId2"/>
  </p:sldMasterIdLst>
  <p:notesMasterIdLst>
    <p:notesMasterId r:id="rId27"/>
  </p:notesMasterIdLst>
  <p:sldIdLst>
    <p:sldId id="256" r:id="rId3"/>
    <p:sldId id="258" r:id="rId4"/>
    <p:sldId id="284" r:id="rId5"/>
    <p:sldId id="291" r:id="rId6"/>
    <p:sldId id="285" r:id="rId7"/>
    <p:sldId id="302" r:id="rId8"/>
    <p:sldId id="286" r:id="rId9"/>
    <p:sldId id="287" r:id="rId10"/>
    <p:sldId id="288" r:id="rId11"/>
    <p:sldId id="289" r:id="rId12"/>
    <p:sldId id="290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4" r:id="rId24"/>
    <p:sldId id="264" r:id="rId25"/>
    <p:sldId id="265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67450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23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60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20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1400" b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36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1400" b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1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creativecommons.org/licenses/by-nc/4.0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4CAF50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and two 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97" name="Shape 9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1" name="Shape 10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 and 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g 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28" name="Shape 128"/>
          <p:cNvSpPr txBox="1">
            <a:spLocks noGrp="1"/>
          </p:cNvSpPr>
          <p:nvPr>
            <p:ph type="sldNum" idx="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3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 descr="Android-Developer-Cover.jpg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1417" y="9741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ldNum" idx="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4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4CAF50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ct val="100000"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creativecommons.org/licenses/by-nc/4.0/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foo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1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4407225" y="47454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database/Cursor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developer.android.com/reference/android/support/v7/widget/RecyclerView.Adapter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.../RecyclerView.ViewHolder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71" name="Shape 271"/>
          <p:cNvSpPr txBox="1">
            <a:spLocks noGrp="1"/>
          </p:cNvSpPr>
          <p:nvPr>
            <p:ph type="sldNum" idx="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265500" y="1551917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ListView</a:t>
            </a:r>
            <a:endParaRPr lang="en" dirty="0"/>
          </a:p>
        </p:txBody>
      </p:sp>
      <p:sp>
        <p:nvSpPr>
          <p:cNvPr id="274" name="Shape 274"/>
          <p:cNvSpPr txBox="1">
            <a:spLocks noGrp="1"/>
          </p:cNvSpPr>
          <p:nvPr>
            <p:ph type="sldNum" idx="4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75" name="Shape 27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Android Developer Fundamentals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Codelab</a:t>
            </a:r>
            <a:r>
              <a:rPr lang="en-US" dirty="0"/>
              <a:t> </a:t>
            </a:r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76596"/>
              </p:ext>
            </p:extLst>
          </p:nvPr>
        </p:nvGraphicFramePr>
        <p:xfrm>
          <a:off x="311696" y="1184275"/>
          <a:ext cx="8353332" cy="2963183"/>
        </p:xfrm>
        <a:graphic>
          <a:graphicData uri="http://schemas.openxmlformats.org/drawingml/2006/table">
            <a:tbl>
              <a:tblPr/>
              <a:tblGrid>
                <a:gridCol w="4176666"/>
                <a:gridCol w="4176666"/>
              </a:tblGrid>
              <a:tr h="67165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Nama</a:t>
                      </a:r>
                      <a:r>
                        <a:rPr lang="en-US" sz="1800" dirty="0">
                          <a:effectLst/>
                        </a:rPr>
                        <a:t> Project</a:t>
                      </a:r>
                      <a:br>
                        <a:rPr lang="en-US" sz="1800" dirty="0">
                          <a:effectLst/>
                        </a:rPr>
                      </a:br>
                      <a:endParaRPr lang="en-US" sz="18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MyListView</a:t>
                      </a: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4821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Target &amp; Minimum Target SDK    </a:t>
                      </a:r>
                      <a:br>
                        <a:rPr lang="en-US" sz="1800" dirty="0">
                          <a:effectLst/>
                        </a:rPr>
                      </a:br>
                      <a:endParaRPr lang="en-US" sz="18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Phone and Tablet, Api Level 21</a:t>
                      </a: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65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Tipe Activity        </a:t>
                      </a:r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Empty Activity</a:t>
                      </a: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65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Activity Name    </a:t>
                      </a:r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 err="1">
                          <a:effectLst/>
                        </a:rPr>
                        <a:t>MainActivity</a:t>
                      </a:r>
                      <a:endParaRPr lang="en-US" sz="18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30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Codelab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r>
              <a:rPr lang="en-US" dirty="0" smtClean="0"/>
              <a:t> -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Buka</a:t>
            </a:r>
            <a:r>
              <a:rPr lang="en-US" dirty="0" smtClean="0"/>
              <a:t> activity_main.xml,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r>
              <a:rPr lang="en-US" dirty="0" smtClean="0"/>
              <a:t> </a:t>
            </a:r>
            <a:r>
              <a:rPr lang="en-US" dirty="0" err="1" smtClean="0"/>
              <a:t>sesuaikan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159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Codelab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- </a:t>
            </a:r>
            <a:r>
              <a:rPr lang="en-US" dirty="0" err="1" smtClean="0"/>
              <a:t>MainActivity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Buka</a:t>
            </a:r>
            <a:r>
              <a:rPr lang="en-US" dirty="0" smtClean="0"/>
              <a:t> MainActivity.java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Tambahkan</a:t>
            </a:r>
            <a:r>
              <a:rPr lang="en-US" dirty="0" smtClean="0"/>
              <a:t> array string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Ambil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arrayAdapter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array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Sambungkan</a:t>
            </a:r>
            <a:r>
              <a:rPr lang="en-US" dirty="0" smtClean="0"/>
              <a:t> </a:t>
            </a:r>
            <a:r>
              <a:rPr lang="en-US" dirty="0" err="1" smtClean="0"/>
              <a:t>arrayAdapter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36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123" y="0"/>
            <a:ext cx="2549847" cy="513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3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Codelab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</a:t>
            </a:r>
            <a:r>
              <a:rPr lang="en-US" dirty="0" smtClean="0"/>
              <a:t>– POJO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POJO – Plain Old Java Object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java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/>
              <a:t>Klik</a:t>
            </a:r>
            <a:r>
              <a:rPr lang="en-US" b="1" dirty="0" smtClean="0"/>
              <a:t> </a:t>
            </a:r>
            <a:r>
              <a:rPr lang="en-US" b="1" dirty="0" err="1" smtClean="0"/>
              <a:t>kanan</a:t>
            </a:r>
            <a:r>
              <a:rPr lang="en-US" b="1" dirty="0" smtClean="0"/>
              <a:t> package </a:t>
            </a:r>
            <a:r>
              <a:rPr lang="en-US" b="1" dirty="0" err="1"/>
              <a:t>utama</a:t>
            </a:r>
            <a:r>
              <a:rPr lang="en-US" dirty="0"/>
              <a:t> </a:t>
            </a:r>
            <a:r>
              <a:rPr lang="en-US" b="1" dirty="0"/>
              <a:t>→ New → Java </a:t>
            </a:r>
            <a:r>
              <a:rPr lang="en-US" b="1" dirty="0" smtClean="0"/>
              <a:t>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/>
              <a:t>Beri</a:t>
            </a:r>
            <a:r>
              <a:rPr lang="en-US" b="1" dirty="0" smtClean="0"/>
              <a:t> </a:t>
            </a:r>
            <a:r>
              <a:rPr lang="en-US" b="1" dirty="0" err="1" smtClean="0"/>
              <a:t>nama</a:t>
            </a:r>
            <a:r>
              <a:rPr lang="en-US" b="1" dirty="0" smtClean="0"/>
              <a:t> Hero (Hero.java)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Buat</a:t>
            </a:r>
            <a:r>
              <a:rPr lang="en-US" dirty="0" smtClean="0"/>
              <a:t> 3 private property: photo(</a:t>
            </a:r>
            <a:r>
              <a:rPr lang="en-US" dirty="0" err="1" smtClean="0"/>
              <a:t>int</a:t>
            </a:r>
            <a:r>
              <a:rPr lang="en-US" dirty="0" smtClean="0"/>
              <a:t>), name(String) </a:t>
            </a:r>
            <a:r>
              <a:rPr lang="en-US" dirty="0" err="1" smtClean="0"/>
              <a:t>dan</a:t>
            </a:r>
            <a:r>
              <a:rPr lang="en-US" dirty="0" smtClean="0"/>
              <a:t> description(String)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Generate getter </a:t>
            </a:r>
            <a:r>
              <a:rPr lang="en-US" dirty="0" err="1" smtClean="0"/>
              <a:t>dan</a:t>
            </a:r>
            <a:r>
              <a:rPr lang="en-US" dirty="0" smtClean="0"/>
              <a:t> setter </a:t>
            </a:r>
            <a:r>
              <a:rPr lang="en-US" dirty="0" err="1" smtClean="0"/>
              <a:t>otomatis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69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Codelab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– </a:t>
            </a:r>
            <a:r>
              <a:rPr lang="en-US" dirty="0" smtClean="0"/>
              <a:t>UI list item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Buat</a:t>
            </a:r>
            <a:r>
              <a:rPr lang="en-US" dirty="0" smtClean="0"/>
              <a:t> layout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item </a:t>
            </a:r>
            <a:r>
              <a:rPr lang="en-US" dirty="0" err="1" smtClean="0"/>
              <a:t>dalam</a:t>
            </a:r>
            <a:r>
              <a:rPr lang="en-US" dirty="0" smtClean="0"/>
              <a:t> list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/>
              <a:t> </a:t>
            </a:r>
            <a:r>
              <a:rPr lang="en-US" b="1" dirty="0"/>
              <a:t>layout → new → layout resource </a:t>
            </a:r>
            <a:r>
              <a:rPr lang="en-US" b="1" dirty="0" smtClean="0"/>
              <a:t>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b="1" dirty="0" smtClean="0"/>
              <a:t>item_hero.xml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isinya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3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Codelab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– </a:t>
            </a:r>
            <a:r>
              <a:rPr lang="en-US" dirty="0" err="1" smtClean="0"/>
              <a:t>CustomAdapter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klik</a:t>
            </a:r>
            <a:r>
              <a:rPr lang="en-US" b="1" dirty="0"/>
              <a:t> </a:t>
            </a:r>
            <a:r>
              <a:rPr lang="en-US" b="1" dirty="0" err="1"/>
              <a:t>kanan</a:t>
            </a:r>
            <a:r>
              <a:rPr lang="en-US" dirty="0" err="1"/>
              <a:t>pada</a:t>
            </a:r>
            <a:r>
              <a:rPr lang="en-US" dirty="0"/>
              <a:t> </a:t>
            </a:r>
            <a:r>
              <a:rPr lang="en-US" b="1" dirty="0"/>
              <a:t>package </a:t>
            </a:r>
            <a:r>
              <a:rPr lang="en-US" b="1" dirty="0" err="1"/>
              <a:t>utama</a:t>
            </a:r>
            <a:r>
              <a:rPr lang="en-US" dirty="0"/>
              <a:t> </a:t>
            </a:r>
            <a:r>
              <a:rPr lang="en-US" b="1" dirty="0"/>
              <a:t>→ New → Java Class </a:t>
            </a:r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HeroAdapter.java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extend </a:t>
            </a:r>
            <a:r>
              <a:rPr lang="en-US" dirty="0" err="1" smtClean="0"/>
              <a:t>dari</a:t>
            </a:r>
            <a:r>
              <a:rPr lang="en-US" dirty="0" smtClean="0"/>
              <a:t> class </a:t>
            </a:r>
            <a:r>
              <a:rPr lang="en-US" dirty="0" err="1"/>
              <a:t>BaseAdapter</a:t>
            </a:r>
            <a:r>
              <a:rPr lang="en-US" dirty="0"/>
              <a:t> 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Tambahkan</a:t>
            </a:r>
            <a:r>
              <a:rPr lang="en-US" dirty="0" smtClean="0"/>
              <a:t> 2 property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context(Context) </a:t>
            </a:r>
            <a:r>
              <a:rPr lang="en-US" dirty="0" err="1" smtClean="0"/>
              <a:t>dan</a:t>
            </a:r>
            <a:r>
              <a:rPr lang="en-US" dirty="0" smtClean="0"/>
              <a:t> heroes(</a:t>
            </a:r>
            <a:r>
              <a:rPr lang="en-US" dirty="0" err="1" smtClean="0"/>
              <a:t>ArrayList</a:t>
            </a:r>
            <a:r>
              <a:rPr lang="en-US" dirty="0" smtClean="0"/>
              <a:t>&lt;Hero&gt;)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85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Codelab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– </a:t>
            </a:r>
            <a:r>
              <a:rPr lang="en-US" dirty="0" err="1"/>
              <a:t>CustomAdapter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Buat</a:t>
            </a:r>
            <a:r>
              <a:rPr lang="en-US" dirty="0" smtClean="0"/>
              <a:t> constructor </a:t>
            </a:r>
            <a:r>
              <a:rPr lang="en-US" dirty="0" err="1" smtClean="0"/>
              <a:t>dengan</a:t>
            </a:r>
            <a:r>
              <a:rPr lang="en-US" dirty="0" smtClean="0"/>
              <a:t> context </a:t>
            </a:r>
            <a:r>
              <a:rPr lang="en-US" dirty="0" err="1" smtClean="0"/>
              <a:t>dan</a:t>
            </a:r>
            <a:r>
              <a:rPr lang="en-US" dirty="0" smtClean="0"/>
              <a:t> setter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Implement override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Sesuaikan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getCount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Sesuaikan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getItemId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getItem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Sesuaikan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getView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60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Codelab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– </a:t>
            </a:r>
            <a:r>
              <a:rPr lang="en-US" dirty="0" err="1" smtClean="0"/>
              <a:t>ViewHolder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customAdapter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 smtClean="0"/>
              <a:t>ViewHolder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item </a:t>
            </a:r>
            <a:r>
              <a:rPr lang="en-US" dirty="0" err="1" smtClean="0"/>
              <a:t>yaitu</a:t>
            </a:r>
            <a:r>
              <a:rPr lang="en-US" dirty="0" smtClean="0"/>
              <a:t> : </a:t>
            </a:r>
            <a:r>
              <a:rPr lang="en-US" dirty="0" err="1" smtClean="0"/>
              <a:t>nama</a:t>
            </a:r>
            <a:r>
              <a:rPr lang="en-US" dirty="0" smtClean="0"/>
              <a:t>, photo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Tambahkan</a:t>
            </a:r>
            <a:r>
              <a:rPr lang="en-US" dirty="0" smtClean="0"/>
              <a:t> 3 property : </a:t>
            </a:r>
            <a:r>
              <a:rPr lang="en-US" dirty="0" err="1" smtClean="0"/>
              <a:t>txtName</a:t>
            </a:r>
            <a:r>
              <a:rPr lang="en-US" dirty="0" smtClean="0"/>
              <a:t>(</a:t>
            </a:r>
            <a:r>
              <a:rPr lang="en-US" dirty="0" err="1" smtClean="0"/>
              <a:t>TextView</a:t>
            </a:r>
            <a:r>
              <a:rPr lang="en-US" dirty="0" smtClean="0"/>
              <a:t>), </a:t>
            </a:r>
            <a:r>
              <a:rPr lang="en-US" dirty="0" err="1" smtClean="0"/>
              <a:t>txtDescription</a:t>
            </a:r>
            <a:r>
              <a:rPr lang="en-US" dirty="0" smtClean="0"/>
              <a:t>(</a:t>
            </a:r>
            <a:r>
              <a:rPr lang="en-US" dirty="0" err="1" smtClean="0"/>
              <a:t>TextView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imgPhoto</a:t>
            </a:r>
            <a:r>
              <a:rPr lang="en-US" dirty="0" smtClean="0"/>
              <a:t>(</a:t>
            </a:r>
            <a:r>
              <a:rPr lang="en-US" dirty="0" err="1" smtClean="0"/>
              <a:t>ImageView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bind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46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Codelab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– </a:t>
            </a:r>
            <a:r>
              <a:rPr lang="en-US" dirty="0" smtClean="0"/>
              <a:t>data (strings)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Tambahkan</a:t>
            </a:r>
            <a:r>
              <a:rPr lang="en-US" dirty="0" smtClean="0"/>
              <a:t> data (</a:t>
            </a:r>
            <a:r>
              <a:rPr lang="en-US" dirty="0" err="1" smtClean="0"/>
              <a:t>statis</a:t>
            </a:r>
            <a:r>
              <a:rPr lang="en-US" dirty="0" smtClean="0"/>
              <a:t>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mengedit</a:t>
            </a:r>
            <a:r>
              <a:rPr lang="en-US" dirty="0" smtClean="0"/>
              <a:t> strings.xml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String array </a:t>
            </a:r>
            <a:r>
              <a:rPr lang="en-US" dirty="0" err="1" smtClean="0"/>
              <a:t>untuk</a:t>
            </a:r>
            <a:r>
              <a:rPr lang="en-US" dirty="0" smtClean="0"/>
              <a:t> name </a:t>
            </a:r>
            <a:r>
              <a:rPr lang="en-US" dirty="0" err="1" smtClean="0"/>
              <a:t>dan</a:t>
            </a:r>
            <a:r>
              <a:rPr lang="en-US" dirty="0" smtClean="0"/>
              <a:t>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Array </a:t>
            </a:r>
            <a:r>
              <a:rPr lang="en-US" dirty="0" err="1" smtClean="0"/>
              <a:t>untuk</a:t>
            </a:r>
            <a:r>
              <a:rPr lang="en-US" dirty="0" smtClean="0"/>
              <a:t> photo (</a:t>
            </a:r>
            <a:r>
              <a:rPr lang="en-US" dirty="0" err="1" smtClean="0"/>
              <a:t>merujuk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drawables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Masukkan</a:t>
            </a:r>
            <a:r>
              <a:rPr lang="en-US" dirty="0" smtClean="0"/>
              <a:t> photo </a:t>
            </a:r>
            <a:r>
              <a:rPr lang="en-US" dirty="0" err="1" smtClean="0"/>
              <a:t>pada</a:t>
            </a:r>
            <a:r>
              <a:rPr lang="en-US" dirty="0" smtClean="0"/>
              <a:t> folder </a:t>
            </a:r>
            <a:r>
              <a:rPr lang="en-US" dirty="0" err="1" smtClean="0"/>
              <a:t>drawables</a:t>
            </a:r>
            <a:r>
              <a:rPr lang="en-US" dirty="0" smtClean="0"/>
              <a:t> di project-&gt;res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25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1000"/>
              </a:spcAft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 smtClean="0"/>
              <a:t>Definisi ListView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 smtClean="0"/>
              <a:t>Implementasi ListView</a:t>
            </a:r>
            <a:endParaRPr lang="en" dirty="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-6985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endParaRPr dirty="0"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Codelab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– </a:t>
            </a:r>
            <a:r>
              <a:rPr lang="en-US" dirty="0" err="1" smtClean="0"/>
              <a:t>MainActivity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Buat</a:t>
            </a:r>
            <a:r>
              <a:rPr lang="en-US" dirty="0" smtClean="0"/>
              <a:t> string array name, description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typedarray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photo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r>
              <a:rPr lang="en-US" dirty="0" smtClean="0"/>
              <a:t> heroes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Buat</a:t>
            </a:r>
            <a:r>
              <a:rPr lang="en-US" dirty="0" smtClean="0"/>
              <a:t> adapter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HeroAdapter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Sambungkan</a:t>
            </a:r>
            <a:r>
              <a:rPr lang="en-US" dirty="0"/>
              <a:t> adapter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ListView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41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Codelab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– </a:t>
            </a:r>
            <a:r>
              <a:rPr lang="en-US" dirty="0" err="1"/>
              <a:t>MainActivity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Buat</a:t>
            </a:r>
            <a:r>
              <a:rPr lang="en-US" dirty="0"/>
              <a:t> 2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 smtClean="0"/>
              <a:t>baru</a:t>
            </a:r>
            <a:endParaRPr lang="en-US" dirty="0"/>
          </a:p>
          <a:p>
            <a:pPr>
              <a:buNone/>
            </a:pPr>
            <a:r>
              <a:rPr lang="en-US" dirty="0" smtClean="0"/>
              <a:t>	prepare </a:t>
            </a:r>
            <a:r>
              <a:rPr lang="en-US" dirty="0"/>
              <a:t>-&gt; </a:t>
            </a:r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resources </a:t>
            </a:r>
            <a:r>
              <a:rPr lang="en-US" dirty="0" smtClean="0"/>
              <a:t>			string.xml </a:t>
            </a:r>
            <a:r>
              <a:rPr lang="en-US" dirty="0" err="1"/>
              <a:t>ke</a:t>
            </a:r>
            <a:r>
              <a:rPr lang="en-US" dirty="0"/>
              <a:t> string </a:t>
            </a:r>
            <a:r>
              <a:rPr lang="en-US" dirty="0" smtClean="0"/>
              <a:t>array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addItem</a:t>
            </a:r>
            <a:r>
              <a:rPr lang="en-US" dirty="0"/>
              <a:t> -&gt; </a:t>
            </a:r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string array </a:t>
            </a:r>
            <a:r>
              <a:rPr lang="en-US" dirty="0" err="1"/>
              <a:t>ke</a:t>
            </a:r>
            <a:r>
              <a:rPr lang="en-US" dirty="0"/>
              <a:t> 	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Panggil</a:t>
            </a:r>
            <a:r>
              <a:rPr lang="en-US" dirty="0" smtClean="0"/>
              <a:t> prepare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additem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onCreate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17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5" name="Shape 485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486" name="Shape 48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4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Adapter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831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Helps incompatible interfaces work together, for example, takes data from a database </a:t>
            </a:r>
            <a:r>
              <a:rPr lang="en" u="sng">
                <a:solidFill>
                  <a:schemeClr val="hlink"/>
                </a:solidFill>
                <a:hlinkClick r:id="rId3"/>
              </a:rPr>
              <a:t>Cursor</a:t>
            </a:r>
            <a:r>
              <a:rPr lang="en">
                <a:solidFill>
                  <a:schemeClr val="dk1"/>
                </a:solidFill>
              </a:rPr>
              <a:t> and puts them as strings into a view</a:t>
            </a:r>
          </a:p>
          <a:p>
            <a:pPr marL="457200" lvl="0" indent="-22860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Intermediary between data and view</a:t>
            </a:r>
          </a:p>
          <a:p>
            <a:pPr marL="457200" lvl="0" indent="-22860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Manages creating, updating, adding, deleting item views as the underlying data changes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RecyclerView.Adapter</a:t>
            </a:r>
            <a:r>
              <a:rPr lang="en"/>
              <a:t> 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an adapter?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975" y="3395550"/>
            <a:ext cx="3445824" cy="1097125"/>
          </a:xfrm>
          <a:prstGeom prst="rect">
            <a:avLst/>
          </a:prstGeom>
          <a:noFill/>
          <a:ln w="28575" cap="flat" cmpd="sng">
            <a:solidFill>
              <a:srgbClr val="4CAF5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Adapter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292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Used by the adapter to prepare one view with data for one list item </a:t>
            </a:r>
          </a:p>
          <a:p>
            <a:pPr marL="457200" lvl="0" indent="-22860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Layout specified in an XML resource file</a:t>
            </a:r>
          </a:p>
          <a:p>
            <a:pPr marL="457200" lvl="0" indent="-228600" rtl="0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Can have clickable elements</a:t>
            </a:r>
          </a:p>
          <a:p>
            <a:pPr marL="457200" lvl="0" indent="-22860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Is placed by the layout manager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RecyclerView.ViewHolder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view holder?</a:t>
            </a:r>
          </a:p>
        </p:txBody>
      </p:sp>
      <p:pic>
        <p:nvPicPr>
          <p:cNvPr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975" y="3395550"/>
            <a:ext cx="3445824" cy="1097125"/>
          </a:xfrm>
          <a:prstGeom prst="rect">
            <a:avLst/>
          </a:prstGeom>
          <a:noFill/>
          <a:ln w="28575" cap="flat" cmpd="sng">
            <a:solidFill>
              <a:srgbClr val="4CAF5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/>
              <a:t>tampilan </a:t>
            </a:r>
            <a:r>
              <a:rPr lang="en-US" i="1" dirty="0"/>
              <a:t>(widget)</a:t>
            </a:r>
            <a:r>
              <a:rPr lang="en-US" dirty="0"/>
              <a:t> 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data/item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list. 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adapter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item.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Item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array </a:t>
            </a:r>
            <a:r>
              <a:rPr lang="en-US" dirty="0"/>
              <a:t>/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999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Jembatan</a:t>
            </a:r>
            <a:r>
              <a:rPr lang="en-US" dirty="0" smtClean="0"/>
              <a:t> </a:t>
            </a:r>
            <a:r>
              <a:rPr lang="en-US" dirty="0" err="1" smtClean="0"/>
              <a:t>penghubung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tampilan </a:t>
            </a:r>
            <a:r>
              <a:rPr lang="en-US" dirty="0" err="1" smtClean="0"/>
              <a:t>dengan</a:t>
            </a:r>
            <a:r>
              <a:rPr lang="en-US" dirty="0" smtClean="0"/>
              <a:t> source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ListView</a:t>
            </a:r>
            <a:r>
              <a:rPr lang="en-US" dirty="0" smtClean="0"/>
              <a:t> -&gt; </a:t>
            </a:r>
            <a:r>
              <a:rPr lang="en-US" dirty="0" err="1" smtClean="0"/>
              <a:t>komponen</a:t>
            </a:r>
            <a:r>
              <a:rPr lang="en-US" dirty="0" smtClean="0"/>
              <a:t> tampilan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Database, Array -&gt; source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37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 err="1"/>
              <a:t>ArrayAdapter</a:t>
            </a:r>
            <a:r>
              <a:rPr lang="en-US" sz="2000" dirty="0"/>
              <a:t>,</a:t>
            </a:r>
            <a:r>
              <a:rPr lang="en-US" sz="2000" b="1" dirty="0"/>
              <a:t> </a:t>
            </a:r>
            <a:r>
              <a:rPr lang="en-US" sz="2000" dirty="0" err="1"/>
              <a:t>kelas</a:t>
            </a:r>
            <a:r>
              <a:rPr lang="en-US" sz="2000" dirty="0"/>
              <a:t> Android SDK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mengadaptasi</a:t>
            </a:r>
            <a:r>
              <a:rPr lang="en-US" sz="2000" dirty="0"/>
              <a:t> array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data.</a:t>
            </a:r>
          </a:p>
          <a:p>
            <a:r>
              <a:rPr lang="en-US" sz="2000" b="1" dirty="0" err="1"/>
              <a:t>BaseAdapter</a:t>
            </a:r>
            <a:r>
              <a:rPr lang="en-US" sz="2000" dirty="0"/>
              <a:t>,</a:t>
            </a:r>
            <a:r>
              <a:rPr lang="en-US" sz="2000" b="1" dirty="0"/>
              <a:t> 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 yang </a:t>
            </a:r>
            <a:r>
              <a:rPr lang="en-US" sz="2000" dirty="0" err="1"/>
              <a:t>biasa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mengimplementasikan</a:t>
            </a:r>
            <a:r>
              <a:rPr lang="en-US" sz="2000" dirty="0"/>
              <a:t> custom adapter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ListView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Spinner</a:t>
            </a:r>
          </a:p>
          <a:p>
            <a:r>
              <a:rPr lang="en-US" sz="2000" b="1" dirty="0" err="1"/>
              <a:t>CursorAdapter</a:t>
            </a:r>
            <a:r>
              <a:rPr lang="en-US" sz="2000" dirty="0"/>
              <a:t>,</a:t>
            </a:r>
            <a:r>
              <a:rPr lang="en-US" sz="2000" b="1" dirty="0"/>
              <a:t> </a:t>
            </a:r>
            <a:r>
              <a:rPr lang="en-US" sz="2000" dirty="0" err="1"/>
              <a:t>kelas</a:t>
            </a:r>
            <a:r>
              <a:rPr lang="en-US" sz="2000" dirty="0"/>
              <a:t> adapter yang </a:t>
            </a:r>
            <a:r>
              <a:rPr lang="en-US" sz="2000" dirty="0" err="1"/>
              <a:t>biasa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data </a:t>
            </a:r>
            <a:r>
              <a:rPr lang="en-US" sz="2000" dirty="0" err="1"/>
              <a:t>dari</a:t>
            </a:r>
            <a:r>
              <a:rPr lang="en-US" sz="2000" dirty="0"/>
              <a:t> cursor.</a:t>
            </a:r>
          </a:p>
          <a:p>
            <a:r>
              <a:rPr lang="en-US" sz="2000" b="1" dirty="0" err="1"/>
              <a:t>WrapperListAdapter</a:t>
            </a:r>
            <a:r>
              <a:rPr lang="en-US" sz="2000" dirty="0"/>
              <a:t>,</a:t>
            </a:r>
            <a:r>
              <a:rPr lang="en-US" sz="2000" b="1" dirty="0"/>
              <a:t> </a:t>
            </a:r>
            <a:r>
              <a:rPr lang="en-US" sz="2000" dirty="0" err="1"/>
              <a:t>kelas</a:t>
            </a:r>
            <a:r>
              <a:rPr lang="en-US" sz="2000" dirty="0"/>
              <a:t> adapter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membungkus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adapter lain.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39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Komponen</a:t>
            </a:r>
            <a:r>
              <a:rPr lang="en-US" sz="3200" dirty="0" smtClean="0"/>
              <a:t>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</a:t>
            </a:r>
            <a:r>
              <a:rPr lang="en-US" sz="3200" dirty="0" err="1" smtClean="0"/>
              <a:t>ListView</a:t>
            </a:r>
            <a:r>
              <a:rPr lang="en-US" sz="3200" dirty="0" smtClean="0"/>
              <a:t>/</a:t>
            </a:r>
            <a:r>
              <a:rPr lang="en-US" sz="3200" dirty="0" err="1" smtClean="0"/>
              <a:t>RecyclerIew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Shape 3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761" y="1421725"/>
            <a:ext cx="8261025" cy="263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50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di </a:t>
            </a:r>
            <a:r>
              <a:rPr lang="en-US" dirty="0" err="1"/>
              <a:t>berkas</a:t>
            </a:r>
            <a:r>
              <a:rPr lang="en-US" dirty="0"/>
              <a:t> layout xml </a:t>
            </a:r>
            <a:r>
              <a:rPr lang="en-US" dirty="0" err="1"/>
              <a:t>dari</a:t>
            </a:r>
            <a:r>
              <a:rPr lang="en-US" dirty="0"/>
              <a:t> activity</a:t>
            </a:r>
            <a:r>
              <a:rPr lang="en-US" b="1" dirty="0"/>
              <a:t> </a:t>
            </a:r>
            <a:r>
              <a:rPr lang="en-US" dirty="0"/>
              <a:t>/ </a:t>
            </a:r>
            <a:r>
              <a:rPr lang="en-US" dirty="0" smtClean="0"/>
              <a:t>fragment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dirty="0" err="1" smtClean="0"/>
              <a:t>Definisikan</a:t>
            </a:r>
            <a:r>
              <a:rPr lang="en-US" dirty="0" smtClean="0"/>
              <a:t> </a:t>
            </a:r>
            <a:r>
              <a:rPr lang="en-US" dirty="0"/>
              <a:t>model </a:t>
            </a:r>
            <a:r>
              <a:rPr lang="en-US" dirty="0" err="1"/>
              <a:t>kelas</a:t>
            </a:r>
            <a:r>
              <a:rPr lang="en-US" dirty="0"/>
              <a:t> (POJO)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 </a:t>
            </a:r>
            <a:r>
              <a:rPr lang="en-US" i="1" dirty="0"/>
              <a:t>data source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08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smtClean="0"/>
              <a:t>file layout </a:t>
            </a:r>
            <a:r>
              <a:rPr lang="en-US" dirty="0"/>
              <a:t>xml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item di </a:t>
            </a:r>
            <a:r>
              <a:rPr lang="en-US" dirty="0" err="1" smtClean="0"/>
              <a:t>ListView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/>
              <a:t>kelas</a:t>
            </a:r>
            <a:r>
              <a:rPr lang="en-US" dirty="0"/>
              <a:t> adapter yang inherit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BaseAdapter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dirty="0" err="1" smtClean="0"/>
              <a:t>Definisikan</a:t>
            </a:r>
            <a:r>
              <a:rPr lang="en-US" dirty="0" smtClean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pasang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adapter (</a:t>
            </a:r>
            <a:r>
              <a:rPr lang="en-US" i="1" dirty="0"/>
              <a:t>binding</a:t>
            </a:r>
            <a:r>
              <a:rPr lang="en-US" dirty="0"/>
              <a:t>)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.</a:t>
            </a:r>
          </a:p>
          <a:p>
            <a:pPr>
              <a:buAutoNum type="arabicPeriod" startAt="3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88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Codelab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76275"/>
            <a:ext cx="6508611" cy="341640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pahlawan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terbuka</a:t>
            </a:r>
            <a:r>
              <a:rPr lang="en-US" dirty="0" smtClean="0"/>
              <a:t>               </a:t>
            </a:r>
            <a:r>
              <a:rPr lang="en-US" dirty="0" err="1" smtClean="0"/>
              <a:t>tampilkan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80" y="990261"/>
            <a:ext cx="2026108" cy="406722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667000" y="2784475"/>
            <a:ext cx="1088571" cy="272143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10373</TotalTime>
  <Words>488</Words>
  <Application>Microsoft Office PowerPoint</Application>
  <PresentationFormat>On-screen Show (16:9)</PresentationFormat>
  <Paragraphs>145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Roboto</vt:lpstr>
      <vt:lpstr>GDT master</vt:lpstr>
      <vt:lpstr>GDT master</vt:lpstr>
      <vt:lpstr>ListView</vt:lpstr>
      <vt:lpstr>Contents</vt:lpstr>
      <vt:lpstr>Definisi</vt:lpstr>
      <vt:lpstr>Adapter</vt:lpstr>
      <vt:lpstr>Adapter</vt:lpstr>
      <vt:lpstr>Komponen sebuah ListView/RecyclerIew</vt:lpstr>
      <vt:lpstr>Implementasi</vt:lpstr>
      <vt:lpstr>Implementasi</vt:lpstr>
      <vt:lpstr>Codelab ListView</vt:lpstr>
      <vt:lpstr>Codelab ListView</vt:lpstr>
      <vt:lpstr>Codelab ListView - UI</vt:lpstr>
      <vt:lpstr>Codelab ListView - MainActivity</vt:lpstr>
      <vt:lpstr>Run aplikasi</vt:lpstr>
      <vt:lpstr>Codelab ListView – POJO </vt:lpstr>
      <vt:lpstr>Codelab ListView – UI list item</vt:lpstr>
      <vt:lpstr>Codelab ListView – CustomAdapter</vt:lpstr>
      <vt:lpstr>Codelab ListView – CustomAdapter</vt:lpstr>
      <vt:lpstr>Codelab ListView – ViewHolder</vt:lpstr>
      <vt:lpstr>Codelab ListView – data (strings)</vt:lpstr>
      <vt:lpstr>Codelab ListView – MainActivity</vt:lpstr>
      <vt:lpstr>Codelab ListView – MainActivity</vt:lpstr>
      <vt:lpstr>END</vt:lpstr>
      <vt:lpstr>Adapter  </vt:lpstr>
      <vt:lpstr>Adapter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Interaction and Intuitive Navigation</dc:title>
  <dc:creator>Yogi</dc:creator>
  <cp:lastModifiedBy>User</cp:lastModifiedBy>
  <cp:revision>54</cp:revision>
  <dcterms:modified xsi:type="dcterms:W3CDTF">2019-04-28T23:24:54Z</dcterms:modified>
</cp:coreProperties>
</file>