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50" d="100"/>
          <a:sy n="50" d="100"/>
        </p:scale>
        <p:origin x="1320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1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AEB9-E43C-4691-AE25-022AE5C5DA4D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86AD-13C8-4887-A7E4-2D8B0E85D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6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578402"/>
            <a:ext cx="5193030" cy="2945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851684"/>
            <a:ext cx="5633085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3524250"/>
            <a:ext cx="6762750" cy="2804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970318"/>
            <a:ext cx="5689914" cy="2358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" y="83177"/>
            <a:ext cx="11982450" cy="447675"/>
          </a:xfrm>
          <a:prstGeom prst="rect">
            <a:avLst/>
          </a:prstGeom>
        </p:spPr>
      </p:pic>
      <p:sp>
        <p:nvSpPr>
          <p:cNvPr id="9" name="포인트가 6개인 별 8"/>
          <p:cNvSpPr/>
          <p:nvPr/>
        </p:nvSpPr>
        <p:spPr>
          <a:xfrm>
            <a:off x="3689985" y="1682963"/>
            <a:ext cx="4495800" cy="3587474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생각보다 </a:t>
            </a:r>
            <a:r>
              <a:rPr lang="ko-KR" altLang="en-US" dirty="0" err="1" smtClean="0"/>
              <a:t>청원글에</a:t>
            </a:r>
            <a:r>
              <a:rPr lang="ko-KR" altLang="en-US" dirty="0" smtClean="0"/>
              <a:t> 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제공하고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있었음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https://www1.president.go.kr/petitions/category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8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3064"/>
          <a:stretch/>
        </p:blipFill>
        <p:spPr>
          <a:xfrm>
            <a:off x="563879" y="1570371"/>
            <a:ext cx="4373881" cy="2178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304800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/>
                </a:solidFill>
              </a:rPr>
              <a:t>실시간 이슈 기사 </a:t>
            </a:r>
            <a:r>
              <a:rPr lang="ko-KR" altLang="en-US" sz="2400" b="1" dirty="0" err="1" smtClean="0">
                <a:solidFill>
                  <a:schemeClr val="accent2"/>
                </a:solidFill>
              </a:rPr>
              <a:t>댓글</a:t>
            </a:r>
            <a:r>
              <a:rPr lang="ko-KR" altLang="en-US" sz="2400" b="1" dirty="0" smtClean="0">
                <a:solidFill>
                  <a:schemeClr val="accent2"/>
                </a:solidFill>
              </a:rPr>
              <a:t> 분석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(1)</a:t>
            </a:r>
            <a:r>
              <a:rPr lang="ko-KR" altLang="en-US" sz="2400" b="1" dirty="0" smtClean="0">
                <a:solidFill>
                  <a:schemeClr val="accent2"/>
                </a:solidFill>
              </a:rPr>
              <a:t> 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" y="1021080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구글트렌드에서</a:t>
            </a:r>
            <a:r>
              <a:rPr lang="ko-KR" altLang="en-US" dirty="0" smtClean="0"/>
              <a:t> 실시간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47" y="826528"/>
            <a:ext cx="3010434" cy="2403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534" y="1215144"/>
            <a:ext cx="3537540" cy="2360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375" y="1575078"/>
            <a:ext cx="2852319" cy="2587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" y="4576778"/>
            <a:ext cx="4373881" cy="1583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960" y="3978243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언론사별 기사에 대한 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입장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언론 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언론사별 순위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3247" y="239177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대한 기사에 제일 많이 나온 단어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3247" y="4365165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대한 기사에 대한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여론 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247" y="4952516"/>
            <a:ext cx="3152673" cy="14021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200" y="5194046"/>
            <a:ext cx="3430528" cy="1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" y="304800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/>
                </a:solidFill>
              </a:rPr>
              <a:t>실시간 이슈 기사 </a:t>
            </a:r>
            <a:r>
              <a:rPr lang="ko-KR" altLang="en-US" sz="2400" b="1" dirty="0" err="1" smtClean="0">
                <a:solidFill>
                  <a:schemeClr val="accent2"/>
                </a:solidFill>
              </a:rPr>
              <a:t>댓글</a:t>
            </a:r>
            <a:r>
              <a:rPr lang="ko-KR" altLang="en-US" sz="2400" b="1" dirty="0" smtClean="0">
                <a:solidFill>
                  <a:schemeClr val="accent2"/>
                </a:solidFill>
              </a:rPr>
              <a:t> 분석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(2)</a:t>
            </a:r>
            <a:r>
              <a:rPr lang="ko-KR" altLang="en-US" sz="2400" b="1" dirty="0" smtClean="0">
                <a:solidFill>
                  <a:schemeClr val="accent2"/>
                </a:solidFill>
              </a:rPr>
              <a:t> 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" y="1021080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언론과 여론의 차이가 얼마나 나는지 분석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언론마다의 신뢰성 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016518"/>
            <a:ext cx="4373881" cy="1583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384048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VS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googleglass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" y="4463554"/>
            <a:ext cx="4346737" cy="19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5165420" y="2808178"/>
            <a:ext cx="563880" cy="119191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64083" t="28222" r="18833" b="36963"/>
          <a:stretch/>
        </p:blipFill>
        <p:spPr>
          <a:xfrm>
            <a:off x="5885036" y="443746"/>
            <a:ext cx="3124200" cy="3581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8"/>
          <a:stretch/>
        </p:blipFill>
        <p:spPr>
          <a:xfrm>
            <a:off x="6876151" y="2893076"/>
            <a:ext cx="3693524" cy="263347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23330" r="19924" b="22657"/>
          <a:stretch/>
        </p:blipFill>
        <p:spPr>
          <a:xfrm>
            <a:off x="8352976" y="1324058"/>
            <a:ext cx="3297353" cy="18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7650"/>
            <a:ext cx="104775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b="747"/>
          <a:stretch/>
        </p:blipFill>
        <p:spPr>
          <a:xfrm>
            <a:off x="768927" y="314215"/>
            <a:ext cx="10553700" cy="631518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005840" y="2897397"/>
            <a:ext cx="10088880" cy="373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139527" y="3385077"/>
            <a:ext cx="9681079" cy="2667143"/>
            <a:chOff x="1261447" y="2897397"/>
            <a:chExt cx="9681079" cy="26671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447" y="2989997"/>
              <a:ext cx="2422117" cy="22052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25226" y="2897397"/>
              <a:ext cx="2358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언론사별 기사 글 수 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r="19287"/>
            <a:stretch/>
          </p:blipFill>
          <p:spPr>
            <a:xfrm>
              <a:off x="3749135" y="3046673"/>
              <a:ext cx="2356546" cy="22433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83564" y="2901126"/>
              <a:ext cx="23679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언론 긍정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/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부정 글 수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en-US" altLang="ko-KR" dirty="0" smtClean="0">
                  <a:solidFill>
                    <a:schemeClr val="accent2"/>
                  </a:solidFill>
                </a:rPr>
                <a:t>Or(</a:t>
              </a:r>
              <a:r>
                <a:rPr lang="ko-KR" altLang="en-US" dirty="0" err="1" smtClean="0">
                  <a:solidFill>
                    <a:schemeClr val="accent2"/>
                  </a:solidFill>
                </a:rPr>
                <a:t>가장많은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키워드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)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292" y="2989997"/>
              <a:ext cx="2422117" cy="220521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45777" y="2904855"/>
              <a:ext cx="2507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언론사별 여론 </a:t>
              </a:r>
              <a:r>
                <a:rPr lang="ko-KR" altLang="en-US" dirty="0" err="1" smtClean="0">
                  <a:solidFill>
                    <a:schemeClr val="accent2"/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수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r="19287"/>
            <a:stretch/>
          </p:blipFill>
          <p:spPr>
            <a:xfrm>
              <a:off x="8585980" y="3046673"/>
              <a:ext cx="2356546" cy="224333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20409" y="2901126"/>
              <a:ext cx="23679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여론 긍정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/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부정</a:t>
              </a:r>
              <a:r>
                <a:rPr lang="en-US" altLang="ko-KR" dirty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글 수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en-US" altLang="ko-KR" dirty="0" smtClean="0">
                  <a:solidFill>
                    <a:schemeClr val="accent2"/>
                  </a:solidFill>
                </a:rPr>
                <a:t>Or(</a:t>
              </a:r>
              <a:r>
                <a:rPr lang="ko-KR" altLang="en-US" dirty="0" err="1" smtClean="0">
                  <a:solidFill>
                    <a:schemeClr val="accent2"/>
                  </a:solidFill>
                </a:rPr>
                <a:t>가장많은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키워드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)</a:t>
              </a:r>
              <a:endParaRPr lang="ko-KR" altLang="en-US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8012" y="5195208"/>
              <a:ext cx="9685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총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xxx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개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3140" y="5195208"/>
              <a:ext cx="9685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총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xxx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개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4727" y="5195208"/>
              <a:ext cx="9685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총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xxx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개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36858" y="5195208"/>
              <a:ext cx="9685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총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xxx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개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974223" y="2255679"/>
            <a:ext cx="21240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언론사별 키워드 차트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389307" y="2255679"/>
            <a:ext cx="212406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</a:rPr>
              <a:t>여론과 언론 비교 분석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9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135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wjdgyfl90@naver.com</dc:creator>
  <cp:lastModifiedBy>wjdgyfl90@naver.com</cp:lastModifiedBy>
  <cp:revision>10</cp:revision>
  <dcterms:created xsi:type="dcterms:W3CDTF">2018-07-23T16:35:18Z</dcterms:created>
  <dcterms:modified xsi:type="dcterms:W3CDTF">2018-07-23T18:39:03Z</dcterms:modified>
</cp:coreProperties>
</file>