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4"/>
  </p:sldMasterIdLst>
  <p:notesMasterIdLst>
    <p:notesMasterId r:id="rId6"/>
  </p:notesMasterIdLst>
  <p:handoutMasterIdLst>
    <p:handoutMasterId r:id="rId7"/>
  </p:handoutMasterIdLst>
  <p:sldIdLst>
    <p:sldId id="270" r:id="rId5"/>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2">
          <p15:clr>
            <a:srgbClr val="A4A3A4"/>
          </p15:clr>
        </p15:guide>
        <p15:guide id="2" pos="288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chocheles" initials="j" lastIdx="6" clrIdx="0"/>
  <p:cmAuthor id="1" name="Tim" initials="TS" lastIdx="3" clrIdx="1"/>
  <p:cmAuthor id="2" name="Wai-Lean Roos" initials="WR"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9190" autoAdjust="0"/>
    <p:restoredTop sz="94645" autoAdjust="0"/>
  </p:normalViewPr>
  <p:slideViewPr>
    <p:cSldViewPr snapToGrid="0" showGuides="1">
      <p:cViewPr varScale="1">
        <p:scale>
          <a:sx n="86" d="100"/>
          <a:sy n="86" d="100"/>
        </p:scale>
        <p:origin x="1891" y="72"/>
      </p:cViewPr>
      <p:guideLst>
        <p:guide orient="horz" pos="2162"/>
        <p:guide pos="288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howGuides="1">
      <p:cViewPr varScale="1">
        <p:scale>
          <a:sx n="88" d="100"/>
          <a:sy n="88" d="100"/>
        </p:scale>
        <p:origin x="-2310" y="-126"/>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sz="quarter" idx="1"/>
          </p:nvPr>
        </p:nvSpPr>
        <p:spPr>
          <a:xfrm>
            <a:off x="3970938" y="0"/>
            <a:ext cx="3037840" cy="464820"/>
          </a:xfrm>
          <a:prstGeom prst="rect">
            <a:avLst/>
          </a:prstGeom>
        </p:spPr>
        <p:txBody>
          <a:bodyPr vert="horz" lIns="93177" tIns="46589" rIns="93177" bIns="46589" rtlCol="0"/>
          <a:lstStyle>
            <a:lvl1pPr algn="r">
              <a:defRPr sz="1200"/>
            </a:lvl1pPr>
          </a:lstStyle>
          <a:p>
            <a:fld id="{A45904C4-010F-4896-9D22-0FDDB5A0FF93}" type="datetimeFigureOut">
              <a:rPr lang="en-US" smtClean="0">
                <a:solidFill>
                  <a:schemeClr val="bg1">
                    <a:lumMod val="65000"/>
                  </a:schemeClr>
                </a:solidFill>
                <a:latin typeface="Tahoma" pitchFamily="34" charset="0"/>
                <a:ea typeface="Tahoma" pitchFamily="34" charset="0"/>
                <a:cs typeface="Tahoma" pitchFamily="34" charset="0"/>
              </a:rPr>
              <a:pPr/>
              <a:t>9/3/2020</a:t>
            </a:fld>
            <a:endParaRPr lang="en-US" dirty="0">
              <a:solidFill>
                <a:schemeClr val="bg1">
                  <a:lumMod val="65000"/>
                </a:schemeClr>
              </a:solidFill>
              <a:latin typeface="Tahoma" pitchFamily="34" charset="0"/>
              <a:ea typeface="Tahoma" pitchFamily="34" charset="0"/>
              <a:cs typeface="Tahoma" pitchFamily="34" charset="0"/>
            </a:endParaRPr>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a:defRPr sz="1200"/>
            </a:lvl1pPr>
          </a:lstStyle>
          <a:p>
            <a:r>
              <a:rPr lang="en-US" dirty="0">
                <a:solidFill>
                  <a:schemeClr val="bg1">
                    <a:lumMod val="65000"/>
                  </a:schemeClr>
                </a:solidFill>
                <a:latin typeface="Tahoma" pitchFamily="34" charset="0"/>
                <a:ea typeface="Tahoma" pitchFamily="34" charset="0"/>
                <a:cs typeface="Tahoma" pitchFamily="34" charset="0"/>
              </a:rPr>
              <a:t>Distribution Statement</a:t>
            </a:r>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7" tIns="46589" rIns="93177" bIns="46589" rtlCol="0" anchor="b"/>
          <a:lstStyle>
            <a:lvl1pPr algn="r">
              <a:defRPr sz="1200"/>
            </a:lvl1pPr>
          </a:lstStyle>
          <a:p>
            <a:fld id="{4899D1F1-6DC0-4977-808C-FD0BF7AD2565}" type="slidenum">
              <a:rPr lang="en-US" smtClean="0">
                <a:solidFill>
                  <a:schemeClr val="bg1">
                    <a:lumMod val="65000"/>
                  </a:schemeClr>
                </a:solidFill>
                <a:latin typeface="Tahoma" pitchFamily="34" charset="0"/>
                <a:ea typeface="Tahoma" pitchFamily="34" charset="0"/>
                <a:cs typeface="Tahoma" pitchFamily="34" charset="0"/>
              </a:rPr>
              <a:pPr/>
              <a:t>‹#›</a:t>
            </a:fld>
            <a:endParaRPr lang="en-US" dirty="0">
              <a:solidFill>
                <a:schemeClr val="bg1">
                  <a:lumMod val="65000"/>
                </a:schemeClr>
              </a:solidFill>
              <a:latin typeface="Tahoma" pitchFamily="34" charset="0"/>
              <a:ea typeface="Tahoma" pitchFamily="34" charset="0"/>
              <a:cs typeface="Tahoma" pitchFamily="34" charset="0"/>
            </a:endParaRPr>
          </a:p>
        </p:txBody>
      </p:sp>
      <p:pic>
        <p:nvPicPr>
          <p:cNvPr id="6"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945924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solidFill>
                  <a:schemeClr val="bg1">
                    <a:lumMod val="65000"/>
                  </a:schemeClr>
                </a:solidFill>
                <a:latin typeface="Tahoma" pitchFamily="34" charset="0"/>
                <a:ea typeface="Tahoma" pitchFamily="34" charset="0"/>
                <a:cs typeface="Tahoma" pitchFamily="34" charset="0"/>
              </a:defRPr>
            </a:lvl1pPr>
          </a:lstStyle>
          <a:p>
            <a:fld id="{92715C0D-0E45-40B4-BE1B-664AAA8E6B7F}" type="datetimeFigureOut">
              <a:rPr lang="en-US" smtClean="0"/>
              <a:pPr/>
              <a:t>9/3/2020</a:t>
            </a:fld>
            <a:endParaRPr lang="en-US" dirty="0"/>
          </a:p>
        </p:txBody>
      </p:sp>
      <p:sp>
        <p:nvSpPr>
          <p:cNvPr id="4" name="Slide Image Placeholder 3"/>
          <p:cNvSpPr>
            <a:spLocks noGrp="1" noRot="1" noChangeAspect="1"/>
          </p:cNvSpPr>
          <p:nvPr>
            <p:ph type="sldImg" idx="2"/>
          </p:nvPr>
        </p:nvSpPr>
        <p:spPr>
          <a:xfrm>
            <a:off x="1181100" y="895350"/>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648200"/>
            <a:ext cx="5608320" cy="3950970"/>
          </a:xfrm>
          <a:prstGeom prst="rect">
            <a:avLst/>
          </a:prstGeom>
        </p:spPr>
        <p:txBody>
          <a:bodyPr vert="horz" lIns="93177" tIns="46589" rIns="93177" bIns="46589"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solidFill>
                  <a:schemeClr val="bg1">
                    <a:lumMod val="65000"/>
                  </a:schemeClr>
                </a:solidFill>
                <a:latin typeface="Tahoma" pitchFamily="34" charset="0"/>
                <a:ea typeface="Tahoma" pitchFamily="34" charset="0"/>
                <a:cs typeface="Tahoma" pitchFamily="34" charset="0"/>
              </a:defRPr>
            </a:lvl1pPr>
          </a:lstStyle>
          <a:p>
            <a:r>
              <a:rPr lang="en-US" dirty="0"/>
              <a:t>Distribution Statement</a:t>
            </a:r>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solidFill>
                  <a:schemeClr val="bg1">
                    <a:lumMod val="65000"/>
                  </a:schemeClr>
                </a:solidFill>
                <a:latin typeface="Tahoma" pitchFamily="34" charset="0"/>
                <a:ea typeface="Tahoma" pitchFamily="34" charset="0"/>
                <a:cs typeface="Tahoma" pitchFamily="34" charset="0"/>
              </a:defRPr>
            </a:lvl1pPr>
          </a:lstStyle>
          <a:p>
            <a:fld id="{639B577F-6036-4BCD-9021-A736CBC28733}" type="slidenum">
              <a:rPr lang="en-US" smtClean="0"/>
              <a:pPr/>
              <a:t>‹#›</a:t>
            </a:fld>
            <a:endParaRPr lang="en-US" dirty="0"/>
          </a:p>
        </p:txBody>
      </p:sp>
      <p:pic>
        <p:nvPicPr>
          <p:cNvPr id="8" name="Picture 6" descr="TITLE-HEADER LOGO.pn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787" y="-77470"/>
            <a:ext cx="1582209" cy="1084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186335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ahoma" pitchFamily="34" charset="0"/>
        <a:ea typeface="Tahoma" pitchFamily="34" charset="0"/>
        <a:cs typeface="Tahoma" pitchFamily="34" charset="0"/>
      </a:defRPr>
    </a:lvl1pPr>
    <a:lvl2pPr marL="457200" algn="l" defTabSz="914400" rtl="0" eaLnBrk="1" latinLnBrk="0" hangingPunct="1">
      <a:defRPr sz="1200" kern="1200">
        <a:solidFill>
          <a:schemeClr val="tx1"/>
        </a:solidFill>
        <a:latin typeface="Tahoma" pitchFamily="34" charset="0"/>
        <a:ea typeface="Tahoma" pitchFamily="34" charset="0"/>
        <a:cs typeface="Tahoma" pitchFamily="34" charset="0"/>
      </a:defRPr>
    </a:lvl2pPr>
    <a:lvl3pPr marL="914400" algn="l" defTabSz="914400" rtl="0" eaLnBrk="1" latinLnBrk="0" hangingPunct="1">
      <a:defRPr sz="1200" kern="1200">
        <a:solidFill>
          <a:schemeClr val="tx1"/>
        </a:solidFill>
        <a:latin typeface="Tahoma" pitchFamily="34" charset="0"/>
        <a:ea typeface="Tahoma" pitchFamily="34" charset="0"/>
        <a:cs typeface="Tahoma" pitchFamily="34" charset="0"/>
      </a:defRPr>
    </a:lvl3pPr>
    <a:lvl4pPr marL="1371600" algn="l" defTabSz="914400" rtl="0" eaLnBrk="1" latinLnBrk="0" hangingPunct="1">
      <a:defRPr sz="1200" kern="1200">
        <a:solidFill>
          <a:schemeClr val="tx1"/>
        </a:solidFill>
        <a:latin typeface="Tahoma" pitchFamily="34" charset="0"/>
        <a:ea typeface="Tahoma" pitchFamily="34" charset="0"/>
        <a:cs typeface="Tahoma" pitchFamily="34" charset="0"/>
      </a:defRPr>
    </a:lvl4pPr>
    <a:lvl5pPr marL="1828800" algn="l" defTabSz="914400" rtl="0" eaLnBrk="1" latinLnBrk="0" hangingPunct="1">
      <a:defRPr sz="1200" kern="1200">
        <a:solidFill>
          <a:schemeClr val="tx1"/>
        </a:solidFill>
        <a:latin typeface="Tahoma" pitchFamily="34" charset="0"/>
        <a:ea typeface="Tahoma" pitchFamily="34" charset="0"/>
        <a:cs typeface="Tahoma"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2625" y="1456511"/>
            <a:ext cx="7772400" cy="457200"/>
          </a:xfrm>
        </p:spPr>
        <p:txBody>
          <a:bodyPr anchor="b" anchorCtr="0"/>
          <a:lstStyle>
            <a:lvl1pPr algn="ctr">
              <a:defRPr sz="2400" b="1">
                <a:latin typeface="Tahoma" pitchFamily="34" charset="0"/>
                <a:ea typeface="Tahoma" pitchFamily="34" charset="0"/>
                <a:cs typeface="Tahoma" pitchFamily="34" charset="0"/>
              </a:defRPr>
            </a:lvl1pPr>
          </a:lstStyle>
          <a:p>
            <a:r>
              <a:rPr lang="en-US"/>
              <a:t>Click to edit Master title style</a:t>
            </a:r>
            <a:endParaRPr lang="en-US" dirty="0"/>
          </a:p>
        </p:txBody>
      </p:sp>
      <p:sp>
        <p:nvSpPr>
          <p:cNvPr id="6" name="Subtitle 2"/>
          <p:cNvSpPr>
            <a:spLocks noGrp="1"/>
          </p:cNvSpPr>
          <p:nvPr>
            <p:ph type="subTitle" idx="1" hasCustomPrompt="1"/>
          </p:nvPr>
        </p:nvSpPr>
        <p:spPr>
          <a:xfrm>
            <a:off x="1371600" y="2057400"/>
            <a:ext cx="6400800" cy="1752600"/>
          </a:xfrm>
        </p:spPr>
        <p:txBody>
          <a:bodyPr/>
          <a:lstStyle>
            <a:lvl1pPr marL="0" indent="0" algn="ctr">
              <a:buNone/>
              <a:defRPr sz="1800">
                <a:latin typeface="Tahoma" pitchFamily="34" charset="0"/>
                <a:ea typeface="Tahoma" pitchFamily="34" charset="0"/>
                <a:cs typeface="Tahoma" pitchFamily="34"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add briefer names</a:t>
            </a:r>
          </a:p>
        </p:txBody>
      </p:sp>
      <p:cxnSp>
        <p:nvCxnSpPr>
          <p:cNvPr id="7" name="Straight Connector 6"/>
          <p:cNvCxnSpPr>
            <a:cxnSpLocks noChangeShapeType="1"/>
          </p:cNvCxnSpPr>
          <p:nvPr userDrawn="1"/>
        </p:nvCxnSpPr>
        <p:spPr bwMode="auto">
          <a:xfrm>
            <a:off x="381000" y="19796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1280" y="5226161"/>
            <a:ext cx="1241441" cy="749220"/>
          </a:xfrm>
          <a:prstGeom prst="rect">
            <a:avLst/>
          </a:prstGeom>
        </p:spPr>
      </p:pic>
      <p:sp>
        <p:nvSpPr>
          <p:cNvPr id="9" name="Text Placeholder 8"/>
          <p:cNvSpPr>
            <a:spLocks noGrp="1"/>
          </p:cNvSpPr>
          <p:nvPr>
            <p:ph type="body" sz="quarter" idx="12" hasCustomPrompt="1"/>
          </p:nvPr>
        </p:nvSpPr>
        <p:spPr>
          <a:xfrm>
            <a:off x="1375646" y="4049486"/>
            <a:ext cx="6393425" cy="720221"/>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“Briefing prepared for”</a:t>
            </a:r>
          </a:p>
        </p:txBody>
      </p:sp>
      <p:sp>
        <p:nvSpPr>
          <p:cNvPr id="11" name="Text Placeholder 10"/>
          <p:cNvSpPr>
            <a:spLocks noGrp="1"/>
          </p:cNvSpPr>
          <p:nvPr>
            <p:ph type="body" sz="quarter" idx="13" hasCustomPrompt="1"/>
          </p:nvPr>
        </p:nvSpPr>
        <p:spPr>
          <a:xfrm>
            <a:off x="2740025" y="4790048"/>
            <a:ext cx="3657599" cy="322825"/>
          </a:xfrm>
        </p:spPr>
        <p:txBody>
          <a:bodyPr/>
          <a:lstStyle>
            <a:lvl1pPr algn="ctr" eaLnBrk="1" hangingPunct="1">
              <a:defRPr sz="1600">
                <a:solidFill>
                  <a:schemeClr val="bg1">
                    <a:lumMod val="65000"/>
                  </a:schemeClr>
                </a:solidFill>
              </a:defRPr>
            </a:lvl1pPr>
          </a:lstStyle>
          <a:p>
            <a:pPr eaLnBrk="1" hangingPunct="1"/>
            <a:r>
              <a:rPr lang="en-US" dirty="0">
                <a:latin typeface="Tahoma" charset="0"/>
              </a:rPr>
              <a:t>Click to edit Date</a:t>
            </a:r>
          </a:p>
        </p:txBody>
      </p:sp>
    </p:spTree>
    <p:extLst>
      <p:ext uri="{BB962C8B-B14F-4D97-AF65-F5344CB8AC3E}">
        <p14:creationId xmlns:p14="http://schemas.microsoft.com/office/powerpoint/2010/main" val="349861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_Four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2" y="1066800"/>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5481" y="1066800"/>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4645477" y="3521528"/>
            <a:ext cx="4117523"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6"/>
          </p:nvPr>
        </p:nvSpPr>
        <p:spPr>
          <a:xfrm>
            <a:off x="454481" y="3529693"/>
            <a:ext cx="4033159"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2" name="Picture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1"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59495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ustom_Six_Box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6" name="Content Placeholder 2"/>
          <p:cNvSpPr>
            <a:spLocks noGrp="1"/>
          </p:cNvSpPr>
          <p:nvPr>
            <p:ph sz="quarter" idx="13"/>
          </p:nvPr>
        </p:nvSpPr>
        <p:spPr>
          <a:xfrm>
            <a:off x="4572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4"/>
          </p:nvPr>
        </p:nvSpPr>
        <p:spPr>
          <a:xfrm>
            <a:off x="3276600"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5"/>
          </p:nvPr>
        </p:nvSpPr>
        <p:spPr>
          <a:xfrm>
            <a:off x="462643"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sz="quarter" idx="16"/>
          </p:nvPr>
        </p:nvSpPr>
        <p:spPr>
          <a:xfrm>
            <a:off x="6090557" y="1066800"/>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sz="quarter" idx="17"/>
          </p:nvPr>
        </p:nvSpPr>
        <p:spPr>
          <a:xfrm>
            <a:off x="6096000" y="3535136"/>
            <a:ext cx="2667000" cy="2359479"/>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sz="quarter" idx="18"/>
          </p:nvPr>
        </p:nvSpPr>
        <p:spPr>
          <a:xfrm>
            <a:off x="3282044" y="3537858"/>
            <a:ext cx="26670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6668870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_Caption">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4"/>
          </p:nvPr>
        </p:nvSpPr>
        <p:spPr>
          <a:xfrm>
            <a:off x="3535137" y="1066801"/>
            <a:ext cx="5227864" cy="4811486"/>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quarter" idx="15"/>
          </p:nvPr>
        </p:nvSpPr>
        <p:spPr>
          <a:xfrm>
            <a:off x="563566" y="1763488"/>
            <a:ext cx="2873601" cy="4115027"/>
          </a:xfrm>
        </p:spPr>
        <p:txBody>
          <a:bodyPr/>
          <a:lstStyle>
            <a:lvl1pPr>
              <a:defRPr sz="1400"/>
            </a:lvl1pPr>
          </a:lstStyle>
          <a:p>
            <a:pPr lvl="0"/>
            <a:r>
              <a:rPr lang="en-US"/>
              <a:t>Click to edit Master text styles</a:t>
            </a:r>
          </a:p>
        </p:txBody>
      </p:sp>
      <p:sp>
        <p:nvSpPr>
          <p:cNvPr id="7" name="Text Placeholder 3"/>
          <p:cNvSpPr>
            <a:spLocks noGrp="1"/>
          </p:cNvSpPr>
          <p:nvPr>
            <p:ph type="body" sz="quarter" idx="16"/>
          </p:nvPr>
        </p:nvSpPr>
        <p:spPr>
          <a:xfrm>
            <a:off x="571501" y="1066799"/>
            <a:ext cx="2871107" cy="696687"/>
          </a:xfrm>
        </p:spPr>
        <p:txBody>
          <a:bodyPr anchor="b"/>
          <a:lstStyle>
            <a:lvl1pPr algn="l">
              <a:defRPr sz="2000" b="1" baseline="0"/>
            </a:lvl1pPr>
          </a:lstStyle>
          <a:p>
            <a:pPr lvl="0"/>
            <a:r>
              <a:rPr lang="en-US"/>
              <a:t>Click to edit Master text styles</a:t>
            </a:r>
          </a:p>
          <a:p>
            <a:pPr lvl="1"/>
            <a:r>
              <a:rPr lang="en-US"/>
              <a:t>Second level</a:t>
            </a:r>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96536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cluding_Slid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extBox 4"/>
          <p:cNvSpPr txBox="1"/>
          <p:nvPr userDrawn="1"/>
        </p:nvSpPr>
        <p:spPr>
          <a:xfrm>
            <a:off x="3729431" y="3525877"/>
            <a:ext cx="1716111" cy="369332"/>
          </a:xfrm>
          <a:prstGeom prst="rect">
            <a:avLst/>
          </a:prstGeom>
          <a:noFill/>
        </p:spPr>
        <p:txBody>
          <a:bodyPr wrap="none" rtlCol="0">
            <a:spAutoFit/>
          </a:bodyPr>
          <a:lstStyle/>
          <a:p>
            <a:pPr lvl="0"/>
            <a:r>
              <a:rPr lang="en-US" dirty="0">
                <a:latin typeface="Tahoma" pitchFamily="34" charset="0"/>
                <a:ea typeface="Tahoma" pitchFamily="34" charset="0"/>
                <a:cs typeface="Tahoma" pitchFamily="34" charset="0"/>
              </a:rPr>
              <a:t>www.darpa.mil</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75182" y="2531269"/>
            <a:ext cx="1770360" cy="1068427"/>
          </a:xfrm>
          <a:prstGeom prst="rect">
            <a:avLst/>
          </a:prstGeom>
        </p:spPr>
      </p:pic>
    </p:spTree>
    <p:extLst>
      <p:ext uri="{BB962C8B-B14F-4D97-AF65-F5344CB8AC3E}">
        <p14:creationId xmlns:p14="http://schemas.microsoft.com/office/powerpoint/2010/main" val="4312816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ARPA_Quad_Chart_Guideline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Rectangle 4"/>
          <p:cNvSpPr/>
          <p:nvPr userDrawn="1"/>
        </p:nvSpPr>
        <p:spPr>
          <a:xfrm>
            <a:off x="1447800" y="5181600"/>
            <a:ext cx="1524000" cy="7620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userDrawn="1"/>
        </p:nvSpPr>
        <p:spPr>
          <a:xfrm>
            <a:off x="3810000" y="5181600"/>
            <a:ext cx="1524000" cy="762000"/>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6172200" y="5181600"/>
            <a:ext cx="1524000" cy="762000"/>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userDrawn="1"/>
        </p:nvSpPr>
        <p:spPr>
          <a:xfrm>
            <a:off x="1676400" y="5410200"/>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Concept</a:t>
            </a:r>
          </a:p>
        </p:txBody>
      </p:sp>
      <p:sp>
        <p:nvSpPr>
          <p:cNvPr id="9" name="TextBox 8"/>
          <p:cNvSpPr txBox="1"/>
          <p:nvPr userDrawn="1"/>
        </p:nvSpPr>
        <p:spPr>
          <a:xfrm>
            <a:off x="4038600" y="5422272"/>
            <a:ext cx="1066800" cy="261610"/>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Prototype</a:t>
            </a:r>
          </a:p>
        </p:txBody>
      </p:sp>
      <p:sp>
        <p:nvSpPr>
          <p:cNvPr id="10" name="TextBox 9"/>
          <p:cNvSpPr txBox="1"/>
          <p:nvPr userDrawn="1"/>
        </p:nvSpPr>
        <p:spPr>
          <a:xfrm>
            <a:off x="6286500" y="5347157"/>
            <a:ext cx="1295400" cy="430887"/>
          </a:xfrm>
          <a:prstGeom prst="rect">
            <a:avLst/>
          </a:prstGeom>
          <a:noFill/>
        </p:spPr>
        <p:txBody>
          <a:bodyPr wrap="square" rtlCol="0">
            <a:spAutoFit/>
          </a:bodyPr>
          <a:lstStyle/>
          <a:p>
            <a:pPr algn="ctr"/>
            <a:r>
              <a:rPr lang="en-US" sz="1100" b="1" dirty="0">
                <a:latin typeface="Tahoma" pitchFamily="34" charset="0"/>
                <a:ea typeface="Tahoma" pitchFamily="34" charset="0"/>
                <a:cs typeface="Tahoma" pitchFamily="34" charset="0"/>
              </a:rPr>
              <a:t>Field Demonstration</a:t>
            </a:r>
          </a:p>
        </p:txBody>
      </p:sp>
      <p:sp>
        <p:nvSpPr>
          <p:cNvPr id="11" name="TextBox 10"/>
          <p:cNvSpPr txBox="1"/>
          <p:nvPr userDrawn="1"/>
        </p:nvSpPr>
        <p:spPr>
          <a:xfrm>
            <a:off x="381000" y="1232807"/>
            <a:ext cx="8382000" cy="3785652"/>
          </a:xfrm>
          <a:prstGeom prst="rect">
            <a:avLst/>
          </a:prstGeom>
          <a:noFill/>
        </p:spPr>
        <p:txBody>
          <a:bodyPr wrap="square" rtlCol="0">
            <a:spAutoFit/>
          </a:bodyPr>
          <a:lstStyle/>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The following two slides outline the format for two different quad charts that will be used for Congressional Staffer day and internal DARPA use. The only difference between the two quad charts is the bottom right-hand quadrant as follows: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Staffer: Names and locations of performers. </a:t>
            </a: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Internal DARPA: Issues/challenges and a spend plan status.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342900" marR="0" lvl="0" indent="-342900" algn="l" defTabSz="914400" rtl="0" eaLnBrk="1" fontAlgn="base" latinLnBrk="0" hangingPunct="1">
              <a:lnSpc>
                <a:spcPct val="100000"/>
              </a:lnSpc>
              <a:spcBef>
                <a:spcPct val="20000"/>
              </a:spcBef>
              <a:spcAft>
                <a:spcPts val="0"/>
              </a:spcAft>
              <a:buClrTx/>
              <a:buSzTx/>
              <a:buFont typeface="Arial" pitchFamily="34" charset="0"/>
              <a:buNone/>
              <a:tabLst/>
              <a:defRPr/>
            </a:pP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Formatting for both the internal DARPA and staffer quads: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ahoma" pitchFamily="34" charset="0"/>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Tahoma</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Color: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color = black</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Sizes: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Font size is set at 12 pt., decreasing to 11 pt. and 9 pt. for sub-bullets.  (Recognizing that some programs will have more information needed on the quad charts than others, text size may be reduced but, for ease of </a:t>
            </a:r>
            <a:br>
              <a:rPr kumimoji="0" lang="en-US" sz="1200" b="0" i="0" u="none" strike="noStrike" kern="1200" cap="none" spc="0" normalizeH="0" baseline="0" noProof="0" dirty="0">
                <a:ln>
                  <a:noFill/>
                </a:ln>
                <a:solidFill>
                  <a:srgbClr val="000000"/>
                </a:solidFill>
                <a:effectLst/>
                <a:uLnTx/>
                <a:uFillTx/>
                <a:latin typeface="+mn-lt"/>
                <a:ea typeface="MS PGothic"/>
                <a:cs typeface="MS PGothic"/>
              </a:rPr>
            </a:b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reading, should never be smaller than 9 pt.) </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Font style: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Avoid the use of bold unless needed</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Bullets and sub-bullets: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Solid dots</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a:p>
            <a:pPr marL="742950" marR="0" lvl="1" indent="-285750" algn="l" defTabSz="914400" rtl="0" eaLnBrk="1" fontAlgn="base" latinLnBrk="0" hangingPunct="1">
              <a:lnSpc>
                <a:spcPct val="100000"/>
              </a:lnSpc>
              <a:spcBef>
                <a:spcPct val="20000"/>
              </a:spcBef>
              <a:spcAft>
                <a:spcPts val="0"/>
              </a:spcAft>
              <a:buClrTx/>
              <a:buSzTx/>
              <a:buFont typeface="Arial" pitchFamily="34" charset="0"/>
              <a:buChar char="•"/>
              <a:tabLst/>
              <a:defRPr/>
            </a:pPr>
            <a:r>
              <a:rPr kumimoji="0" lang="en-US" sz="1200" b="1" i="0" u="none" strike="noStrike" kern="1200" cap="none" spc="0" normalizeH="0" baseline="0" noProof="0" dirty="0">
                <a:ln>
                  <a:noFill/>
                </a:ln>
                <a:solidFill>
                  <a:srgbClr val="000000"/>
                </a:solidFill>
                <a:effectLst/>
                <a:uLnTx/>
                <a:uFillTx/>
                <a:latin typeface="+mn-lt"/>
                <a:ea typeface="MS PGothic"/>
                <a:cs typeface="MS PGothic"/>
              </a:rPr>
              <a:t>Status Boxes: </a:t>
            </a:r>
            <a:r>
              <a:rPr kumimoji="0" lang="en-US" sz="1200" b="0" i="0" u="none" strike="noStrike" kern="1200" cap="none" spc="0" normalizeH="0" baseline="0" noProof="0" dirty="0">
                <a:ln>
                  <a:noFill/>
                </a:ln>
                <a:solidFill>
                  <a:srgbClr val="000000"/>
                </a:solidFill>
                <a:effectLst/>
                <a:uLnTx/>
                <a:uFillTx/>
                <a:latin typeface="+mn-lt"/>
                <a:ea typeface="MS PGothic"/>
                <a:cs typeface="MS PGothic"/>
              </a:rPr>
              <a:t>In the upper right hand corner of each quad chart, there is a placeholder for one of these three boxes. Please replace the existing placeholder with the corresponding box that represents the status of the program:</a:t>
            </a:r>
            <a:endParaRPr kumimoji="0" lang="en-US" sz="1200" b="0" i="0" u="none" strike="noStrike" kern="1200" cap="none" spc="0" normalizeH="0" baseline="0" noProof="0" dirty="0">
              <a:ln>
                <a:noFill/>
              </a:ln>
              <a:solidFill>
                <a:prstClr val="black"/>
              </a:solidFill>
              <a:effectLst/>
              <a:uLnTx/>
              <a:uFillTx/>
              <a:latin typeface="Times New Roman"/>
              <a:ea typeface="Times New Roman"/>
              <a:cs typeface="Times New Roman"/>
            </a:endParaRPr>
          </a:p>
        </p:txBody>
      </p:sp>
      <p:cxnSp>
        <p:nvCxnSpPr>
          <p:cNvPr id="13" name="Straight Connector 12"/>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5" name="Picture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4"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0247537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14" name="TextBox 13"/>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15" name="TextBox 14"/>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1510855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11" name="TextBox 10"/>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12" name="TextBox 11"/>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23"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1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13" name="TextBox 12"/>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14" name="TextBox 13"/>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15" name="TextBox 14"/>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45" name="TextBox 44"/>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46" name="Text Placeholder 39"/>
          <p:cNvSpPr>
            <a:spLocks noGrp="1"/>
          </p:cNvSpPr>
          <p:nvPr userDrawn="1">
            <p:ph type="body" sz="quarter" idx="34"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dirty="0"/>
              <a:t>Distribution Statement</a:t>
            </a:r>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0504637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4_Concept_Program_Status_and_Performers">
    <p:spTree>
      <p:nvGrpSpPr>
        <p:cNvPr id="1" name=""/>
        <p:cNvGrpSpPr/>
        <p:nvPr/>
      </p:nvGrpSpPr>
      <p:grpSpPr>
        <a:xfrm>
          <a:off x="0" y="0"/>
          <a:ext cx="0" cy="0"/>
          <a:chOff x="0" y="0"/>
          <a:chExt cx="0" cy="0"/>
        </a:xfrm>
      </p:grpSpPr>
      <p:sp>
        <p:nvSpPr>
          <p:cNvPr id="10" name="TextBox 9"/>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11" name="TextBox 10"/>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12" name="TextBox 11"/>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23"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24"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25"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19"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0"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2"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34"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43"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13" name="TextBox 12"/>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14" name="TextBox 13"/>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15" name="TextBox 14"/>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45" name="TextBox 44"/>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46" name="Text Placeholder 39"/>
          <p:cNvSpPr>
            <a:spLocks noGrp="1"/>
          </p:cNvSpPr>
          <p:nvPr userDrawn="1">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48" name="Text Placeholder 39"/>
          <p:cNvSpPr>
            <a:spLocks noGrp="1"/>
          </p:cNvSpPr>
          <p:nvPr userDrawn="1">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3" name="Footer Placeholder 2"/>
          <p:cNvSpPr>
            <a:spLocks noGrp="1"/>
          </p:cNvSpPr>
          <p:nvPr userDrawn="1">
            <p:ph type="ftr" sz="quarter" idx="10"/>
          </p:nvPr>
        </p:nvSpPr>
        <p:spPr/>
        <p:txBody>
          <a:bodyPr/>
          <a:lstStyle/>
          <a:p>
            <a:pPr>
              <a:defRPr/>
            </a:pPr>
            <a:r>
              <a:rPr lang="en-US" dirty="0"/>
              <a:t>Distribution Statement</a:t>
            </a:r>
          </a:p>
        </p:txBody>
      </p:sp>
      <p:sp>
        <p:nvSpPr>
          <p:cNvPr id="4" name="Slide Number Placeholder 3"/>
          <p:cNvSpPr>
            <a:spLocks noGrp="1"/>
          </p:cNvSpPr>
          <p:nvPr userDrawn="1">
            <p:ph type="sldNum" sz="quarter" idx="11"/>
          </p:nvPr>
        </p:nvSpPr>
        <p:spPr/>
        <p:txBody>
          <a:bodyPr/>
          <a:lstStyle/>
          <a:p>
            <a:pPr>
              <a:defRPr/>
            </a:pPr>
            <a:fld id="{231CC523-8BC6-4921-807A-66BD262F34AB}" type="slidenum">
              <a:rPr lang="en-US" smtClean="0"/>
              <a:pPr>
                <a:defRPr/>
              </a:pPr>
              <a:t>‹#›</a:t>
            </a:fld>
            <a:endParaRPr lang="en-US"/>
          </a:p>
        </p:txBody>
      </p:sp>
      <p:sp>
        <p:nvSpPr>
          <p:cNvPr id="16" name="TextBox 15"/>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17" name="TextBox 16"/>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18" name="TextBox 17"/>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sp>
        <p:nvSpPr>
          <p:cNvPr id="26" name="Title 1"/>
          <p:cNvSpPr>
            <a:spLocks noGrp="1"/>
          </p:cNvSpPr>
          <p:nvPr userDrawn="1">
            <p:ph type="ctrTitle" hasCustomPrompt="1"/>
          </p:nvPr>
        </p:nvSpPr>
        <p:spPr>
          <a:xfrm>
            <a:off x="1619250" y="195124"/>
            <a:ext cx="6422572" cy="525236"/>
          </a:xfrm>
        </p:spPr>
        <p:txBody>
          <a:bodyPr>
            <a:normAutofit/>
          </a:bodyPr>
          <a:lstStyle>
            <a:lvl1pPr algn="l">
              <a:defRPr sz="2400" b="0">
                <a:latin typeface="Tahoma" pitchFamily="34" charset="0"/>
                <a:ea typeface="Tahoma" pitchFamily="34" charset="0"/>
                <a:cs typeface="Tahoma" pitchFamily="34" charset="0"/>
              </a:defRPr>
            </a:lvl1pPr>
          </a:lstStyle>
          <a:p>
            <a:r>
              <a:rPr lang="en-US" dirty="0"/>
              <a:t>Program Name (Acronym)</a:t>
            </a:r>
          </a:p>
        </p:txBody>
      </p:sp>
      <p:pic>
        <p:nvPicPr>
          <p:cNvPr id="35" name="Picture 3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cxnSp>
        <p:nvCxnSpPr>
          <p:cNvPr id="42" name="Straight Connector 4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7" name="Straight Connector 46"/>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 name="Content Placeholder 6"/>
          <p:cNvSpPr>
            <a:spLocks noGrp="1"/>
          </p:cNvSpPr>
          <p:nvPr userDrawn="1">
            <p:ph sz="quarter" idx="24"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7" name="Content Placeholder 6"/>
          <p:cNvSpPr>
            <a:spLocks noGrp="1"/>
          </p:cNvSpPr>
          <p:nvPr userDrawn="1">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8" name="Content Placeholder 6"/>
          <p:cNvSpPr>
            <a:spLocks noGrp="1"/>
          </p:cNvSpPr>
          <p:nvPr userDrawn="1">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userDrawn="1">
            <p:ph type="body" sz="quarter" idx="27" hasCustomPrompt="1"/>
          </p:nvPr>
        </p:nvSpPr>
        <p:spPr>
          <a:xfrm>
            <a:off x="4684411" y="4332529"/>
            <a:ext cx="2444522" cy="2220671"/>
          </a:xfrm>
        </p:spPr>
        <p:txBody>
          <a:bodyPr/>
          <a:lstStyle>
            <a:lvl1pPr marL="169863" indent="-169863">
              <a:lnSpc>
                <a:spcPct val="100000"/>
              </a:lnSpc>
              <a:spcBef>
                <a:spcPts val="288"/>
              </a:spcBef>
              <a:defRPr sz="1000" baseline="0"/>
            </a:lvl1pPr>
          </a:lstStyle>
          <a:p>
            <a:pPr lvl="0"/>
            <a:r>
              <a:rPr lang="en-US" dirty="0"/>
              <a:t>Click to add performers</a:t>
            </a:r>
          </a:p>
        </p:txBody>
      </p:sp>
      <p:sp>
        <p:nvSpPr>
          <p:cNvPr id="33" name="Text Placeholder 4"/>
          <p:cNvSpPr>
            <a:spLocks noGrp="1"/>
          </p:cNvSpPr>
          <p:nvPr userDrawn="1">
            <p:ph type="body" sz="quarter" idx="28" hasCustomPrompt="1"/>
          </p:nvPr>
        </p:nvSpPr>
        <p:spPr>
          <a:xfrm>
            <a:off x="7128933" y="4332529"/>
            <a:ext cx="1962887" cy="2220686"/>
          </a:xfrm>
        </p:spPr>
        <p:txBody>
          <a:bodyPr/>
          <a:lstStyle>
            <a:lvl1pPr marL="169863" indent="-169863">
              <a:lnSpc>
                <a:spcPct val="100000"/>
              </a:lnSpc>
              <a:spcBef>
                <a:spcPts val="288"/>
              </a:spcBef>
              <a:defRPr sz="1000" baseline="0"/>
            </a:lvl1pPr>
          </a:lstStyle>
          <a:p>
            <a:pPr lvl="0"/>
            <a:r>
              <a:rPr lang="en-US" dirty="0"/>
              <a:t>Click to add locations</a:t>
            </a:r>
          </a:p>
        </p:txBody>
      </p:sp>
      <p:sp>
        <p:nvSpPr>
          <p:cNvPr id="36" name="Rectangle 35"/>
          <p:cNvSpPr/>
          <p:nvPr userDrawn="1"/>
        </p:nvSpPr>
        <p:spPr>
          <a:xfrm>
            <a:off x="4684412" y="4103929"/>
            <a:ext cx="4407408" cy="22860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tabLst>
                <a:tab pos="2455863" algn="l"/>
              </a:tabLst>
            </a:pPr>
            <a:r>
              <a:rPr lang="en-US" sz="1000" baseline="0" dirty="0">
                <a:latin typeface="Tahoma" pitchFamily="34" charset="0"/>
                <a:ea typeface="Tahoma" pitchFamily="34" charset="0"/>
                <a:cs typeface="Tahoma" pitchFamily="34" charset="0"/>
              </a:rPr>
              <a:t>PERFORMER:	</a:t>
            </a:r>
          </a:p>
        </p:txBody>
      </p:sp>
      <p:sp>
        <p:nvSpPr>
          <p:cNvPr id="39" name="TextBox 38"/>
          <p:cNvSpPr txBox="1"/>
          <p:nvPr userDrawn="1"/>
        </p:nvSpPr>
        <p:spPr>
          <a:xfrm>
            <a:off x="6141092" y="3843864"/>
            <a:ext cx="1614788"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PERFORMERS</a:t>
            </a:r>
          </a:p>
        </p:txBody>
      </p:sp>
      <p:sp>
        <p:nvSpPr>
          <p:cNvPr id="8" name="Rectangle 7"/>
          <p:cNvSpPr/>
          <p:nvPr userDrawn="1"/>
        </p:nvSpPr>
        <p:spPr>
          <a:xfrm>
            <a:off x="7128933" y="4095462"/>
            <a:ext cx="838691"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tab pos="2455863" algn="l"/>
              </a:tabLst>
              <a:defRPr/>
            </a:pPr>
            <a:r>
              <a:rPr kumimoji="0" lang="en-US" sz="1000" b="0" i="0" u="none" strike="noStrike" kern="1200" cap="none" spc="0" normalizeH="0" baseline="0" noProof="0" dirty="0">
                <a:ln>
                  <a:noFill/>
                </a:ln>
                <a:solidFill>
                  <a:prstClr val="white"/>
                </a:solidFill>
                <a:effectLst/>
                <a:uLnTx/>
                <a:uFillTx/>
                <a:latin typeface="Tahoma" pitchFamily="34" charset="0"/>
                <a:ea typeface="Tahoma" pitchFamily="34" charset="0"/>
                <a:cs typeface="Tahoma" pitchFamily="34" charset="0"/>
              </a:rPr>
              <a:t>LOCATION:</a:t>
            </a:r>
          </a:p>
        </p:txBody>
      </p:sp>
      <p:sp>
        <p:nvSpPr>
          <p:cNvPr id="49" name="Text Placeholder 39"/>
          <p:cNvSpPr>
            <a:spLocks noGrp="1"/>
          </p:cNvSpPr>
          <p:nvPr userDrawn="1">
            <p:ph type="body" sz="quarter" idx="36"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0" name="Text Placeholder 39"/>
          <p:cNvSpPr>
            <a:spLocks noGrp="1"/>
          </p:cNvSpPr>
          <p:nvPr userDrawn="1">
            <p:ph type="body" sz="quarter" idx="37"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1" name="Text Placeholder 39"/>
          <p:cNvSpPr>
            <a:spLocks noGrp="1"/>
          </p:cNvSpPr>
          <p:nvPr userDrawn="1">
            <p:ph type="body" sz="quarter" idx="38"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52" name="Text Placeholder 39"/>
          <p:cNvSpPr>
            <a:spLocks noGrp="1"/>
          </p:cNvSpPr>
          <p:nvPr userDrawn="1">
            <p:ph type="body" sz="quarter" idx="39"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41" name="Straight Connector 4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7061460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RO_Update_Concept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13" name="TextBox 12"/>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16"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29"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
        <p:nvSpPr>
          <p:cNvPr id="30" name="Rectangle 2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37" name="TextBox 36"/>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38" name="TextBox 37"/>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39"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40"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1"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42"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3"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4"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45" name="TextBox 44"/>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46" name="TextBox 45"/>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47" name="TextBox 46"/>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sp>
        <p:nvSpPr>
          <p:cNvPr id="48" name="TextBox 47"/>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9" name="TextBox 48"/>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50" name="TextBox 49"/>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2" name="Straight Connector 51"/>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3" name="Straight Connector 52"/>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4"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2"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51" name="Straight Connector 5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599409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RO_Update_Prototype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82594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_Slide_No 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425368084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RO_Update_Field Demonstration_1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0" name="Rectangle 2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3" name="Picture 3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35" name="TextBox 3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37" name="TextBox 3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38" name="TextBox 3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39" name="TextBox 3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1" name="Straight Connector 4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2" name="Straight Connector 4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3" name="Content Placeholder 6"/>
          <p:cNvSpPr>
            <a:spLocks noGrp="1"/>
          </p:cNvSpPr>
          <p:nvPr>
            <p:ph sz="quarter" idx="31"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5" name="Content Placeholder 6"/>
          <p:cNvSpPr>
            <a:spLocks noGrp="1"/>
          </p:cNvSpPr>
          <p:nvPr>
            <p:ph sz="quarter" idx="26"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6" name="Content Placeholder 6"/>
          <p:cNvSpPr>
            <a:spLocks noGrp="1"/>
          </p:cNvSpPr>
          <p:nvPr>
            <p:ph sz="quarter" idx="32"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extBox 46"/>
          <p:cNvSpPr txBox="1"/>
          <p:nvPr userDrawn="1"/>
        </p:nvSpPr>
        <p:spPr>
          <a:xfrm>
            <a:off x="28578" y="1100945"/>
            <a:ext cx="623887" cy="246221"/>
          </a:xfrm>
          <a:prstGeom prst="rect">
            <a:avLst/>
          </a:prstGeom>
          <a:noFill/>
        </p:spPr>
        <p:txBody>
          <a:bodyPr wrap="square" rtlCol="0">
            <a:spAutoFit/>
          </a:bodyPr>
          <a:lstStyle/>
          <a:p>
            <a:r>
              <a:rPr lang="en-US" sz="1000" dirty="0">
                <a:latin typeface="+mn-lt"/>
              </a:rPr>
              <a:t>PE:</a:t>
            </a:r>
          </a:p>
        </p:txBody>
      </p:sp>
      <p:sp>
        <p:nvSpPr>
          <p:cNvPr id="48" name="TextBox 47"/>
          <p:cNvSpPr txBox="1"/>
          <p:nvPr userDrawn="1"/>
        </p:nvSpPr>
        <p:spPr>
          <a:xfrm>
            <a:off x="1044045" y="1100945"/>
            <a:ext cx="1204913" cy="246221"/>
          </a:xfrm>
          <a:prstGeom prst="rect">
            <a:avLst/>
          </a:prstGeom>
          <a:noFill/>
        </p:spPr>
        <p:txBody>
          <a:bodyPr wrap="square" rtlCol="0">
            <a:spAutoFit/>
          </a:bodyPr>
          <a:lstStyle/>
          <a:p>
            <a:r>
              <a:rPr lang="en-US" sz="1000" dirty="0">
                <a:latin typeface="+mn-lt"/>
              </a:rPr>
              <a:t>PROJECT:</a:t>
            </a:r>
          </a:p>
        </p:txBody>
      </p:sp>
      <p:sp>
        <p:nvSpPr>
          <p:cNvPr id="49" name="TextBox 48"/>
          <p:cNvSpPr txBox="1"/>
          <p:nvPr userDrawn="1"/>
        </p:nvSpPr>
        <p:spPr>
          <a:xfrm>
            <a:off x="2257426" y="110094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0" name="Text Placeholder 2"/>
          <p:cNvSpPr>
            <a:spLocks noGrp="1"/>
          </p:cNvSpPr>
          <p:nvPr>
            <p:ph type="body" sz="quarter" idx="21" hasCustomPrompt="1"/>
          </p:nvPr>
        </p:nvSpPr>
        <p:spPr>
          <a:xfrm>
            <a:off x="280457" y="1100945"/>
            <a:ext cx="744007" cy="246888"/>
          </a:xfrm>
          <a:noFill/>
        </p:spPr>
        <p:txBody>
          <a:bodyPr wrap="square" lIns="45720" rtlCol="0">
            <a:spAutoFit/>
          </a:bodyPr>
          <a:lstStyle>
            <a:lvl1pPr>
              <a:defRPr lang="en-US" sz="1000" dirty="0">
                <a:latin typeface="+mn-lt"/>
                <a:cs typeface="+mn-cs"/>
              </a:defRPr>
            </a:lvl1pPr>
          </a:lstStyle>
          <a:p>
            <a:pPr marL="0" lvl="0"/>
            <a:r>
              <a:rPr lang="en-US" dirty="0"/>
              <a:t>-</a:t>
            </a:r>
          </a:p>
        </p:txBody>
      </p:sp>
      <p:sp>
        <p:nvSpPr>
          <p:cNvPr id="51" name="Text Placeholder 2"/>
          <p:cNvSpPr>
            <a:spLocks noGrp="1"/>
          </p:cNvSpPr>
          <p:nvPr>
            <p:ph type="body" sz="quarter" idx="22" hasCustomPrompt="1"/>
          </p:nvPr>
        </p:nvSpPr>
        <p:spPr>
          <a:xfrm>
            <a:off x="1679074" y="1100945"/>
            <a:ext cx="502149"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2" name="Text Placeholder 2"/>
          <p:cNvSpPr>
            <a:spLocks noGrp="1"/>
          </p:cNvSpPr>
          <p:nvPr>
            <p:ph type="body" sz="quarter" idx="23" hasCustomPrompt="1"/>
          </p:nvPr>
        </p:nvSpPr>
        <p:spPr>
          <a:xfrm>
            <a:off x="3022598" y="110094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3" name="Text Placeholder 39"/>
          <p:cNvSpPr>
            <a:spLocks noGrp="1"/>
          </p:cNvSpPr>
          <p:nvPr>
            <p:ph type="body" sz="quarter" idx="15" hasCustomPrompt="1"/>
          </p:nvPr>
        </p:nvSpPr>
        <p:spPr>
          <a:xfrm>
            <a:off x="683998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4" name="Text Placeholder 39"/>
          <p:cNvSpPr>
            <a:spLocks noGrp="1"/>
          </p:cNvSpPr>
          <p:nvPr>
            <p:ph type="body" sz="quarter" idx="29" hasCustomPrompt="1"/>
          </p:nvPr>
        </p:nvSpPr>
        <p:spPr>
          <a:xfrm>
            <a:off x="7572256"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5" name="Text Placeholder 39"/>
          <p:cNvSpPr>
            <a:spLocks noGrp="1"/>
          </p:cNvSpPr>
          <p:nvPr>
            <p:ph type="body" sz="quarter" idx="30" hasCustomPrompt="1"/>
          </p:nvPr>
        </p:nvSpPr>
        <p:spPr>
          <a:xfrm>
            <a:off x="8309850" y="1100945"/>
            <a:ext cx="731520" cy="246888"/>
          </a:xfrm>
          <a:noFill/>
        </p:spPr>
        <p:txBody>
          <a:bodyPr wrap="square" rtlCol="0">
            <a:spAutoFit/>
          </a:bodyPr>
          <a:lstStyle>
            <a:lvl1pPr algn="ctr">
              <a:defRPr lang="en-US" sz="1000" dirty="0">
                <a:latin typeface="+mn-lt"/>
                <a:cs typeface="+mn-cs"/>
              </a:defRPr>
            </a:lvl1pPr>
          </a:lstStyle>
          <a:p>
            <a:pPr marL="0" lvl="0"/>
            <a:r>
              <a:rPr lang="en-US" dirty="0"/>
              <a:t>0.000</a:t>
            </a:r>
          </a:p>
        </p:txBody>
      </p:sp>
      <p:sp>
        <p:nvSpPr>
          <p:cNvPr id="56" name="TextBox 55"/>
          <p:cNvSpPr txBox="1"/>
          <p:nvPr userDrawn="1"/>
        </p:nvSpPr>
        <p:spPr>
          <a:xfrm>
            <a:off x="8309850"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FY13</a:t>
            </a:r>
          </a:p>
        </p:txBody>
      </p:sp>
      <p:sp>
        <p:nvSpPr>
          <p:cNvPr id="57" name="TextBox 56"/>
          <p:cNvSpPr txBox="1"/>
          <p:nvPr userDrawn="1"/>
        </p:nvSpPr>
        <p:spPr>
          <a:xfrm>
            <a:off x="7576244"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FY12</a:t>
            </a:r>
          </a:p>
        </p:txBody>
      </p:sp>
      <p:sp>
        <p:nvSpPr>
          <p:cNvPr id="58" name="TextBox 57"/>
          <p:cNvSpPr txBox="1"/>
          <p:nvPr userDrawn="1"/>
        </p:nvSpPr>
        <p:spPr>
          <a:xfrm>
            <a:off x="6842638" y="880703"/>
            <a:ext cx="731520" cy="246221"/>
          </a:xfrm>
          <a:prstGeom prst="rect">
            <a:avLst/>
          </a:prstGeom>
          <a:noFill/>
        </p:spPr>
        <p:txBody>
          <a:bodyPr wrap="square" rtlCol="0">
            <a:spAutoFit/>
          </a:bodyPr>
          <a:lstStyle>
            <a:defPPr>
              <a:defRPr lang="en-US"/>
            </a:defPPr>
            <a:lvl1pPr>
              <a:defRPr sz="1000"/>
            </a:lvl1pPr>
          </a:lstStyle>
          <a:p>
            <a:pPr lvl="0" algn="ctr"/>
            <a:r>
              <a:rPr lang="en-US" sz="1000" dirty="0"/>
              <a:t>FY11</a:t>
            </a:r>
          </a:p>
        </p:txBody>
      </p:sp>
      <p:cxnSp>
        <p:nvCxnSpPr>
          <p:cNvPr id="59" name="Straight Connector 58"/>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6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6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7614571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RO_Update_Concept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418954404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RO_Update_Prototype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39135816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IRO_Update_Field Demonstration_2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36" name="Rectangle 35"/>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39" name="Picture 3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1" name="TextBox 40"/>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3" name="TextBox 42"/>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4" name="TextBox 43"/>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5" name="TextBox 44"/>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47" name="Straight Connector 46"/>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48" name="Straight Connector 47"/>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49" name="Content Placeholder 6"/>
          <p:cNvSpPr>
            <a:spLocks noGrp="1"/>
          </p:cNvSpPr>
          <p:nvPr>
            <p:ph sz="quarter" idx="32"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0"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1" name="Content Placeholder 6"/>
          <p:cNvSpPr>
            <a:spLocks noGrp="1"/>
          </p:cNvSpPr>
          <p:nvPr>
            <p:ph sz="quarter" idx="33"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2" name="Content Placeholder 6"/>
          <p:cNvSpPr>
            <a:spLocks noGrp="1"/>
          </p:cNvSpPr>
          <p:nvPr>
            <p:ph sz="quarter" idx="34"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3" name="TextBox 52"/>
          <p:cNvSpPr txBox="1"/>
          <p:nvPr userDrawn="1"/>
        </p:nvSpPr>
        <p:spPr>
          <a:xfrm>
            <a:off x="28578" y="1109505"/>
            <a:ext cx="623887" cy="246221"/>
          </a:xfrm>
          <a:prstGeom prst="rect">
            <a:avLst/>
          </a:prstGeom>
          <a:noFill/>
        </p:spPr>
        <p:txBody>
          <a:bodyPr wrap="square" rtlCol="0">
            <a:spAutoFit/>
          </a:bodyPr>
          <a:lstStyle/>
          <a:p>
            <a:r>
              <a:rPr lang="en-US" sz="1000" dirty="0">
                <a:latin typeface="+mn-lt"/>
              </a:rPr>
              <a:t>PE:</a:t>
            </a:r>
          </a:p>
        </p:txBody>
      </p:sp>
      <p:sp>
        <p:nvSpPr>
          <p:cNvPr id="54" name="TextBox 53"/>
          <p:cNvSpPr txBox="1"/>
          <p:nvPr userDrawn="1"/>
        </p:nvSpPr>
        <p:spPr>
          <a:xfrm>
            <a:off x="1782269" y="1109505"/>
            <a:ext cx="792555" cy="246221"/>
          </a:xfrm>
          <a:prstGeom prst="rect">
            <a:avLst/>
          </a:prstGeom>
          <a:noFill/>
        </p:spPr>
        <p:txBody>
          <a:bodyPr wrap="square" rtlCol="0">
            <a:spAutoFit/>
          </a:bodyPr>
          <a:lstStyle/>
          <a:p>
            <a:r>
              <a:rPr lang="en-US" sz="1000" dirty="0">
                <a:latin typeface="+mn-lt"/>
              </a:rPr>
              <a:t>PROJECT:</a:t>
            </a:r>
          </a:p>
        </p:txBody>
      </p:sp>
      <p:sp>
        <p:nvSpPr>
          <p:cNvPr id="55" name="TextBox 54"/>
          <p:cNvSpPr txBox="1"/>
          <p:nvPr userDrawn="1"/>
        </p:nvSpPr>
        <p:spPr>
          <a:xfrm>
            <a:off x="3614740" y="1109505"/>
            <a:ext cx="1204913" cy="246221"/>
          </a:xfrm>
          <a:prstGeom prst="rect">
            <a:avLst/>
          </a:prstGeom>
          <a:noFill/>
        </p:spPr>
        <p:txBody>
          <a:bodyPr wrap="square" rtlCol="0">
            <a:spAutoFit/>
          </a:bodyPr>
          <a:lstStyle/>
          <a:p>
            <a:r>
              <a:rPr lang="en-US" sz="1000" dirty="0">
                <a:latin typeface="+mn-lt"/>
              </a:rPr>
              <a:t>RDDS</a:t>
            </a:r>
            <a:r>
              <a:rPr lang="en-US" sz="1000" baseline="0" dirty="0">
                <a:latin typeface="+mn-lt"/>
              </a:rPr>
              <a:t> PG #</a:t>
            </a:r>
            <a:r>
              <a:rPr lang="en-US" sz="1000" dirty="0">
                <a:latin typeface="+mn-lt"/>
              </a:rPr>
              <a:t>:</a:t>
            </a:r>
          </a:p>
        </p:txBody>
      </p:sp>
      <p:sp>
        <p:nvSpPr>
          <p:cNvPr id="56" name="Text Placeholder 2"/>
          <p:cNvSpPr>
            <a:spLocks noGrp="1"/>
          </p:cNvSpPr>
          <p:nvPr>
            <p:ph type="body" sz="quarter" idx="21" hasCustomPrompt="1"/>
          </p:nvPr>
        </p:nvSpPr>
        <p:spPr>
          <a:xfrm>
            <a:off x="280457" y="1109505"/>
            <a:ext cx="1489074" cy="246221"/>
          </a:xfrm>
          <a:noFill/>
        </p:spPr>
        <p:txBody>
          <a:bodyPr wrap="square" lIns="45720" rtlCol="0">
            <a:spAutoFit/>
          </a:bodyPr>
          <a:lstStyle>
            <a:lvl1pPr>
              <a:defRPr lang="en-US" sz="1000" baseline="0" dirty="0">
                <a:latin typeface="+mn-lt"/>
                <a:cs typeface="+mn-cs"/>
              </a:defRPr>
            </a:lvl1pPr>
          </a:lstStyle>
          <a:p>
            <a:pPr marL="0" lvl="0"/>
            <a:r>
              <a:rPr lang="en-US" dirty="0"/>
              <a:t>-</a:t>
            </a:r>
          </a:p>
        </p:txBody>
      </p:sp>
      <p:sp>
        <p:nvSpPr>
          <p:cNvPr id="57" name="Text Placeholder 2"/>
          <p:cNvSpPr>
            <a:spLocks noGrp="1"/>
          </p:cNvSpPr>
          <p:nvPr>
            <p:ph type="body" sz="quarter" idx="22" hasCustomPrompt="1"/>
          </p:nvPr>
        </p:nvSpPr>
        <p:spPr>
          <a:xfrm>
            <a:off x="2405680" y="1109505"/>
            <a:ext cx="1240732"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8" name="Text Placeholder 2"/>
          <p:cNvSpPr>
            <a:spLocks noGrp="1"/>
          </p:cNvSpPr>
          <p:nvPr>
            <p:ph type="body" sz="quarter" idx="23" hasCustomPrompt="1"/>
          </p:nvPr>
        </p:nvSpPr>
        <p:spPr>
          <a:xfrm>
            <a:off x="4388379" y="1109505"/>
            <a:ext cx="1040343" cy="24622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1000" dirty="0">
                <a:latin typeface="+mn-lt"/>
                <a:cs typeface="+mn-cs"/>
              </a:defRPr>
            </a:lvl1pPr>
          </a:lstStyle>
          <a:p>
            <a:pPr marL="0" lvl="0"/>
            <a:r>
              <a:rPr lang="en-US" dirty="0"/>
              <a:t>-</a:t>
            </a:r>
          </a:p>
        </p:txBody>
      </p:sp>
      <p:sp>
        <p:nvSpPr>
          <p:cNvPr id="59" name="Text Placeholder 39"/>
          <p:cNvSpPr>
            <a:spLocks noGrp="1"/>
          </p:cNvSpPr>
          <p:nvPr>
            <p:ph type="body" sz="quarter" idx="15" hasCustomPrompt="1"/>
          </p:nvPr>
        </p:nvSpPr>
        <p:spPr>
          <a:xfrm>
            <a:off x="684795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0" name="Text Placeholder 39"/>
          <p:cNvSpPr>
            <a:spLocks noGrp="1"/>
          </p:cNvSpPr>
          <p:nvPr>
            <p:ph type="body" sz="quarter" idx="29" hasCustomPrompt="1"/>
          </p:nvPr>
        </p:nvSpPr>
        <p:spPr>
          <a:xfrm>
            <a:off x="7579596"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1" name="Text Placeholder 39"/>
          <p:cNvSpPr>
            <a:spLocks noGrp="1"/>
          </p:cNvSpPr>
          <p:nvPr>
            <p:ph type="body" sz="quarter" idx="30" hasCustomPrompt="1"/>
          </p:nvPr>
        </p:nvSpPr>
        <p:spPr>
          <a:xfrm>
            <a:off x="8313898"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2" name="Text Placeholder 39"/>
          <p:cNvSpPr>
            <a:spLocks noGrp="1"/>
          </p:cNvSpPr>
          <p:nvPr>
            <p:ph type="body" sz="quarter" idx="31" hasCustomPrompt="1"/>
          </p:nvPr>
        </p:nvSpPr>
        <p:spPr>
          <a:xfrm>
            <a:off x="684795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3" name="Text Placeholder 39"/>
          <p:cNvSpPr>
            <a:spLocks noGrp="1"/>
          </p:cNvSpPr>
          <p:nvPr>
            <p:ph type="body" sz="quarter" idx="35" hasCustomPrompt="1"/>
          </p:nvPr>
        </p:nvSpPr>
        <p:spPr>
          <a:xfrm>
            <a:off x="7579596"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4" name="Text Placeholder 39"/>
          <p:cNvSpPr>
            <a:spLocks noGrp="1"/>
          </p:cNvSpPr>
          <p:nvPr>
            <p:ph type="body" sz="quarter" idx="36" hasCustomPrompt="1"/>
          </p:nvPr>
        </p:nvSpPr>
        <p:spPr>
          <a:xfrm>
            <a:off x="8313898"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0.000</a:t>
            </a:r>
          </a:p>
        </p:txBody>
      </p:sp>
      <p:sp>
        <p:nvSpPr>
          <p:cNvPr id="65" name="TextBox 64"/>
          <p:cNvSpPr txBox="1"/>
          <p:nvPr userDrawn="1"/>
        </p:nvSpPr>
        <p:spPr>
          <a:xfrm>
            <a:off x="8313898"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FY13</a:t>
            </a:r>
          </a:p>
        </p:txBody>
      </p:sp>
      <p:sp>
        <p:nvSpPr>
          <p:cNvPr id="66" name="TextBox 65"/>
          <p:cNvSpPr txBox="1"/>
          <p:nvPr userDrawn="1"/>
        </p:nvSpPr>
        <p:spPr>
          <a:xfrm>
            <a:off x="7579596"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FY12</a:t>
            </a:r>
          </a:p>
        </p:txBody>
      </p:sp>
      <p:sp>
        <p:nvSpPr>
          <p:cNvPr id="67" name="TextBox 66"/>
          <p:cNvSpPr txBox="1"/>
          <p:nvPr userDrawn="1"/>
        </p:nvSpPr>
        <p:spPr>
          <a:xfrm>
            <a:off x="684795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FY11</a:t>
            </a:r>
          </a:p>
        </p:txBody>
      </p:sp>
      <p:sp>
        <p:nvSpPr>
          <p:cNvPr id="68" name="TextBox 67"/>
          <p:cNvSpPr txBox="1"/>
          <p:nvPr userDrawn="1"/>
        </p:nvSpPr>
        <p:spPr>
          <a:xfrm>
            <a:off x="6116434" y="663878"/>
            <a:ext cx="731520" cy="230832"/>
          </a:xfrm>
          <a:prstGeom prst="rect">
            <a:avLst/>
          </a:prstGeom>
          <a:noFill/>
        </p:spPr>
        <p:txBody>
          <a:bodyPr wrap="square" lIns="91440" tIns="45720" rIns="91440" bIns="45720" rtlCol="0">
            <a:spAutoFit/>
          </a:bodyPr>
          <a:lstStyle>
            <a:defPPr>
              <a:defRPr lang="en-US"/>
            </a:defPPr>
            <a:lvl1pPr>
              <a:defRPr sz="1000"/>
            </a:lvl1pPr>
          </a:lstStyle>
          <a:p>
            <a:pPr lvl="0" algn="ctr"/>
            <a:r>
              <a:rPr lang="en-US" sz="900" dirty="0"/>
              <a:t>PROJECT</a:t>
            </a:r>
          </a:p>
        </p:txBody>
      </p:sp>
      <p:sp>
        <p:nvSpPr>
          <p:cNvPr id="69" name="Text Placeholder 39"/>
          <p:cNvSpPr>
            <a:spLocks noGrp="1"/>
          </p:cNvSpPr>
          <p:nvPr>
            <p:ph type="body" sz="quarter" idx="37" hasCustomPrompt="1"/>
          </p:nvPr>
        </p:nvSpPr>
        <p:spPr>
          <a:xfrm>
            <a:off x="6116434" y="1124894"/>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sp>
        <p:nvSpPr>
          <p:cNvPr id="70" name="Text Placeholder 39"/>
          <p:cNvSpPr>
            <a:spLocks noGrp="1"/>
          </p:cNvSpPr>
          <p:nvPr>
            <p:ph type="body" sz="quarter" idx="38" hasCustomPrompt="1"/>
          </p:nvPr>
        </p:nvSpPr>
        <p:spPr>
          <a:xfrm>
            <a:off x="6116434" y="893966"/>
            <a:ext cx="731520" cy="230832"/>
          </a:xfrm>
          <a:noFill/>
        </p:spPr>
        <p:txBody>
          <a:bodyPr wrap="square" lIns="91440" tIns="45720" rIns="91440" bIns="45720" rtlCol="0">
            <a:spAutoFit/>
          </a:bodyPr>
          <a:lstStyle>
            <a:lvl1pPr algn="ctr">
              <a:defRPr lang="en-US" sz="900" dirty="0">
                <a:latin typeface="+mn-lt"/>
                <a:cs typeface="+mn-cs"/>
              </a:defRPr>
            </a:lvl1pPr>
          </a:lstStyle>
          <a:p>
            <a:pPr marL="0" lvl="0"/>
            <a:r>
              <a:rPr lang="en-US" dirty="0"/>
              <a:t>-</a:t>
            </a:r>
          </a:p>
        </p:txBody>
      </p:sp>
      <p:cxnSp>
        <p:nvCxnSpPr>
          <p:cNvPr id="71" name="Straight Connector 70"/>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72"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73"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29447159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RO_Update_Concept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6"/>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Concept</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93878422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DIRO_Update_Prototype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8041822" y="197128"/>
            <a:ext cx="949780" cy="261610"/>
          </a:xfrm>
          <a:prstGeom prst="rect">
            <a:avLst/>
          </a:prstGeom>
          <a:noFill/>
        </p:spPr>
        <p:txBody>
          <a:bodyPr wrap="square" rtlCol="0">
            <a:spAutoFit/>
          </a:bodyPr>
          <a:lstStyle/>
          <a:p>
            <a:pPr algn="ctr"/>
            <a:r>
              <a:rPr lang="en-US" sz="1100" b="0" dirty="0">
                <a:latin typeface="Tahoma" pitchFamily="34" charset="0"/>
                <a:ea typeface="Tahoma" pitchFamily="34" charset="0"/>
                <a:cs typeface="Tahoma" pitchFamily="34" charset="0"/>
              </a:rPr>
              <a:t>Prototype</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5030856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RO_Update_Field Demonstration_3 P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40" name="Rectangle 39"/>
          <p:cNvSpPr/>
          <p:nvPr userDrawn="1"/>
        </p:nvSpPr>
        <p:spPr>
          <a:xfrm>
            <a:off x="8041821" y="76201"/>
            <a:ext cx="949779" cy="519793"/>
          </a:xfrm>
          <a:prstGeom prst="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userDrawn="1"/>
        </p:nvSpPr>
        <p:spPr>
          <a:xfrm>
            <a:off x="7968346" y="123651"/>
            <a:ext cx="1102180" cy="415498"/>
          </a:xfrm>
          <a:prstGeom prst="rect">
            <a:avLst/>
          </a:prstGeom>
          <a:noFill/>
        </p:spPr>
        <p:txBody>
          <a:bodyPr wrap="square" rtlCol="0">
            <a:spAutoFit/>
          </a:bodyPr>
          <a:lstStyle/>
          <a:p>
            <a:pPr algn="ctr"/>
            <a:r>
              <a:rPr lang="en-US" sz="1050" b="0" dirty="0">
                <a:latin typeface="Tahoma" pitchFamily="34" charset="0"/>
                <a:ea typeface="Tahoma" pitchFamily="34" charset="0"/>
                <a:cs typeface="Tahoma" pitchFamily="34" charset="0"/>
              </a:rPr>
              <a:t>Field</a:t>
            </a:r>
          </a:p>
          <a:p>
            <a:pPr algn="ctr"/>
            <a:r>
              <a:rPr lang="en-US" sz="1050" b="0" dirty="0">
                <a:latin typeface="Tahoma" pitchFamily="34" charset="0"/>
                <a:ea typeface="Tahoma" pitchFamily="34" charset="0"/>
                <a:cs typeface="Tahoma" pitchFamily="34" charset="0"/>
              </a:rPr>
              <a:t>Demonstration</a:t>
            </a:r>
          </a:p>
        </p:txBody>
      </p:sp>
      <p:pic>
        <p:nvPicPr>
          <p:cNvPr id="43" name="Picture 4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45" name="TextBox 44"/>
          <p:cNvSpPr txBox="1"/>
          <p:nvPr userDrawn="1"/>
        </p:nvSpPr>
        <p:spPr>
          <a:xfrm>
            <a:off x="5591173" y="3843864"/>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DIRO UPDATE/ISSUES</a:t>
            </a:r>
          </a:p>
        </p:txBody>
      </p:sp>
      <p:sp>
        <p:nvSpPr>
          <p:cNvPr id="47" name="TextBox 46"/>
          <p:cNvSpPr txBox="1"/>
          <p:nvPr userDrawn="1"/>
        </p:nvSpPr>
        <p:spPr>
          <a:xfrm>
            <a:off x="900113" y="1363189"/>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OVERVIEW</a:t>
            </a:r>
          </a:p>
        </p:txBody>
      </p:sp>
      <p:sp>
        <p:nvSpPr>
          <p:cNvPr id="48" name="TextBox 47"/>
          <p:cNvSpPr txBox="1"/>
          <p:nvPr userDrawn="1"/>
        </p:nvSpPr>
        <p:spPr>
          <a:xfrm>
            <a:off x="5591173" y="1365362"/>
            <a:ext cx="2714627"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PROGRAM STATUS</a:t>
            </a:r>
          </a:p>
        </p:txBody>
      </p:sp>
      <p:sp>
        <p:nvSpPr>
          <p:cNvPr id="49" name="TextBox 48"/>
          <p:cNvSpPr txBox="1"/>
          <p:nvPr userDrawn="1"/>
        </p:nvSpPr>
        <p:spPr>
          <a:xfrm>
            <a:off x="255985" y="3843864"/>
            <a:ext cx="4002883" cy="276999"/>
          </a:xfrm>
          <a:prstGeom prst="rect">
            <a:avLst/>
          </a:prstGeom>
          <a:noFill/>
        </p:spPr>
        <p:txBody>
          <a:bodyPr wrap="square" rtlCol="0">
            <a:spAutoFit/>
          </a:bodyPr>
          <a:lstStyle/>
          <a:p>
            <a:pPr algn="ctr"/>
            <a:r>
              <a:rPr lang="en-US" sz="1200" b="1" dirty="0">
                <a:latin typeface="Tahoma" pitchFamily="34" charset="0"/>
                <a:ea typeface="Tahoma" pitchFamily="34" charset="0"/>
                <a:cs typeface="Tahoma" pitchFamily="34" charset="0"/>
              </a:rPr>
              <a:t>CAPABILITY OBJECTIVE/GOAL</a:t>
            </a:r>
          </a:p>
        </p:txBody>
      </p:sp>
      <p:cxnSp>
        <p:nvCxnSpPr>
          <p:cNvPr id="51" name="Straight Connector 50"/>
          <p:cNvCxnSpPr/>
          <p:nvPr userDrawn="1"/>
        </p:nvCxnSpPr>
        <p:spPr bwMode="auto">
          <a:xfrm>
            <a:off x="0" y="3825875"/>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cxnSp>
        <p:nvCxnSpPr>
          <p:cNvPr id="52" name="Straight Connector 51"/>
          <p:cNvCxnSpPr/>
          <p:nvPr userDrawn="1"/>
        </p:nvCxnSpPr>
        <p:spPr bwMode="auto">
          <a:xfrm>
            <a:off x="4572000" y="1355726"/>
            <a:ext cx="0" cy="5070474"/>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53" name="Content Placeholder 6"/>
          <p:cNvSpPr>
            <a:spLocks noGrp="1"/>
          </p:cNvSpPr>
          <p:nvPr>
            <p:ph sz="quarter" idx="36" hasCustomPrompt="1"/>
          </p:nvPr>
        </p:nvSpPr>
        <p:spPr>
          <a:xfrm>
            <a:off x="195263" y="1642361"/>
            <a:ext cx="4283604" cy="2155469"/>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Insert text, images, and/or charts here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4" name="Content Placeholder 6"/>
          <p:cNvSpPr>
            <a:spLocks noGrp="1"/>
          </p:cNvSpPr>
          <p:nvPr>
            <p:ph sz="quarter" idx="25" hasCustomPrompt="1"/>
          </p:nvPr>
        </p:nvSpPr>
        <p:spPr>
          <a:xfrm>
            <a:off x="195263" y="4120863"/>
            <a:ext cx="4283604" cy="2432337"/>
          </a:xfrm>
        </p:spPr>
        <p:txBody>
          <a:bodyPr/>
          <a:lstStyle>
            <a:lvl1pPr marL="169863" indent="-169863">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5" name="Content Placeholder 6"/>
          <p:cNvSpPr>
            <a:spLocks noGrp="1"/>
          </p:cNvSpPr>
          <p:nvPr>
            <p:ph sz="quarter" idx="37" hasCustomPrompt="1"/>
          </p:nvPr>
        </p:nvSpPr>
        <p:spPr>
          <a:xfrm>
            <a:off x="4707996" y="1642361"/>
            <a:ext cx="4283604" cy="2155469"/>
          </a:xfrm>
        </p:spPr>
        <p:txBody>
          <a:bodyPr/>
          <a:lstStyle>
            <a:lvl1pPr marL="171450" indent="-171450">
              <a:buFont typeface="Arial" pitchFamily="34" charset="0"/>
              <a:buChar char="•"/>
              <a:defRPr sz="1200"/>
            </a:lvl1pPr>
            <a:lvl2pPr marL="347663" indent="-177800">
              <a:defRPr sz="1000"/>
            </a:lvl2pPr>
            <a:lvl3pPr marL="515938" indent="-168275">
              <a:defRPr sz="900"/>
            </a:lvl3pPr>
            <a:lvl4pPr marL="685800" indent="-169863">
              <a:defRPr sz="900"/>
            </a:lvl4pPr>
            <a:lvl5pPr marL="855663" indent="-169863">
              <a:defRPr sz="900"/>
            </a:lvl5pPr>
          </a:lstStyle>
          <a:p>
            <a:pPr marL="171450" indent="-171450">
              <a:buFont typeface="Arial" pitchFamily="34" charset="0"/>
              <a:buChar char="•"/>
            </a:pPr>
            <a:r>
              <a:rPr lang="en-US" sz="1200" dirty="0">
                <a:latin typeface="Tahoma" pitchFamily="34" charset="0"/>
                <a:ea typeface="Tahoma" pitchFamily="34" charset="0"/>
                <a:cs typeface="Tahoma" pitchFamily="34" charset="0"/>
              </a:rPr>
              <a:t>Date started - Planned end - Upcoming key decision - Transition partners - Technical risk</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6" name="Content Placeholder 6"/>
          <p:cNvSpPr>
            <a:spLocks noGrp="1"/>
          </p:cNvSpPr>
          <p:nvPr>
            <p:ph sz="quarter" idx="38" hasCustomPrompt="1"/>
          </p:nvPr>
        </p:nvSpPr>
        <p:spPr>
          <a:xfrm>
            <a:off x="4707996" y="4120863"/>
            <a:ext cx="4283604" cy="2432337"/>
          </a:xfrm>
        </p:spPr>
        <p:txBody>
          <a:bodyPr/>
          <a:lstStyle>
            <a:lvl1pPr marL="169863" indent="-169863">
              <a:buFont typeface="Arial" pitchFamily="34" charset="0"/>
              <a:buChar char="•"/>
              <a:defRPr sz="1200" baseline="0"/>
            </a:lvl1pPr>
            <a:lvl2pPr marL="347663" indent="-177800">
              <a:defRPr sz="1000"/>
            </a:lvl2pPr>
            <a:lvl3pPr marL="515938" indent="-168275">
              <a:defRPr sz="900"/>
            </a:lvl3pPr>
            <a:lvl4pPr marL="685800" indent="-169863">
              <a:defRPr sz="900"/>
            </a:lvl4pPr>
            <a:lvl5pPr marL="855663" indent="-169863">
              <a:defRPr sz="900"/>
            </a:lvl5pPr>
          </a:lstStyle>
          <a:p>
            <a:pPr lvl="0"/>
            <a:r>
              <a:rPr lang="en-US" dirty="0"/>
              <a:t>Issues/Challenges and spend plan status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7" name="TextBox 56"/>
          <p:cNvSpPr txBox="1"/>
          <p:nvPr userDrawn="1"/>
        </p:nvSpPr>
        <p:spPr>
          <a:xfrm>
            <a:off x="0" y="1124894"/>
            <a:ext cx="623887" cy="230832"/>
          </a:xfrm>
          <a:prstGeom prst="rect">
            <a:avLst/>
          </a:prstGeom>
          <a:noFill/>
        </p:spPr>
        <p:txBody>
          <a:bodyPr wrap="square" rtlCol="0">
            <a:spAutoFit/>
          </a:bodyPr>
          <a:lstStyle/>
          <a:p>
            <a:r>
              <a:rPr lang="en-US" sz="900" dirty="0">
                <a:latin typeface="+mn-lt"/>
              </a:rPr>
              <a:t>PE:</a:t>
            </a:r>
          </a:p>
        </p:txBody>
      </p:sp>
      <p:sp>
        <p:nvSpPr>
          <p:cNvPr id="58" name="TextBox 57"/>
          <p:cNvSpPr txBox="1"/>
          <p:nvPr userDrawn="1"/>
        </p:nvSpPr>
        <p:spPr>
          <a:xfrm>
            <a:off x="2215265" y="1124894"/>
            <a:ext cx="792555" cy="230832"/>
          </a:xfrm>
          <a:prstGeom prst="rect">
            <a:avLst/>
          </a:prstGeom>
          <a:noFill/>
        </p:spPr>
        <p:txBody>
          <a:bodyPr wrap="square" rtlCol="0">
            <a:spAutoFit/>
          </a:bodyPr>
          <a:lstStyle/>
          <a:p>
            <a:r>
              <a:rPr lang="en-US" sz="900" dirty="0">
                <a:latin typeface="+mn-lt"/>
              </a:rPr>
              <a:t>PROJECT:</a:t>
            </a:r>
          </a:p>
        </p:txBody>
      </p:sp>
      <p:sp>
        <p:nvSpPr>
          <p:cNvPr id="59" name="TextBox 58"/>
          <p:cNvSpPr txBox="1"/>
          <p:nvPr userDrawn="1"/>
        </p:nvSpPr>
        <p:spPr>
          <a:xfrm>
            <a:off x="4426414" y="1124894"/>
            <a:ext cx="1204913" cy="230832"/>
          </a:xfrm>
          <a:prstGeom prst="rect">
            <a:avLst/>
          </a:prstGeom>
          <a:noFill/>
        </p:spPr>
        <p:txBody>
          <a:bodyPr wrap="square" rtlCol="0">
            <a:spAutoFit/>
          </a:bodyPr>
          <a:lstStyle/>
          <a:p>
            <a:r>
              <a:rPr lang="en-US" sz="900" dirty="0">
                <a:latin typeface="+mn-lt"/>
              </a:rPr>
              <a:t>RDDS</a:t>
            </a:r>
            <a:r>
              <a:rPr lang="en-US" sz="900" baseline="0" dirty="0">
                <a:latin typeface="+mn-lt"/>
              </a:rPr>
              <a:t> PG #</a:t>
            </a:r>
            <a:r>
              <a:rPr lang="en-US" sz="900" dirty="0">
                <a:latin typeface="+mn-lt"/>
              </a:rPr>
              <a:t>:</a:t>
            </a:r>
          </a:p>
        </p:txBody>
      </p:sp>
      <p:sp>
        <p:nvSpPr>
          <p:cNvPr id="60" name="Text Placeholder 2"/>
          <p:cNvSpPr>
            <a:spLocks noGrp="1"/>
          </p:cNvSpPr>
          <p:nvPr>
            <p:ph type="body" sz="quarter" idx="21" hasCustomPrompt="1"/>
          </p:nvPr>
        </p:nvSpPr>
        <p:spPr>
          <a:xfrm>
            <a:off x="263522" y="1124894"/>
            <a:ext cx="2073278" cy="230832"/>
          </a:xfrm>
          <a:noFill/>
        </p:spPr>
        <p:txBody>
          <a:bodyPr wrap="square" lIns="45720" rtlCol="0">
            <a:spAutoFit/>
          </a:bodyPr>
          <a:lstStyle>
            <a:lvl1pPr>
              <a:defRPr lang="en-US" sz="900" baseline="0" dirty="0">
                <a:latin typeface="+mn-lt"/>
                <a:cs typeface="+mn-cs"/>
              </a:defRPr>
            </a:lvl1pPr>
          </a:lstStyle>
          <a:p>
            <a:pPr marL="0" lvl="0"/>
            <a:r>
              <a:rPr lang="en-US" dirty="0"/>
              <a:t>-</a:t>
            </a:r>
          </a:p>
        </p:txBody>
      </p:sp>
      <p:sp>
        <p:nvSpPr>
          <p:cNvPr id="61" name="Text Placeholder 2"/>
          <p:cNvSpPr>
            <a:spLocks noGrp="1"/>
          </p:cNvSpPr>
          <p:nvPr>
            <p:ph type="body" sz="quarter" idx="22" hasCustomPrompt="1"/>
          </p:nvPr>
        </p:nvSpPr>
        <p:spPr>
          <a:xfrm>
            <a:off x="2816425" y="1124894"/>
            <a:ext cx="188256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a:defRPr lang="en-US" sz="900" dirty="0">
                <a:latin typeface="+mn-lt"/>
                <a:cs typeface="+mn-cs"/>
              </a:defRPr>
            </a:lvl1pPr>
          </a:lstStyle>
          <a:p>
            <a:pPr marL="0" lvl="0"/>
            <a:r>
              <a:rPr lang="en-US" dirty="0"/>
              <a:t>-</a:t>
            </a:r>
          </a:p>
        </p:txBody>
      </p:sp>
      <p:sp>
        <p:nvSpPr>
          <p:cNvPr id="62" name="Text Placeholder 2"/>
          <p:cNvSpPr>
            <a:spLocks noGrp="1"/>
          </p:cNvSpPr>
          <p:nvPr>
            <p:ph type="body" sz="quarter" idx="23" hasCustomPrompt="1"/>
          </p:nvPr>
        </p:nvSpPr>
        <p:spPr>
          <a:xfrm>
            <a:off x="5132317" y="1124894"/>
            <a:ext cx="1040343" cy="230832"/>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45720" rIns="91440" bIns="45720" numCol="1" rtlCol="0" anchor="t" anchorCtr="0" compatLnSpc="1">
            <a:prstTxWarp prst="textNoShape">
              <a:avLst/>
            </a:prstTxWarp>
            <a:spAutoFit/>
          </a:bodyPr>
          <a:lstStyle>
            <a:lvl1pPr marL="0" marR="0" indent="-342900" algn="l" defTabSz="914400" rtl="0" eaLnBrk="1" fontAlgn="auto" latinLnBrk="0" hangingPunct="1">
              <a:lnSpc>
                <a:spcPct val="100000"/>
              </a:lnSpc>
              <a:spcBef>
                <a:spcPct val="20000"/>
              </a:spcBef>
              <a:spcAft>
                <a:spcPts val="0"/>
              </a:spcAft>
              <a:buClrTx/>
              <a:buSzTx/>
              <a:buFont typeface="Arial" pitchFamily="34" charset="0"/>
              <a:buNone/>
              <a:tabLst/>
              <a:defRPr lang="en-US" sz="900" dirty="0">
                <a:latin typeface="+mn-lt"/>
                <a:cs typeface="+mn-cs"/>
              </a:defRPr>
            </a:lvl1pPr>
          </a:lstStyle>
          <a:p>
            <a:pPr marL="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a:t>
            </a:r>
          </a:p>
        </p:txBody>
      </p:sp>
      <p:sp>
        <p:nvSpPr>
          <p:cNvPr id="63" name="Text Placeholder 39"/>
          <p:cNvSpPr>
            <a:spLocks noGrp="1"/>
          </p:cNvSpPr>
          <p:nvPr>
            <p:ph type="body" sz="quarter" idx="15" hasCustomPrompt="1"/>
          </p:nvPr>
        </p:nvSpPr>
        <p:spPr>
          <a:xfrm>
            <a:off x="6848323"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4" name="Text Placeholder 39"/>
          <p:cNvSpPr>
            <a:spLocks noGrp="1"/>
          </p:cNvSpPr>
          <p:nvPr>
            <p:ph type="body" sz="quarter" idx="29" hasCustomPrompt="1"/>
          </p:nvPr>
        </p:nvSpPr>
        <p:spPr>
          <a:xfrm>
            <a:off x="7579596"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5" name="Text Placeholder 39"/>
          <p:cNvSpPr>
            <a:spLocks noGrp="1"/>
          </p:cNvSpPr>
          <p:nvPr>
            <p:ph type="body" sz="quarter" idx="30" hasCustomPrompt="1"/>
          </p:nvPr>
        </p:nvSpPr>
        <p:spPr>
          <a:xfrm>
            <a:off x="8313898"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6" name="Text Placeholder 39"/>
          <p:cNvSpPr>
            <a:spLocks noGrp="1"/>
          </p:cNvSpPr>
          <p:nvPr>
            <p:ph type="body" sz="quarter" idx="31" hasCustomPrompt="1"/>
          </p:nvPr>
        </p:nvSpPr>
        <p:spPr>
          <a:xfrm>
            <a:off x="6848323"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7" name="Text Placeholder 39"/>
          <p:cNvSpPr>
            <a:spLocks noGrp="1"/>
          </p:cNvSpPr>
          <p:nvPr>
            <p:ph type="body" sz="quarter" idx="32" hasCustomPrompt="1"/>
          </p:nvPr>
        </p:nvSpPr>
        <p:spPr>
          <a:xfrm>
            <a:off x="7579596"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8" name="Text Placeholder 39"/>
          <p:cNvSpPr>
            <a:spLocks noGrp="1"/>
          </p:cNvSpPr>
          <p:nvPr>
            <p:ph type="body" sz="quarter" idx="33" hasCustomPrompt="1"/>
          </p:nvPr>
        </p:nvSpPr>
        <p:spPr>
          <a:xfrm>
            <a:off x="8313898"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69" name="TextBox 68"/>
          <p:cNvSpPr txBox="1"/>
          <p:nvPr userDrawn="1"/>
        </p:nvSpPr>
        <p:spPr>
          <a:xfrm>
            <a:off x="8313898"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FY13</a:t>
            </a:r>
          </a:p>
        </p:txBody>
      </p:sp>
      <p:sp>
        <p:nvSpPr>
          <p:cNvPr id="70" name="TextBox 69"/>
          <p:cNvSpPr txBox="1"/>
          <p:nvPr userDrawn="1"/>
        </p:nvSpPr>
        <p:spPr>
          <a:xfrm>
            <a:off x="7579596"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FY12</a:t>
            </a:r>
          </a:p>
        </p:txBody>
      </p:sp>
      <p:sp>
        <p:nvSpPr>
          <p:cNvPr id="71" name="TextBox 70"/>
          <p:cNvSpPr txBox="1"/>
          <p:nvPr userDrawn="1"/>
        </p:nvSpPr>
        <p:spPr>
          <a:xfrm>
            <a:off x="6848323"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FY11</a:t>
            </a:r>
          </a:p>
        </p:txBody>
      </p:sp>
      <p:sp>
        <p:nvSpPr>
          <p:cNvPr id="72" name="TextBox 71"/>
          <p:cNvSpPr txBox="1"/>
          <p:nvPr userDrawn="1"/>
        </p:nvSpPr>
        <p:spPr>
          <a:xfrm>
            <a:off x="6114145" y="709920"/>
            <a:ext cx="731520" cy="160044"/>
          </a:xfrm>
          <a:prstGeom prst="rect">
            <a:avLst/>
          </a:prstGeom>
          <a:noFill/>
        </p:spPr>
        <p:txBody>
          <a:bodyPr wrap="square" lIns="91440" tIns="18288" rIns="91440" bIns="18288" rtlCol="0">
            <a:spAutoFit/>
          </a:bodyPr>
          <a:lstStyle>
            <a:defPPr>
              <a:defRPr lang="en-US"/>
            </a:defPPr>
            <a:lvl1pPr>
              <a:defRPr sz="1000"/>
            </a:lvl1pPr>
          </a:lstStyle>
          <a:p>
            <a:pPr lvl="0" algn="ctr"/>
            <a:r>
              <a:rPr lang="en-US" sz="800" dirty="0"/>
              <a:t>PROJECT</a:t>
            </a:r>
          </a:p>
        </p:txBody>
      </p:sp>
      <p:sp>
        <p:nvSpPr>
          <p:cNvPr id="73" name="Text Placeholder 39"/>
          <p:cNvSpPr>
            <a:spLocks noGrp="1"/>
          </p:cNvSpPr>
          <p:nvPr>
            <p:ph type="body" sz="quarter" idx="34" hasCustomPrompt="1"/>
          </p:nvPr>
        </p:nvSpPr>
        <p:spPr>
          <a:xfrm>
            <a:off x="6114145" y="118416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4" name="Text Placeholder 39"/>
          <p:cNvSpPr>
            <a:spLocks noGrp="1"/>
          </p:cNvSpPr>
          <p:nvPr>
            <p:ph type="body" sz="quarter" idx="35" hasCustomPrompt="1"/>
          </p:nvPr>
        </p:nvSpPr>
        <p:spPr>
          <a:xfrm>
            <a:off x="6114145" y="1020971"/>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sp>
        <p:nvSpPr>
          <p:cNvPr id="76" name="Text Placeholder 39"/>
          <p:cNvSpPr>
            <a:spLocks noGrp="1"/>
          </p:cNvSpPr>
          <p:nvPr>
            <p:ph type="body" sz="quarter" idx="39" hasCustomPrompt="1"/>
          </p:nvPr>
        </p:nvSpPr>
        <p:spPr>
          <a:xfrm>
            <a:off x="6848323"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7" name="Text Placeholder 39"/>
          <p:cNvSpPr>
            <a:spLocks noGrp="1"/>
          </p:cNvSpPr>
          <p:nvPr>
            <p:ph type="body" sz="quarter" idx="40" hasCustomPrompt="1"/>
          </p:nvPr>
        </p:nvSpPr>
        <p:spPr>
          <a:xfrm>
            <a:off x="757996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8" name="Text Placeholder 39"/>
          <p:cNvSpPr>
            <a:spLocks noGrp="1"/>
          </p:cNvSpPr>
          <p:nvPr>
            <p:ph type="body" sz="quarter" idx="41" hasCustomPrompt="1"/>
          </p:nvPr>
        </p:nvSpPr>
        <p:spPr>
          <a:xfrm>
            <a:off x="8314267"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0.000</a:t>
            </a:r>
          </a:p>
        </p:txBody>
      </p:sp>
      <p:sp>
        <p:nvSpPr>
          <p:cNvPr id="79" name="Text Placeholder 39"/>
          <p:cNvSpPr>
            <a:spLocks noGrp="1"/>
          </p:cNvSpPr>
          <p:nvPr>
            <p:ph type="body" sz="quarter" idx="42" hasCustomPrompt="1"/>
          </p:nvPr>
        </p:nvSpPr>
        <p:spPr>
          <a:xfrm>
            <a:off x="6114145" y="858973"/>
            <a:ext cx="731520" cy="160044"/>
          </a:xfrm>
          <a:noFill/>
        </p:spPr>
        <p:txBody>
          <a:bodyPr wrap="square" lIns="91440" tIns="18288" rIns="91440" bIns="18288" rtlCol="0">
            <a:spAutoFit/>
          </a:bodyPr>
          <a:lstStyle>
            <a:lvl1pPr algn="ctr">
              <a:defRPr lang="en-US" sz="800" dirty="0">
                <a:latin typeface="+mn-lt"/>
                <a:cs typeface="+mn-cs"/>
              </a:defRPr>
            </a:lvl1pPr>
          </a:lstStyle>
          <a:p>
            <a:pPr marL="0" lvl="0"/>
            <a:r>
              <a:rPr lang="en-US" dirty="0"/>
              <a:t>-</a:t>
            </a:r>
          </a:p>
        </p:txBody>
      </p:sp>
      <p:cxnSp>
        <p:nvCxnSpPr>
          <p:cNvPr id="75" name="Straight Connector 74"/>
          <p:cNvCxnSpPr/>
          <p:nvPr userDrawn="1"/>
        </p:nvCxnSpPr>
        <p:spPr bwMode="auto">
          <a:xfrm>
            <a:off x="0" y="1355726"/>
            <a:ext cx="9144000" cy="0"/>
          </a:xfrm>
          <a:prstGeom prst="line">
            <a:avLst/>
          </a:prstGeom>
          <a:noFill/>
          <a:ln w="22225">
            <a:solidFill>
              <a:schemeClr val="tx1"/>
            </a:solidFill>
            <a:round/>
            <a:headEnd/>
            <a:tailEnd/>
          </a:ln>
          <a:extLst>
            <a:ext uri="{909E8E84-426E-40DD-AFC4-6F175D3DCCD1}">
              <a14:hiddenFill xmlns:a14="http://schemas.microsoft.com/office/drawing/2010/main">
                <a:noFill/>
              </a14:hiddenFill>
            </a:ext>
          </a:extLst>
        </p:spPr>
      </p:cxnSp>
      <p:sp>
        <p:nvSpPr>
          <p:cNvPr id="80" name="Title 1"/>
          <p:cNvSpPr>
            <a:spLocks noGrp="1"/>
          </p:cNvSpPr>
          <p:nvPr>
            <p:ph type="ctrTitle" hasCustomPrompt="1"/>
          </p:nvPr>
        </p:nvSpPr>
        <p:spPr>
          <a:xfrm>
            <a:off x="1619250" y="76202"/>
            <a:ext cx="6422572" cy="579062"/>
          </a:xfrm>
        </p:spPr>
        <p:txBody>
          <a:bodyPr anchor="b">
            <a:noAutofit/>
          </a:bodyPr>
          <a:lstStyle>
            <a:lvl1pPr algn="l">
              <a:lnSpc>
                <a:spcPct val="100000"/>
              </a:lnSpc>
              <a:defRPr sz="2000" b="0">
                <a:latin typeface="Tahoma" pitchFamily="34" charset="0"/>
                <a:ea typeface="Tahoma" pitchFamily="34" charset="0"/>
                <a:cs typeface="Tahoma" pitchFamily="34" charset="0"/>
              </a:defRPr>
            </a:lvl1pPr>
          </a:lstStyle>
          <a:p>
            <a:r>
              <a:rPr lang="en-US" dirty="0"/>
              <a:t>Program Name (Acronym)</a:t>
            </a:r>
          </a:p>
        </p:txBody>
      </p:sp>
      <p:sp>
        <p:nvSpPr>
          <p:cNvPr id="81" name="Text Placeholder 4"/>
          <p:cNvSpPr>
            <a:spLocks noGrp="1"/>
          </p:cNvSpPr>
          <p:nvPr>
            <p:ph type="body" sz="quarter" idx="24" hasCustomPrompt="1"/>
          </p:nvPr>
        </p:nvSpPr>
        <p:spPr>
          <a:xfrm>
            <a:off x="1619250" y="587526"/>
            <a:ext cx="6421587" cy="390885"/>
          </a:xfrm>
        </p:spPr>
        <p:txBody>
          <a:bodyPr/>
          <a:lstStyle>
            <a:lvl1pPr marL="342900" marR="0" indent="-342900" algn="l" defTabSz="914400" rtl="0" eaLnBrk="1" fontAlgn="auto" latinLnBrk="0" hangingPunct="1">
              <a:lnSpc>
                <a:spcPct val="100000"/>
              </a:lnSpc>
              <a:spcBef>
                <a:spcPct val="20000"/>
              </a:spcBef>
              <a:spcAft>
                <a:spcPts val="0"/>
              </a:spcAft>
              <a:buClrTx/>
              <a:buSzTx/>
              <a:buFont typeface="Arial" pitchFamily="34" charset="0"/>
              <a:buNone/>
              <a:tabLst/>
              <a:defRPr sz="1800"/>
            </a:lvl1p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lang="en-US" dirty="0"/>
              <a:t>PM / Office</a:t>
            </a:r>
          </a:p>
        </p:txBody>
      </p:sp>
    </p:spTree>
    <p:extLst>
      <p:ext uri="{BB962C8B-B14F-4D97-AF65-F5344CB8AC3E}">
        <p14:creationId xmlns:p14="http://schemas.microsoft.com/office/powerpoint/2010/main" val="1968587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_and_Content_Vert">
    <p:spTree>
      <p:nvGrpSpPr>
        <p:cNvPr id="1" name=""/>
        <p:cNvGrpSpPr/>
        <p:nvPr/>
      </p:nvGrpSpPr>
      <p:grpSpPr>
        <a:xfrm>
          <a:off x="0" y="0"/>
          <a:ext cx="0" cy="0"/>
          <a:chOff x="0" y="0"/>
          <a:chExt cx="0" cy="0"/>
        </a:xfrm>
      </p:grpSpPr>
      <p:sp>
        <p:nvSpPr>
          <p:cNvPr id="5" name="Content Placeholder 10"/>
          <p:cNvSpPr>
            <a:spLocks noGrp="1"/>
          </p:cNvSpPr>
          <p:nvPr>
            <p:ph sz="quarter" idx="13"/>
          </p:nvPr>
        </p:nvSpPr>
        <p:spPr>
          <a:xfrm rot="5400000">
            <a:off x="1152522" y="-142872"/>
            <a:ext cx="6400803" cy="7143751"/>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Footer Placeholder 2"/>
          <p:cNvSpPr>
            <a:spLocks noGrp="1"/>
          </p:cNvSpPr>
          <p:nvPr>
            <p:ph type="ftr" sz="quarter" idx="10"/>
          </p:nvPr>
        </p:nvSpPr>
        <p:spPr>
          <a:xfrm rot="5400000">
            <a:off x="-2528935" y="3278187"/>
            <a:ext cx="5546817" cy="298450"/>
          </a:xfrm>
        </p:spPr>
        <p:txBody>
          <a:bodyPr/>
          <a:lstStyle/>
          <a:p>
            <a:pPr>
              <a:defRPr/>
            </a:pPr>
            <a:r>
              <a:rPr lang="en-US" dirty="0"/>
              <a:t>Distribution Statement</a:t>
            </a:r>
          </a:p>
        </p:txBody>
      </p:sp>
      <p:sp>
        <p:nvSpPr>
          <p:cNvPr id="4" name="Slide Number Placeholder 3"/>
          <p:cNvSpPr>
            <a:spLocks noGrp="1"/>
          </p:cNvSpPr>
          <p:nvPr>
            <p:ph type="sldNum" sz="quarter" idx="11"/>
          </p:nvPr>
        </p:nvSpPr>
        <p:spPr>
          <a:xfrm rot="5400000">
            <a:off x="-23720" y="6357843"/>
            <a:ext cx="530038" cy="292102"/>
          </a:xfrm>
        </p:spPr>
        <p:txBody>
          <a:bodyPr/>
          <a:lstStyle/>
          <a:p>
            <a:pPr>
              <a:defRPr/>
            </a:pPr>
            <a:fld id="{231CC523-8BC6-4921-807A-66BD262F34AB}" type="slidenum">
              <a:rPr lang="en-US" smtClean="0"/>
              <a:pPr>
                <a:defRPr/>
              </a:pPr>
              <a:t>‹#›</a:t>
            </a:fld>
            <a:endParaRPr lang="en-US"/>
          </a:p>
        </p:txBody>
      </p:sp>
      <p:sp>
        <p:nvSpPr>
          <p:cNvPr id="6" name="Title 1"/>
          <p:cNvSpPr>
            <a:spLocks noGrp="1"/>
          </p:cNvSpPr>
          <p:nvPr>
            <p:ph type="ctrTitle"/>
          </p:nvPr>
        </p:nvSpPr>
        <p:spPr>
          <a:xfrm rot="5400000">
            <a:off x="6100764" y="3695703"/>
            <a:ext cx="5191125" cy="676275"/>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7" name="Straight Connector 6"/>
          <p:cNvCxnSpPr>
            <a:cxnSpLocks noChangeShapeType="1"/>
          </p:cNvCxnSpPr>
          <p:nvPr userDrawn="1"/>
        </p:nvCxnSpPr>
        <p:spPr bwMode="auto">
          <a:xfrm flipH="1">
            <a:off x="8266909" y="228600"/>
            <a:ext cx="1588" cy="6410325"/>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rot="5400000">
            <a:off x="8156508" y="374048"/>
            <a:ext cx="1085438" cy="655071"/>
          </a:xfrm>
          <a:prstGeom prst="rect">
            <a:avLst/>
          </a:prstGeom>
        </p:spPr>
      </p:pic>
    </p:spTree>
    <p:extLst>
      <p:ext uri="{BB962C8B-B14F-4D97-AF65-F5344CB8AC3E}">
        <p14:creationId xmlns:p14="http://schemas.microsoft.com/office/powerpoint/2010/main" val="77374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_Slide_Subtitle">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p:nvPr>
        </p:nvSpPr>
        <p:spPr>
          <a:xfrm>
            <a:off x="685800" y="2514600"/>
            <a:ext cx="7772400" cy="914400"/>
          </a:xfrm>
        </p:spPr>
        <p:txBody>
          <a:bodyPr/>
          <a:lstStyle>
            <a:lvl1pPr algn="ctr">
              <a:defRPr sz="2200" b="0">
                <a:latin typeface="Tahoma" pitchFamily="34" charset="0"/>
                <a:ea typeface="Tahoma" pitchFamily="34" charset="0"/>
                <a:cs typeface="Tahoma" pitchFamily="34" charset="0"/>
              </a:defRPr>
            </a:lvl1pPr>
          </a:lstStyle>
          <a:p>
            <a:r>
              <a:rPr lang="en-US"/>
              <a:t>Click to edit Master title style</a:t>
            </a:r>
            <a:endParaRPr lang="en-US" dirty="0"/>
          </a:p>
        </p:txBody>
      </p:sp>
      <p:cxnSp>
        <p:nvCxnSpPr>
          <p:cNvPr id="6" name="Straight Connector 5"/>
          <p:cNvCxnSpPr>
            <a:cxnSpLocks noChangeShapeType="1"/>
          </p:cNvCxnSpPr>
          <p:nvPr userDrawn="1"/>
        </p:nvCxnSpPr>
        <p:spPr bwMode="auto">
          <a:xfrm>
            <a:off x="381000" y="3198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8" name="Text Placeholder 3"/>
          <p:cNvSpPr>
            <a:spLocks noGrp="1"/>
          </p:cNvSpPr>
          <p:nvPr>
            <p:ph type="body" sz="quarter" idx="12" hasCustomPrompt="1"/>
          </p:nvPr>
        </p:nvSpPr>
        <p:spPr>
          <a:xfrm>
            <a:off x="685800" y="3352798"/>
            <a:ext cx="7772400" cy="465138"/>
          </a:xfrm>
        </p:spPr>
        <p:txBody>
          <a:bodyPr/>
          <a:lstStyle>
            <a:lvl1pPr algn="ctr">
              <a:defRPr sz="1800">
                <a:solidFill>
                  <a:schemeClr val="bg1">
                    <a:lumMod val="65000"/>
                  </a:schemeClr>
                </a:solidFill>
              </a:defRPr>
            </a:lvl1pPr>
          </a:lstStyle>
          <a:p>
            <a:pPr lvl="0"/>
            <a:r>
              <a:rPr lang="en-US" dirty="0"/>
              <a:t>Click to add subtitle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2341129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_Header">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Title 1"/>
          <p:cNvSpPr>
            <a:spLocks noGrp="1"/>
          </p:cNvSpPr>
          <p:nvPr>
            <p:ph type="ctrTitle" hasCustomPrompt="1"/>
          </p:nvPr>
        </p:nvSpPr>
        <p:spPr>
          <a:xfrm>
            <a:off x="657225" y="4329372"/>
            <a:ext cx="7772400" cy="1461828"/>
          </a:xfrm>
        </p:spPr>
        <p:txBody>
          <a:bodyPr anchor="t"/>
          <a:lstStyle>
            <a:lvl1pPr algn="l">
              <a:defRPr sz="2400" b="1" baseline="0">
                <a:latin typeface="Tahoma" pitchFamily="34" charset="0"/>
                <a:ea typeface="Tahoma" pitchFamily="34" charset="0"/>
                <a:cs typeface="Tahoma" pitchFamily="34" charset="0"/>
              </a:defRPr>
            </a:lvl1pPr>
          </a:lstStyle>
          <a:p>
            <a:r>
              <a:rPr lang="en-US" dirty="0"/>
              <a:t>CLICK TO EDIT MASTER TITLE STYLE</a:t>
            </a:r>
          </a:p>
        </p:txBody>
      </p:sp>
      <p:cxnSp>
        <p:nvCxnSpPr>
          <p:cNvPr id="6" name="Straight Connector 5"/>
          <p:cNvCxnSpPr>
            <a:cxnSpLocks noChangeShapeType="1"/>
          </p:cNvCxnSpPr>
          <p:nvPr userDrawn="1"/>
        </p:nvCxnSpPr>
        <p:spPr bwMode="auto">
          <a:xfrm>
            <a:off x="381000" y="4341815"/>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sp>
        <p:nvSpPr>
          <p:cNvPr id="7" name="Text Placeholder 3"/>
          <p:cNvSpPr>
            <a:spLocks noGrp="1"/>
          </p:cNvSpPr>
          <p:nvPr>
            <p:ph type="body" sz="quarter" idx="12"/>
          </p:nvPr>
        </p:nvSpPr>
        <p:spPr>
          <a:xfrm>
            <a:off x="669472" y="2954111"/>
            <a:ext cx="7772400" cy="1379538"/>
          </a:xfrm>
        </p:spPr>
        <p:txBody>
          <a:bodyPr anchor="b"/>
          <a:lstStyle>
            <a:lvl1pPr algn="l">
              <a:defRPr sz="1800">
                <a:solidFill>
                  <a:schemeClr val="bg1">
                    <a:lumMod val="65000"/>
                  </a:schemeClr>
                </a:solidFill>
              </a:defRPr>
            </a:lvl1pPr>
          </a:lstStyle>
          <a:p>
            <a:pPr lvl="0"/>
            <a:r>
              <a:rPr lang="en-US"/>
              <a:t>Click to edit Master text styles</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Tree>
    <p:extLst>
      <p:ext uri="{BB962C8B-B14F-4D97-AF65-F5344CB8AC3E}">
        <p14:creationId xmlns:p14="http://schemas.microsoft.com/office/powerpoint/2010/main" val="37943767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_and_Content">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10"/>
          <p:cNvSpPr>
            <a:spLocks noGrp="1"/>
          </p:cNvSpPr>
          <p:nvPr>
            <p:ph sz="quarter" idx="13"/>
          </p:nvPr>
        </p:nvSpPr>
        <p:spPr>
          <a:xfrm>
            <a:off x="419100" y="1143000"/>
            <a:ext cx="8305800" cy="5334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vl2pPr>
            <a:lvl3pPr marL="1143000" indent="-228600">
              <a:buFont typeface="Arial" pitchFamily="34" charset="0"/>
              <a:buChar char="•"/>
              <a:defRPr sz="1400"/>
            </a:lvl3pPr>
            <a:lvl4pPr marL="1600200" indent="-228600">
              <a:buFont typeface="Arial" pitchFamily="34" charset="0"/>
              <a:buChar char="•"/>
              <a:defRPr sz="1300"/>
            </a:lvl4pPr>
            <a:lvl5pPr marL="2057400" indent="-228600">
              <a:buFont typeface="Arial" pitchFamily="34" charset="0"/>
              <a:buChar cha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8719072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ogo_and_Title_Only">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cxnSp>
        <p:nvCxnSpPr>
          <p:cNvPr id="6" name="Straight Connector 5"/>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7" name="Title 1"/>
          <p:cNvSpPr>
            <a:spLocks noGrp="1"/>
          </p:cNvSpPr>
          <p:nvPr>
            <p:ph type="ctrTitle"/>
          </p:nvPr>
        </p:nvSpPr>
        <p:spPr>
          <a:xfrm>
            <a:off x="1622425"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311463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ustom_Two_Row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57200" y="3581400"/>
            <a:ext cx="8305800" cy="23622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19250" y="151418"/>
            <a:ext cx="7143750"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932824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_Two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4648200" y="1066800"/>
            <a:ext cx="40386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8" name="Straight Connector 7"/>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9" name="Title 1"/>
          <p:cNvSpPr>
            <a:spLocks noGrp="1"/>
          </p:cNvSpPr>
          <p:nvPr>
            <p:ph type="ctrTitle"/>
          </p:nvPr>
        </p:nvSpPr>
        <p:spPr>
          <a:xfrm>
            <a:off x="1622424" y="151418"/>
            <a:ext cx="7140575"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914958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_Three_Columns">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p:txBody>
          <a:bodyPr/>
          <a:lstStyle/>
          <a:p>
            <a:pPr>
              <a:defRPr/>
            </a:pPr>
            <a:r>
              <a:rPr lang="en-US" dirty="0"/>
              <a:t>Distribution Statement</a:t>
            </a:r>
          </a:p>
        </p:txBody>
      </p:sp>
      <p:sp>
        <p:nvSpPr>
          <p:cNvPr id="4" name="Slide Number Placeholder 3"/>
          <p:cNvSpPr>
            <a:spLocks noGrp="1"/>
          </p:cNvSpPr>
          <p:nvPr>
            <p:ph type="sldNum" sz="quarter" idx="11"/>
          </p:nvPr>
        </p:nvSpPr>
        <p:spPr/>
        <p:txBody>
          <a:bodyPr/>
          <a:lstStyle/>
          <a:p>
            <a:pPr>
              <a:defRPr/>
            </a:pPr>
            <a:fld id="{231CC523-8BC6-4921-807A-66BD262F34AB}" type="slidenum">
              <a:rPr lang="en-US" smtClean="0"/>
              <a:pPr>
                <a:defRPr/>
              </a:pPr>
              <a:t>‹#›</a:t>
            </a:fld>
            <a:endParaRPr lang="en-US"/>
          </a:p>
        </p:txBody>
      </p:sp>
      <p:sp>
        <p:nvSpPr>
          <p:cNvPr id="5" name="Content Placeholder 2"/>
          <p:cNvSpPr>
            <a:spLocks noGrp="1"/>
          </p:cNvSpPr>
          <p:nvPr>
            <p:ph sz="quarter" idx="13"/>
          </p:nvPr>
        </p:nvSpPr>
        <p:spPr>
          <a:xfrm>
            <a:off x="4572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4"/>
          </p:nvPr>
        </p:nvSpPr>
        <p:spPr>
          <a:xfrm>
            <a:off x="32766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sz="quarter" idx="15"/>
          </p:nvPr>
        </p:nvSpPr>
        <p:spPr>
          <a:xfrm>
            <a:off x="6096000" y="1066800"/>
            <a:ext cx="2667000" cy="4953000"/>
          </a:xfrm>
        </p:spPr>
        <p:txBody>
          <a:bodyPr/>
          <a:lstStyle>
            <a:lvl1pPr marL="342900" indent="-342900">
              <a:buFont typeface="Arial" pitchFamily="34" charset="0"/>
              <a:buChar char="•"/>
              <a:defRPr sz="1800">
                <a:latin typeface="Tahoma" pitchFamily="34" charset="0"/>
                <a:ea typeface="Tahoma" pitchFamily="34" charset="0"/>
                <a:cs typeface="Tahoma" pitchFamily="34" charset="0"/>
              </a:defRPr>
            </a:lvl1pPr>
            <a:lvl2pPr marL="742950" indent="-285750">
              <a:buFont typeface="Arial" pitchFamily="34" charset="0"/>
              <a:buChar char="•"/>
              <a:defRPr sz="1600">
                <a:latin typeface="Tahoma" pitchFamily="34" charset="0"/>
                <a:ea typeface="Tahoma" pitchFamily="34" charset="0"/>
                <a:cs typeface="Tahoma" pitchFamily="34" charset="0"/>
              </a:defRPr>
            </a:lvl2pPr>
            <a:lvl3pPr marL="1143000" indent="-228600">
              <a:buFont typeface="Arial" pitchFamily="34" charset="0"/>
              <a:buChar char="•"/>
              <a:defRPr sz="1400">
                <a:latin typeface="Tahoma" pitchFamily="34" charset="0"/>
                <a:ea typeface="Tahoma" pitchFamily="34" charset="0"/>
                <a:cs typeface="Tahoma" pitchFamily="34" charset="0"/>
              </a:defRPr>
            </a:lvl3pPr>
            <a:lvl4pPr marL="1600200" indent="-228600">
              <a:buFont typeface="Arial" pitchFamily="34" charset="0"/>
              <a:buChar char="•"/>
              <a:defRPr sz="1300">
                <a:latin typeface="Tahoma" pitchFamily="34" charset="0"/>
                <a:ea typeface="Tahoma" pitchFamily="34" charset="0"/>
                <a:cs typeface="Tahoma" pitchFamily="34" charset="0"/>
              </a:defRPr>
            </a:lvl4pPr>
            <a:lvl5pPr marL="2057400" indent="-228600">
              <a:buFont typeface="Arial" pitchFamily="34" charset="0"/>
              <a:buChar char="•"/>
              <a:defRPr sz="1300">
                <a:latin typeface="Tahoma" pitchFamily="34" charset="0"/>
                <a:ea typeface="Tahoma" pitchFamily="34" charset="0"/>
                <a:cs typeface="Tahoma"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9" name="Straight Connector 8"/>
          <p:cNvCxnSpPr>
            <a:cxnSpLocks noChangeShapeType="1"/>
          </p:cNvCxnSpPr>
          <p:nvPr userDrawn="1"/>
        </p:nvCxnSpPr>
        <p:spPr bwMode="auto">
          <a:xfrm>
            <a:off x="381000" y="840101"/>
            <a:ext cx="8382000" cy="1587"/>
          </a:xfrm>
          <a:prstGeom prst="line">
            <a:avLst/>
          </a:prstGeom>
          <a:noFill/>
          <a:ln w="22225">
            <a:solidFill>
              <a:srgbClr val="0F5E90"/>
            </a:solidFill>
            <a:round/>
            <a:headEnd/>
            <a:tailEnd/>
          </a:ln>
          <a:extLst>
            <a:ext uri="{909E8E84-426E-40DD-AFC4-6F175D3DCCD1}">
              <a14:hiddenFill xmlns:a14="http://schemas.microsoft.com/office/drawing/2010/main">
                <a:noFill/>
              </a14:hiddenFill>
            </a:ext>
          </a:extLst>
        </p:spPr>
      </p:cxn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84414" y="130207"/>
            <a:ext cx="1085438" cy="655071"/>
          </a:xfrm>
          <a:prstGeom prst="rect">
            <a:avLst/>
          </a:prstGeom>
        </p:spPr>
      </p:pic>
      <p:sp>
        <p:nvSpPr>
          <p:cNvPr id="10" name="Title 1"/>
          <p:cNvSpPr>
            <a:spLocks noGrp="1"/>
          </p:cNvSpPr>
          <p:nvPr>
            <p:ph type="ctrTitle"/>
          </p:nvPr>
        </p:nvSpPr>
        <p:spPr>
          <a:xfrm>
            <a:off x="1622854" y="151418"/>
            <a:ext cx="7140146" cy="612648"/>
          </a:xfrm>
        </p:spPr>
        <p:txBody>
          <a:bodyPr>
            <a:normAutofit/>
          </a:bodyPr>
          <a:lstStyle>
            <a:lvl1pPr algn="l">
              <a:defRPr sz="2400" b="0">
                <a:latin typeface="Tahoma" pitchFamily="34" charset="0"/>
                <a:ea typeface="Tahoma" pitchFamily="34" charset="0"/>
                <a:cs typeface="Tahoma"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36501873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Text Placeholder 2"/>
          <p:cNvSpPr>
            <a:spLocks noGrp="1"/>
          </p:cNvSpPr>
          <p:nvPr>
            <p:ph type="body" idx="1"/>
          </p:nvPr>
        </p:nvSpPr>
        <p:spPr bwMode="auto">
          <a:xfrm>
            <a:off x="381000" y="1219200"/>
            <a:ext cx="8382000" cy="502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p:cNvSpPr>
            <a:spLocks noGrp="1"/>
          </p:cNvSpPr>
          <p:nvPr>
            <p:ph type="ftr" sz="quarter" idx="3"/>
          </p:nvPr>
        </p:nvSpPr>
        <p:spPr>
          <a:xfrm>
            <a:off x="1333500" y="6550026"/>
            <a:ext cx="6477000" cy="298450"/>
          </a:xfrm>
          <a:prstGeom prst="rect">
            <a:avLst/>
          </a:prstGeom>
        </p:spPr>
        <p:txBody>
          <a:bodyPr vert="horz" wrap="square" lIns="91440" tIns="45720" rIns="91440" bIns="45720" numCol="1" anchor="ctr" anchorCtr="0" compatLnSpc="1">
            <a:prstTxWarp prst="textNoShape">
              <a:avLst/>
            </a:prstTxWarp>
          </a:bodyPr>
          <a:lstStyle>
            <a:lvl1pPr algn="ctr">
              <a:defRPr sz="900" baseline="0">
                <a:solidFill>
                  <a:srgbClr val="898989"/>
                </a:solidFill>
                <a:latin typeface="Tahoma" charset="0"/>
              </a:defRPr>
            </a:lvl1pPr>
          </a:lstStyle>
          <a:p>
            <a:pPr>
              <a:defRPr/>
            </a:pPr>
            <a:r>
              <a:rPr lang="en-US" dirty="0"/>
              <a:t>Distribution Statement</a:t>
            </a:r>
          </a:p>
        </p:txBody>
      </p:sp>
      <p:sp>
        <p:nvSpPr>
          <p:cNvPr id="12" name="Slide Number Placeholder 5"/>
          <p:cNvSpPr>
            <a:spLocks noGrp="1"/>
          </p:cNvSpPr>
          <p:nvPr>
            <p:ph type="sldNum" sz="quarter" idx="4"/>
          </p:nvPr>
        </p:nvSpPr>
        <p:spPr>
          <a:xfrm>
            <a:off x="8102430" y="6553200"/>
            <a:ext cx="762000" cy="292102"/>
          </a:xfrm>
          <a:prstGeom prst="rect">
            <a:avLst/>
          </a:prstGeom>
        </p:spPr>
        <p:txBody>
          <a:bodyPr vert="horz" wrap="square" lIns="91440" tIns="45720" rIns="91440" bIns="45720" numCol="1" anchor="ctr" anchorCtr="0" compatLnSpc="1">
            <a:prstTxWarp prst="textNoShape">
              <a:avLst/>
            </a:prstTxWarp>
          </a:bodyPr>
          <a:lstStyle>
            <a:lvl1pPr algn="r">
              <a:defRPr sz="1200" baseline="0">
                <a:solidFill>
                  <a:srgbClr val="898989"/>
                </a:solidFill>
                <a:latin typeface="Tahoma" charset="0"/>
              </a:defRPr>
            </a:lvl1pPr>
          </a:lstStyle>
          <a:p>
            <a:pPr>
              <a:defRPr/>
            </a:pPr>
            <a:fld id="{231CC523-8BC6-4921-807A-66BD262F34AB}" type="slidenum">
              <a:rPr lang="en-US"/>
              <a:pPr>
                <a:defRPr/>
              </a:pPr>
              <a:t>‹#›</a:t>
            </a:fld>
            <a:endParaRPr lang="en-US"/>
          </a:p>
        </p:txBody>
      </p:sp>
      <p:sp>
        <p:nvSpPr>
          <p:cNvPr id="13" name="Title Placeholder 9"/>
          <p:cNvSpPr>
            <a:spLocks noGrp="1"/>
          </p:cNvSpPr>
          <p:nvPr>
            <p:ph type="title"/>
          </p:nvPr>
        </p:nvSpPr>
        <p:spPr bwMode="auto">
          <a:xfrm>
            <a:off x="1622424" y="152400"/>
            <a:ext cx="714057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Master title style</a:t>
            </a:r>
          </a:p>
        </p:txBody>
      </p:sp>
      <p:sp>
        <p:nvSpPr>
          <p:cNvPr id="2" name="Date Placeholder 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194E2C-28A1-4ACF-BE1C-DC6E3E3FF6B4}" type="datetimeFigureOut">
              <a:rPr lang="en-US" smtClean="0"/>
              <a:pPr/>
              <a:t>9/3/2020</a:t>
            </a:fld>
            <a:endParaRPr lang="en-US"/>
          </a:p>
        </p:txBody>
      </p:sp>
    </p:spTree>
  </p:cSld>
  <p:clrMap bg1="lt1" tx1="dk1" bg2="lt2" tx2="dk2" accent1="accent1" accent2="accent2" accent3="accent3" accent4="accent4" accent5="accent5" accent6="accent6" hlink="hlink" folHlink="folHlink"/>
  <p:sldLayoutIdLst>
    <p:sldLayoutId id="2147483718" r:id="rId1"/>
    <p:sldLayoutId id="2147483719" r:id="rId2"/>
    <p:sldLayoutId id="2147483722" r:id="rId3"/>
    <p:sldLayoutId id="2147483720" r:id="rId4"/>
    <p:sldLayoutId id="2147483721" r:id="rId5"/>
    <p:sldLayoutId id="2147483723" r:id="rId6"/>
    <p:sldLayoutId id="2147483725" r:id="rId7"/>
    <p:sldLayoutId id="2147483726" r:id="rId8"/>
    <p:sldLayoutId id="2147483729" r:id="rId9"/>
    <p:sldLayoutId id="2147483728" r:id="rId10"/>
    <p:sldLayoutId id="2147483727" r:id="rId11"/>
    <p:sldLayoutId id="2147483730" r:id="rId12"/>
    <p:sldLayoutId id="2147483731" r:id="rId13"/>
    <p:sldLayoutId id="2147483732" r:id="rId14"/>
    <p:sldLayoutId id="2147483756" r:id="rId15"/>
    <p:sldLayoutId id="2147483757" r:id="rId16"/>
    <p:sldLayoutId id="2147483758" r:id="rId17"/>
    <p:sldLayoutId id="2147483747" r:id="rId18"/>
    <p:sldLayoutId id="2147483746" r:id="rId19"/>
    <p:sldLayoutId id="2147483745" r:id="rId20"/>
    <p:sldLayoutId id="2147483748" r:id="rId21"/>
    <p:sldLayoutId id="2147483751" r:id="rId22"/>
    <p:sldLayoutId id="2147483749" r:id="rId23"/>
    <p:sldLayoutId id="2147483743" r:id="rId24"/>
    <p:sldLayoutId id="2147483752" r:id="rId25"/>
    <p:sldLayoutId id="2147483753" r:id="rId26"/>
    <p:sldLayoutId id="2147483754" r:id="rId27"/>
  </p:sldLayoutIdLst>
  <p:hf hdr="0"/>
  <p:txStyles>
    <p:titleStyle>
      <a:lvl1pPr algn="l" defTabSz="914400" rtl="0" eaLnBrk="1" latinLnBrk="0" hangingPunct="1">
        <a:spcBef>
          <a:spcPct val="0"/>
        </a:spcBef>
        <a:buNone/>
        <a:defRPr sz="2200" kern="1200">
          <a:solidFill>
            <a:schemeClr val="tx1"/>
          </a:solidFill>
          <a:latin typeface="Tahoma" pitchFamily="34" charset="0"/>
          <a:ea typeface="+mj-ea"/>
          <a:cs typeface="Tahoma" pitchFamily="34" charset="0"/>
        </a:defRPr>
      </a:lvl1pPr>
    </p:titleStyle>
    <p:bodyStyle>
      <a:lvl1pPr marL="342900" indent="-342900" algn="l" defTabSz="914400" rtl="0" eaLnBrk="1" latinLnBrk="0" hangingPunct="1">
        <a:spcBef>
          <a:spcPct val="20000"/>
        </a:spcBef>
        <a:buFont typeface="Arial" pitchFamily="34" charset="0"/>
        <a:buNone/>
        <a:defRPr sz="2000" kern="1200">
          <a:solidFill>
            <a:schemeClr val="tx1"/>
          </a:solidFill>
          <a:latin typeface="Tahoma" pitchFamily="34" charset="0"/>
          <a:ea typeface="+mn-ea"/>
          <a:cs typeface="Tahoma" pitchFamily="34" charset="0"/>
        </a:defRPr>
      </a:lvl1pPr>
      <a:lvl2pPr marL="742950" indent="-285750" algn="l" defTabSz="914400" rtl="0" eaLnBrk="1" latinLnBrk="0" hangingPunct="1">
        <a:spcBef>
          <a:spcPct val="20000"/>
        </a:spcBef>
        <a:buFont typeface="Arial" pitchFamily="34" charset="0"/>
        <a:buChar char="•"/>
        <a:defRPr sz="1800" kern="1200">
          <a:solidFill>
            <a:schemeClr val="tx1"/>
          </a:solidFill>
          <a:latin typeface="Tahoma" pitchFamily="34" charset="0"/>
          <a:ea typeface="+mn-ea"/>
          <a:cs typeface="Tahoma" pitchFamily="34" charset="0"/>
        </a:defRPr>
      </a:lvl2pPr>
      <a:lvl3pPr marL="1143000" indent="-228600" algn="l" defTabSz="914400" rtl="0" eaLnBrk="1" latinLnBrk="0" hangingPunct="1">
        <a:spcBef>
          <a:spcPct val="20000"/>
        </a:spcBef>
        <a:buFont typeface="Arial" pitchFamily="34" charset="0"/>
        <a:buChar char="•"/>
        <a:defRPr sz="1600" kern="1200">
          <a:solidFill>
            <a:schemeClr val="tx1"/>
          </a:solidFill>
          <a:latin typeface="Tahoma" pitchFamily="34" charset="0"/>
          <a:ea typeface="+mn-ea"/>
          <a:cs typeface="Tahoma" pitchFamily="34" charset="0"/>
        </a:defRPr>
      </a:lvl3pPr>
      <a:lvl4pPr marL="16002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4pPr>
      <a:lvl5pPr marL="2057400" indent="-228600" algn="l" defTabSz="914400" rtl="0" eaLnBrk="1" latinLnBrk="0" hangingPunct="1">
        <a:spcBef>
          <a:spcPct val="20000"/>
        </a:spcBef>
        <a:buFont typeface="Arial" pitchFamily="34" charset="0"/>
        <a:buChar char="•"/>
        <a:defRPr sz="1400" kern="1200">
          <a:solidFill>
            <a:schemeClr val="tx1"/>
          </a:solidFill>
          <a:latin typeface="Tahoma" pitchFamily="34" charset="0"/>
          <a:ea typeface="+mn-ea"/>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dclark@jariettech.com" TargetMode="External"/><Relationship Id="rId2" Type="http://schemas.openxmlformats.org/officeDocument/2006/relationships/hyperlink" Target="mailto:john.doe@darpa.mil"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231CC523-8BC6-4921-807A-66BD262F34AB}" type="slidenum">
              <a:rPr lang="en-US" smtClean="0"/>
              <a:pPr/>
              <a:t>1</a:t>
            </a:fld>
            <a:endParaRPr lang="en-US"/>
          </a:p>
        </p:txBody>
      </p:sp>
      <p:sp>
        <p:nvSpPr>
          <p:cNvPr id="34" name="Title 33"/>
          <p:cNvSpPr>
            <a:spLocks noGrp="1"/>
          </p:cNvSpPr>
          <p:nvPr>
            <p:ph type="ctrTitle"/>
          </p:nvPr>
        </p:nvSpPr>
        <p:spPr>
          <a:xfrm>
            <a:off x="6797842" y="167795"/>
            <a:ext cx="2225737" cy="718444"/>
          </a:xfrm>
        </p:spPr>
        <p:txBody>
          <a:bodyPr>
            <a:normAutofit fontScale="90000"/>
          </a:bodyPr>
          <a:lstStyle/>
          <a:p>
            <a:pPr lvl="0">
              <a:lnSpc>
                <a:spcPct val="90000"/>
              </a:lnSpc>
              <a:spcBef>
                <a:spcPts val="0"/>
              </a:spcBef>
              <a:defRPr/>
            </a:pPr>
            <a:r>
              <a:rPr lang="en-US" sz="1050" dirty="0">
                <a:solidFill>
                  <a:prstClr val="black"/>
                </a:solidFill>
                <a:latin typeface="Calibri"/>
                <a:ea typeface="+mn-ea"/>
                <a:cs typeface="Arial" pitchFamily="34" charset="0"/>
              </a:rPr>
              <a:t>Topic No.: SBXXX-00X</a:t>
            </a:r>
            <a:br>
              <a:rPr lang="en-US" sz="1050" dirty="0">
                <a:solidFill>
                  <a:prstClr val="black"/>
                </a:solidFill>
                <a:latin typeface="Calibri"/>
                <a:ea typeface="+mn-ea"/>
                <a:cs typeface="Arial" pitchFamily="34" charset="0"/>
              </a:rPr>
            </a:br>
            <a:r>
              <a:rPr lang="en-US" sz="1050" dirty="0">
                <a:solidFill>
                  <a:prstClr val="black"/>
                </a:solidFill>
                <a:latin typeface="Calibri"/>
                <a:ea typeface="+mn-ea"/>
                <a:cs typeface="Arial" pitchFamily="34" charset="0"/>
              </a:rPr>
              <a:t>Contract No.: </a:t>
            </a:r>
            <a:r>
              <a:rPr lang="en-US" sz="1050" dirty="0">
                <a:solidFill>
                  <a:prstClr val="black"/>
                </a:solidFill>
                <a:latin typeface="Calibri"/>
                <a:ea typeface="+mn-ea"/>
                <a:cs typeface="+mn-cs"/>
              </a:rPr>
              <a:t> </a:t>
            </a:r>
            <a:r>
              <a:rPr lang="en-US" sz="1050" dirty="0" smtClean="0">
                <a:solidFill>
                  <a:prstClr val="black"/>
                </a:solidFill>
                <a:latin typeface="Calibri"/>
                <a:ea typeface="+mn-ea"/>
                <a:cs typeface="+mn-cs"/>
              </a:rPr>
              <a:t>XXXXXXXXXX</a:t>
            </a:r>
            <a:br>
              <a:rPr lang="en-US" sz="1050" dirty="0" smtClean="0">
                <a:solidFill>
                  <a:prstClr val="black"/>
                </a:solidFill>
                <a:latin typeface="Calibri"/>
                <a:ea typeface="+mn-ea"/>
                <a:cs typeface="+mn-cs"/>
              </a:rPr>
            </a:br>
            <a:r>
              <a:rPr lang="en-US" sz="1050" dirty="0" smtClean="0">
                <a:solidFill>
                  <a:prstClr val="black"/>
                </a:solidFill>
                <a:latin typeface="Calibri"/>
                <a:ea typeface="+mn-ea"/>
                <a:cs typeface="+mn-cs"/>
              </a:rPr>
              <a:t>DARPA Tech Office: XXO</a:t>
            </a:r>
            <a:r>
              <a:rPr lang="en-US" sz="1050" dirty="0">
                <a:solidFill>
                  <a:srgbClr val="17375E"/>
                </a:solidFill>
                <a:latin typeface="Calibri"/>
                <a:ea typeface="+mn-ea"/>
                <a:cs typeface="+mn-cs"/>
              </a:rPr>
              <a:t/>
            </a:r>
            <a:br>
              <a:rPr lang="en-US" sz="1050" dirty="0">
                <a:solidFill>
                  <a:srgbClr val="17375E"/>
                </a:solidFill>
                <a:latin typeface="Calibri"/>
                <a:ea typeface="+mn-ea"/>
                <a:cs typeface="+mn-cs"/>
              </a:rPr>
            </a:br>
            <a:r>
              <a:rPr lang="en-US" sz="1050" dirty="0">
                <a:solidFill>
                  <a:prstClr val="black"/>
                </a:solidFill>
                <a:latin typeface="Calibri"/>
                <a:ea typeface="+mn-ea"/>
                <a:cs typeface="Arial" pitchFamily="34" charset="0"/>
              </a:rPr>
              <a:t>Program Manager: Dr. John </a:t>
            </a:r>
            <a:r>
              <a:rPr lang="en-US" sz="1050" dirty="0" smtClean="0">
                <a:solidFill>
                  <a:prstClr val="black"/>
                </a:solidFill>
                <a:latin typeface="Calibri"/>
                <a:ea typeface="+mn-ea"/>
                <a:cs typeface="Arial" pitchFamily="34" charset="0"/>
              </a:rPr>
              <a:t>Doe</a:t>
            </a:r>
            <a:r>
              <a:rPr lang="en-US" sz="1050" dirty="0">
                <a:solidFill>
                  <a:prstClr val="black"/>
                </a:solidFill>
                <a:latin typeface="Calibri"/>
                <a:ea typeface="+mn-ea"/>
                <a:cs typeface="Arial" pitchFamily="34" charset="0"/>
              </a:rPr>
              <a:t/>
            </a:r>
            <a:br>
              <a:rPr lang="en-US" sz="1050" dirty="0">
                <a:solidFill>
                  <a:prstClr val="black"/>
                </a:solidFill>
                <a:latin typeface="Calibri"/>
                <a:ea typeface="+mn-ea"/>
                <a:cs typeface="Arial" pitchFamily="34" charset="0"/>
              </a:rPr>
            </a:br>
            <a:r>
              <a:rPr lang="en-US" sz="1050" dirty="0">
                <a:solidFill>
                  <a:prstClr val="black"/>
                </a:solidFill>
                <a:latin typeface="Calibri"/>
                <a:ea typeface="+mn-ea"/>
                <a:cs typeface="Arial" pitchFamily="34" charset="0"/>
              </a:rPr>
              <a:t>E-mail: </a:t>
            </a:r>
            <a:r>
              <a:rPr lang="en-US" sz="1050" dirty="0">
                <a:solidFill>
                  <a:prstClr val="black"/>
                </a:solidFill>
                <a:latin typeface="Calibri"/>
                <a:ea typeface="+mn-ea"/>
                <a:cs typeface="+mn-cs"/>
                <a:hlinkClick r:id="rId2"/>
              </a:rPr>
              <a:t>john.doe@darpa.mil</a:t>
            </a:r>
            <a:r>
              <a:rPr lang="en-US" sz="1050" dirty="0">
                <a:solidFill>
                  <a:prstClr val="black"/>
                </a:solidFill>
                <a:latin typeface="Calibri"/>
                <a:ea typeface="+mn-ea"/>
                <a:cs typeface="+mn-cs"/>
              </a:rPr>
              <a:t> </a:t>
            </a:r>
            <a:br>
              <a:rPr lang="en-US" sz="1050" dirty="0">
                <a:solidFill>
                  <a:prstClr val="black"/>
                </a:solidFill>
                <a:latin typeface="Calibri"/>
                <a:ea typeface="+mn-ea"/>
                <a:cs typeface="+mn-cs"/>
              </a:rPr>
            </a:br>
            <a:r>
              <a:rPr lang="en-US" sz="1050" dirty="0" smtClean="0">
                <a:solidFill>
                  <a:prstClr val="black"/>
                </a:solidFill>
                <a:latin typeface="Calibri"/>
                <a:ea typeface="+mn-ea"/>
                <a:cs typeface="+mn-cs"/>
              </a:rPr>
              <a:t>  </a:t>
            </a:r>
            <a:endParaRPr lang="en-US" dirty="0"/>
          </a:p>
        </p:txBody>
      </p:sp>
      <p:cxnSp>
        <p:nvCxnSpPr>
          <p:cNvPr id="11" name="Straight Connector 10"/>
          <p:cNvCxnSpPr/>
          <p:nvPr/>
        </p:nvCxnSpPr>
        <p:spPr bwMode="auto">
          <a:xfrm>
            <a:off x="4573588" y="847023"/>
            <a:ext cx="0" cy="558265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0" name="Straight Connector 39"/>
          <p:cNvCxnSpPr/>
          <p:nvPr/>
        </p:nvCxnSpPr>
        <p:spPr bwMode="auto">
          <a:xfrm flipH="1">
            <a:off x="105878" y="3432177"/>
            <a:ext cx="8922619"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15" name="Text Box 3"/>
          <p:cNvSpPr txBox="1">
            <a:spLocks noChangeArrowheads="1"/>
          </p:cNvSpPr>
          <p:nvPr/>
        </p:nvSpPr>
        <p:spPr bwMode="auto">
          <a:xfrm>
            <a:off x="105878" y="814364"/>
            <a:ext cx="4461309" cy="5780689"/>
          </a:xfrm>
          <a:prstGeom prst="rect">
            <a:avLst/>
          </a:prstGeom>
          <a:solidFill>
            <a:srgbClr val="FFFFFF"/>
          </a:solidFill>
          <a:ln w="28575">
            <a:solidFill>
              <a:srgbClr val="000000"/>
            </a:solidFill>
            <a:miter lim="800000"/>
            <a:headEnd/>
            <a:tailEnd/>
          </a:ln>
        </p:spPr>
        <p:txBody>
          <a:bodyPr vert="horz" wrap="square" lIns="91440" tIns="45720" rIns="91440" bIns="45720" numCol="1" anchor="b" anchorCtr="0" compatLnSpc="1">
            <a:prstTxWarp prst="textNoShape">
              <a:avLst/>
            </a:prstTxWarp>
          </a:bodyPr>
          <a:lstStyle/>
          <a:p>
            <a:pPr lvl="0" fontAlgn="base">
              <a:spcBef>
                <a:spcPct val="0"/>
              </a:spcBef>
              <a:spcAft>
                <a:spcPts val="200"/>
              </a:spcAft>
            </a:pPr>
            <a:r>
              <a:rPr lang="en-US" altLang="en-US" sz="1200" b="1" u="sng" dirty="0">
                <a:solidFill>
                  <a:prstClr val="black"/>
                </a:solidFill>
                <a:latin typeface="Calibri" pitchFamily="34" charset="0"/>
                <a:cs typeface="Arial" pitchFamily="34" charset="0"/>
              </a:rPr>
              <a:t>Technical Advantages</a:t>
            </a:r>
            <a:r>
              <a:rPr lang="en-US" altLang="en-US" sz="1200" b="1" dirty="0">
                <a:solidFill>
                  <a:prstClr val="black"/>
                </a:solidFill>
                <a:latin typeface="Calibri" pitchFamily="34" charset="0"/>
                <a:cs typeface="Arial" pitchFamily="34" charset="0"/>
              </a:rPr>
              <a:t>: </a:t>
            </a:r>
          </a:p>
          <a:p>
            <a:pPr marL="119063" lvl="0" indent="-119063" fontAlgn="base">
              <a:spcBef>
                <a:spcPct val="0"/>
              </a:spcBef>
              <a:spcAft>
                <a:spcPts val="200"/>
              </a:spcAft>
              <a:buFont typeface="Arial" pitchFamily="34" charset="0"/>
              <a:buChar char="•"/>
            </a:pPr>
            <a:r>
              <a:rPr lang="en-US" altLang="en-US" sz="1050" dirty="0" smtClean="0">
                <a:solidFill>
                  <a:prstClr val="black"/>
                </a:solidFill>
                <a:latin typeface="Calibri" pitchFamily="34" charset="0"/>
                <a:cs typeface="Arial" pitchFamily="34" charset="0"/>
              </a:rPr>
              <a:t>What </a:t>
            </a:r>
            <a:r>
              <a:rPr lang="en-US" altLang="en-US" sz="1050" dirty="0">
                <a:solidFill>
                  <a:prstClr val="black"/>
                </a:solidFill>
                <a:latin typeface="Calibri" pitchFamily="34" charset="0"/>
                <a:cs typeface="Arial" pitchFamily="34" charset="0"/>
              </a:rPr>
              <a:t>does the technical approach offer, compared with other approaches that are used for the same ultimate ends? For example: “This technology overcomes a technical limitation to using digital methods, which are more flexible than an analog way of doing the same basic thing.”</a:t>
            </a:r>
          </a:p>
          <a:p>
            <a:pPr marL="119063" lvl="0" indent="-119063" fontAlgn="base">
              <a:spcBef>
                <a:spcPct val="0"/>
              </a:spcBef>
              <a:spcAft>
                <a:spcPts val="200"/>
              </a:spcAft>
              <a:buFont typeface="Arial" pitchFamily="34" charset="0"/>
              <a:buChar char="•"/>
            </a:pPr>
            <a:r>
              <a:rPr lang="en-US" altLang="en-US" sz="1050" dirty="0">
                <a:solidFill>
                  <a:prstClr val="black"/>
                </a:solidFill>
                <a:latin typeface="Calibri" pitchFamily="34" charset="0"/>
                <a:cs typeface="Arial" pitchFamily="34" charset="0"/>
              </a:rPr>
              <a:t> Use this bullet to describe </a:t>
            </a:r>
            <a:r>
              <a:rPr lang="en-US" altLang="en-US" sz="1050" i="1" dirty="0">
                <a:solidFill>
                  <a:prstClr val="black"/>
                </a:solidFill>
                <a:latin typeface="Calibri" pitchFamily="34" charset="0"/>
                <a:cs typeface="Arial" pitchFamily="34" charset="0"/>
              </a:rPr>
              <a:t>why</a:t>
            </a:r>
            <a:r>
              <a:rPr lang="en-US" altLang="en-US" sz="1050" dirty="0">
                <a:solidFill>
                  <a:prstClr val="black"/>
                </a:solidFill>
                <a:latin typeface="Calibri" pitchFamily="34" charset="0"/>
                <a:cs typeface="Arial" pitchFamily="34" charset="0"/>
              </a:rPr>
              <a:t> the technology achieves or enables its advantages. For example: “High bandwidth allows digital methods to </a:t>
            </a:r>
            <a:r>
              <a:rPr lang="en-US" altLang="en-US" sz="1050" dirty="0" err="1">
                <a:solidFill>
                  <a:prstClr val="black"/>
                </a:solidFill>
                <a:latin typeface="Calibri" pitchFamily="34" charset="0"/>
                <a:cs typeface="Arial" pitchFamily="34" charset="0"/>
              </a:rPr>
              <a:t>downsample</a:t>
            </a:r>
            <a:r>
              <a:rPr lang="en-US" altLang="en-US" sz="1050" dirty="0">
                <a:solidFill>
                  <a:prstClr val="black"/>
                </a:solidFill>
                <a:latin typeface="Calibri" pitchFamily="34" charset="0"/>
                <a:cs typeface="Arial" pitchFamily="34" charset="0"/>
              </a:rPr>
              <a:t> to arbitrary frequencies, which is really hard to do using analog circuits.”  </a:t>
            </a:r>
            <a:endParaRPr lang="en-US" altLang="en-US" sz="1050" dirty="0" smtClean="0">
              <a:solidFill>
                <a:prstClr val="black"/>
              </a:solidFill>
              <a:latin typeface="Calibri" pitchFamily="34" charset="0"/>
              <a:cs typeface="Arial" pitchFamily="34" charset="0"/>
            </a:endParaRPr>
          </a:p>
          <a:p>
            <a:pPr lvl="0" fontAlgn="base">
              <a:spcBef>
                <a:spcPct val="0"/>
              </a:spcBef>
              <a:spcAft>
                <a:spcPts val="200"/>
              </a:spcAft>
            </a:pPr>
            <a:endParaRPr lang="en-US" altLang="en-US" sz="800" dirty="0">
              <a:solidFill>
                <a:prstClr val="black"/>
              </a:solidFill>
              <a:latin typeface="Calibri" pitchFamily="34" charset="0"/>
              <a:cs typeface="Arial" pitchFamily="34" charset="0"/>
            </a:endParaRPr>
          </a:p>
          <a:p>
            <a:pPr lvl="0" fontAlgn="base">
              <a:spcBef>
                <a:spcPct val="0"/>
              </a:spcBef>
              <a:spcAft>
                <a:spcPts val="200"/>
              </a:spcAft>
            </a:pPr>
            <a:r>
              <a:rPr lang="en-US" altLang="en-US" sz="1200" b="1" u="sng" dirty="0">
                <a:solidFill>
                  <a:prstClr val="black"/>
                </a:solidFill>
                <a:latin typeface="Calibri" pitchFamily="34" charset="0"/>
                <a:cs typeface="Arial" pitchFamily="34" charset="0"/>
              </a:rPr>
              <a:t>Technical Description</a:t>
            </a:r>
            <a:r>
              <a:rPr lang="en-US" altLang="en-US" sz="1200" b="1" dirty="0">
                <a:solidFill>
                  <a:prstClr val="black"/>
                </a:solidFill>
                <a:latin typeface="Calibri" pitchFamily="34" charset="0"/>
                <a:cs typeface="Arial" pitchFamily="34" charset="0"/>
              </a:rPr>
              <a:t>:</a:t>
            </a:r>
            <a:endParaRPr lang="en-US" sz="1100" dirty="0">
              <a:solidFill>
                <a:prstClr val="black"/>
              </a:solidFill>
              <a:latin typeface="Calibri" pitchFamily="34" charset="0"/>
            </a:endParaRPr>
          </a:p>
          <a:p>
            <a:pPr marL="168275" lvl="0" indent="-168275" fontAlgn="base">
              <a:spcBef>
                <a:spcPct val="0"/>
              </a:spcBef>
              <a:spcAft>
                <a:spcPts val="200"/>
              </a:spcAft>
              <a:buFont typeface="Arial" pitchFamily="34" charset="0"/>
              <a:buChar char="•"/>
            </a:pPr>
            <a:r>
              <a:rPr lang="en-US" sz="1100" dirty="0">
                <a:solidFill>
                  <a:prstClr val="black"/>
                </a:solidFill>
                <a:latin typeface="Calibri" pitchFamily="34" charset="0"/>
              </a:rPr>
              <a:t>What is the thing, physically? How will it be instantiated into physical form, and integrated with other things? For example: “Circuit diagrams, including interface and support features, designed to be integrated into ASICs or System-on-Chips.”</a:t>
            </a:r>
          </a:p>
          <a:p>
            <a:pPr marL="168275" lvl="0" indent="-168275" fontAlgn="base">
              <a:spcBef>
                <a:spcPct val="0"/>
              </a:spcBef>
              <a:spcAft>
                <a:spcPts val="200"/>
              </a:spcAft>
              <a:buFont typeface="Arial" pitchFamily="34" charset="0"/>
              <a:buChar char="•"/>
            </a:pPr>
            <a:r>
              <a:rPr lang="en-US" sz="1100" dirty="0">
                <a:solidFill>
                  <a:prstClr val="black"/>
                </a:solidFill>
                <a:latin typeface="Calibri" pitchFamily="34" charset="0"/>
              </a:rPr>
              <a:t> Use this bullet to describe </a:t>
            </a:r>
            <a:r>
              <a:rPr lang="en-US" sz="1100" i="1" dirty="0">
                <a:solidFill>
                  <a:prstClr val="black"/>
                </a:solidFill>
                <a:latin typeface="Calibri" pitchFamily="34" charset="0"/>
              </a:rPr>
              <a:t>how </a:t>
            </a:r>
            <a:r>
              <a:rPr lang="en-US" sz="1100" dirty="0">
                <a:solidFill>
                  <a:prstClr val="black"/>
                </a:solidFill>
                <a:latin typeface="Calibri" pitchFamily="34" charset="0"/>
              </a:rPr>
              <a:t>the technology achieves its advantages. For example: “Advanced CMOS technology nodes (&lt;32 nm) enable beneficial physical scaling for improved power and performance</a:t>
            </a:r>
            <a:r>
              <a:rPr lang="en-US" sz="1100" dirty="0" smtClean="0">
                <a:solidFill>
                  <a:prstClr val="black"/>
                </a:solidFill>
                <a:latin typeface="Calibri" pitchFamily="34" charset="0"/>
              </a:rPr>
              <a:t>.” </a:t>
            </a:r>
            <a:endParaRPr lang="en-US" sz="1100" dirty="0">
              <a:solidFill>
                <a:prstClr val="black"/>
              </a:solidFill>
              <a:latin typeface="Calibri" pitchFamily="34" charset="0"/>
            </a:endParaRPr>
          </a:p>
        </p:txBody>
      </p:sp>
      <p:sp>
        <p:nvSpPr>
          <p:cNvPr id="23" name="Text Box 4"/>
          <p:cNvSpPr txBox="1">
            <a:spLocks noChangeArrowheads="1"/>
          </p:cNvSpPr>
          <p:nvPr/>
        </p:nvSpPr>
        <p:spPr bwMode="auto">
          <a:xfrm>
            <a:off x="4573588" y="818802"/>
            <a:ext cx="4461305" cy="5776251"/>
          </a:xfrm>
          <a:prstGeom prst="rect">
            <a:avLst/>
          </a:prstGeom>
          <a:solidFill>
            <a:srgbClr val="FFFFFF"/>
          </a:solidFill>
          <a:ln w="2857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112713" lvl="0" indent="-112713">
              <a:defRPr/>
            </a:pPr>
            <a:r>
              <a:rPr lang="en-US" sz="1200" b="1" u="sng" dirty="0">
                <a:latin typeface="Calibri"/>
                <a:cs typeface="Arial" pitchFamily="34" charset="0"/>
              </a:rPr>
              <a:t>Anticipated Benefits and Applications</a:t>
            </a:r>
            <a:r>
              <a:rPr lang="en-US" sz="1200" b="1" dirty="0">
                <a:latin typeface="Calibri"/>
                <a:cs typeface="Arial" pitchFamily="34" charset="0"/>
              </a:rPr>
              <a:t>:</a:t>
            </a:r>
          </a:p>
          <a:p>
            <a:pPr lvl="0"/>
            <a:r>
              <a:rPr lang="en-US" sz="900" b="1" dirty="0">
                <a:solidFill>
                  <a:prstClr val="black"/>
                </a:solidFill>
                <a:latin typeface="Arial" pitchFamily="34" charset="0"/>
                <a:cs typeface="Arial" pitchFamily="34" charset="0"/>
              </a:rPr>
              <a:t>Military:  </a:t>
            </a:r>
            <a:r>
              <a:rPr lang="en-US" sz="1050" dirty="0">
                <a:solidFill>
                  <a:prstClr val="black"/>
                </a:solidFill>
                <a:latin typeface="Calibri"/>
              </a:rPr>
              <a:t>Connect your technology to a military or governmental mission or need. Most technologies enable a previously nonviable approach to a particular problem or method to address that mission or need, so explain that connection. How is this changing given the competitive technological landscape, or to evolving modern missions or needs?  </a:t>
            </a:r>
          </a:p>
          <a:p>
            <a:pPr lvl="0">
              <a:defRPr/>
            </a:pPr>
            <a:r>
              <a:rPr lang="en-US" sz="400" dirty="0">
                <a:solidFill>
                  <a:prstClr val="black"/>
                </a:solidFill>
                <a:latin typeface="Arial" pitchFamily="34" charset="0"/>
                <a:cs typeface="Arial" pitchFamily="34" charset="0"/>
              </a:rPr>
              <a:t>  </a:t>
            </a:r>
            <a:r>
              <a:rPr lang="en-US" sz="1050" b="1" dirty="0" smtClean="0">
                <a:solidFill>
                  <a:prstClr val="black"/>
                </a:solidFill>
                <a:latin typeface="Calibri"/>
                <a:cs typeface="Arial" pitchFamily="34" charset="0"/>
              </a:rPr>
              <a:t>Commercial</a:t>
            </a:r>
            <a:r>
              <a:rPr lang="en-US" sz="1050" b="1" dirty="0">
                <a:solidFill>
                  <a:prstClr val="black"/>
                </a:solidFill>
                <a:latin typeface="Calibri"/>
                <a:cs typeface="Arial" pitchFamily="34" charset="0"/>
              </a:rPr>
              <a:t>:</a:t>
            </a:r>
            <a:r>
              <a:rPr lang="en-US" sz="1050" dirty="0">
                <a:solidFill>
                  <a:prstClr val="black"/>
                </a:solidFill>
                <a:latin typeface="Calibri"/>
                <a:cs typeface="Arial" pitchFamily="34" charset="0"/>
              </a:rPr>
              <a:t> How might your technology be used in the commercial sector? Does it provide cost savings to a mature industry, or does it enable new industries that do not yet exist? This section is strongest when tightly tied to the technical innovation – for example, “This technology would be useful for anyone who uses X to do Y, but also could enable stronger, better, or faster Z.”</a:t>
            </a:r>
          </a:p>
          <a:p>
            <a:pPr lvl="0">
              <a:defRPr/>
            </a:pPr>
            <a:endParaRPr lang="en-US" sz="800" dirty="0">
              <a:solidFill>
                <a:prstClr val="black"/>
              </a:solidFill>
              <a:latin typeface="Calibri"/>
              <a:cs typeface="Arial" pitchFamily="34" charset="0"/>
            </a:endParaRPr>
          </a:p>
          <a:p>
            <a:pPr lvl="0" fontAlgn="base">
              <a:spcBef>
                <a:spcPct val="0"/>
              </a:spcBef>
            </a:pPr>
            <a:r>
              <a:rPr lang="en-US" altLang="en-US" sz="1200" b="1" u="sng" dirty="0">
                <a:latin typeface="Calibri" pitchFamily="34" charset="0"/>
                <a:cs typeface="Arial" pitchFamily="34" charset="0"/>
              </a:rPr>
              <a:t>Business Model:</a:t>
            </a:r>
          </a:p>
          <a:p>
            <a:pPr marL="168275" lvl="0" indent="-168275" fontAlgn="base">
              <a:spcBef>
                <a:spcPct val="0"/>
              </a:spcBef>
              <a:spcAft>
                <a:spcPct val="0"/>
              </a:spcAft>
              <a:buFont typeface="Arial" pitchFamily="34" charset="0"/>
              <a:buChar char="•"/>
            </a:pPr>
            <a:r>
              <a:rPr lang="en-US" altLang="en-US" sz="1050" dirty="0" smtClean="0">
                <a:latin typeface="Calibri" pitchFamily="34" charset="0"/>
                <a:cs typeface="Arial" pitchFamily="34" charset="0"/>
              </a:rPr>
              <a:t>How </a:t>
            </a:r>
            <a:r>
              <a:rPr lang="en-US" altLang="en-US" sz="1050" dirty="0">
                <a:latin typeface="Calibri" pitchFamily="34" charset="0"/>
                <a:cs typeface="Arial" pitchFamily="34" charset="0"/>
              </a:rPr>
              <a:t>do you envision making money from your technology? </a:t>
            </a:r>
            <a:r>
              <a:rPr lang="en-US" altLang="en-US" sz="1050" dirty="0" smtClean="0">
                <a:latin typeface="Calibri" pitchFamily="34" charset="0"/>
                <a:cs typeface="Arial" pitchFamily="34" charset="0"/>
              </a:rPr>
              <a:t>E.g.,: </a:t>
            </a:r>
            <a:r>
              <a:rPr lang="en-US" altLang="en-US" sz="1050" dirty="0">
                <a:latin typeface="Calibri" pitchFamily="34" charset="0"/>
                <a:cs typeface="Arial" pitchFamily="34" charset="0"/>
              </a:rPr>
              <a:t>“Technology available as a basic IP Core for integration into chipsets and systems, or as standalone hardware for particular applications.”</a:t>
            </a:r>
          </a:p>
          <a:p>
            <a:pPr marL="168275" lvl="0" indent="-168275" fontAlgn="base">
              <a:spcBef>
                <a:spcPct val="0"/>
              </a:spcBef>
              <a:spcAft>
                <a:spcPct val="0"/>
              </a:spcAft>
              <a:buFont typeface="Arial" pitchFamily="34" charset="0"/>
              <a:buChar char="•"/>
            </a:pPr>
            <a:r>
              <a:rPr lang="en-US" altLang="en-US" sz="1050" dirty="0" smtClean="0">
                <a:latin typeface="Calibri" pitchFamily="34" charset="0"/>
                <a:cs typeface="Arial" pitchFamily="34" charset="0"/>
              </a:rPr>
              <a:t>Who </a:t>
            </a:r>
            <a:r>
              <a:rPr lang="en-US" altLang="en-US" sz="1050" dirty="0">
                <a:latin typeface="Calibri" pitchFamily="34" charset="0"/>
                <a:cs typeface="Arial" pitchFamily="34" charset="0"/>
              </a:rPr>
              <a:t>do you want to sell to? </a:t>
            </a:r>
            <a:r>
              <a:rPr lang="en-US" altLang="en-US" sz="1050" dirty="0" smtClean="0">
                <a:latin typeface="Calibri" pitchFamily="34" charset="0"/>
                <a:cs typeface="Arial" pitchFamily="34" charset="0"/>
              </a:rPr>
              <a:t>E.g., : </a:t>
            </a:r>
            <a:r>
              <a:rPr lang="en-US" altLang="en-US" sz="1050" dirty="0">
                <a:latin typeface="Calibri" pitchFamily="34" charset="0"/>
                <a:cs typeface="Arial" pitchFamily="34" charset="0"/>
              </a:rPr>
              <a:t>“Interest in working with commercial and DoD primes to define requirements for tailored applications.”</a:t>
            </a:r>
          </a:p>
          <a:p>
            <a:pPr marL="168275" lvl="0" indent="-168275" fontAlgn="base">
              <a:spcBef>
                <a:spcPct val="0"/>
              </a:spcBef>
              <a:spcAft>
                <a:spcPct val="0"/>
              </a:spcAft>
              <a:buFont typeface="Arial" pitchFamily="34" charset="0"/>
              <a:buChar char="•"/>
            </a:pPr>
            <a:r>
              <a:rPr lang="en-US" altLang="en-US" sz="1050" dirty="0" smtClean="0">
                <a:latin typeface="Calibri" pitchFamily="34" charset="0"/>
                <a:cs typeface="Arial" pitchFamily="34" charset="0"/>
              </a:rPr>
              <a:t>Ask </a:t>
            </a:r>
            <a:r>
              <a:rPr lang="en-US" altLang="en-US" sz="1050" dirty="0">
                <a:latin typeface="Calibri" pitchFamily="34" charset="0"/>
                <a:cs typeface="Arial" pitchFamily="34" charset="0"/>
              </a:rPr>
              <a:t>/ call to action. Who do you want to interact with for other (non-revenue generating) business reasons? </a:t>
            </a:r>
            <a:r>
              <a:rPr lang="en-US" altLang="en-US" sz="1050" dirty="0" smtClean="0">
                <a:latin typeface="Calibri" pitchFamily="34" charset="0"/>
                <a:cs typeface="Arial" pitchFamily="34" charset="0"/>
              </a:rPr>
              <a:t>E.g., “</a:t>
            </a:r>
            <a:r>
              <a:rPr lang="en-US" altLang="en-US" sz="1050" dirty="0">
                <a:latin typeface="Calibri" pitchFamily="34" charset="0"/>
                <a:cs typeface="Arial" pitchFamily="34" charset="0"/>
              </a:rPr>
              <a:t>Interest in helping to define technology standards and solutions in new developing application space X.” </a:t>
            </a:r>
          </a:p>
          <a:p>
            <a:pPr lvl="0" fontAlgn="base">
              <a:spcBef>
                <a:spcPct val="0"/>
              </a:spcBef>
              <a:spcAft>
                <a:spcPct val="0"/>
              </a:spcAft>
            </a:pPr>
            <a:endParaRPr lang="en-US" altLang="en-US" sz="800" dirty="0">
              <a:latin typeface="Calibri" pitchFamily="34" charset="0"/>
              <a:cs typeface="Arial" pitchFamily="34" charset="0"/>
            </a:endParaRPr>
          </a:p>
          <a:p>
            <a:pPr lvl="0" fontAlgn="base">
              <a:spcBef>
                <a:spcPct val="0"/>
              </a:spcBef>
              <a:spcAft>
                <a:spcPct val="0"/>
              </a:spcAft>
            </a:pPr>
            <a:r>
              <a:rPr lang="en-US" altLang="en-US" sz="1200" b="1" u="sng" dirty="0">
                <a:latin typeface="Calibri" pitchFamily="34" charset="0"/>
                <a:cs typeface="Arial" pitchFamily="34" charset="0"/>
              </a:rPr>
              <a:t>Work to Date: </a:t>
            </a:r>
          </a:p>
          <a:p>
            <a:pPr lvl="0" eaLnBrk="0" fontAlgn="base" hangingPunct="0">
              <a:spcBef>
                <a:spcPct val="0"/>
              </a:spcBef>
              <a:spcAft>
                <a:spcPct val="0"/>
              </a:spcAft>
            </a:pPr>
            <a:r>
              <a:rPr lang="en-US" sz="1050" b="1" dirty="0">
                <a:latin typeface="Calibri" pitchFamily="34" charset="0"/>
                <a:ea typeface="Calibri" pitchFamily="34" charset="0"/>
                <a:cs typeface="Times New Roman" pitchFamily="18" charset="0"/>
              </a:rPr>
              <a:t>SBIR Phase I (or “Demonstration of Feasibility” for Direct to Phase 2) </a:t>
            </a:r>
            <a:r>
              <a:rPr lang="en-US" sz="1050" dirty="0">
                <a:latin typeface="Calibri" pitchFamily="34" charset="0"/>
                <a:ea typeface="Calibri" pitchFamily="34" charset="0"/>
                <a:cs typeface="Times New Roman" pitchFamily="18" charset="0"/>
              </a:rPr>
              <a:t>– Give a sense for results, measurements, theory, simulation, or analysis that gives basis for claims and performance metrics. For example: “Demonstrated test chips meeting a majority of the desired metrics; investigation of </a:t>
            </a:r>
            <a:r>
              <a:rPr lang="en-US" sz="1050" dirty="0" err="1">
                <a:latin typeface="Calibri" pitchFamily="34" charset="0"/>
                <a:ea typeface="Calibri" pitchFamily="34" charset="0"/>
                <a:cs typeface="Times New Roman" pitchFamily="18" charset="0"/>
              </a:rPr>
              <a:t>tradespace</a:t>
            </a:r>
            <a:r>
              <a:rPr lang="en-US" sz="1050" dirty="0">
                <a:latin typeface="Calibri" pitchFamily="34" charset="0"/>
                <a:ea typeface="Calibri" pitchFamily="34" charset="0"/>
                <a:cs typeface="Times New Roman" pitchFamily="18" charset="0"/>
              </a:rPr>
              <a:t> shows all metrics are achievable with modifications of existing designs” </a:t>
            </a:r>
          </a:p>
          <a:p>
            <a:pPr lvl="0" eaLnBrk="0" fontAlgn="base" hangingPunct="0">
              <a:spcBef>
                <a:spcPct val="0"/>
              </a:spcBef>
              <a:spcAft>
                <a:spcPct val="0"/>
              </a:spcAft>
            </a:pPr>
            <a:r>
              <a:rPr lang="en-US" sz="1050" b="1" dirty="0">
                <a:latin typeface="Calibri" pitchFamily="34" charset="0"/>
                <a:ea typeface="Calibri" pitchFamily="34" charset="0"/>
                <a:cs typeface="Times New Roman" pitchFamily="18" charset="0"/>
              </a:rPr>
              <a:t>SBIR Phase II or Direct to Phase II (as of DATE)</a:t>
            </a:r>
            <a:r>
              <a:rPr lang="en-US" sz="1050" dirty="0">
                <a:latin typeface="Calibri" pitchFamily="34" charset="0"/>
                <a:ea typeface="Calibri" pitchFamily="34" charset="0"/>
                <a:cs typeface="Times New Roman" pitchFamily="18" charset="0"/>
              </a:rPr>
              <a:t> – Give a sense for technical goals (e.g., metrics demonstrated by a prototype), and timelines for meeting those goals.</a:t>
            </a:r>
            <a:endParaRPr lang="en-US" sz="1050" dirty="0">
              <a:latin typeface="Calibri" panose="020F0502020204030204" pitchFamily="34" charset="0"/>
              <a:cs typeface="Arial" pitchFamily="34" charset="0"/>
            </a:endParaRPr>
          </a:p>
          <a:p>
            <a:pPr lvl="1" indent="-182880" eaLnBrk="0" fontAlgn="base" hangingPunct="0">
              <a:spcBef>
                <a:spcPct val="0"/>
              </a:spcBef>
              <a:spcAft>
                <a:spcPct val="0"/>
              </a:spcAft>
              <a:buFont typeface="Arial" pitchFamily="34" charset="0"/>
              <a:buChar char="•"/>
            </a:pPr>
            <a:r>
              <a:rPr lang="en-US" sz="1050" dirty="0">
                <a:latin typeface="Calibri" pitchFamily="34" charset="0"/>
                <a:ea typeface="Calibri" pitchFamily="34" charset="0"/>
                <a:cs typeface="Times New Roman" pitchFamily="18" charset="0"/>
              </a:rPr>
              <a:t>Goal: Demonstrate  operation &lt; 100 </a:t>
            </a:r>
            <a:r>
              <a:rPr lang="en-US" sz="1050" dirty="0" err="1">
                <a:latin typeface="Calibri" pitchFamily="34" charset="0"/>
                <a:ea typeface="Calibri" pitchFamily="34" charset="0"/>
                <a:cs typeface="Times New Roman" pitchFamily="18" charset="0"/>
              </a:rPr>
              <a:t>mW</a:t>
            </a:r>
            <a:endParaRPr lang="en-US" sz="1050" dirty="0">
              <a:latin typeface="Calibri" pitchFamily="34" charset="0"/>
              <a:ea typeface="Calibri" pitchFamily="34" charset="0"/>
              <a:cs typeface="Times New Roman" pitchFamily="18" charset="0"/>
            </a:endParaRPr>
          </a:p>
          <a:p>
            <a:pPr lvl="1" indent="-182880" eaLnBrk="0" fontAlgn="base" hangingPunct="0">
              <a:spcBef>
                <a:spcPct val="0"/>
              </a:spcBef>
              <a:spcAft>
                <a:spcPct val="0"/>
              </a:spcAft>
              <a:buFont typeface="Arial" pitchFamily="34" charset="0"/>
              <a:buChar char="•"/>
            </a:pPr>
            <a:r>
              <a:rPr lang="en-US" sz="1050" dirty="0">
                <a:latin typeface="Calibri" pitchFamily="34" charset="0"/>
                <a:ea typeface="Calibri" pitchFamily="34" charset="0"/>
                <a:cs typeface="Times New Roman" pitchFamily="18" charset="0"/>
              </a:rPr>
              <a:t>Preliminary Design Review – November 20XX</a:t>
            </a:r>
            <a:endParaRPr lang="en-US" sz="1050" dirty="0">
              <a:latin typeface="Calibri" panose="020F0502020204030204" pitchFamily="34" charset="0"/>
              <a:cs typeface="Arial" pitchFamily="34" charset="0"/>
            </a:endParaRPr>
          </a:p>
          <a:p>
            <a:pPr lvl="1" indent="-182880" eaLnBrk="0" fontAlgn="base" hangingPunct="0">
              <a:spcBef>
                <a:spcPct val="0"/>
              </a:spcBef>
              <a:spcAft>
                <a:spcPct val="0"/>
              </a:spcAft>
              <a:buFont typeface="Arial" pitchFamily="34" charset="0"/>
              <a:buChar char="•"/>
            </a:pPr>
            <a:r>
              <a:rPr lang="en-US" sz="1050" dirty="0">
                <a:latin typeface="Calibri" pitchFamily="34" charset="0"/>
                <a:ea typeface="Calibri" pitchFamily="34" charset="0"/>
                <a:cs typeface="Times New Roman" pitchFamily="18" charset="0"/>
              </a:rPr>
              <a:t>Critical Design Review  – February 20XX</a:t>
            </a:r>
            <a:endParaRPr lang="en-US" sz="1050" dirty="0">
              <a:latin typeface="Calibri" panose="020F0502020204030204" pitchFamily="34" charset="0"/>
              <a:cs typeface="Arial" pitchFamily="34" charset="0"/>
            </a:endParaRPr>
          </a:p>
          <a:p>
            <a:pPr lvl="1" indent="-182880" eaLnBrk="0" fontAlgn="base" hangingPunct="0">
              <a:spcBef>
                <a:spcPct val="0"/>
              </a:spcBef>
              <a:spcAft>
                <a:spcPct val="0"/>
              </a:spcAft>
              <a:buFont typeface="Arial" pitchFamily="34" charset="0"/>
              <a:buChar char="•"/>
            </a:pPr>
            <a:r>
              <a:rPr lang="en-US" sz="1050" dirty="0">
                <a:latin typeface="Calibri" pitchFamily="34" charset="0"/>
                <a:ea typeface="Calibri" pitchFamily="34" charset="0"/>
                <a:cs typeface="Times New Roman" pitchFamily="18" charset="0"/>
              </a:rPr>
              <a:t>Delivery to Government – May 20XX</a:t>
            </a:r>
            <a:r>
              <a:rPr lang="en-US" sz="1050" dirty="0">
                <a:solidFill>
                  <a:prstClr val="black"/>
                </a:solidFill>
                <a:latin typeface="Calibri" panose="020F0502020204030204" pitchFamily="34" charset="0"/>
                <a:cs typeface="Arial" pitchFamily="34" charset="0"/>
              </a:rPr>
              <a:t> </a:t>
            </a:r>
            <a:endParaRPr lang="en-US" altLang="en-US" sz="1050" dirty="0">
              <a:latin typeface="Calibri" pitchFamily="34" charset="0"/>
              <a:cs typeface="Arial" pitchFamily="34" charset="0"/>
            </a:endParaRPr>
          </a:p>
          <a:p>
            <a:pPr marL="0" marR="0" lvl="0" indent="0" algn="l" defTabSz="914400" rtl="0" eaLnBrk="1" fontAlgn="base" latinLnBrk="0" hangingPunct="1">
              <a:lnSpc>
                <a:spcPct val="100000"/>
              </a:lnSpc>
              <a:spcBef>
                <a:spcPct val="0"/>
              </a:spcBef>
              <a:buClrTx/>
              <a:buSzTx/>
              <a:buFontTx/>
              <a:buNone/>
              <a:tabLst/>
            </a:pPr>
            <a:endParaRPr lang="en-US" altLang="en-US" sz="1050" dirty="0">
              <a:latin typeface="Calibri" pitchFamily="34" charset="0"/>
              <a:cs typeface="Arial" pitchFamily="34" charset="0"/>
            </a:endParaRPr>
          </a:p>
        </p:txBody>
      </p:sp>
      <p:sp>
        <p:nvSpPr>
          <p:cNvPr id="16" name="Title 33"/>
          <p:cNvSpPr txBox="1">
            <a:spLocks/>
          </p:cNvSpPr>
          <p:nvPr/>
        </p:nvSpPr>
        <p:spPr bwMode="auto">
          <a:xfrm>
            <a:off x="1499372" y="20002"/>
            <a:ext cx="3067815" cy="8367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7500"/>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a:lnSpc>
                <a:spcPct val="120000"/>
              </a:lnSpc>
              <a:spcBef>
                <a:spcPts val="0"/>
              </a:spcBef>
              <a:defRPr/>
            </a:pPr>
            <a:r>
              <a:rPr lang="en-US" dirty="0"/>
              <a:t>Title from Proposal</a:t>
            </a:r>
          </a:p>
        </p:txBody>
      </p:sp>
      <p:sp>
        <p:nvSpPr>
          <p:cNvPr id="4" name="Rectangle 3"/>
          <p:cNvSpPr/>
          <p:nvPr/>
        </p:nvSpPr>
        <p:spPr>
          <a:xfrm>
            <a:off x="105879" y="59158"/>
            <a:ext cx="1393494" cy="718444"/>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Replace with Company Logo</a:t>
            </a:r>
          </a:p>
        </p:txBody>
      </p:sp>
      <p:sp>
        <p:nvSpPr>
          <p:cNvPr id="17" name="Title 33"/>
          <p:cNvSpPr txBox="1">
            <a:spLocks/>
          </p:cNvSpPr>
          <p:nvPr/>
        </p:nvSpPr>
        <p:spPr bwMode="auto">
          <a:xfrm>
            <a:off x="4573052" y="131905"/>
            <a:ext cx="2225737" cy="7392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defTabSz="914400" rtl="0" eaLnBrk="1" latinLnBrk="0" hangingPunct="1">
              <a:spcBef>
                <a:spcPct val="0"/>
              </a:spcBef>
              <a:buNone/>
              <a:defRPr sz="2400" b="0" kern="1200">
                <a:solidFill>
                  <a:schemeClr val="tx1"/>
                </a:solidFill>
                <a:latin typeface="Tahoma" pitchFamily="34" charset="0"/>
                <a:ea typeface="Tahoma" pitchFamily="34" charset="0"/>
                <a:cs typeface="Tahoma" pitchFamily="34" charset="0"/>
              </a:defRPr>
            </a:lvl1pPr>
          </a:lstStyle>
          <a:p>
            <a:pPr lvl="0">
              <a:lnSpc>
                <a:spcPct val="90000"/>
              </a:lnSpc>
              <a:defRPr/>
            </a:pPr>
            <a:r>
              <a:rPr lang="en-US" sz="900" b="1" dirty="0">
                <a:solidFill>
                  <a:prstClr val="black"/>
                </a:solidFill>
                <a:latin typeface="Calibri"/>
                <a:cs typeface="Arial" pitchFamily="34" charset="0"/>
              </a:rPr>
              <a:t>XYZ Technologies, </a:t>
            </a:r>
            <a:r>
              <a:rPr lang="en-US" sz="900" b="1" dirty="0" err="1">
                <a:solidFill>
                  <a:prstClr val="black"/>
                </a:solidFill>
                <a:latin typeface="Calibri"/>
                <a:cs typeface="Arial" pitchFamily="34" charset="0"/>
              </a:rPr>
              <a:t>Inc</a:t>
            </a:r>
            <a:endParaRPr lang="en-US" sz="900" b="1" dirty="0">
              <a:solidFill>
                <a:prstClr val="black"/>
              </a:solidFill>
              <a:latin typeface="Calibri"/>
              <a:cs typeface="Arial" pitchFamily="34" charset="0"/>
            </a:endParaRPr>
          </a:p>
          <a:p>
            <a:pPr lvl="0">
              <a:lnSpc>
                <a:spcPct val="90000"/>
              </a:lnSpc>
              <a:defRPr/>
            </a:pPr>
            <a:r>
              <a:rPr lang="en-US" sz="900" dirty="0">
                <a:solidFill>
                  <a:prstClr val="black"/>
                </a:solidFill>
                <a:latin typeface="Calibri"/>
                <a:cs typeface="Arial" pitchFamily="34" charset="0"/>
              </a:rPr>
              <a:t>999 Main </a:t>
            </a:r>
            <a:r>
              <a:rPr lang="en-US" sz="900" dirty="0" smtClean="0">
                <a:solidFill>
                  <a:prstClr val="black"/>
                </a:solidFill>
                <a:latin typeface="Calibri"/>
                <a:cs typeface="Arial" pitchFamily="34" charset="0"/>
              </a:rPr>
              <a:t>Street, </a:t>
            </a:r>
            <a:r>
              <a:rPr lang="en-US" sz="900" dirty="0" err="1" smtClean="0">
                <a:solidFill>
                  <a:prstClr val="black"/>
                </a:solidFill>
                <a:latin typeface="Calibri"/>
                <a:cs typeface="Arial" pitchFamily="34" charset="0"/>
              </a:rPr>
              <a:t>Anytown</a:t>
            </a:r>
            <a:r>
              <a:rPr lang="en-US" sz="900" dirty="0">
                <a:solidFill>
                  <a:prstClr val="black"/>
                </a:solidFill>
                <a:latin typeface="Calibri"/>
                <a:cs typeface="Arial" pitchFamily="34" charset="0"/>
              </a:rPr>
              <a:t>, WT 99999</a:t>
            </a:r>
          </a:p>
          <a:p>
            <a:pPr lvl="0">
              <a:lnSpc>
                <a:spcPct val="90000"/>
              </a:lnSpc>
              <a:defRPr/>
            </a:pPr>
            <a:r>
              <a:rPr lang="en-US" sz="900" b="1" dirty="0">
                <a:solidFill>
                  <a:prstClr val="black"/>
                </a:solidFill>
                <a:latin typeface="Calibri"/>
                <a:cs typeface="Arial" pitchFamily="34" charset="0"/>
              </a:rPr>
              <a:t>Point of Contact: </a:t>
            </a:r>
            <a:r>
              <a:rPr lang="en-US" sz="900" dirty="0" err="1">
                <a:solidFill>
                  <a:prstClr val="black"/>
                </a:solidFill>
                <a:latin typeface="Calibri"/>
                <a:cs typeface="Arial" pitchFamily="34" charset="0"/>
              </a:rPr>
              <a:t>Vannevar</a:t>
            </a:r>
            <a:r>
              <a:rPr lang="en-US" sz="900" dirty="0">
                <a:solidFill>
                  <a:prstClr val="black"/>
                </a:solidFill>
                <a:latin typeface="Calibri"/>
                <a:cs typeface="Arial" pitchFamily="34" charset="0"/>
              </a:rPr>
              <a:t> Bush </a:t>
            </a:r>
          </a:p>
          <a:p>
            <a:pPr lvl="0">
              <a:lnSpc>
                <a:spcPct val="90000"/>
              </a:lnSpc>
              <a:defRPr/>
            </a:pPr>
            <a:r>
              <a:rPr lang="en-US" sz="900" dirty="0">
                <a:solidFill>
                  <a:prstClr val="black"/>
                </a:solidFill>
                <a:latin typeface="Calibri"/>
                <a:cs typeface="Arial" pitchFamily="34" charset="0"/>
              </a:rPr>
              <a:t>E-mail: v</a:t>
            </a:r>
            <a:r>
              <a:rPr lang="en-US" sz="900" dirty="0">
                <a:solidFill>
                  <a:prstClr val="black"/>
                </a:solidFill>
                <a:latin typeface="Calibri"/>
                <a:cs typeface="Arial" pitchFamily="34" charset="0"/>
                <a:hlinkClick r:id="rId3"/>
              </a:rPr>
              <a:t>bush@xyztech.com</a:t>
            </a:r>
            <a:r>
              <a:rPr lang="en-US" sz="900" dirty="0">
                <a:solidFill>
                  <a:prstClr val="black"/>
                </a:solidFill>
                <a:latin typeface="Calibri"/>
                <a:cs typeface="Arial" pitchFamily="34" charset="0"/>
              </a:rPr>
              <a:t> </a:t>
            </a:r>
          </a:p>
          <a:p>
            <a:pPr>
              <a:lnSpc>
                <a:spcPct val="90000"/>
              </a:lnSpc>
              <a:defRPr/>
            </a:pPr>
            <a:r>
              <a:rPr lang="en-US" sz="900" dirty="0">
                <a:solidFill>
                  <a:prstClr val="black"/>
                </a:solidFill>
                <a:latin typeface="Calibri"/>
                <a:cs typeface="Arial" pitchFamily="34" charset="0"/>
              </a:rPr>
              <a:t>Tel: 555-555-5555</a:t>
            </a:r>
          </a:p>
        </p:txBody>
      </p:sp>
      <p:sp>
        <p:nvSpPr>
          <p:cNvPr id="18" name="Rectangle 17"/>
          <p:cNvSpPr/>
          <p:nvPr/>
        </p:nvSpPr>
        <p:spPr>
          <a:xfrm>
            <a:off x="180641" y="923014"/>
            <a:ext cx="4279216" cy="2445140"/>
          </a:xfrm>
          <a:prstGeom prst="rect">
            <a:avLst/>
          </a:prstGeom>
          <a:solidFill>
            <a:schemeClr val="bg1"/>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Replace with product image, technical graphic, systems diagram, etc. </a:t>
            </a:r>
          </a:p>
          <a:p>
            <a:pPr algn="ctr"/>
            <a:endParaRPr lang="en-US" sz="1400" dirty="0">
              <a:solidFill>
                <a:srgbClr val="FF0000"/>
              </a:solidFill>
            </a:endParaRPr>
          </a:p>
          <a:p>
            <a:pPr algn="ctr"/>
            <a:r>
              <a:rPr lang="en-US" sz="1400" dirty="0">
                <a:solidFill>
                  <a:srgbClr val="FF0000"/>
                </a:solidFill>
              </a:rPr>
              <a:t>Image should convey (in order of importance):</a:t>
            </a:r>
          </a:p>
          <a:p>
            <a:pPr marL="285750" indent="-285750">
              <a:buFont typeface="Arial" panose="020B0604020202020204" pitchFamily="34" charset="0"/>
              <a:buChar char="•"/>
            </a:pPr>
            <a:r>
              <a:rPr lang="en-US" sz="1200" dirty="0">
                <a:solidFill>
                  <a:srgbClr val="FF0000"/>
                </a:solidFill>
              </a:rPr>
              <a:t>What the tech is (a thing, method, design, ecosystem)</a:t>
            </a:r>
          </a:p>
          <a:p>
            <a:pPr marL="285750" indent="-285750">
              <a:buFont typeface="Arial" panose="020B0604020202020204" pitchFamily="34" charset="0"/>
              <a:buChar char="•"/>
            </a:pPr>
            <a:r>
              <a:rPr lang="en-US" sz="1200" dirty="0">
                <a:solidFill>
                  <a:srgbClr val="FF0000"/>
                </a:solidFill>
              </a:rPr>
              <a:t>Why it is useful COMPARED TO OTHER APPROACHES</a:t>
            </a:r>
          </a:p>
          <a:p>
            <a:pPr marL="285750" indent="-285750">
              <a:buFont typeface="Arial" panose="020B0604020202020204" pitchFamily="34" charset="0"/>
              <a:buChar char="•"/>
            </a:pPr>
            <a:r>
              <a:rPr lang="en-US" sz="1200" dirty="0">
                <a:solidFill>
                  <a:srgbClr val="FF0000"/>
                </a:solidFill>
              </a:rPr>
              <a:t>A sense of size, how it works, and where it operates</a:t>
            </a:r>
          </a:p>
          <a:p>
            <a:pPr marL="285750" indent="-285750" algn="ctr">
              <a:buFont typeface="Arial" panose="020B0604020202020204" pitchFamily="34" charset="0"/>
              <a:buChar char="•"/>
            </a:pPr>
            <a:endParaRPr lang="en-US" sz="1200" dirty="0">
              <a:solidFill>
                <a:srgbClr val="FF0000"/>
              </a:solidFill>
            </a:endParaRPr>
          </a:p>
          <a:p>
            <a:r>
              <a:rPr lang="en-US" sz="1400" dirty="0" smtClean="0">
                <a:solidFill>
                  <a:srgbClr val="FF0000"/>
                </a:solidFill>
              </a:rPr>
              <a:t>Image should be simple, clear and crisp. </a:t>
            </a:r>
          </a:p>
          <a:p>
            <a:r>
              <a:rPr lang="en-US" sz="1400" dirty="0" smtClean="0">
                <a:solidFill>
                  <a:srgbClr val="FF0000"/>
                </a:solidFill>
              </a:rPr>
              <a:t>Use colors only to highlight.</a:t>
            </a:r>
          </a:p>
          <a:p>
            <a:r>
              <a:rPr lang="en-US" sz="1400" dirty="0" smtClean="0">
                <a:solidFill>
                  <a:srgbClr val="FF0000"/>
                </a:solidFill>
              </a:rPr>
              <a:t>Legends and labels should be legible.</a:t>
            </a:r>
            <a:endParaRPr lang="en-US" sz="1400" dirty="0">
              <a:solidFill>
                <a:srgbClr val="FF0000"/>
              </a:solidFill>
            </a:endParaRPr>
          </a:p>
        </p:txBody>
      </p:sp>
      <p:sp>
        <p:nvSpPr>
          <p:cNvPr id="5" name="TextBox 4"/>
          <p:cNvSpPr txBox="1"/>
          <p:nvPr/>
        </p:nvSpPr>
        <p:spPr>
          <a:xfrm>
            <a:off x="1550044" y="-40020"/>
            <a:ext cx="3100084" cy="400110"/>
          </a:xfrm>
          <a:prstGeom prst="rect">
            <a:avLst/>
          </a:prstGeom>
          <a:noFill/>
        </p:spPr>
        <p:txBody>
          <a:bodyPr wrap="square" rtlCol="0">
            <a:spAutoFit/>
          </a:bodyPr>
          <a:lstStyle/>
          <a:p>
            <a:pPr algn="ctr"/>
            <a:r>
              <a:rPr lang="en-US" sz="1000" b="1" dirty="0">
                <a:solidFill>
                  <a:srgbClr val="FF0000"/>
                </a:solidFill>
              </a:rPr>
              <a:t>Note that final quad is not intended to be as text dense as this template</a:t>
            </a:r>
          </a:p>
        </p:txBody>
      </p:sp>
      <p:sp>
        <p:nvSpPr>
          <p:cNvPr id="19" name="Footer Placeholder 1"/>
          <p:cNvSpPr>
            <a:spLocks noGrp="1"/>
          </p:cNvSpPr>
          <p:nvPr>
            <p:ph type="ftr" sz="quarter" idx="4294967295"/>
          </p:nvPr>
        </p:nvSpPr>
        <p:spPr>
          <a:xfrm>
            <a:off x="105877" y="6505575"/>
            <a:ext cx="8922619" cy="485775"/>
          </a:xfrm>
        </p:spPr>
        <p:txBody>
          <a:bodyPr/>
          <a:lstStyle/>
          <a:p>
            <a:pPr algn="l"/>
            <a:r>
              <a:rPr lang="en-US" sz="800" dirty="0" smtClean="0">
                <a:solidFill>
                  <a:schemeClr val="tx1"/>
                </a:solidFill>
              </a:rPr>
              <a:t>This research was developed with funding from the Defense Advanced Research Projects Agency (DARPA). The views, opinions and/or findings expressed are those of the author(s) and should not be interpreted as representing the official views or policies of the Department of Defense or the U.S. Government.”. </a:t>
            </a:r>
            <a:r>
              <a:rPr lang="en-US" sz="700" dirty="0" smtClean="0">
                <a:solidFill>
                  <a:schemeClr val="tx1"/>
                </a:solidFill>
              </a:rPr>
              <a:t>(</a:t>
            </a:r>
            <a:r>
              <a:rPr lang="en-US" sz="700" dirty="0" smtClean="0"/>
              <a:t>Distribution Statement “A” (Approved for Public Release, Distribution Unlimited)</a:t>
            </a:r>
            <a:endParaRPr lang="en-US" sz="700" dirty="0">
              <a:solidFill>
                <a:schemeClr val="tx1"/>
              </a:solidFill>
              <a:latin typeface="Calibri" panose="020F0502020204030204" pitchFamily="34" charset="0"/>
            </a:endParaRPr>
          </a:p>
        </p:txBody>
      </p:sp>
      <p:sp>
        <p:nvSpPr>
          <p:cNvPr id="2" name="TextBox 1"/>
          <p:cNvSpPr txBox="1"/>
          <p:nvPr/>
        </p:nvSpPr>
        <p:spPr>
          <a:xfrm>
            <a:off x="4548138" y="-6246"/>
            <a:ext cx="4467706" cy="215444"/>
          </a:xfrm>
          <a:prstGeom prst="rect">
            <a:avLst/>
          </a:prstGeom>
          <a:noFill/>
        </p:spPr>
        <p:txBody>
          <a:bodyPr wrap="square" rtlCol="0">
            <a:spAutoFit/>
          </a:bodyPr>
          <a:lstStyle/>
          <a:p>
            <a:r>
              <a:rPr lang="en-US" sz="800" dirty="0"/>
              <a:t>Distribution Statement “A” (Approved for Public Release, Distribution Unlimited)</a:t>
            </a:r>
            <a:endParaRPr lang="en-US" sz="800" i="1" dirty="0"/>
          </a:p>
        </p:txBody>
      </p:sp>
    </p:spTree>
    <p:extLst>
      <p:ext uri="{BB962C8B-B14F-4D97-AF65-F5344CB8AC3E}">
        <p14:creationId xmlns:p14="http://schemas.microsoft.com/office/powerpoint/2010/main" val="3605454896"/>
      </p:ext>
    </p:extLst>
  </p:cSld>
  <p:clrMapOvr>
    <a:masterClrMapping/>
  </p:clrMapOvr>
</p:sld>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auto">
        <a:noFill/>
        <a:ln w="22225">
          <a:solidFill>
            <a:schemeClr val="tx1"/>
          </a:solidFill>
          <a:round/>
          <a:headEnd/>
          <a:tailEnd/>
        </a:ln>
        <a:extLst>
          <a:ext uri="{909E8E84-426E-40DD-AFC4-6F175D3DCCD1}">
            <a14:hiddenFill xmlns:a14="http://schemas.microsoft.com/office/drawing/2010/main">
              <a:noFill/>
            </a14:hiddenFill>
          </a:ext>
        </a:extLst>
      </a:spPr>
      <a:bodyPr/>
      <a:lst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06306A17AA7BC4A95A01A411E8E6A5E" ma:contentTypeVersion="1" ma:contentTypeDescription="Create a new document." ma:contentTypeScope="" ma:versionID="719112cd73c2b162a486374a02471852">
  <xsd:schema xmlns:xsd="http://www.w3.org/2001/XMLSchema" xmlns:xs="http://www.w3.org/2001/XMLSchema" xmlns:p="http://schemas.microsoft.com/office/2006/metadata/properties" xmlns:ns3="90a348c1-35f1-4b2d-9f19-5211c325be81" targetNamespace="http://schemas.microsoft.com/office/2006/metadata/properties" ma:root="true" ma:fieldsID="953f1553eaac30079796d24abd6395e3" ns3:_="">
    <xsd:import namespace="90a348c1-35f1-4b2d-9f19-5211c325be81"/>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a348c1-35f1-4b2d-9f19-5211c325be81"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8D5FC14-5B8E-4966-9B27-8A22F61F5832}">
  <ds:schemaRefs>
    <ds:schemaRef ds:uri="http://schemas.microsoft.com/sharepoint/v3/contenttype/forms"/>
  </ds:schemaRefs>
</ds:datastoreItem>
</file>

<file path=customXml/itemProps2.xml><?xml version="1.0" encoding="utf-8"?>
<ds:datastoreItem xmlns:ds="http://schemas.openxmlformats.org/officeDocument/2006/customXml" ds:itemID="{68102842-5D29-40DA-93EE-086CAB157B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a348c1-35f1-4b2d-9f19-5211c325be8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588EDC-B2FB-4034-B9EC-A9B098902F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90a348c1-35f1-4b2d-9f19-5211c325be81"/>
    <ds:schemaRef ds:uri="http://purl.org/dc/elements/1.1/"/>
    <ds:schemaRef ds:uri="http://schemas.microsoft.com/office/2006/metadata/properti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blank</Template>
  <TotalTime>8420</TotalTime>
  <Words>791</Words>
  <Application>Microsoft Office PowerPoint</Application>
  <PresentationFormat>On-screen Show (4:3)</PresentationFormat>
  <Paragraphs>45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MS PGothic</vt:lpstr>
      <vt:lpstr>Arial</vt:lpstr>
      <vt:lpstr>Calibri</vt:lpstr>
      <vt:lpstr>Tahoma</vt:lpstr>
      <vt:lpstr>Times New Roman</vt:lpstr>
      <vt:lpstr>blank</vt:lpstr>
      <vt:lpstr>Topic No.: SBXXX-00X Contract No.:  XXXXXXXXXX DARPA Tech Office: XXO Program Manager: Dr. John Doe E-mail: john.doe@darpa.mil    </vt:lpstr>
    </vt:vector>
  </TitlesOfParts>
  <Company>Wyle Information Systems - DARPA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stimko</dc:creator>
  <cp:lastModifiedBy>Timko, Sean (contr-diro)</cp:lastModifiedBy>
  <cp:revision>118</cp:revision>
  <cp:lastPrinted>2011-09-22T20:00:03Z</cp:lastPrinted>
  <dcterms:created xsi:type="dcterms:W3CDTF">2014-03-10T14:51:18Z</dcterms:created>
  <dcterms:modified xsi:type="dcterms:W3CDTF">2020-09-03T18:52:34Z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0x010100106306A17AA7BC4A95A01A411E8E6A5E</vt:lpwstr>
  </property>
</Properties>
</file>