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7" r:id="rId5"/>
    <p:sldId id="272" r:id="rId6"/>
    <p:sldId id="264" r:id="rId7"/>
    <p:sldId id="265" r:id="rId8"/>
    <p:sldId id="271" r:id="rId9"/>
    <p:sldId id="259" r:id="rId10"/>
    <p:sldId id="270" r:id="rId11"/>
    <p:sldId id="269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0"/>
    <p:restoredTop sz="94665"/>
  </p:normalViewPr>
  <p:slideViewPr>
    <p:cSldViewPr>
      <p:cViewPr varScale="1">
        <p:scale>
          <a:sx n="107" d="100"/>
          <a:sy n="107" d="100"/>
        </p:scale>
        <p:origin x="6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35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05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37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9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0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3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65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60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15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22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8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70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5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BD5-E154-438B-A3C1-3DC56676AB7A}" type="datetimeFigureOut">
              <a:rPr kumimoji="1" lang="ja-JP" altLang="en-US" smtClean="0"/>
              <a:t>2016/12/11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3927971"/>
            <a:ext cx="7772400" cy="1470025"/>
          </a:xfrm>
        </p:spPr>
        <p:txBody>
          <a:bodyPr/>
          <a:lstStyle/>
          <a:p>
            <a:r>
              <a:rPr lang="en-US" altLang="ja-JP" dirty="0" smtClean="0"/>
              <a:t>Noel Dating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872808" cy="1008112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ドラエもん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0648"/>
            <a:ext cx="3883347" cy="38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データベース図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00200"/>
            <a:ext cx="6120680" cy="4525963"/>
          </a:xfrm>
        </p:spPr>
      </p:pic>
    </p:spTree>
    <p:extLst>
      <p:ext uri="{BB962C8B-B14F-4D97-AF65-F5344CB8AC3E}">
        <p14:creationId xmlns:p14="http://schemas.microsoft.com/office/powerpoint/2010/main" val="10123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ノエルに恋人を作ろう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5307504" cy="3744416"/>
          </a:xfrm>
        </p:spPr>
      </p:pic>
    </p:spTree>
    <p:extLst>
      <p:ext uri="{BB962C8B-B14F-4D97-AF65-F5344CB8AC3E}">
        <p14:creationId xmlns:p14="http://schemas.microsoft.com/office/powerpoint/2010/main" val="8582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簡単に自分の写真だけでふさわしい相手を推薦できる</a:t>
            </a:r>
            <a:endParaRPr lang="en-US" altLang="ja-JP" sz="2800" dirty="0" smtClean="0"/>
          </a:p>
          <a:p>
            <a:r>
              <a:rPr lang="ja-JP" altLang="en-US" sz="2800" dirty="0" smtClean="0"/>
              <a:t>シングル</a:t>
            </a:r>
            <a:r>
              <a:rPr lang="ja-JP" altLang="en-US" sz="2800" dirty="0"/>
              <a:t>な人とか恋人いない人とか</a:t>
            </a:r>
            <a:r>
              <a:rPr lang="ja-JP" altLang="en-US" sz="2800" dirty="0" smtClean="0"/>
              <a:t>あまり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付き合って</a:t>
            </a:r>
            <a:r>
              <a:rPr lang="ja-JP" altLang="en-US" sz="2800" dirty="0"/>
              <a:t>ない人に</a:t>
            </a:r>
            <a:r>
              <a:rPr lang="ja-JP" altLang="en-US" sz="2800" dirty="0" smtClean="0"/>
              <a:t>向けて出会うチャンスをあげる。</a:t>
            </a:r>
            <a:endParaRPr lang="en-US" altLang="ja-JP" sz="2800" dirty="0" smtClean="0"/>
          </a:p>
          <a:p>
            <a:r>
              <a:rPr lang="ja-JP" altLang="en-US" sz="2800" dirty="0" smtClean="0"/>
              <a:t>クリスマス</a:t>
            </a:r>
            <a:r>
              <a:rPr lang="ja-JP" altLang="en-US" sz="2800" dirty="0" smtClean="0"/>
              <a:t>に</a:t>
            </a:r>
            <a:r>
              <a:rPr lang="ja-JP" altLang="en-US" sz="2800" dirty="0"/>
              <a:t>向けて、周り人々に楽しみに遊び出会って、付き合ってるチャンスを高める。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8850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顔分析</a:t>
            </a:r>
            <a:endParaRPr lang="en-US" altLang="ja-JP" sz="2800" dirty="0" smtClean="0"/>
          </a:p>
          <a:p>
            <a:r>
              <a:rPr lang="ja-JP" altLang="en-US" sz="2800" dirty="0" smtClean="0"/>
              <a:t>相手推薦</a:t>
            </a:r>
            <a:endParaRPr lang="en-US" altLang="ja-JP" sz="2800" dirty="0" smtClean="0"/>
          </a:p>
          <a:p>
            <a:r>
              <a:rPr lang="ja-JP" altLang="en-US" sz="2800" dirty="0" smtClean="0"/>
              <a:t>二人デート楽しみ（チャット、通話、ローケーション通知）</a:t>
            </a:r>
            <a:endParaRPr lang="en-US" altLang="ja-JP" sz="2800" dirty="0" smtClean="0"/>
          </a:p>
          <a:p>
            <a:r>
              <a:rPr lang="ja-JP" altLang="en-US" sz="2800" dirty="0" smtClean="0"/>
              <a:t>グループ出会う</a:t>
            </a:r>
            <a:endParaRPr lang="en-US" altLang="ja-JP" sz="2800" dirty="0" smtClean="0"/>
          </a:p>
          <a:p>
            <a:r>
              <a:rPr lang="ja-JP" altLang="en-US" sz="2800" dirty="0" smtClean="0"/>
              <a:t>インターネットなしでチャット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9762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API, Framework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800" dirty="0" smtClean="0"/>
              <a:t>Microsoft </a:t>
            </a:r>
            <a:r>
              <a:rPr lang="en-US" altLang="ja-JP" sz="2800" dirty="0"/>
              <a:t>Cognitive </a:t>
            </a:r>
            <a:r>
              <a:rPr lang="en-US" altLang="ja-JP" sz="2800" dirty="0" smtClean="0"/>
              <a:t>Services( face </a:t>
            </a:r>
            <a:r>
              <a:rPr lang="en-US" altLang="ja-JP" sz="2800" dirty="0" err="1" smtClean="0"/>
              <a:t>api</a:t>
            </a:r>
            <a:r>
              <a:rPr lang="en-US" altLang="ja-JP" sz="2800" dirty="0" smtClean="0"/>
              <a:t>) </a:t>
            </a:r>
            <a:r>
              <a:rPr lang="ja-JP" altLang="en-US" sz="2800" dirty="0"/>
              <a:t>を使ってアップロード写真を分析、年齢、ジェンダー、顔の特徴を</a:t>
            </a:r>
            <a:r>
              <a:rPr lang="ja-JP" altLang="en-US" sz="2800" dirty="0" smtClean="0"/>
              <a:t>出す。その結果で本アプリを使っている</a:t>
            </a:r>
            <a:r>
              <a:rPr lang="ja-JP" altLang="en-US" sz="2800" dirty="0"/>
              <a:t>人々</a:t>
            </a:r>
            <a:r>
              <a:rPr lang="ja-JP" altLang="en-US" sz="2800" dirty="0" smtClean="0"/>
              <a:t>から捜査して似合っている人また相応しい相手を推薦する。</a:t>
            </a:r>
          </a:p>
          <a:p>
            <a:r>
              <a:rPr lang="en-US" sz="2800" dirty="0" err="1"/>
              <a:t>Multipeer</a:t>
            </a:r>
            <a:r>
              <a:rPr lang="en-US" sz="2800" dirty="0"/>
              <a:t> Connectivity は、複数台での擬似的なP2P通信を行うための仕組み</a:t>
            </a:r>
            <a:r>
              <a:rPr lang="ja-JP" altLang="en-US" sz="2800" dirty="0"/>
              <a:t>である。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043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70000"/>
            <a:ext cx="2959422" cy="5263826"/>
          </a:xfrm>
        </p:spPr>
      </p:pic>
    </p:spTree>
    <p:extLst>
      <p:ext uri="{BB962C8B-B14F-4D97-AF65-F5344CB8AC3E}">
        <p14:creationId xmlns:p14="http://schemas.microsoft.com/office/powerpoint/2010/main" val="5088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二人デート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37335"/>
            <a:ext cx="2599680" cy="475803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75658"/>
            <a:ext cx="2520280" cy="4482738"/>
          </a:xfrm>
        </p:spPr>
      </p:pic>
    </p:spTree>
    <p:extLst>
      <p:ext uri="{BB962C8B-B14F-4D97-AF65-F5344CB8AC3E}">
        <p14:creationId xmlns:p14="http://schemas.microsoft.com/office/powerpoint/2010/main" val="28033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グループ出会う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0" y="2160588"/>
            <a:ext cx="6192033" cy="3881437"/>
          </a:xfrm>
        </p:spPr>
      </p:pic>
    </p:spTree>
    <p:extLst>
      <p:ext uri="{BB962C8B-B14F-4D97-AF65-F5344CB8AC3E}">
        <p14:creationId xmlns:p14="http://schemas.microsoft.com/office/powerpoint/2010/main" val="13593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チャンネルでチャット</a:t>
            </a:r>
            <a:endParaRPr kumimoji="1" lang="ja-JP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9523"/>
            <a:ext cx="3600400" cy="5588477"/>
          </a:xfrm>
        </p:spPr>
      </p:pic>
    </p:spTree>
    <p:extLst>
      <p:ext uri="{BB962C8B-B14F-4D97-AF65-F5344CB8AC3E}">
        <p14:creationId xmlns:p14="http://schemas.microsoft.com/office/powerpoint/2010/main" val="7582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628800"/>
            <a:ext cx="9042400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0888"/>
            <a:ext cx="142099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151</Words>
  <Application>Microsoft Macintosh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 3</vt:lpstr>
      <vt:lpstr>メイリオ</vt:lpstr>
      <vt:lpstr>Facet</vt:lpstr>
      <vt:lpstr>Noel Dating</vt:lpstr>
      <vt:lpstr>目的</vt:lpstr>
      <vt:lpstr>メイン機能</vt:lpstr>
      <vt:lpstr>API, Framework</vt:lpstr>
      <vt:lpstr>Face detection</vt:lpstr>
      <vt:lpstr>二人デート</vt:lpstr>
      <vt:lpstr>グループ出会う</vt:lpstr>
      <vt:lpstr>チャンネルでチャット</vt:lpstr>
      <vt:lpstr>システム構成</vt:lpstr>
      <vt:lpstr>データベース図</vt:lpstr>
      <vt:lpstr>ノエルに恋人を作ろう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モレ子プロジェクト</dc:title>
  <dc:creator>Trung Thanh Tran</dc:creator>
  <cp:lastModifiedBy>Microsoft Office User</cp:lastModifiedBy>
  <cp:revision>65</cp:revision>
  <cp:lastPrinted>2016-12-11T05:43:23Z</cp:lastPrinted>
  <dcterms:created xsi:type="dcterms:W3CDTF">2016-07-03T00:27:04Z</dcterms:created>
  <dcterms:modified xsi:type="dcterms:W3CDTF">2016-12-11T06:16:31Z</dcterms:modified>
</cp:coreProperties>
</file>