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8" r:id="rId4"/>
    <p:sldId id="267" r:id="rId5"/>
    <p:sldId id="264" r:id="rId6"/>
    <p:sldId id="265" r:id="rId7"/>
    <p:sldId id="259" r:id="rId8"/>
    <p:sldId id="270" r:id="rId9"/>
    <p:sldId id="26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26"/>
    <p:restoredTop sz="94665"/>
  </p:normalViewPr>
  <p:slideViewPr>
    <p:cSldViewPr>
      <p:cViewPr varScale="1">
        <p:scale>
          <a:sx n="91" d="100"/>
          <a:sy n="91" d="100"/>
        </p:scale>
        <p:origin x="208"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209861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87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135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40656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805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64837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93349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82060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14636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89065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21056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49315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34722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9668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ltLang="ja-JP"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129270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F9B6DBD5-E154-438B-A3C1-3DC56676AB7A}" type="datetimeFigureOut">
              <a:rPr kumimoji="1" lang="ja-JP" altLang="en-US" smtClean="0"/>
              <a:t>2016/12/11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377953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B6DBD5-E154-438B-A3C1-3DC56676AB7A}" type="datetimeFigureOut">
              <a:rPr kumimoji="1" lang="ja-JP" altLang="en-US" smtClean="0"/>
              <a:t>2016/12/11</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114480E-5BB2-473A-9D8D-5B6258CF1849}" type="slidenum">
              <a:rPr kumimoji="1" lang="ja-JP" altLang="en-US" smtClean="0"/>
              <a:t>‹#›</a:t>
            </a:fld>
            <a:endParaRPr kumimoji="1" lang="ja-JP" altLang="en-US"/>
          </a:p>
        </p:txBody>
      </p:sp>
    </p:spTree>
    <p:extLst>
      <p:ext uri="{BB962C8B-B14F-4D97-AF65-F5344CB8AC3E}">
        <p14:creationId xmlns:p14="http://schemas.microsoft.com/office/powerpoint/2010/main" val="266276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3927971"/>
            <a:ext cx="7772400" cy="1470025"/>
          </a:xfrm>
        </p:spPr>
        <p:txBody>
          <a:bodyPr/>
          <a:lstStyle/>
          <a:p>
            <a:r>
              <a:rPr lang="en-US" altLang="ja-JP" dirty="0" smtClean="0"/>
              <a:t>Noel Dating</a:t>
            </a:r>
            <a:endParaRPr kumimoji="1" lang="ja-JP" altLang="en-US" dirty="0"/>
          </a:p>
        </p:txBody>
      </p:sp>
      <p:sp>
        <p:nvSpPr>
          <p:cNvPr id="3" name="サブタイトル 2"/>
          <p:cNvSpPr>
            <a:spLocks noGrp="1"/>
          </p:cNvSpPr>
          <p:nvPr>
            <p:ph type="subTitle" idx="1"/>
          </p:nvPr>
        </p:nvSpPr>
        <p:spPr>
          <a:xfrm>
            <a:off x="1371600" y="5157192"/>
            <a:ext cx="6872808" cy="1008112"/>
          </a:xfrm>
        </p:spPr>
        <p:txBody>
          <a:bodyPr>
            <a:normAutofit/>
          </a:bodyPr>
          <a:lstStyle/>
          <a:p>
            <a:r>
              <a:rPr kumimoji="1" lang="ja-JP" altLang="en-US" sz="2400" dirty="0" smtClean="0">
                <a:solidFill>
                  <a:srgbClr val="FF0000"/>
                </a:solidFill>
              </a:rPr>
              <a:t>ドラエもん</a:t>
            </a:r>
            <a:endParaRPr kumimoji="1" lang="ja-JP" altLang="en-US" sz="24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60648"/>
            <a:ext cx="3883347" cy="3883347"/>
          </a:xfrm>
          <a:prstGeom prst="rect">
            <a:avLst/>
          </a:prstGeom>
        </p:spPr>
      </p:pic>
    </p:spTree>
    <p:extLst>
      <p:ext uri="{BB962C8B-B14F-4D97-AF65-F5344CB8AC3E}">
        <p14:creationId xmlns:p14="http://schemas.microsoft.com/office/powerpoint/2010/main" val="162463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簡単に自分の写真だけでふさわしい相手を推薦できる</a:t>
            </a:r>
            <a:endParaRPr lang="en-US" altLang="ja-JP" sz="2800" dirty="0" smtClean="0"/>
          </a:p>
          <a:p>
            <a:r>
              <a:rPr lang="ja-JP" altLang="en-US" sz="2800" dirty="0" smtClean="0"/>
              <a:t>シングル</a:t>
            </a:r>
            <a:r>
              <a:rPr lang="ja-JP" altLang="en-US" sz="2800" dirty="0"/>
              <a:t>な人とか恋人いない人とか</a:t>
            </a:r>
            <a:r>
              <a:rPr lang="ja-JP" altLang="en-US" sz="2800" dirty="0" smtClean="0"/>
              <a:t>あまり</a:t>
            </a:r>
            <a:r>
              <a:rPr lang="en-US" altLang="ja-JP" sz="2800" dirty="0" smtClean="0"/>
              <a:t> </a:t>
            </a:r>
            <a:r>
              <a:rPr lang="ja-JP" altLang="en-US" sz="2800" dirty="0" smtClean="0"/>
              <a:t>付き合って</a:t>
            </a:r>
            <a:r>
              <a:rPr lang="ja-JP" altLang="en-US" sz="2800" dirty="0"/>
              <a:t>ない人に</a:t>
            </a:r>
            <a:r>
              <a:rPr lang="ja-JP" altLang="en-US" sz="2800" dirty="0" smtClean="0"/>
              <a:t>向けて出会うチャンスをあげる。</a:t>
            </a:r>
            <a:endParaRPr lang="en-US" altLang="ja-JP" sz="2800" dirty="0" smtClean="0"/>
          </a:p>
          <a:p>
            <a:r>
              <a:rPr lang="ja-JP" altLang="en-US" sz="2800" dirty="0"/>
              <a:t>ノエルに向けて、周り人々に楽しみに遊び出会って、付き合ってるチャンスを高める。</a:t>
            </a:r>
            <a:endParaRPr lang="en-US" altLang="ja-JP" sz="2800" dirty="0" smtClean="0"/>
          </a:p>
        </p:txBody>
      </p:sp>
    </p:spTree>
    <p:extLst>
      <p:ext uri="{BB962C8B-B14F-4D97-AF65-F5344CB8AC3E}">
        <p14:creationId xmlns:p14="http://schemas.microsoft.com/office/powerpoint/2010/main" val="1885056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メイン機能</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顔分析</a:t>
            </a:r>
            <a:endParaRPr lang="en-US" altLang="ja-JP" sz="2800" dirty="0" smtClean="0"/>
          </a:p>
          <a:p>
            <a:r>
              <a:rPr lang="ja-JP" altLang="en-US" sz="2800" dirty="0" smtClean="0"/>
              <a:t>相手推薦</a:t>
            </a:r>
            <a:endParaRPr lang="en-US" altLang="ja-JP" sz="2800" dirty="0" smtClean="0"/>
          </a:p>
          <a:p>
            <a:r>
              <a:rPr lang="ja-JP" altLang="en-US" sz="2800" dirty="0" smtClean="0"/>
              <a:t>二人デート楽しみ（チャット、通話、ローケーション通知）</a:t>
            </a:r>
            <a:endParaRPr lang="en-US" altLang="ja-JP" sz="2800" dirty="0" smtClean="0"/>
          </a:p>
          <a:p>
            <a:r>
              <a:rPr lang="ja-JP" altLang="en-US" sz="2800" dirty="0" smtClean="0"/>
              <a:t>グループ出会う</a:t>
            </a:r>
            <a:endParaRPr lang="en-US" altLang="ja-JP" sz="2800" dirty="0" smtClean="0"/>
          </a:p>
          <a:p>
            <a:r>
              <a:rPr lang="ja-JP" altLang="en-US" sz="2800" dirty="0" smtClean="0"/>
              <a:t>インターネットなしでチャット</a:t>
            </a:r>
            <a:endParaRPr lang="en-US" altLang="ja-JP" sz="2800" dirty="0" smtClean="0"/>
          </a:p>
        </p:txBody>
      </p:sp>
    </p:spTree>
    <p:extLst>
      <p:ext uri="{BB962C8B-B14F-4D97-AF65-F5344CB8AC3E}">
        <p14:creationId xmlns:p14="http://schemas.microsoft.com/office/powerpoint/2010/main" val="197624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FACE API</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smtClean="0"/>
              <a:t>Microsoft </a:t>
            </a:r>
            <a:r>
              <a:rPr lang="en-US" altLang="ja-JP" sz="2800" dirty="0"/>
              <a:t>Cognitive </a:t>
            </a:r>
            <a:r>
              <a:rPr lang="en-US" altLang="ja-JP" sz="2800" dirty="0" smtClean="0"/>
              <a:t>Services( face </a:t>
            </a:r>
            <a:r>
              <a:rPr lang="en-US" altLang="ja-JP" sz="2800" dirty="0" err="1" smtClean="0"/>
              <a:t>api</a:t>
            </a:r>
            <a:r>
              <a:rPr lang="en-US" altLang="ja-JP" sz="2800" dirty="0" smtClean="0"/>
              <a:t>) </a:t>
            </a:r>
            <a:r>
              <a:rPr lang="ja-JP" altLang="en-US" sz="2800" dirty="0"/>
              <a:t>を使ってアップロード写真を分析、年齢、ジェンダー、顔の特徴を</a:t>
            </a:r>
            <a:r>
              <a:rPr lang="ja-JP" altLang="en-US" sz="2800" dirty="0" smtClean="0"/>
              <a:t>出す。</a:t>
            </a:r>
            <a:endParaRPr lang="en-US" altLang="ja-JP" sz="2800" dirty="0" smtClean="0"/>
          </a:p>
          <a:p>
            <a:r>
              <a:rPr lang="ja-JP" altLang="en-US" sz="2800" dirty="0" smtClean="0"/>
              <a:t>その結果で本アプリを使っている人々から捜査して似合っている人また相応しい相手を推薦する</a:t>
            </a:r>
            <a:endParaRPr lang="en-US" altLang="ja-JP" sz="2800" dirty="0" smtClean="0"/>
          </a:p>
        </p:txBody>
      </p:sp>
    </p:spTree>
    <p:extLst>
      <p:ext uri="{BB962C8B-B14F-4D97-AF65-F5344CB8AC3E}">
        <p14:creationId xmlns:p14="http://schemas.microsoft.com/office/powerpoint/2010/main" val="804304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二人デート</a:t>
            </a:r>
            <a:endParaRPr kumimoji="1" lang="ja-JP" alt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383" y="2160588"/>
            <a:ext cx="4644847" cy="3881437"/>
          </a:xfrm>
        </p:spPr>
      </p:pic>
    </p:spTree>
    <p:extLst>
      <p:ext uri="{BB962C8B-B14F-4D97-AF65-F5344CB8AC3E}">
        <p14:creationId xmlns:p14="http://schemas.microsoft.com/office/powerpoint/2010/main" val="280337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グループ出会う</a:t>
            </a:r>
            <a:endParaRPr kumimoji="1" lang="ja-JP"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790" y="2160588"/>
            <a:ext cx="6192033" cy="3881437"/>
          </a:xfrm>
        </p:spPr>
      </p:pic>
    </p:spTree>
    <p:extLst>
      <p:ext uri="{BB962C8B-B14F-4D97-AF65-F5344CB8AC3E}">
        <p14:creationId xmlns:p14="http://schemas.microsoft.com/office/powerpoint/2010/main" val="1359337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システム構成</a:t>
            </a:r>
            <a:endParaRPr kumimoji="1" lang="ja-JP"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1628800"/>
            <a:ext cx="9042400" cy="533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420888"/>
            <a:ext cx="1420991" cy="1008112"/>
          </a:xfrm>
          <a:prstGeom prst="rect">
            <a:avLst/>
          </a:prstGeom>
        </p:spPr>
      </p:pic>
    </p:spTree>
    <p:extLst>
      <p:ext uri="{BB962C8B-B14F-4D97-AF65-F5344CB8AC3E}">
        <p14:creationId xmlns:p14="http://schemas.microsoft.com/office/powerpoint/2010/main" val="257466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データベース図</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600200"/>
            <a:ext cx="6120680" cy="4525963"/>
          </a:xfrm>
        </p:spPr>
      </p:pic>
    </p:spTree>
    <p:extLst>
      <p:ext uri="{BB962C8B-B14F-4D97-AF65-F5344CB8AC3E}">
        <p14:creationId xmlns:p14="http://schemas.microsoft.com/office/powerpoint/2010/main" val="101239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ノエルに恋人を作ろう</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5576" y="2060848"/>
            <a:ext cx="5307504" cy="3744416"/>
          </a:xfrm>
        </p:spPr>
      </p:pic>
    </p:spTree>
    <p:extLst>
      <p:ext uri="{BB962C8B-B14F-4D97-AF65-F5344CB8AC3E}">
        <p14:creationId xmlns:p14="http://schemas.microsoft.com/office/powerpoint/2010/main" val="858289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134</Words>
  <Application>Microsoft Macintosh PowerPoint</Application>
  <PresentationFormat>On-screen Show (4:3)</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 3</vt:lpstr>
      <vt:lpstr>メイリオ</vt:lpstr>
      <vt:lpstr>Facet</vt:lpstr>
      <vt:lpstr>Noel Dating</vt:lpstr>
      <vt:lpstr>目的</vt:lpstr>
      <vt:lpstr>メイン機能</vt:lpstr>
      <vt:lpstr>FACE API</vt:lpstr>
      <vt:lpstr>二人デート</vt:lpstr>
      <vt:lpstr>グループ出会う</vt:lpstr>
      <vt:lpstr>システム構成</vt:lpstr>
      <vt:lpstr>データベース図</vt:lpstr>
      <vt:lpstr>ノエルに恋人を作ろう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モレ子プロジェクト</dc:title>
  <dc:creator>Trung Thanh Tran</dc:creator>
  <cp:lastModifiedBy>Microsoft Office User</cp:lastModifiedBy>
  <cp:revision>63</cp:revision>
  <cp:lastPrinted>2016-12-11T01:12:17Z</cp:lastPrinted>
  <dcterms:created xsi:type="dcterms:W3CDTF">2016-07-03T00:27:04Z</dcterms:created>
  <dcterms:modified xsi:type="dcterms:W3CDTF">2016-12-11T01:12:18Z</dcterms:modified>
</cp:coreProperties>
</file>