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Allocator Summary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2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0.11 </a:t>
            </a:r>
            <a:r>
              <a:rPr lang="en-US" dirty="0" err="1" smtClean="0"/>
              <a:t>kmalloc</a:t>
            </a:r>
            <a:r>
              <a:rPr lang="en-US" dirty="0" smtClean="0"/>
              <a:t>/</a:t>
            </a:r>
            <a:r>
              <a:rPr lang="en-US" dirty="0" err="1" smtClean="0"/>
              <a:t>kfree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91339"/>
            <a:ext cx="7677150" cy="5123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0.11 </a:t>
            </a:r>
            <a:r>
              <a:rPr lang="en-US" dirty="0" err="1"/>
              <a:t>kmalloc</a:t>
            </a:r>
            <a:r>
              <a:rPr lang="en-US" dirty="0"/>
              <a:t>/</a:t>
            </a:r>
            <a:r>
              <a:rPr lang="en-US" dirty="0" err="1"/>
              <a:t>kfree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995488"/>
            <a:ext cx="8134350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0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Memory Allocator Summary </vt:lpstr>
      <vt:lpstr>Linux 0.11 kmalloc/kfree</vt:lpstr>
      <vt:lpstr>Linux 0.11 kmalloc/kfree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Zero Li</dc:creator>
  <cp:lastModifiedBy>Zero Li</cp:lastModifiedBy>
  <cp:revision>5</cp:revision>
  <dcterms:created xsi:type="dcterms:W3CDTF">2006-08-16T00:00:00Z</dcterms:created>
  <dcterms:modified xsi:type="dcterms:W3CDTF">2017-02-22T06:42:48Z</dcterms:modified>
</cp:coreProperties>
</file>