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0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62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34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89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35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12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52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23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48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44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22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63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best car cleaning tips - Halfords">
            <a:extLst>
              <a:ext uri="{FF2B5EF4-FFF2-40B4-BE49-F238E27FC236}">
                <a16:creationId xmlns:a16="http://schemas.microsoft.com/office/drawing/2014/main" id="{7023BFB6-273C-4912-A435-A5898A1ED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" r="33329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980" y="1122363"/>
            <a:ext cx="40940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DFD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Essencial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911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EA239525-CFFD-4F84-9393-EC624B8B6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76" y="420832"/>
            <a:ext cx="6815848" cy="601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9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F783A23-0B06-403B-A0C2-E3F33043E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30" y="548290"/>
            <a:ext cx="8255540" cy="57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AD9E3A46-ACAA-4215-90AB-886DC177A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31" y="643461"/>
            <a:ext cx="6776938" cy="55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2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6C1B6937-8F61-4C89-88F4-BE42AFD5F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65" y="729573"/>
            <a:ext cx="7034870" cy="539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0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6CC7E187-5040-465B-8D59-EAE2985A5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98" y="680936"/>
            <a:ext cx="7875404" cy="54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2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12626B99-F5AE-4660-988A-985388D88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35" y="507681"/>
            <a:ext cx="5648530" cy="58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B7D0ECFC-FAF4-49B2-AB77-0789D58E3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762" y="525293"/>
            <a:ext cx="5614476" cy="58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9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94CE96CA-3BFD-494A-9640-470B9B51E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459" y="407062"/>
            <a:ext cx="5843082" cy="60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20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DFD Essencial para cada capacidade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Zerbinatti</dc:creator>
  <cp:lastModifiedBy>Luis Rossi</cp:lastModifiedBy>
  <cp:revision>11</cp:revision>
  <dcterms:created xsi:type="dcterms:W3CDTF">2021-10-20T18:18:16Z</dcterms:created>
  <dcterms:modified xsi:type="dcterms:W3CDTF">2021-11-19T01:31:11Z</dcterms:modified>
</cp:coreProperties>
</file>