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0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6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34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9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35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12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5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3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48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4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2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A8DD-6C38-4EF4-82A8-CE1664ACDCD4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F9E8-8787-494D-8331-2C132337B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best car cleaning tips - Halfords">
            <a:extLst>
              <a:ext uri="{FF2B5EF4-FFF2-40B4-BE49-F238E27FC236}">
                <a16:creationId xmlns:a16="http://schemas.microsoft.com/office/drawing/2014/main" id="{7023BFB6-273C-4912-A435-A5898A1ED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r="33329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Negócio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911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69510" y="1219806"/>
            <a:ext cx="6096000" cy="4418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Receber Serviço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Evento: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recebe serviço.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Contratação do serviço pelo cliente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Trabalhadores Envolvidos: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Recepcionista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Verifica o tipo de serviço a ser realizado no veículo.   Se a empres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não realizar, informa o cliente e não inicia orçamento.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Cadastra/atualiza as informações do cliente e veículo para orçamento.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Informa opções para agendamento do serviço.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9E4597D-7E8A-43ED-B9AA-80C074E0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0" y="1004036"/>
            <a:ext cx="5494438" cy="48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69510" y="1384466"/>
            <a:ext cx="6096000" cy="40890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Serviço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Evento: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serviço.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serviço no veículo do cliente.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Trabalhadores Envolvidos: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Detailers</a:t>
            </a:r>
            <a:endParaRPr lang="pt-BR" sz="20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Verifica o tipo de serviço a ser realizado no veículo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 separa os materiais para iniciar.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Executa o informado na Ordem de Serviço, e se necessário informa sobre andamento do serviço.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Informa quando o serviço é finalizado.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F8A56CD-7412-42B5-8713-408C7C9A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" y="1376190"/>
            <a:ext cx="5882946" cy="41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3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69510" y="1055145"/>
            <a:ext cx="6096000" cy="47477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Finalizar Serviço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finaliza serviço.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Finalizar serviço no veículo do cliente.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Trabalhadores Envolvidos: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Detailers</a:t>
            </a:r>
            <a:endParaRPr lang="pt-BR" sz="20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Informa quando o serviço é finalizado. É feita uma conferência, caso seja identificado algum defeito o serviço é refeito. Caso não haja defeito, informa a recepcionista para comunicar o cliente.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Recepcionista</a:t>
            </a:r>
            <a:endParaRPr lang="pt-BR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Entra em contato com o cliente para retirada do veículo e posterior pagamento dos serviços.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C1E1C84-F57D-43CF-9B20-A095C98A0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8" y="1111990"/>
            <a:ext cx="5637052" cy="46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69510" y="1816379"/>
            <a:ext cx="6096000" cy="32252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Esclarece Dúvidas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esclarece dúvidas de clientes.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nformar e esclarecer cliente.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Trabalhadores Envolvidos: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Recepcionista</a:t>
            </a:r>
            <a:endParaRPr lang="pt-BR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Informa cliente quando é questionada. Caso não saiba a informação, questiona </a:t>
            </a:r>
            <a:r>
              <a:rPr lang="pt-BR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detailers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pesquisa sobre o assunto.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C11FAB3-9BED-4383-A80C-D763B1BC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3" y="1295703"/>
            <a:ext cx="5559502" cy="42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69510" y="1271102"/>
            <a:ext cx="6096000" cy="43157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Aprovar Orçamento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confirma realização do serviço.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Receber aceite do cliente para iniciar serviço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Trabalhadores Envolvidos: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Recepcionista</a:t>
            </a:r>
            <a:endParaRPr lang="pt-BR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Após gerar o orçamento, a recepcionista apresenta ao cliente para análise. Se necessário, esclarece sobre serviços, prazos, valores e outros aspectos.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Com a aprovação do orçamento, é gerada uma ordem de serviço, que será repassada aos funcionários no momento da execução.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D30C862-434A-485A-B9F3-3527E314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" y="1379593"/>
            <a:ext cx="5873194" cy="40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69510" y="941781"/>
            <a:ext cx="6096000" cy="4974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Agendar Serviço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agenda o serviço.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Agendar uma data para iniciar serviço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Trabalhadores Envolvidos: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Recepcionista</a:t>
            </a:r>
            <a:endParaRPr lang="pt-BR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Após aprovado o orçamento, a recepcionista apresenta ao cliente datas para realização do serviço. Para isso ela consulta uma agenda, onde há informações sobre todos os serviços planejados.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Caso o cliente não concorde com alguma data, é visto um novo dia para a realização. Em caso de aprovação da data, é agendado a realização do serviço.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E27EE8-68D3-49EC-8166-D53A4B099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" y="735273"/>
            <a:ext cx="5208470" cy="53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69510" y="690269"/>
            <a:ext cx="6096000" cy="54774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Pagar Serviço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recebe pagamento.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Receber pela prestação do serviço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Trabalhadores Envolvidos: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Recepcionista</a:t>
            </a:r>
            <a:endParaRPr lang="pt-BR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Verifica com o cliente se serviço foi executado corretamente, caso não tenha o aceite, verifica se será realizado um retrabalho. Caso o cliente aceite o serviço, é cobrado o valor do orçamento.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Financeiro</a:t>
            </a:r>
            <a:endParaRPr lang="pt-BR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Responsável por validar os valores, cobrar os clientes, lançar os dados no sistema e emitir as notas fiscais.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8A360ED-BA19-4D7F-9471-425E97C2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6" y="585746"/>
            <a:ext cx="5497584" cy="56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1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69510" y="1451504"/>
            <a:ext cx="6096000" cy="3954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Cobrar Cliente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não recebe pagamento.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Receber dos clientes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Trabalhadores Envolvidos: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Financeiro</a:t>
            </a:r>
            <a:endParaRPr lang="pt-BR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 Verifica quais clientes ainda não realizaram pagamento, levantam valores a serem recebidos, cobram e tentam negociar em caso de inadimplência, entre outras funções.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73DE4C3-45D9-43E3-B707-CD4C0A716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3" y="770876"/>
            <a:ext cx="5139628" cy="53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93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Zerbinatti</dc:creator>
  <cp:lastModifiedBy>Luis Rossi</cp:lastModifiedBy>
  <cp:revision>8</cp:revision>
  <dcterms:created xsi:type="dcterms:W3CDTF">2021-10-20T18:18:16Z</dcterms:created>
  <dcterms:modified xsi:type="dcterms:W3CDTF">2021-11-19T02:11:03Z</dcterms:modified>
</cp:coreProperties>
</file>