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0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9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9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66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74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89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6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3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8219-4744-43EA-A287-1CA3847BE273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9CB7-BEF0-4A49-855C-47780C1DC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4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975" y="515149"/>
            <a:ext cx="9968248" cy="914400"/>
          </a:xfrm>
        </p:spPr>
        <p:txBody>
          <a:bodyPr/>
          <a:lstStyle/>
          <a:p>
            <a:r>
              <a:rPr lang="pt-BR" dirty="0"/>
              <a:t>22. Requisitos do Sistema (</a:t>
            </a:r>
            <a:r>
              <a:rPr lang="pt-BR" dirty="0" smtClean="0"/>
              <a:t>SSS)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86257"/>
              </p:ext>
            </p:extLst>
          </p:nvPr>
        </p:nvGraphicFramePr>
        <p:xfrm>
          <a:off x="515155" y="2009106"/>
          <a:ext cx="11423560" cy="2060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782"/>
                <a:gridCol w="10688778"/>
              </a:tblGrid>
              <a:tr h="2943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SSS01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O sistema deve permitir o acesso atraves de login e senha.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43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SSS02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O sistema deve permitir realizar cadastro, alteração e exclusão dos clientes, </a:t>
                      </a:r>
                      <a:r>
                        <a:rPr lang="pt-BR" sz="1400" u="none" strike="noStrike" dirty="0" err="1">
                          <a:effectLst/>
                        </a:rPr>
                        <a:t>veiculos</a:t>
                      </a:r>
                      <a:r>
                        <a:rPr lang="pt-BR" sz="1400" u="none" strike="noStrike" dirty="0">
                          <a:effectLst/>
                        </a:rPr>
                        <a:t> e produtos.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43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SSS03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O sistema deve permitir a geração de </a:t>
                      </a:r>
                      <a:r>
                        <a:rPr lang="pt-BR" sz="1400" u="none" strike="noStrike" dirty="0" err="1">
                          <a:effectLst/>
                        </a:rPr>
                        <a:t>relátorios</a:t>
                      </a:r>
                      <a:r>
                        <a:rPr lang="pt-BR" sz="1400" u="none" strike="noStrike" dirty="0">
                          <a:effectLst/>
                        </a:rPr>
                        <a:t> e orçamento com os dados de </a:t>
                      </a:r>
                      <a:r>
                        <a:rPr lang="pt-BR" sz="1400" u="none" strike="noStrike" dirty="0" err="1">
                          <a:effectLst/>
                        </a:rPr>
                        <a:t>codigo</a:t>
                      </a:r>
                      <a:r>
                        <a:rPr lang="pt-BR" sz="1400" u="none" strike="noStrike" dirty="0">
                          <a:effectLst/>
                        </a:rPr>
                        <a:t> cliente, nome cliente, dados do carro, preços do orçamento.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43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SSS04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O sistema deve permitir o de controle de estoque e financeiro.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43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SSS05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O sistema deve permitir a atualização dos preços e serviços.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43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SSS06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O sistema deve permitir o controle financeiro da empresa.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43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SSS07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O sistema deve permitir controlar os agendamentos.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964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22. Requisitos do Sistema (SSS)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22. Requisitos do Sistema (SSS)0</dc:title>
  <dc:creator>rafael.ramos</dc:creator>
  <cp:lastModifiedBy>rafael.ramos</cp:lastModifiedBy>
  <cp:revision>2</cp:revision>
  <dcterms:created xsi:type="dcterms:W3CDTF">2021-11-19T02:05:16Z</dcterms:created>
  <dcterms:modified xsi:type="dcterms:W3CDTF">2021-11-19T02:14:10Z</dcterms:modified>
</cp:coreProperties>
</file>