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84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9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1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5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72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97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4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02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6DFB-1D7B-4038-A75F-49152313C3D8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FA392-2016-42CD-9380-1EB314C1B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59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597" y="2240923"/>
            <a:ext cx="6525295" cy="2415259"/>
          </a:xfrm>
        </p:spPr>
        <p:txBody>
          <a:bodyPr>
            <a:normAutofit fontScale="90000"/>
          </a:bodyPr>
          <a:lstStyle/>
          <a:p>
            <a:r>
              <a:rPr lang="pt-BR" dirty="0"/>
              <a:t>23. Matrizes de Rastreabilidade (Características x SSS).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6128"/>
              </p:ext>
            </p:extLst>
          </p:nvPr>
        </p:nvGraphicFramePr>
        <p:xfrm>
          <a:off x="6892927" y="146543"/>
          <a:ext cx="4788216" cy="6550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8527"/>
                <a:gridCol w="598527"/>
                <a:gridCol w="598527"/>
                <a:gridCol w="598527"/>
                <a:gridCol w="598527"/>
                <a:gridCol w="598527"/>
                <a:gridCol w="598527"/>
                <a:gridCol w="598527"/>
              </a:tblGrid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SSS01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SSS02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SSS03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SSS04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SSS05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SSS06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SSS07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C1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C2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C3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C4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C5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C6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C7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C8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C9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C10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C11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C12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C13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C14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C15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C16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C17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C18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C19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C20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C21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C22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C23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C24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C25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C26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C27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C28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C29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C30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C31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C32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C33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C34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C35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C36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C37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C38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C39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C40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C41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C42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C43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C44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C45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C46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C47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C48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C49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C50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C51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C52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  <a:tr h="121305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C53</a:t>
                      </a:r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X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u="none" strike="noStrike" dirty="0">
                          <a:effectLst/>
                        </a:rPr>
                        <a:t> </a:t>
                      </a:r>
                      <a:endParaRPr lang="pt-BR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9" marR="4029" marT="402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26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433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23. Matrizes de Rastreabilidade (Características x SSS).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23. Matrizes de Rastreabilidade (Características x SSS).</dc:title>
  <dc:creator>rafael.ramos</dc:creator>
  <cp:lastModifiedBy>rafael.ramos</cp:lastModifiedBy>
  <cp:revision>1</cp:revision>
  <dcterms:created xsi:type="dcterms:W3CDTF">2021-11-19T02:14:16Z</dcterms:created>
  <dcterms:modified xsi:type="dcterms:W3CDTF">2021-11-19T02:14:23Z</dcterms:modified>
</cp:coreProperties>
</file>