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99EF5-20BA-4D84-93EB-3B3537FC8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726AD-AF0A-4770-8799-E63380DF7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D4BD43-1059-4029-A66B-BA16833CC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6739-5514-43E2-AC04-30BB2BA95942}" type="datetimeFigureOut">
              <a:rPr lang="pt-BR" smtClean="0"/>
              <a:t>19/09/2021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CD5138-2B6A-4C96-B36E-48999795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4F24A0-14B4-454C-876A-41A14CC4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984E-83BD-4F25-AF6A-A438CE3B8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60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E8CBD-0117-4003-ABF5-BA5007786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E4C775-9827-48DF-92F2-2DF0C6E5D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4E7635-C19C-429B-B8AB-D248BAEDA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6739-5514-43E2-AC04-30BB2BA95942}" type="datetimeFigureOut">
              <a:rPr lang="pt-BR" smtClean="0"/>
              <a:t>19/09/2021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78FFB1-E169-4C19-B578-69255612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FF0DEF-2026-4138-AB55-71DD90F5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984E-83BD-4F25-AF6A-A438CE3B8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94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0218AD-5BE8-4C0C-A337-0CF9B3C78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8F9347-9BFB-4126-A30F-77FAFF14D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B71799-6321-4185-B61A-789EE8A1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6739-5514-43E2-AC04-30BB2BA95942}" type="datetimeFigureOut">
              <a:rPr lang="pt-BR" smtClean="0"/>
              <a:t>19/09/2021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660A09-383C-457D-9730-7823F2399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32E025-4FFA-4A44-A2E7-63FC4E3BE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984E-83BD-4F25-AF6A-A438CE3B8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6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C6C0F-2161-4599-905A-43AE98DC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211B67-9922-44EA-BB03-420D62BBF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5C6B3-B923-430A-A31C-1DD5F6361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6739-5514-43E2-AC04-30BB2BA95942}" type="datetimeFigureOut">
              <a:rPr lang="pt-BR" smtClean="0"/>
              <a:t>19/09/2021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B5B183-07D4-4B89-8684-FF70F53C0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22BAC4-7013-48D4-BF53-E627F478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984E-83BD-4F25-AF6A-A438CE3B8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62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E501D-97C3-4047-B927-6943D3C5F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72AFBC-8E76-4EDF-95B9-C6090E4EC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BC11D8-0901-4111-84B5-76FB56D57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6739-5514-43E2-AC04-30BB2BA95942}" type="datetimeFigureOut">
              <a:rPr lang="pt-BR" smtClean="0"/>
              <a:t>19/09/2021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71E112-8D17-4779-825B-20F195E7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BA61AA-5779-4041-9B4E-F37BE14A4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984E-83BD-4F25-AF6A-A438CE3B8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74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B78FE-2929-400D-BF69-2748952E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0251AE-B3F0-4CC6-9F9B-C92D8291D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C7CA70-EFBD-42FC-B3C9-711D3F759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80863A-7B6D-408A-BFFE-5531149C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6739-5514-43E2-AC04-30BB2BA95942}" type="datetimeFigureOut">
              <a:rPr lang="pt-BR" smtClean="0"/>
              <a:t>19/09/2021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238B84-3F34-4C8A-A06C-88A3CB5D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6BB707-A5E5-4481-B4A0-38D04792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984E-83BD-4F25-AF6A-A438CE3B8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54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FC68D-A5E4-4367-885A-C90764DAC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66A0C2-C44A-4B4B-8323-3A6157989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ADC76B-CD7F-48A7-9997-6CEB5AEFB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1EA7559-8909-4358-B70A-9B1039C2F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2DE216D-B492-4944-965F-D054A8133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90F60E1-B804-4454-BFAA-FFDED5B2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6739-5514-43E2-AC04-30BB2BA95942}" type="datetimeFigureOut">
              <a:rPr lang="pt-BR" smtClean="0"/>
              <a:t>19/09/2021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E00B693-8CF3-482F-8C83-7172AE34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6E2F8D2-B3AC-48FB-B884-C30CC4EF1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984E-83BD-4F25-AF6A-A438CE3B8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92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7D264-B35E-4F4C-8492-39CBAA17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7FEE967-6AC9-4037-8AEE-88A381F39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6739-5514-43E2-AC04-30BB2BA95942}" type="datetimeFigureOut">
              <a:rPr lang="pt-BR" smtClean="0"/>
              <a:t>19/09/2021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B385A6A-9BAE-4067-B2E1-91059FD0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C75AA8-1762-43D3-9D05-6D8DABDB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984E-83BD-4F25-AF6A-A438CE3B8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98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9E5DD3E-8553-480B-B663-B77947CF4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6739-5514-43E2-AC04-30BB2BA95942}" type="datetimeFigureOut">
              <a:rPr lang="pt-BR" smtClean="0"/>
              <a:t>19/09/2021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2D143F-3F88-4422-9927-03026785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DF5BC6-7844-487A-8B18-3ED0ED28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984E-83BD-4F25-AF6A-A438CE3B8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78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0B131-ECBF-4820-AEA0-C9BF6410C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B6F45C-0742-43E7-A3DD-1CF51B575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06A097-870F-49C7-A01C-457A5F660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5B7831-332B-49ED-BEEA-9D0E939F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6739-5514-43E2-AC04-30BB2BA95942}" type="datetimeFigureOut">
              <a:rPr lang="pt-BR" smtClean="0"/>
              <a:t>19/09/2021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ED6498-1ACE-45EB-B5EB-383043DE3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7A8DAC-4D05-4B4E-AC54-2334535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984E-83BD-4F25-AF6A-A438CE3B8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34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D226F-7A97-47DF-A35B-15242565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390981A-02FE-4BDD-8B1C-DC427321F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494CDC-7D84-4DBF-95EA-58B5F2B31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23E9A8-2365-49AC-B7F2-B7F11504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6739-5514-43E2-AC04-30BB2BA95942}" type="datetimeFigureOut">
              <a:rPr lang="pt-BR" smtClean="0"/>
              <a:t>19/09/2021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4A866B-C4B5-439E-9993-0001C325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148532-9B10-4564-8B77-1BCB7ACB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984E-83BD-4F25-AF6A-A438CE3B8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38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F7FE82-8D87-4E64-84E4-AF86F483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B25BBD-D5E8-40ED-BF5B-DADED48EF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DF57E8-154B-40E7-98AC-844F6A074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16739-5514-43E2-AC04-30BB2BA95942}" type="datetimeFigureOut">
              <a:rPr lang="pt-BR" smtClean="0"/>
              <a:t>19/09/2021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C52E31-7076-46F3-A339-2737AF4BD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58E714-C15F-4CAE-998E-21DF4719E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E984E-83BD-4F25-AF6A-A438CE3B8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7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no interior, computador, computer, cama&#10;&#10;Descrição gerada automaticamente">
            <a:extLst>
              <a:ext uri="{FF2B5EF4-FFF2-40B4-BE49-F238E27FC236}">
                <a16:creationId xmlns:a16="http://schemas.microsoft.com/office/drawing/2014/main" id="{7BC2AA09-7652-4333-9C9B-7E1985DF97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456AEDD-1AFF-44B5-8CD2-9F4DC7D67723}"/>
              </a:ext>
            </a:extLst>
          </p:cNvPr>
          <p:cNvSpPr txBox="1"/>
          <p:nvPr/>
        </p:nvSpPr>
        <p:spPr>
          <a:xfrm>
            <a:off x="6742920" y="345233"/>
            <a:ext cx="5122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Ambiente de Desenvolvimento e Operação – </a:t>
            </a:r>
            <a:r>
              <a:rPr lang="pt-BR" dirty="0" err="1">
                <a:solidFill>
                  <a:schemeClr val="bg1"/>
                </a:solidFill>
              </a:rPr>
              <a:t>DevOps</a:t>
            </a:r>
            <a:endParaRPr lang="pt-BR" dirty="0">
              <a:solidFill>
                <a:schemeClr val="bg1"/>
              </a:solidFill>
            </a:endParaRPr>
          </a:p>
          <a:p>
            <a:pPr algn="r"/>
            <a:r>
              <a:rPr lang="pt-BR" dirty="0">
                <a:solidFill>
                  <a:schemeClr val="bg1"/>
                </a:solidFill>
              </a:rPr>
              <a:t>Faculdade Impacta - ADS 3B - Noite</a:t>
            </a:r>
          </a:p>
        </p:txBody>
      </p:sp>
      <p:pic>
        <p:nvPicPr>
          <p:cNvPr id="3" name="Imagem 2" descr="Uma imagem contendo Ícone&#10;&#10;Descrição gerada automaticamente">
            <a:extLst>
              <a:ext uri="{FF2B5EF4-FFF2-40B4-BE49-F238E27FC236}">
                <a16:creationId xmlns:a16="http://schemas.microsoft.com/office/drawing/2014/main" id="{0BD7173F-254D-45BC-AD6E-47858F6FB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574" y="3090862"/>
            <a:ext cx="73533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5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no interior, computador, computer, cama&#10;&#10;Descrição gerada automaticamente">
            <a:extLst>
              <a:ext uri="{FF2B5EF4-FFF2-40B4-BE49-F238E27FC236}">
                <a16:creationId xmlns:a16="http://schemas.microsoft.com/office/drawing/2014/main" id="{7BC2AA09-7652-4333-9C9B-7E1985DF97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456AEDD-1AFF-44B5-8CD2-9F4DC7D67723}"/>
              </a:ext>
            </a:extLst>
          </p:cNvPr>
          <p:cNvSpPr txBox="1"/>
          <p:nvPr/>
        </p:nvSpPr>
        <p:spPr>
          <a:xfrm>
            <a:off x="6742920" y="345233"/>
            <a:ext cx="5122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Ambiente de Desenvolvimento e Operação – </a:t>
            </a:r>
            <a:r>
              <a:rPr lang="pt-BR" dirty="0" err="1">
                <a:solidFill>
                  <a:schemeClr val="bg1"/>
                </a:solidFill>
              </a:rPr>
              <a:t>DevOps</a:t>
            </a:r>
            <a:endParaRPr lang="pt-BR" dirty="0">
              <a:solidFill>
                <a:schemeClr val="bg1"/>
              </a:solidFill>
            </a:endParaRPr>
          </a:p>
          <a:p>
            <a:pPr algn="r"/>
            <a:r>
              <a:rPr lang="pt-BR" dirty="0">
                <a:solidFill>
                  <a:schemeClr val="bg1"/>
                </a:solidFill>
              </a:rPr>
              <a:t>Faculdade Impacta - ADS 3B - Noite</a:t>
            </a:r>
          </a:p>
        </p:txBody>
      </p:sp>
      <p:pic>
        <p:nvPicPr>
          <p:cNvPr id="3" name="Imagem 2" descr="Uma imagem contendo Ícone&#10;&#10;Descrição gerada automaticamente">
            <a:extLst>
              <a:ext uri="{FF2B5EF4-FFF2-40B4-BE49-F238E27FC236}">
                <a16:creationId xmlns:a16="http://schemas.microsoft.com/office/drawing/2014/main" id="{0BD7173F-254D-45BC-AD6E-47858F6FB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3" y="444616"/>
            <a:ext cx="4761298" cy="43789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C2832FD-8696-49F2-8D73-5DDC753E629B}"/>
              </a:ext>
            </a:extLst>
          </p:cNvPr>
          <p:cNvSpPr txBox="1"/>
          <p:nvPr/>
        </p:nvSpPr>
        <p:spPr>
          <a:xfrm>
            <a:off x="326573" y="2200667"/>
            <a:ext cx="11538854" cy="2378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INTEGRANTES</a:t>
            </a:r>
          </a:p>
          <a:p>
            <a:endParaRPr lang="pt-BR" sz="2800" b="1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Luis Rossi – RA.190533-7</a:t>
            </a:r>
          </a:p>
          <a:p>
            <a:r>
              <a:rPr lang="pt-BR" sz="2000" dirty="0">
                <a:solidFill>
                  <a:schemeClr val="bg1"/>
                </a:solidFill>
              </a:rPr>
              <a:t>Paulo Pereira Fernandes Oliveira – RA. 190459-2</a:t>
            </a:r>
          </a:p>
          <a:p>
            <a:r>
              <a:rPr lang="pt-BR" sz="2000" dirty="0">
                <a:solidFill>
                  <a:schemeClr val="bg1"/>
                </a:solidFill>
              </a:rPr>
              <a:t>Pedro Paulo Espindola Gomes – RA. 190450-7</a:t>
            </a:r>
          </a:p>
          <a:p>
            <a:r>
              <a:rPr lang="pt-BR" sz="2000" dirty="0">
                <a:solidFill>
                  <a:schemeClr val="bg1"/>
                </a:solidFill>
              </a:rPr>
              <a:t>Rafael </a:t>
            </a:r>
            <a:r>
              <a:rPr lang="pt-BR" sz="2000" dirty="0" err="1">
                <a:solidFill>
                  <a:schemeClr val="bg1"/>
                </a:solidFill>
              </a:rPr>
              <a:t>Zerbinatti</a:t>
            </a:r>
            <a:r>
              <a:rPr lang="pt-BR" sz="2000" dirty="0">
                <a:solidFill>
                  <a:schemeClr val="bg1"/>
                </a:solidFill>
              </a:rPr>
              <a:t> Ramos – RA. 190457-7</a:t>
            </a:r>
          </a:p>
          <a:p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49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no interior, computador, computer, cama&#10;&#10;Descrição gerada automaticamente">
            <a:extLst>
              <a:ext uri="{FF2B5EF4-FFF2-40B4-BE49-F238E27FC236}">
                <a16:creationId xmlns:a16="http://schemas.microsoft.com/office/drawing/2014/main" id="{7BC2AA09-7652-4333-9C9B-7E1985DF97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456AEDD-1AFF-44B5-8CD2-9F4DC7D67723}"/>
              </a:ext>
            </a:extLst>
          </p:cNvPr>
          <p:cNvSpPr txBox="1"/>
          <p:nvPr/>
        </p:nvSpPr>
        <p:spPr>
          <a:xfrm>
            <a:off x="6742920" y="345233"/>
            <a:ext cx="5122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Ambiente de Desenvolvimento e Operação – </a:t>
            </a:r>
            <a:r>
              <a:rPr lang="pt-BR" dirty="0" err="1">
                <a:solidFill>
                  <a:schemeClr val="bg1"/>
                </a:solidFill>
              </a:rPr>
              <a:t>DevOps</a:t>
            </a:r>
            <a:endParaRPr lang="pt-BR" dirty="0">
              <a:solidFill>
                <a:schemeClr val="bg1"/>
              </a:solidFill>
            </a:endParaRPr>
          </a:p>
          <a:p>
            <a:pPr algn="r"/>
            <a:r>
              <a:rPr lang="pt-BR" dirty="0">
                <a:solidFill>
                  <a:schemeClr val="bg1"/>
                </a:solidFill>
              </a:rPr>
              <a:t>Faculdade Impacta - ADS 3B - Noite</a:t>
            </a:r>
          </a:p>
        </p:txBody>
      </p:sp>
      <p:pic>
        <p:nvPicPr>
          <p:cNvPr id="3" name="Imagem 2" descr="Uma imagem contendo Ícone&#10;&#10;Descrição gerada automaticamente">
            <a:extLst>
              <a:ext uri="{FF2B5EF4-FFF2-40B4-BE49-F238E27FC236}">
                <a16:creationId xmlns:a16="http://schemas.microsoft.com/office/drawing/2014/main" id="{0BD7173F-254D-45BC-AD6E-47858F6FB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3" y="444616"/>
            <a:ext cx="4761298" cy="43789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C2832FD-8696-49F2-8D73-5DDC753E629B}"/>
              </a:ext>
            </a:extLst>
          </p:cNvPr>
          <p:cNvSpPr txBox="1"/>
          <p:nvPr/>
        </p:nvSpPr>
        <p:spPr>
          <a:xfrm>
            <a:off x="326573" y="2200667"/>
            <a:ext cx="1153885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Criação do GIT</a:t>
            </a:r>
          </a:p>
          <a:p>
            <a:endParaRPr lang="pt-BR" sz="2800" b="1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Link para acesso ao </a:t>
            </a:r>
            <a:r>
              <a:rPr lang="pt-BR" sz="2000" dirty="0" err="1">
                <a:solidFill>
                  <a:schemeClr val="bg1"/>
                </a:solidFill>
              </a:rPr>
              <a:t>git</a:t>
            </a:r>
            <a:r>
              <a:rPr lang="pt-BR" sz="2000" dirty="0">
                <a:solidFill>
                  <a:schemeClr val="bg1"/>
                </a:solidFill>
              </a:rPr>
              <a:t>:</a:t>
            </a:r>
          </a:p>
          <a:p>
            <a:r>
              <a:rPr lang="pt-BR" sz="2000" dirty="0">
                <a:solidFill>
                  <a:schemeClr val="bg1"/>
                </a:solidFill>
              </a:rPr>
              <a:t>https://github.com/zeromeia-adsb/Chat-Zator.git</a:t>
            </a:r>
          </a:p>
          <a:p>
            <a:endParaRPr lang="pt-BR" sz="2000" dirty="0">
              <a:solidFill>
                <a:schemeClr val="bg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5AFB760-7701-4C30-B4D2-020A7C6C8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659" y="2200667"/>
            <a:ext cx="5967768" cy="407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01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no interior, computador, computer, cama&#10;&#10;Descrição gerada automaticamente">
            <a:extLst>
              <a:ext uri="{FF2B5EF4-FFF2-40B4-BE49-F238E27FC236}">
                <a16:creationId xmlns:a16="http://schemas.microsoft.com/office/drawing/2014/main" id="{7BC2AA09-7652-4333-9C9B-7E1985DF97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456AEDD-1AFF-44B5-8CD2-9F4DC7D67723}"/>
              </a:ext>
            </a:extLst>
          </p:cNvPr>
          <p:cNvSpPr txBox="1"/>
          <p:nvPr/>
        </p:nvSpPr>
        <p:spPr>
          <a:xfrm>
            <a:off x="6742920" y="345233"/>
            <a:ext cx="5122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Ambiente de Desenvolvimento e Operação – </a:t>
            </a:r>
            <a:r>
              <a:rPr lang="pt-BR" dirty="0" err="1">
                <a:solidFill>
                  <a:schemeClr val="bg1"/>
                </a:solidFill>
              </a:rPr>
              <a:t>DevOps</a:t>
            </a:r>
            <a:endParaRPr lang="pt-BR" dirty="0">
              <a:solidFill>
                <a:schemeClr val="bg1"/>
              </a:solidFill>
            </a:endParaRPr>
          </a:p>
          <a:p>
            <a:pPr algn="r"/>
            <a:r>
              <a:rPr lang="pt-BR" dirty="0">
                <a:solidFill>
                  <a:schemeClr val="bg1"/>
                </a:solidFill>
              </a:rPr>
              <a:t>Faculdade Impacta - ADS 3B - Noite</a:t>
            </a:r>
          </a:p>
        </p:txBody>
      </p:sp>
      <p:pic>
        <p:nvPicPr>
          <p:cNvPr id="3" name="Imagem 2" descr="Uma imagem contendo Ícone&#10;&#10;Descrição gerada automaticamente">
            <a:extLst>
              <a:ext uri="{FF2B5EF4-FFF2-40B4-BE49-F238E27FC236}">
                <a16:creationId xmlns:a16="http://schemas.microsoft.com/office/drawing/2014/main" id="{0BD7173F-254D-45BC-AD6E-47858F6FB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3" y="444616"/>
            <a:ext cx="4761298" cy="43789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C2832FD-8696-49F2-8D73-5DDC753E629B}"/>
              </a:ext>
            </a:extLst>
          </p:cNvPr>
          <p:cNvSpPr txBox="1"/>
          <p:nvPr/>
        </p:nvSpPr>
        <p:spPr>
          <a:xfrm>
            <a:off x="326573" y="2200667"/>
            <a:ext cx="1153885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Linguagens e plataformas a serem utilizadas</a:t>
            </a:r>
          </a:p>
          <a:p>
            <a:endParaRPr lang="pt-BR" sz="2800" b="1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pt-BR" sz="2000" dirty="0">
                <a:solidFill>
                  <a:schemeClr val="bg1"/>
                </a:solidFill>
              </a:rPr>
              <a:t>HTML 5</a:t>
            </a:r>
          </a:p>
          <a:p>
            <a:pPr marL="342900" indent="-342900">
              <a:buFontTx/>
              <a:buChar char="-"/>
            </a:pPr>
            <a:r>
              <a:rPr lang="pt-BR" sz="2000" dirty="0">
                <a:solidFill>
                  <a:schemeClr val="bg1"/>
                </a:solidFill>
              </a:rPr>
              <a:t>CSS 3</a:t>
            </a:r>
          </a:p>
          <a:p>
            <a:pPr marL="342900" indent="-342900">
              <a:buFontTx/>
              <a:buChar char="-"/>
            </a:pPr>
            <a:r>
              <a:rPr lang="pt-BR" sz="2000" dirty="0">
                <a:solidFill>
                  <a:schemeClr val="bg1"/>
                </a:solidFill>
              </a:rPr>
              <a:t>SQL Server (ou similar)</a:t>
            </a:r>
          </a:p>
          <a:p>
            <a:pPr marL="342900" indent="-342900">
              <a:buFontTx/>
              <a:buChar char="-"/>
            </a:pPr>
            <a:r>
              <a:rPr lang="pt-BR" sz="2000" dirty="0">
                <a:solidFill>
                  <a:schemeClr val="bg1"/>
                </a:solidFill>
              </a:rPr>
              <a:t>Serviços de cloud AWS</a:t>
            </a:r>
          </a:p>
          <a:p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17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no interior, computador, computer, cama&#10;&#10;Descrição gerada automaticamente">
            <a:extLst>
              <a:ext uri="{FF2B5EF4-FFF2-40B4-BE49-F238E27FC236}">
                <a16:creationId xmlns:a16="http://schemas.microsoft.com/office/drawing/2014/main" id="{7BC2AA09-7652-4333-9C9B-7E1985DF97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456AEDD-1AFF-44B5-8CD2-9F4DC7D67723}"/>
              </a:ext>
            </a:extLst>
          </p:cNvPr>
          <p:cNvSpPr txBox="1"/>
          <p:nvPr/>
        </p:nvSpPr>
        <p:spPr>
          <a:xfrm>
            <a:off x="6742920" y="345233"/>
            <a:ext cx="5122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Ambiente de Desenvolvimento e Operação – </a:t>
            </a:r>
            <a:r>
              <a:rPr lang="pt-BR" dirty="0" err="1">
                <a:solidFill>
                  <a:schemeClr val="bg1"/>
                </a:solidFill>
              </a:rPr>
              <a:t>DevOps</a:t>
            </a:r>
            <a:endParaRPr lang="pt-BR" dirty="0">
              <a:solidFill>
                <a:schemeClr val="bg1"/>
              </a:solidFill>
            </a:endParaRPr>
          </a:p>
          <a:p>
            <a:pPr algn="r"/>
            <a:r>
              <a:rPr lang="pt-BR" dirty="0">
                <a:solidFill>
                  <a:schemeClr val="bg1"/>
                </a:solidFill>
              </a:rPr>
              <a:t>Faculdade Impacta - ADS 3B - Noite</a:t>
            </a:r>
          </a:p>
        </p:txBody>
      </p:sp>
      <p:pic>
        <p:nvPicPr>
          <p:cNvPr id="3" name="Imagem 2" descr="Uma imagem contendo Ícone&#10;&#10;Descrição gerada automaticamente">
            <a:extLst>
              <a:ext uri="{FF2B5EF4-FFF2-40B4-BE49-F238E27FC236}">
                <a16:creationId xmlns:a16="http://schemas.microsoft.com/office/drawing/2014/main" id="{0BD7173F-254D-45BC-AD6E-47858F6FB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3" y="444616"/>
            <a:ext cx="4761298" cy="43789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C2832FD-8696-49F2-8D73-5DDC753E629B}"/>
              </a:ext>
            </a:extLst>
          </p:cNvPr>
          <p:cNvSpPr txBox="1"/>
          <p:nvPr/>
        </p:nvSpPr>
        <p:spPr>
          <a:xfrm>
            <a:off x="326573" y="2200667"/>
            <a:ext cx="1153885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Página Inicial</a:t>
            </a:r>
          </a:p>
          <a:p>
            <a:endParaRPr lang="pt-BR" sz="2800" b="1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- Arquivo “index.html” no repositório</a:t>
            </a:r>
          </a:p>
          <a:p>
            <a:r>
              <a:rPr lang="pt-BR" sz="2000" dirty="0">
                <a:solidFill>
                  <a:schemeClr val="bg1"/>
                </a:solidFill>
              </a:rPr>
              <a:t>- Opções de “Login” e “Novo Usuário”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179BB55-127D-408D-A02D-1239AE3E6B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073" y="2200667"/>
            <a:ext cx="6890353" cy="431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5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no interior, computador, computer, cama&#10;&#10;Descrição gerada automaticamente">
            <a:extLst>
              <a:ext uri="{FF2B5EF4-FFF2-40B4-BE49-F238E27FC236}">
                <a16:creationId xmlns:a16="http://schemas.microsoft.com/office/drawing/2014/main" id="{7BC2AA09-7652-4333-9C9B-7E1985DF97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D37AF9FB-D13B-4EB0-9EEB-DC32F35BF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072" y="2179599"/>
            <a:ext cx="6890354" cy="433316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456AEDD-1AFF-44B5-8CD2-9F4DC7D67723}"/>
              </a:ext>
            </a:extLst>
          </p:cNvPr>
          <p:cNvSpPr txBox="1"/>
          <p:nvPr/>
        </p:nvSpPr>
        <p:spPr>
          <a:xfrm>
            <a:off x="6742920" y="345233"/>
            <a:ext cx="5122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Ambiente de Desenvolvimento e Operação – </a:t>
            </a:r>
            <a:r>
              <a:rPr lang="pt-BR" dirty="0" err="1">
                <a:solidFill>
                  <a:schemeClr val="bg1"/>
                </a:solidFill>
              </a:rPr>
              <a:t>DevOps</a:t>
            </a:r>
            <a:endParaRPr lang="pt-BR" dirty="0">
              <a:solidFill>
                <a:schemeClr val="bg1"/>
              </a:solidFill>
            </a:endParaRPr>
          </a:p>
          <a:p>
            <a:pPr algn="r"/>
            <a:r>
              <a:rPr lang="pt-BR" dirty="0">
                <a:solidFill>
                  <a:schemeClr val="bg1"/>
                </a:solidFill>
              </a:rPr>
              <a:t>Faculdade Impacta - ADS 3B - Noite</a:t>
            </a:r>
          </a:p>
        </p:txBody>
      </p:sp>
      <p:pic>
        <p:nvPicPr>
          <p:cNvPr id="3" name="Imagem 2" descr="Uma imagem contendo Ícone&#10;&#10;Descrição gerada automaticamente">
            <a:extLst>
              <a:ext uri="{FF2B5EF4-FFF2-40B4-BE49-F238E27FC236}">
                <a16:creationId xmlns:a16="http://schemas.microsoft.com/office/drawing/2014/main" id="{0BD7173F-254D-45BC-AD6E-47858F6FBD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3" y="444616"/>
            <a:ext cx="4761298" cy="43789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C2832FD-8696-49F2-8D73-5DDC753E629B}"/>
              </a:ext>
            </a:extLst>
          </p:cNvPr>
          <p:cNvSpPr txBox="1"/>
          <p:nvPr/>
        </p:nvSpPr>
        <p:spPr>
          <a:xfrm>
            <a:off x="326573" y="2200667"/>
            <a:ext cx="115388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Página Login</a:t>
            </a:r>
          </a:p>
          <a:p>
            <a:endParaRPr lang="pt-BR" sz="2800" b="1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- Arquivo “login.html” no repositório</a:t>
            </a:r>
          </a:p>
          <a:p>
            <a:r>
              <a:rPr lang="pt-BR" sz="2000" dirty="0">
                <a:solidFill>
                  <a:schemeClr val="bg1"/>
                </a:solidFill>
              </a:rPr>
              <a:t>- Opções de “E-mail” e “Senha”</a:t>
            </a:r>
          </a:p>
          <a:p>
            <a:r>
              <a:rPr lang="pt-BR" sz="2000" dirty="0">
                <a:solidFill>
                  <a:schemeClr val="bg1"/>
                </a:solidFill>
              </a:rPr>
              <a:t>- Botão de Acesso</a:t>
            </a:r>
          </a:p>
          <a:p>
            <a:r>
              <a:rPr lang="pt-BR" sz="2000" dirty="0">
                <a:solidFill>
                  <a:schemeClr val="bg1"/>
                </a:solidFill>
              </a:rPr>
              <a:t>- Link para perda de senha</a:t>
            </a:r>
          </a:p>
        </p:txBody>
      </p:sp>
    </p:spTree>
    <p:extLst>
      <p:ext uri="{BB962C8B-B14F-4D97-AF65-F5344CB8AC3E}">
        <p14:creationId xmlns:p14="http://schemas.microsoft.com/office/powerpoint/2010/main" val="173512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no interior, computador, computer, cama&#10;&#10;Descrição gerada automaticamente">
            <a:extLst>
              <a:ext uri="{FF2B5EF4-FFF2-40B4-BE49-F238E27FC236}">
                <a16:creationId xmlns:a16="http://schemas.microsoft.com/office/drawing/2014/main" id="{7BC2AA09-7652-4333-9C9B-7E1985DF97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3A02F89-8C5B-4B22-A294-501FC2F77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152" y="2179598"/>
            <a:ext cx="6908274" cy="433316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456AEDD-1AFF-44B5-8CD2-9F4DC7D67723}"/>
              </a:ext>
            </a:extLst>
          </p:cNvPr>
          <p:cNvSpPr txBox="1"/>
          <p:nvPr/>
        </p:nvSpPr>
        <p:spPr>
          <a:xfrm>
            <a:off x="6742920" y="345233"/>
            <a:ext cx="5122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Ambiente de Desenvolvimento e Operação – </a:t>
            </a:r>
            <a:r>
              <a:rPr lang="pt-BR" dirty="0" err="1">
                <a:solidFill>
                  <a:schemeClr val="bg1"/>
                </a:solidFill>
              </a:rPr>
              <a:t>DevOps</a:t>
            </a:r>
            <a:endParaRPr lang="pt-BR" dirty="0">
              <a:solidFill>
                <a:schemeClr val="bg1"/>
              </a:solidFill>
            </a:endParaRPr>
          </a:p>
          <a:p>
            <a:pPr algn="r"/>
            <a:r>
              <a:rPr lang="pt-BR" dirty="0">
                <a:solidFill>
                  <a:schemeClr val="bg1"/>
                </a:solidFill>
              </a:rPr>
              <a:t>Faculdade Impacta - ADS 3B - Noite</a:t>
            </a:r>
          </a:p>
        </p:txBody>
      </p:sp>
      <p:pic>
        <p:nvPicPr>
          <p:cNvPr id="3" name="Imagem 2" descr="Uma imagem contendo Ícone&#10;&#10;Descrição gerada automaticamente">
            <a:extLst>
              <a:ext uri="{FF2B5EF4-FFF2-40B4-BE49-F238E27FC236}">
                <a16:creationId xmlns:a16="http://schemas.microsoft.com/office/drawing/2014/main" id="{0BD7173F-254D-45BC-AD6E-47858F6FBD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3" y="444616"/>
            <a:ext cx="4761298" cy="43789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C2832FD-8696-49F2-8D73-5DDC753E629B}"/>
              </a:ext>
            </a:extLst>
          </p:cNvPr>
          <p:cNvSpPr txBox="1"/>
          <p:nvPr/>
        </p:nvSpPr>
        <p:spPr>
          <a:xfrm>
            <a:off x="326573" y="2200667"/>
            <a:ext cx="1153885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Página Novo Usuário</a:t>
            </a:r>
          </a:p>
          <a:p>
            <a:endParaRPr lang="pt-BR" sz="2800" b="1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- Arquivo “novo_usuário.html” no </a:t>
            </a:r>
          </a:p>
          <a:p>
            <a:r>
              <a:rPr lang="pt-BR" sz="2000" dirty="0">
                <a:solidFill>
                  <a:schemeClr val="bg1"/>
                </a:solidFill>
              </a:rPr>
              <a:t>repositório</a:t>
            </a:r>
          </a:p>
          <a:p>
            <a:r>
              <a:rPr lang="pt-BR" sz="2000" dirty="0">
                <a:solidFill>
                  <a:schemeClr val="bg1"/>
                </a:solidFill>
              </a:rPr>
              <a:t>- Opções de “Apelido”, “E-mail”, “Senha</a:t>
            </a:r>
          </a:p>
          <a:p>
            <a:r>
              <a:rPr lang="pt-BR" sz="2000" dirty="0">
                <a:solidFill>
                  <a:schemeClr val="bg1"/>
                </a:solidFill>
              </a:rPr>
              <a:t>e “Confirmar Senha”</a:t>
            </a:r>
          </a:p>
          <a:p>
            <a:r>
              <a:rPr lang="pt-BR" sz="2000" dirty="0">
                <a:solidFill>
                  <a:schemeClr val="bg1"/>
                </a:solidFill>
              </a:rPr>
              <a:t>- Botão para “Criar Usuário”</a:t>
            </a:r>
          </a:p>
        </p:txBody>
      </p:sp>
    </p:spTree>
    <p:extLst>
      <p:ext uri="{BB962C8B-B14F-4D97-AF65-F5344CB8AC3E}">
        <p14:creationId xmlns:p14="http://schemas.microsoft.com/office/powerpoint/2010/main" val="23444147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258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 Rossi</dc:creator>
  <cp:lastModifiedBy>Luis Rossi</cp:lastModifiedBy>
  <cp:revision>5</cp:revision>
  <dcterms:created xsi:type="dcterms:W3CDTF">2021-09-20T01:11:09Z</dcterms:created>
  <dcterms:modified xsi:type="dcterms:W3CDTF">2021-09-20T01:39:53Z</dcterms:modified>
</cp:coreProperties>
</file>