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Figtree"/>
      <p:regular r:id="rId35"/>
      <p:bold r:id="rId36"/>
      <p:italic r:id="rId37"/>
      <p:boldItalic r:id="rId38"/>
    </p:embeddedFont>
    <p:embeddedFont>
      <p:font typeface="Bebas Neue"/>
      <p:regular r:id="rId39"/>
    </p:embeddedFont>
    <p:embeddedFont>
      <p:font typeface="Archiv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774835-F72D-4FC1-A1BB-8E13B302C4B1}">
  <a:tblStyle styleId="{23774835-F72D-4FC1-A1BB-8E13B302C4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regular.fntdata"/><Relationship Id="rId20" Type="http://schemas.openxmlformats.org/officeDocument/2006/relationships/slide" Target="slides/slide14.xml"/><Relationship Id="rId42" Type="http://schemas.openxmlformats.org/officeDocument/2006/relationships/font" Target="fonts/Archivo-italic.fntdata"/><Relationship Id="rId41" Type="http://schemas.openxmlformats.org/officeDocument/2006/relationships/font" Target="fonts/Archiv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Archiv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Figtree-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Figtree-italic.fntdata"/><Relationship Id="rId14" Type="http://schemas.openxmlformats.org/officeDocument/2006/relationships/slide" Target="slides/slide8.xml"/><Relationship Id="rId36" Type="http://schemas.openxmlformats.org/officeDocument/2006/relationships/font" Target="fonts/Figtree-bold.fntdata"/><Relationship Id="rId17" Type="http://schemas.openxmlformats.org/officeDocument/2006/relationships/slide" Target="slides/slide11.xml"/><Relationship Id="rId39" Type="http://schemas.openxmlformats.org/officeDocument/2006/relationships/font" Target="fonts/BebasNeue-regular.fntdata"/><Relationship Id="rId16" Type="http://schemas.openxmlformats.org/officeDocument/2006/relationships/slide" Target="slides/slide10.xml"/><Relationship Id="rId38" Type="http://schemas.openxmlformats.org/officeDocument/2006/relationships/font" Target="fonts/Figtre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87e250f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87e250f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4af68445dc756db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4af68445dc756db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4af68445dc756db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4af68445dc756db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179a010d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179a010d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44af68445dc756d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4af68445dc756d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4af68445dc756db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4af68445dc756d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44c0c1f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44c0c1fc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179a019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179a019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c82306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c82306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54dda1946d_4_2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4dda1946d_4_2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c823060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c823060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c8230601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3c8230601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40bd49353745d31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0bd49353745d31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179a010d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179a010d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179a010d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179a010d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179a010d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179a010d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99f7e07260b43a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99f7e07260b43a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99f7e07260b43a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99f7e07260b43a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99f7e07260b43a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99f7e07260b43a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2" name="Google Shape;12;p2"/>
          <p:cNvSpPr txBox="1"/>
          <p:nvPr>
            <p:ph type="ctrTitle"/>
          </p:nvPr>
        </p:nvSpPr>
        <p:spPr>
          <a:xfrm>
            <a:off x="713225" y="943025"/>
            <a:ext cx="4458900" cy="26367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6000"/>
              <a:buNone/>
              <a:defRPr b="0" sz="6000">
                <a:latin typeface="Figtree"/>
                <a:ea typeface="Figtree"/>
                <a:cs typeface="Figtree"/>
                <a:sym typeface="Figtree"/>
              </a:defRPr>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p:txBody>
      </p:sp>
      <p:sp>
        <p:nvSpPr>
          <p:cNvPr id="13" name="Google Shape;13;p2"/>
          <p:cNvSpPr txBox="1"/>
          <p:nvPr>
            <p:ph idx="1" type="subTitle"/>
          </p:nvPr>
        </p:nvSpPr>
        <p:spPr>
          <a:xfrm>
            <a:off x="713225" y="3752250"/>
            <a:ext cx="4154100" cy="427800"/>
          </a:xfrm>
          <a:prstGeom prst="rect">
            <a:avLst/>
          </a:prstGeom>
          <a:gradFill>
            <a:gsLst>
              <a:gs pos="0">
                <a:schemeClr val="dk1"/>
              </a:gs>
              <a:gs pos="78000">
                <a:srgbClr val="191919">
                  <a:alpha val="15294"/>
                </a:srgbClr>
              </a:gs>
              <a:gs pos="100000">
                <a:srgbClr val="191919">
                  <a:alpha val="0"/>
                </a:srgbClr>
              </a:gs>
            </a:gsLst>
            <a:lin ang="0" scaled="0"/>
          </a:gradFill>
        </p:spPr>
        <p:txBody>
          <a:bodyPr anchorCtr="0" anchor="t" bIns="91425" lIns="91425" spcFirstLastPara="1" rIns="91425" wrap="square" tIns="91425">
            <a:noAutofit/>
          </a:bodyPr>
          <a:lstStyle>
            <a:lvl1pPr lvl="0">
              <a:lnSpc>
                <a:spcPct val="100000"/>
              </a:lnSpc>
              <a:spcBef>
                <a:spcPts val="0"/>
              </a:spcBef>
              <a:spcAft>
                <a:spcPts val="0"/>
              </a:spcAft>
              <a:buSzPts val="1100"/>
              <a:buNone/>
              <a:defRPr sz="1400">
                <a:solidFill>
                  <a:schemeClr val="lt1"/>
                </a:solidFill>
                <a:latin typeface="Figtree"/>
                <a:ea typeface="Figtree"/>
                <a:cs typeface="Figtree"/>
                <a:sym typeface="Figt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284000" y="1870988"/>
            <a:ext cx="6576000" cy="1054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2" name="Google Shape;62;p11"/>
          <p:cNvSpPr txBox="1"/>
          <p:nvPr>
            <p:ph idx="1" type="subTitle"/>
          </p:nvPr>
        </p:nvSpPr>
        <p:spPr>
          <a:xfrm>
            <a:off x="1284000" y="2925713"/>
            <a:ext cx="6576000" cy="3468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None/>
              <a:defRPr sz="1100">
                <a:solidFill>
                  <a:schemeClr val="lt1"/>
                </a:solidFill>
              </a:defRPr>
            </a:lvl1pPr>
            <a:lvl2pPr lvl="1" rtl="0" algn="ctr">
              <a:lnSpc>
                <a:spcPct val="100000"/>
              </a:lnSpc>
              <a:spcBef>
                <a:spcPts val="0"/>
              </a:spcBef>
              <a:spcAft>
                <a:spcPts val="0"/>
              </a:spcAft>
              <a:buClr>
                <a:schemeClr val="lt1"/>
              </a:buClr>
              <a:buSzPts val="1100"/>
              <a:buNone/>
              <a:defRPr sz="1100">
                <a:solidFill>
                  <a:schemeClr val="lt1"/>
                </a:solidFill>
              </a:defRPr>
            </a:lvl2pPr>
            <a:lvl3pPr lvl="2" rtl="0" algn="ctr">
              <a:lnSpc>
                <a:spcPct val="100000"/>
              </a:lnSpc>
              <a:spcBef>
                <a:spcPts val="1600"/>
              </a:spcBef>
              <a:spcAft>
                <a:spcPts val="0"/>
              </a:spcAft>
              <a:buClr>
                <a:schemeClr val="lt1"/>
              </a:buClr>
              <a:buSzPts val="1100"/>
              <a:buNone/>
              <a:defRPr sz="1100">
                <a:solidFill>
                  <a:schemeClr val="lt1"/>
                </a:solidFill>
              </a:defRPr>
            </a:lvl3pPr>
            <a:lvl4pPr lvl="3" rtl="0" algn="ctr">
              <a:lnSpc>
                <a:spcPct val="100000"/>
              </a:lnSpc>
              <a:spcBef>
                <a:spcPts val="1600"/>
              </a:spcBef>
              <a:spcAft>
                <a:spcPts val="0"/>
              </a:spcAft>
              <a:buClr>
                <a:schemeClr val="lt1"/>
              </a:buClr>
              <a:buSzPts val="1100"/>
              <a:buNone/>
              <a:defRPr sz="1100">
                <a:solidFill>
                  <a:schemeClr val="lt1"/>
                </a:solidFill>
              </a:defRPr>
            </a:lvl4pPr>
            <a:lvl5pPr lvl="4" rtl="0" algn="ctr">
              <a:lnSpc>
                <a:spcPct val="100000"/>
              </a:lnSpc>
              <a:spcBef>
                <a:spcPts val="1600"/>
              </a:spcBef>
              <a:spcAft>
                <a:spcPts val="0"/>
              </a:spcAft>
              <a:buClr>
                <a:schemeClr val="lt1"/>
              </a:buClr>
              <a:buSzPts val="1100"/>
              <a:buNone/>
              <a:defRPr sz="1100">
                <a:solidFill>
                  <a:schemeClr val="lt1"/>
                </a:solidFill>
              </a:defRPr>
            </a:lvl5pPr>
            <a:lvl6pPr lvl="5" rtl="0" algn="ctr">
              <a:lnSpc>
                <a:spcPct val="100000"/>
              </a:lnSpc>
              <a:spcBef>
                <a:spcPts val="1600"/>
              </a:spcBef>
              <a:spcAft>
                <a:spcPts val="0"/>
              </a:spcAft>
              <a:buClr>
                <a:schemeClr val="lt1"/>
              </a:buClr>
              <a:buSzPts val="1100"/>
              <a:buNone/>
              <a:defRPr sz="1100">
                <a:solidFill>
                  <a:schemeClr val="lt1"/>
                </a:solidFill>
              </a:defRPr>
            </a:lvl6pPr>
            <a:lvl7pPr lvl="6" rtl="0" algn="ctr">
              <a:lnSpc>
                <a:spcPct val="100000"/>
              </a:lnSpc>
              <a:spcBef>
                <a:spcPts val="1600"/>
              </a:spcBef>
              <a:spcAft>
                <a:spcPts val="0"/>
              </a:spcAft>
              <a:buClr>
                <a:schemeClr val="lt1"/>
              </a:buClr>
              <a:buSzPts val="1100"/>
              <a:buNone/>
              <a:defRPr sz="1100">
                <a:solidFill>
                  <a:schemeClr val="lt1"/>
                </a:solidFill>
              </a:defRPr>
            </a:lvl7pPr>
            <a:lvl8pPr lvl="7" rtl="0" algn="ctr">
              <a:lnSpc>
                <a:spcPct val="100000"/>
              </a:lnSpc>
              <a:spcBef>
                <a:spcPts val="1600"/>
              </a:spcBef>
              <a:spcAft>
                <a:spcPts val="0"/>
              </a:spcAft>
              <a:buClr>
                <a:schemeClr val="lt1"/>
              </a:buClr>
              <a:buSzPts val="1100"/>
              <a:buNone/>
              <a:defRPr sz="1100">
                <a:solidFill>
                  <a:schemeClr val="lt1"/>
                </a:solidFill>
              </a:defRPr>
            </a:lvl8pPr>
            <a:lvl9pPr lvl="8" rtl="0" algn="ctr">
              <a:lnSpc>
                <a:spcPct val="100000"/>
              </a:lnSpc>
              <a:spcBef>
                <a:spcPts val="1600"/>
              </a:spcBef>
              <a:spcAft>
                <a:spcPts val="1600"/>
              </a:spcAft>
              <a:buClr>
                <a:schemeClr val="lt1"/>
              </a:buClr>
              <a:buSzPts val="1100"/>
              <a:buNone/>
              <a:defRPr sz="11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solidFill>
          <a:schemeClr val="lt2"/>
        </a:solidFill>
      </p:bgPr>
    </p:bg>
    <p:spTree>
      <p:nvGrpSpPr>
        <p:cNvPr id="64" name="Shape 64"/>
        <p:cNvGrpSpPr/>
        <p:nvPr/>
      </p:nvGrpSpPr>
      <p:grpSpPr>
        <a:xfrm>
          <a:off x="0" y="0"/>
          <a:ext cx="0" cy="0"/>
          <a:chOff x="0" y="0"/>
          <a:chExt cx="0" cy="0"/>
        </a:xfrm>
      </p:grpSpPr>
      <p:grpSp>
        <p:nvGrpSpPr>
          <p:cNvPr id="65" name="Google Shape;65;p13"/>
          <p:cNvGrpSpPr/>
          <p:nvPr/>
        </p:nvGrpSpPr>
        <p:grpSpPr>
          <a:xfrm>
            <a:off x="-2196325" y="-1579200"/>
            <a:ext cx="12277238" cy="8965198"/>
            <a:chOff x="-2257737" y="-1668976"/>
            <a:chExt cx="12277238" cy="8965198"/>
          </a:xfrm>
        </p:grpSpPr>
        <p:sp>
          <p:nvSpPr>
            <p:cNvPr id="66" name="Google Shape;66;p13"/>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 name="Google Shape;70;p1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71" name="Google Shape;7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72" name="Google Shape;72;p13"/>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3"/>
          <p:cNvSpPr txBox="1"/>
          <p:nvPr>
            <p:ph idx="1" type="subTitle"/>
          </p:nvPr>
        </p:nvSpPr>
        <p:spPr>
          <a:xfrm>
            <a:off x="7200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4" name="Google Shape;74;p13"/>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3"/>
          <p:cNvSpPr txBox="1"/>
          <p:nvPr>
            <p:ph idx="4" type="subTitle"/>
          </p:nvPr>
        </p:nvSpPr>
        <p:spPr>
          <a:xfrm>
            <a:off x="341925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6" name="Google Shape;76;p13"/>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3"/>
          <p:cNvSpPr txBox="1"/>
          <p:nvPr>
            <p:ph idx="6" type="subTitle"/>
          </p:nvPr>
        </p:nvSpPr>
        <p:spPr>
          <a:xfrm>
            <a:off x="61185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8" name="Google Shape;78;p13"/>
          <p:cNvSpPr txBox="1"/>
          <p:nvPr>
            <p:ph hasCustomPrompt="1" idx="7" type="title"/>
          </p:nvPr>
        </p:nvSpPr>
        <p:spPr>
          <a:xfrm>
            <a:off x="7200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8" type="title"/>
          </p:nvPr>
        </p:nvSpPr>
        <p:spPr>
          <a:xfrm>
            <a:off x="341925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9" type="title"/>
          </p:nvPr>
        </p:nvSpPr>
        <p:spPr>
          <a:xfrm>
            <a:off x="61185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
    <p:bg>
      <p:bgPr>
        <a:solidFill>
          <a:schemeClr val="lt2"/>
        </a:solidFill>
      </p:bgPr>
    </p:bg>
    <p:spTree>
      <p:nvGrpSpPr>
        <p:cNvPr id="81" name="Shape 81"/>
        <p:cNvGrpSpPr/>
        <p:nvPr/>
      </p:nvGrpSpPr>
      <p:grpSpPr>
        <a:xfrm>
          <a:off x="0" y="0"/>
          <a:ext cx="0" cy="0"/>
          <a:chOff x="0" y="0"/>
          <a:chExt cx="0" cy="0"/>
        </a:xfrm>
      </p:grpSpPr>
      <p:grpSp>
        <p:nvGrpSpPr>
          <p:cNvPr id="82" name="Google Shape;82;p14"/>
          <p:cNvGrpSpPr/>
          <p:nvPr/>
        </p:nvGrpSpPr>
        <p:grpSpPr>
          <a:xfrm>
            <a:off x="-2196325" y="-1579200"/>
            <a:ext cx="12277238" cy="8965198"/>
            <a:chOff x="-2257737" y="-1668976"/>
            <a:chExt cx="12277238" cy="8965198"/>
          </a:xfrm>
        </p:grpSpPr>
        <p:sp>
          <p:nvSpPr>
            <p:cNvPr id="83" name="Google Shape;83;p14"/>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 name="Google Shape;87;p14"/>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88" name="Google Shape;88;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dk2"/>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91" name="Google Shape;91;p1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5"/>
          <p:cNvSpPr txBox="1"/>
          <p:nvPr>
            <p:ph idx="1" type="subTitle"/>
          </p:nvPr>
        </p:nvSpPr>
        <p:spPr>
          <a:xfrm>
            <a:off x="720000" y="1592025"/>
            <a:ext cx="4273800" cy="30411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Figtree Light"/>
              <a:buChar char="●"/>
              <a:defRPr/>
            </a:lvl1pPr>
            <a:lvl2pPr lvl="1" rtl="0" algn="ctr">
              <a:lnSpc>
                <a:spcPct val="100000"/>
              </a:lnSpc>
              <a:spcBef>
                <a:spcPts val="100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
        <p:nvSpPr>
          <p:cNvPr id="93" name="Google Shape;93;p15"/>
          <p:cNvSpPr/>
          <p:nvPr>
            <p:ph idx="2" type="pic"/>
          </p:nvPr>
        </p:nvSpPr>
        <p:spPr>
          <a:xfrm>
            <a:off x="5389700" y="1592025"/>
            <a:ext cx="3041100" cy="30411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94" name="Shape 94"/>
        <p:cNvGrpSpPr/>
        <p:nvPr/>
      </p:nvGrpSpPr>
      <p:grpSpPr>
        <a:xfrm>
          <a:off x="0" y="0"/>
          <a:ext cx="0" cy="0"/>
          <a:chOff x="0" y="0"/>
          <a:chExt cx="0" cy="0"/>
        </a:xfrm>
      </p:grpSpPr>
      <p:grpSp>
        <p:nvGrpSpPr>
          <p:cNvPr id="95" name="Google Shape;95;p16"/>
          <p:cNvGrpSpPr/>
          <p:nvPr/>
        </p:nvGrpSpPr>
        <p:grpSpPr>
          <a:xfrm>
            <a:off x="-2196325" y="-1579200"/>
            <a:ext cx="12277238" cy="8965198"/>
            <a:chOff x="-2257737" y="-1668976"/>
            <a:chExt cx="12277238" cy="8965198"/>
          </a:xfrm>
        </p:grpSpPr>
        <p:sp>
          <p:nvSpPr>
            <p:cNvPr id="96" name="Google Shape;96;p16"/>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7411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 name="Google Shape;100;p16"/>
          <p:cNvPicPr preferRelativeResize="0"/>
          <p:nvPr/>
        </p:nvPicPr>
        <p:blipFill>
          <a:blip r:embed="rId2">
            <a:alphaModFix amt="26000"/>
          </a:blip>
          <a:stretch>
            <a:fillRect/>
          </a:stretch>
        </p:blipFill>
        <p:spPr>
          <a:xfrm>
            <a:off x="-1" y="38"/>
            <a:ext cx="9144001" cy="5143500"/>
          </a:xfrm>
          <a:prstGeom prst="rect">
            <a:avLst/>
          </a:prstGeom>
          <a:noFill/>
          <a:ln>
            <a:noFill/>
          </a:ln>
        </p:spPr>
      </p:pic>
      <p:sp>
        <p:nvSpPr>
          <p:cNvPr id="101" name="Google Shape;101;p16"/>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2" name="Google Shape;102;p16"/>
          <p:cNvSpPr txBox="1"/>
          <p:nvPr>
            <p:ph idx="1" type="subTitle"/>
          </p:nvPr>
        </p:nvSpPr>
        <p:spPr>
          <a:xfrm>
            <a:off x="2805475" y="971250"/>
            <a:ext cx="5625300" cy="21159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3" name="Shape 103"/>
        <p:cNvGrpSpPr/>
        <p:nvPr/>
      </p:nvGrpSpPr>
      <p:grpSpPr>
        <a:xfrm>
          <a:off x="0" y="0"/>
          <a:ext cx="0" cy="0"/>
          <a:chOff x="0" y="0"/>
          <a:chExt cx="0" cy="0"/>
        </a:xfrm>
      </p:grpSpPr>
      <p:sp>
        <p:nvSpPr>
          <p:cNvPr id="104" name="Google Shape;104;p17"/>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07" name="Google Shape;10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17"/>
          <p:cNvSpPr txBox="1"/>
          <p:nvPr>
            <p:ph idx="1" type="subTitle"/>
          </p:nvPr>
        </p:nvSpPr>
        <p:spPr>
          <a:xfrm>
            <a:off x="44613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9" name="Google Shape;109;p17"/>
          <p:cNvSpPr txBox="1"/>
          <p:nvPr>
            <p:ph idx="2" type="subTitle"/>
          </p:nvPr>
        </p:nvSpPr>
        <p:spPr>
          <a:xfrm>
            <a:off x="7200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lt2"/>
        </a:solidFill>
      </p:bgPr>
    </p:bg>
    <p:spTree>
      <p:nvGrpSpPr>
        <p:cNvPr id="110" name="Shape 110"/>
        <p:cNvGrpSpPr/>
        <p:nvPr/>
      </p:nvGrpSpPr>
      <p:grpSpPr>
        <a:xfrm>
          <a:off x="0" y="0"/>
          <a:ext cx="0" cy="0"/>
          <a:chOff x="0" y="0"/>
          <a:chExt cx="0" cy="0"/>
        </a:xfrm>
      </p:grpSpPr>
      <p:grpSp>
        <p:nvGrpSpPr>
          <p:cNvPr id="111" name="Google Shape;111;p18"/>
          <p:cNvGrpSpPr/>
          <p:nvPr/>
        </p:nvGrpSpPr>
        <p:grpSpPr>
          <a:xfrm>
            <a:off x="-2196325" y="-1579200"/>
            <a:ext cx="12277238" cy="8965198"/>
            <a:chOff x="-2257737" y="-1668976"/>
            <a:chExt cx="12277238" cy="8965198"/>
          </a:xfrm>
        </p:grpSpPr>
        <p:sp>
          <p:nvSpPr>
            <p:cNvPr id="112" name="Google Shape;112;p18"/>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 name="Google Shape;116;p18"/>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117" name="Google Shape;117;p18"/>
          <p:cNvSpPr txBox="1"/>
          <p:nvPr>
            <p:ph type="title"/>
          </p:nvPr>
        </p:nvSpPr>
        <p:spPr>
          <a:xfrm>
            <a:off x="713226" y="623750"/>
            <a:ext cx="38187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18"/>
          <p:cNvSpPr txBox="1"/>
          <p:nvPr>
            <p:ph idx="1" type="subTitle"/>
          </p:nvPr>
        </p:nvSpPr>
        <p:spPr>
          <a:xfrm>
            <a:off x="713226" y="1682437"/>
            <a:ext cx="3818700" cy="10587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a:solidFill>
                  <a:schemeClr val="lt1"/>
                </a:solidFill>
              </a:defRPr>
            </a:lvl1pPr>
            <a:lvl2pPr lvl="1" rtl="0" algn="ctr">
              <a:lnSpc>
                <a:spcPct val="100000"/>
              </a:lnSpc>
              <a:spcBef>
                <a:spcPts val="0"/>
              </a:spcBef>
              <a:spcAft>
                <a:spcPts val="0"/>
              </a:spcAft>
              <a:buClr>
                <a:schemeClr val="lt1"/>
              </a:buClr>
              <a:buSzPts val="1100"/>
              <a:buNone/>
              <a:defRPr>
                <a:solidFill>
                  <a:schemeClr val="lt1"/>
                </a:solidFill>
              </a:defRPr>
            </a:lvl2pPr>
            <a:lvl3pPr lvl="2" rtl="0" algn="ctr">
              <a:lnSpc>
                <a:spcPct val="100000"/>
              </a:lnSpc>
              <a:spcBef>
                <a:spcPts val="1600"/>
              </a:spcBef>
              <a:spcAft>
                <a:spcPts val="0"/>
              </a:spcAft>
              <a:buClr>
                <a:schemeClr val="lt1"/>
              </a:buClr>
              <a:buSzPts val="1100"/>
              <a:buNone/>
              <a:defRPr>
                <a:solidFill>
                  <a:schemeClr val="lt1"/>
                </a:solidFill>
              </a:defRPr>
            </a:lvl3pPr>
            <a:lvl4pPr lvl="3" rtl="0" algn="ctr">
              <a:lnSpc>
                <a:spcPct val="100000"/>
              </a:lnSpc>
              <a:spcBef>
                <a:spcPts val="1600"/>
              </a:spcBef>
              <a:spcAft>
                <a:spcPts val="0"/>
              </a:spcAft>
              <a:buClr>
                <a:schemeClr val="lt1"/>
              </a:buClr>
              <a:buSzPts val="1100"/>
              <a:buNone/>
              <a:defRPr>
                <a:solidFill>
                  <a:schemeClr val="lt1"/>
                </a:solidFill>
              </a:defRPr>
            </a:lvl4pPr>
            <a:lvl5pPr lvl="4" rtl="0" algn="ctr">
              <a:lnSpc>
                <a:spcPct val="100000"/>
              </a:lnSpc>
              <a:spcBef>
                <a:spcPts val="1600"/>
              </a:spcBef>
              <a:spcAft>
                <a:spcPts val="0"/>
              </a:spcAft>
              <a:buClr>
                <a:schemeClr val="lt1"/>
              </a:buClr>
              <a:buSzPts val="1100"/>
              <a:buNone/>
              <a:defRPr>
                <a:solidFill>
                  <a:schemeClr val="lt1"/>
                </a:solidFill>
              </a:defRPr>
            </a:lvl5pPr>
            <a:lvl6pPr lvl="5" rtl="0" algn="ctr">
              <a:lnSpc>
                <a:spcPct val="100000"/>
              </a:lnSpc>
              <a:spcBef>
                <a:spcPts val="1600"/>
              </a:spcBef>
              <a:spcAft>
                <a:spcPts val="0"/>
              </a:spcAft>
              <a:buClr>
                <a:schemeClr val="lt1"/>
              </a:buClr>
              <a:buSzPts val="1100"/>
              <a:buNone/>
              <a:defRPr>
                <a:solidFill>
                  <a:schemeClr val="lt1"/>
                </a:solidFill>
              </a:defRPr>
            </a:lvl6pPr>
            <a:lvl7pPr lvl="6" rtl="0" algn="ctr">
              <a:lnSpc>
                <a:spcPct val="100000"/>
              </a:lnSpc>
              <a:spcBef>
                <a:spcPts val="1600"/>
              </a:spcBef>
              <a:spcAft>
                <a:spcPts val="0"/>
              </a:spcAft>
              <a:buClr>
                <a:schemeClr val="lt1"/>
              </a:buClr>
              <a:buSzPts val="1100"/>
              <a:buNone/>
              <a:defRPr>
                <a:solidFill>
                  <a:schemeClr val="lt1"/>
                </a:solidFill>
              </a:defRPr>
            </a:lvl7pPr>
            <a:lvl8pPr lvl="7" rtl="0" algn="ctr">
              <a:lnSpc>
                <a:spcPct val="100000"/>
              </a:lnSpc>
              <a:spcBef>
                <a:spcPts val="1600"/>
              </a:spcBef>
              <a:spcAft>
                <a:spcPts val="0"/>
              </a:spcAft>
              <a:buClr>
                <a:schemeClr val="lt1"/>
              </a:buClr>
              <a:buSzPts val="1100"/>
              <a:buNone/>
              <a:defRPr>
                <a:solidFill>
                  <a:schemeClr val="lt1"/>
                </a:solidFill>
              </a:defRPr>
            </a:lvl8pPr>
            <a:lvl9pPr lvl="8" rtl="0" algn="ctr">
              <a:lnSpc>
                <a:spcPct val="100000"/>
              </a:lnSpc>
              <a:spcBef>
                <a:spcPts val="1600"/>
              </a:spcBef>
              <a:spcAft>
                <a:spcPts val="1600"/>
              </a:spcAft>
              <a:buClr>
                <a:schemeClr val="lt1"/>
              </a:buClr>
              <a:buSzPts val="1100"/>
              <a:buNone/>
              <a:defRPr>
                <a:solidFill>
                  <a:schemeClr val="lt1"/>
                </a:solidFill>
              </a:defRPr>
            </a:lvl9pPr>
          </a:lstStyle>
          <a:p/>
        </p:txBody>
      </p:sp>
      <p:sp>
        <p:nvSpPr>
          <p:cNvPr id="119" name="Google Shape;119;p18"/>
          <p:cNvSpPr txBox="1"/>
          <p:nvPr/>
        </p:nvSpPr>
        <p:spPr>
          <a:xfrm>
            <a:off x="713225" y="3499200"/>
            <a:ext cx="3818700" cy="769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lt1"/>
                </a:solidFill>
                <a:latin typeface="Figtree"/>
                <a:ea typeface="Figtree"/>
                <a:cs typeface="Figtree"/>
                <a:sym typeface="Figtree"/>
              </a:rPr>
              <a:t>CREDITS:</a:t>
            </a:r>
            <a:r>
              <a:rPr lang="en" sz="1200">
                <a:solidFill>
                  <a:schemeClr val="lt1"/>
                </a:solidFill>
                <a:latin typeface="Figtree"/>
                <a:ea typeface="Figtree"/>
                <a:cs typeface="Figtree"/>
                <a:sym typeface="Figtree"/>
              </a:rPr>
              <a:t> This presentation template was created by </a:t>
            </a:r>
            <a:r>
              <a:rPr b="1" lang="en" sz="1200" u="sng">
                <a:solidFill>
                  <a:schemeClr val="lt1"/>
                </a:solidFill>
                <a:latin typeface="Figtree"/>
                <a:ea typeface="Figtree"/>
                <a:cs typeface="Figtree"/>
                <a:sym typeface="Figtree"/>
                <a:hlinkClick r:id="rId3">
                  <a:extLst>
                    <a:ext uri="{A12FA001-AC4F-418D-AE19-62706E023703}">
                      <ahyp:hlinkClr val="tx"/>
                    </a:ext>
                  </a:extLst>
                </a:hlinkClick>
              </a:rPr>
              <a:t>Slidesgo</a:t>
            </a:r>
            <a:r>
              <a:rPr lang="en" sz="1200">
                <a:solidFill>
                  <a:schemeClr val="lt1"/>
                </a:solidFill>
                <a:latin typeface="Figtree"/>
                <a:ea typeface="Figtree"/>
                <a:cs typeface="Figtree"/>
                <a:sym typeface="Figtree"/>
              </a:rPr>
              <a:t>, and includes icons by </a:t>
            </a:r>
            <a:r>
              <a:rPr b="1" lang="en" sz="1200" u="sng">
                <a:solidFill>
                  <a:schemeClr val="lt1"/>
                </a:solidFill>
                <a:latin typeface="Figtree"/>
                <a:ea typeface="Figtree"/>
                <a:cs typeface="Figtree"/>
                <a:sym typeface="Figtree"/>
                <a:hlinkClick r:id="rId4">
                  <a:extLst>
                    <a:ext uri="{A12FA001-AC4F-418D-AE19-62706E023703}">
                      <ahyp:hlinkClr val="tx"/>
                    </a:ext>
                  </a:extLst>
                </a:hlinkClick>
              </a:rPr>
              <a:t>Flaticon</a:t>
            </a:r>
            <a:r>
              <a:rPr lang="en" sz="1200">
                <a:solidFill>
                  <a:schemeClr val="lt1"/>
                </a:solidFill>
                <a:latin typeface="Figtree"/>
                <a:ea typeface="Figtree"/>
                <a:cs typeface="Figtree"/>
                <a:sym typeface="Figtree"/>
              </a:rPr>
              <a:t>, and infographics &amp; images by </a:t>
            </a:r>
            <a:r>
              <a:rPr b="1" lang="en" sz="1200" u="sng">
                <a:solidFill>
                  <a:schemeClr val="lt1"/>
                </a:solidFill>
                <a:latin typeface="Figtree"/>
                <a:ea typeface="Figtree"/>
                <a:cs typeface="Figtree"/>
                <a:sym typeface="Figtree"/>
                <a:hlinkClick r:id="rId5">
                  <a:extLst>
                    <a:ext uri="{A12FA001-AC4F-418D-AE19-62706E023703}">
                      <ahyp:hlinkClr val="tx"/>
                    </a:ext>
                  </a:extLst>
                </a:hlinkClick>
              </a:rPr>
              <a:t>Freepik</a:t>
            </a:r>
            <a:r>
              <a:rPr lang="en" sz="1200" u="sng">
                <a:solidFill>
                  <a:schemeClr val="lt1"/>
                </a:solidFill>
                <a:latin typeface="Figtree"/>
                <a:ea typeface="Figtree"/>
                <a:cs typeface="Figtree"/>
                <a:sym typeface="Figtree"/>
              </a:rPr>
              <a:t> </a:t>
            </a:r>
            <a:endParaRPr b="1" sz="1200" u="sng">
              <a:solidFill>
                <a:schemeClr val="lt1"/>
              </a:solidFill>
              <a:latin typeface="Figtree"/>
              <a:ea typeface="Figtree"/>
              <a:cs typeface="Figtree"/>
              <a:sym typeface="Figtre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120" name="Shape 120"/>
        <p:cNvGrpSpPr/>
        <p:nvPr/>
      </p:nvGrpSpPr>
      <p:grpSpPr>
        <a:xfrm>
          <a:off x="0" y="0"/>
          <a:ext cx="0" cy="0"/>
          <a:chOff x="0" y="0"/>
          <a:chExt cx="0" cy="0"/>
        </a:xfrm>
      </p:grpSpPr>
      <p:sp>
        <p:nvSpPr>
          <p:cNvPr id="121" name="Google Shape;121;p19"/>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bg>
      <p:bgPr>
        <a:solidFill>
          <a:schemeClr val="dk2"/>
        </a:solidFill>
      </p:bgPr>
    </p:bg>
    <p:spTree>
      <p:nvGrpSpPr>
        <p:cNvPr id="124" name="Shape 124"/>
        <p:cNvGrpSpPr/>
        <p:nvPr/>
      </p:nvGrpSpPr>
      <p:grpSpPr>
        <a:xfrm>
          <a:off x="0" y="0"/>
          <a:ext cx="0" cy="0"/>
          <a:chOff x="0" y="0"/>
          <a:chExt cx="0" cy="0"/>
        </a:xfrm>
      </p:grpSpPr>
      <p:sp>
        <p:nvSpPr>
          <p:cNvPr id="125" name="Google Shape;125;p20"/>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0"/>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 name="Google Shape;17;p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8" name="Google Shape;18;p3"/>
          <p:cNvSpPr txBox="1"/>
          <p:nvPr>
            <p:ph type="title"/>
          </p:nvPr>
        </p:nvSpPr>
        <p:spPr>
          <a:xfrm>
            <a:off x="713225" y="3238325"/>
            <a:ext cx="4635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6794575" y="539500"/>
            <a:ext cx="1636200" cy="11088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p:nvPr>
            <p:ph idx="1" type="subTitle"/>
          </p:nvPr>
        </p:nvSpPr>
        <p:spPr>
          <a:xfrm>
            <a:off x="713226" y="4080125"/>
            <a:ext cx="4635600" cy="4137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400">
                <a:solidFill>
                  <a:schemeClr val="lt1"/>
                </a:solidFill>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
    <p:bg>
      <p:bgPr>
        <a:solidFill>
          <a:schemeClr val="lt2"/>
        </a:solidFill>
      </p:bgPr>
    </p:bg>
    <p:spTree>
      <p:nvGrpSpPr>
        <p:cNvPr id="128" name="Shape 128"/>
        <p:cNvGrpSpPr/>
        <p:nvPr/>
      </p:nvGrpSpPr>
      <p:grpSpPr>
        <a:xfrm>
          <a:off x="0" y="0"/>
          <a:ext cx="0" cy="0"/>
          <a:chOff x="0" y="0"/>
          <a:chExt cx="0" cy="0"/>
        </a:xfrm>
      </p:grpSpPr>
      <p:grpSp>
        <p:nvGrpSpPr>
          <p:cNvPr id="129" name="Google Shape;129;p21"/>
          <p:cNvGrpSpPr/>
          <p:nvPr/>
        </p:nvGrpSpPr>
        <p:grpSpPr>
          <a:xfrm>
            <a:off x="-2196325" y="-1579200"/>
            <a:ext cx="12277238" cy="8965198"/>
            <a:chOff x="-2257737" y="-1668976"/>
            <a:chExt cx="12277238" cy="8965198"/>
          </a:xfrm>
        </p:grpSpPr>
        <p:sp>
          <p:nvSpPr>
            <p:cNvPr id="130" name="Google Shape;130;p21"/>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4" name="Google Shape;134;p21"/>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4"/>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Figtree Light"/>
              <a:buChar char="●"/>
              <a:defRPr sz="1200"/>
            </a:lvl1pPr>
            <a:lvl2pPr indent="-298450" lvl="1" marL="914400" rtl="0">
              <a:lnSpc>
                <a:spcPct val="115000"/>
              </a:lnSpc>
              <a:spcBef>
                <a:spcPts val="0"/>
              </a:spcBef>
              <a:spcAft>
                <a:spcPts val="0"/>
              </a:spcAft>
              <a:buSzPts val="1100"/>
              <a:buFont typeface="Figtree Light"/>
              <a:buChar char="○"/>
              <a:defRPr sz="1100"/>
            </a:lvl2pPr>
            <a:lvl3pPr indent="-298450" lvl="2" marL="1371600" rtl="0">
              <a:lnSpc>
                <a:spcPct val="115000"/>
              </a:lnSpc>
              <a:spcBef>
                <a:spcPts val="1600"/>
              </a:spcBef>
              <a:spcAft>
                <a:spcPts val="0"/>
              </a:spcAft>
              <a:buSzPts val="1100"/>
              <a:buFont typeface="Figtree Light"/>
              <a:buChar char="■"/>
              <a:defRPr sz="1100"/>
            </a:lvl3pPr>
            <a:lvl4pPr indent="-298450" lvl="3" marL="1828800" rtl="0">
              <a:lnSpc>
                <a:spcPct val="115000"/>
              </a:lnSpc>
              <a:spcBef>
                <a:spcPts val="1600"/>
              </a:spcBef>
              <a:spcAft>
                <a:spcPts val="0"/>
              </a:spcAft>
              <a:buSzPts val="1100"/>
              <a:buFont typeface="Figtree Light"/>
              <a:buChar char="●"/>
              <a:defRPr sz="1100"/>
            </a:lvl4pPr>
            <a:lvl5pPr indent="-298450" lvl="4" marL="2286000" rtl="0">
              <a:lnSpc>
                <a:spcPct val="115000"/>
              </a:lnSpc>
              <a:spcBef>
                <a:spcPts val="1600"/>
              </a:spcBef>
              <a:spcAft>
                <a:spcPts val="0"/>
              </a:spcAft>
              <a:buSzPts val="1100"/>
              <a:buFont typeface="Figtree Light"/>
              <a:buChar char="○"/>
              <a:defRPr sz="1100"/>
            </a:lvl5pPr>
            <a:lvl6pPr indent="-298450" lvl="5" marL="2743200" rtl="0">
              <a:lnSpc>
                <a:spcPct val="115000"/>
              </a:lnSpc>
              <a:spcBef>
                <a:spcPts val="1600"/>
              </a:spcBef>
              <a:spcAft>
                <a:spcPts val="0"/>
              </a:spcAft>
              <a:buSzPts val="1100"/>
              <a:buFont typeface="Figtree Light"/>
              <a:buChar char="■"/>
              <a:defRPr sz="1100"/>
            </a:lvl6pPr>
            <a:lvl7pPr indent="-298450" lvl="6" marL="3200400" rtl="0">
              <a:lnSpc>
                <a:spcPct val="115000"/>
              </a:lnSpc>
              <a:spcBef>
                <a:spcPts val="1600"/>
              </a:spcBef>
              <a:spcAft>
                <a:spcPts val="0"/>
              </a:spcAft>
              <a:buSzPts val="1100"/>
              <a:buFont typeface="Figtree Light"/>
              <a:buChar char="●"/>
              <a:defRPr sz="1100"/>
            </a:lvl7pPr>
            <a:lvl8pPr indent="-298450" lvl="7" marL="3657600" rtl="0">
              <a:lnSpc>
                <a:spcPct val="115000"/>
              </a:lnSpc>
              <a:spcBef>
                <a:spcPts val="1600"/>
              </a:spcBef>
              <a:spcAft>
                <a:spcPts val="0"/>
              </a:spcAft>
              <a:buSzPts val="1100"/>
              <a:buFont typeface="Figtree Light"/>
              <a:buChar char="○"/>
              <a:defRPr sz="1100"/>
            </a:lvl8pPr>
            <a:lvl9pPr indent="-298450" lvl="8" marL="4114800" rtl="0">
              <a:lnSpc>
                <a:spcPct val="115000"/>
              </a:lnSpc>
              <a:spcBef>
                <a:spcPts val="1600"/>
              </a:spcBef>
              <a:spcAft>
                <a:spcPts val="1600"/>
              </a:spcAft>
              <a:buSzPts val="1100"/>
              <a:buFont typeface="Figtree Light"/>
              <a:buChar char="■"/>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4343623"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713225"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4343611"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 name="Google Shape;35;p5"/>
          <p:cNvSpPr txBox="1"/>
          <p:nvPr>
            <p:ph idx="4" type="subTitle"/>
          </p:nvPr>
        </p:nvSpPr>
        <p:spPr>
          <a:xfrm>
            <a:off x="713225"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6" name="Shape 36"/>
        <p:cNvGrpSpPr/>
        <p:nvPr/>
      </p:nvGrpSpPr>
      <p:grpSpPr>
        <a:xfrm>
          <a:off x="0" y="0"/>
          <a:ext cx="0" cy="0"/>
          <a:chOff x="0" y="0"/>
          <a:chExt cx="0" cy="0"/>
        </a:xfrm>
      </p:grpSpPr>
      <p:sp>
        <p:nvSpPr>
          <p:cNvPr id="37" name="Google Shape;37;p6"/>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 name="Google Shape;39;p6"/>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0" name="Google Shape;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41" name="Shape 41"/>
        <p:cNvGrpSpPr/>
        <p:nvPr/>
      </p:nvGrpSpPr>
      <p:grpSpPr>
        <a:xfrm>
          <a:off x="0" y="0"/>
          <a:ext cx="0" cy="0"/>
          <a:chOff x="0" y="0"/>
          <a:chExt cx="0" cy="0"/>
        </a:xfrm>
      </p:grpSpPr>
      <p:pic>
        <p:nvPicPr>
          <p:cNvPr id="42" name="Google Shape;42;p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3" name="Google Shape;43;p7"/>
          <p:cNvSpPr/>
          <p:nvPr>
            <p:ph idx="2" type="pic"/>
          </p:nvPr>
        </p:nvSpPr>
        <p:spPr>
          <a:xfrm flipH="1">
            <a:off x="926982" y="1688043"/>
            <a:ext cx="2908800" cy="2908800"/>
          </a:xfrm>
          <a:prstGeom prst="ellipse">
            <a:avLst/>
          </a:prstGeom>
          <a:noFill/>
          <a:ln>
            <a:noFill/>
          </a:ln>
        </p:spPr>
      </p:sp>
      <p:sp>
        <p:nvSpPr>
          <p:cNvPr id="44" name="Google Shape;44;p7"/>
          <p:cNvSpPr txBox="1"/>
          <p:nvPr>
            <p:ph type="title"/>
          </p:nvPr>
        </p:nvSpPr>
        <p:spPr>
          <a:xfrm>
            <a:off x="720000" y="445025"/>
            <a:ext cx="7710900" cy="725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 name="Google Shape;45;p7"/>
          <p:cNvSpPr txBox="1"/>
          <p:nvPr>
            <p:ph idx="1" type="subTitle"/>
          </p:nvPr>
        </p:nvSpPr>
        <p:spPr>
          <a:xfrm>
            <a:off x="4631100" y="1688043"/>
            <a:ext cx="3799800" cy="2773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Nunito Light"/>
              <a:buChar char="●"/>
              <a:defRPr/>
            </a:lvl1pPr>
            <a:lvl2pPr lvl="1" rtl="0" algn="ctr">
              <a:lnSpc>
                <a:spcPct val="100000"/>
              </a:lnSpc>
              <a:spcBef>
                <a:spcPts val="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 name="Google Shape;49;p8"/>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0" name="Google Shape;50;p8"/>
          <p:cNvSpPr txBox="1"/>
          <p:nvPr>
            <p:ph type="title"/>
          </p:nvPr>
        </p:nvSpPr>
        <p:spPr>
          <a:xfrm>
            <a:off x="2317950" y="1307100"/>
            <a:ext cx="4508100" cy="25293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51" name="Shape 51"/>
        <p:cNvGrpSpPr/>
        <p:nvPr/>
      </p:nvGrpSpPr>
      <p:grpSpPr>
        <a:xfrm>
          <a:off x="0" y="0"/>
          <a:ext cx="0" cy="0"/>
          <a:chOff x="0" y="0"/>
          <a:chExt cx="0" cy="0"/>
        </a:xfrm>
      </p:grpSpPr>
      <p:sp>
        <p:nvSpPr>
          <p:cNvPr id="52" name="Google Shape;52;p9"/>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9"/>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5" name="Google Shape;5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6" name="Google Shape;56;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p:nvPr>
            <p:ph idx="2" type="pic"/>
          </p:nvPr>
        </p:nvSpPr>
        <p:spPr>
          <a:xfrm>
            <a:off x="0" y="0"/>
            <a:ext cx="9144000" cy="5143500"/>
          </a:xfrm>
          <a:prstGeom prst="rect">
            <a:avLst/>
          </a:prstGeom>
          <a:noFill/>
          <a:ln>
            <a:noFill/>
          </a:ln>
        </p:spPr>
      </p:sp>
      <p:sp>
        <p:nvSpPr>
          <p:cNvPr id="59" name="Google Shape;59;p10"/>
          <p:cNvSpPr txBox="1"/>
          <p:nvPr>
            <p:ph type="title"/>
          </p:nvPr>
        </p:nvSpPr>
        <p:spPr>
          <a:xfrm>
            <a:off x="5048250" y="3728350"/>
            <a:ext cx="3382500" cy="8757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t" bIns="91425" lIns="91425" spcFirstLastPara="1" rIns="91425" wrap="square" tIns="91425">
            <a:noAutofit/>
          </a:bodyPr>
          <a:lstStyle>
            <a:lvl1pPr lvl="0" rtl="0" algn="ctr">
              <a:spcBef>
                <a:spcPts val="0"/>
              </a:spcBef>
              <a:spcAft>
                <a:spcPts val="0"/>
              </a:spcAft>
              <a:buSzPts val="3500"/>
              <a:buNone/>
              <a:defRPr sz="22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1pPr>
            <a:lvl2pPr lvl="1"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2pPr>
            <a:lvl3pPr lvl="2"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3pPr>
            <a:lvl4pPr lvl="3"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4pPr>
            <a:lvl5pPr lvl="4"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5pPr>
            <a:lvl6pPr lvl="5"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6pPr>
            <a:lvl7pPr lvl="6"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7pPr>
            <a:lvl8pPr lvl="7"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8pPr>
            <a:lvl9pPr lvl="8"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nSpc>
                <a:spcPct val="115000"/>
              </a:lnSpc>
              <a:spcBef>
                <a:spcPts val="1600"/>
              </a:spcBef>
              <a:spcAft>
                <a:spcPts val="160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freepik.com/free-photo/galaxy-night-panoramic_13140025.htm/?utm_source=slidesgo_template&amp;utm_medium=referral-link&amp;utm_campaign=sg_resources&amp;utm_content=freepi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freepik.com/free-photo/panoramic-view-sunset_13637274.htm/?utm_source=slidesgo_template&amp;utm_medium=referral-link&amp;utm_campaign=sg_resources&amp;utm_content=freepik" TargetMode="External"/><Relationship Id="rId4" Type="http://schemas.openxmlformats.org/officeDocument/2006/relationships/hyperlink" Target="https://www.freepik.com/free-photo/galaxy-night-view_13140024.htm/?utm_source=slidesgo_template&amp;utm_medium=referral-link&amp;utm_campaign=sg_resources&amp;utm_content=freepik" TargetMode="External"/><Relationship Id="rId5" Type="http://schemas.openxmlformats.org/officeDocument/2006/relationships/hyperlink" Target="https://www.freepik.com/free-photo/galaxy-night-view_13140032.htm/?utm_source=slidesgo_template&amp;utm_medium=referral-link&amp;utm_campaign=sg_resources&amp;utm_content=freepi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_kcujrKcqXqphhigEXB3sCO-RQBpuwJZF-Fk_WolcFI/copy#gid=0" TargetMode="External"/><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1.png"/><Relationship Id="rId8"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713225" y="3527225"/>
            <a:ext cx="4635000" cy="6180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Group 2: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Mia Wang, Eric Gao, Cecilia Wang, Rona Zhang</a:t>
            </a:r>
            <a:endParaRPr b="1">
              <a:latin typeface="Times New Roman"/>
              <a:ea typeface="Times New Roman"/>
              <a:cs typeface="Times New Roman"/>
              <a:sym typeface="Times New Roman"/>
            </a:endParaRPr>
          </a:p>
        </p:txBody>
      </p:sp>
      <p:sp>
        <p:nvSpPr>
          <p:cNvPr id="140" name="Google Shape;140;p22"/>
          <p:cNvSpPr txBox="1"/>
          <p:nvPr>
            <p:ph type="ctrTitle"/>
          </p:nvPr>
        </p:nvSpPr>
        <p:spPr>
          <a:xfrm>
            <a:off x="606825" y="986875"/>
            <a:ext cx="7470600" cy="2295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500">
                <a:latin typeface="Times New Roman"/>
                <a:ea typeface="Times New Roman"/>
                <a:cs typeface="Times New Roman"/>
                <a:sym typeface="Times New Roman"/>
              </a:rPr>
              <a:t>Analysis of Representative Stock Indexes in China and the United States on Time Series Forecasting</a:t>
            </a:r>
            <a:endParaRPr b="1" sz="3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46402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46402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Discussion</a:t>
            </a:r>
            <a:endParaRPr>
              <a:latin typeface="Times New Roman"/>
              <a:ea typeface="Times New Roman"/>
              <a:cs typeface="Times New Roman"/>
              <a:sym typeface="Times New Roman"/>
            </a:endParaRPr>
          </a:p>
        </p:txBody>
      </p:sp>
      <p:sp>
        <p:nvSpPr>
          <p:cNvPr id="248" name="Google Shape;248;p33"/>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249" name="Google Shape;249;p33"/>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5.1 Interpretation of Findings    5.2 Comparison of the ETS Model and ARIMA Model</a:t>
            </a:r>
            <a:r>
              <a:rPr b="1" lang="en" sz="1000">
                <a:solidFill>
                  <a:srgbClr val="FFFFFF"/>
                </a:solidFill>
                <a:latin typeface="Times New Roman"/>
                <a:ea typeface="Times New Roman"/>
                <a:cs typeface="Times New Roman"/>
                <a:sym typeface="Times New Roman"/>
              </a:rPr>
              <a:t>  </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713225" y="2645500"/>
            <a:ext cx="60207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Recommendations </a:t>
            </a:r>
            <a:endParaRPr>
              <a:latin typeface="Times New Roman"/>
              <a:ea typeface="Times New Roman"/>
              <a:cs typeface="Times New Roman"/>
              <a:sym typeface="Times New Roman"/>
            </a:endParaRPr>
          </a:p>
        </p:txBody>
      </p:sp>
      <p:sp>
        <p:nvSpPr>
          <p:cNvPr id="255" name="Google Shape;255;p34"/>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256" name="Google Shape;256;p34"/>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6.1 Suggested Actions    6.2 Future Research Directions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713225" y="2645500"/>
            <a:ext cx="60207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62" name="Google Shape;262;p35"/>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263" name="Google Shape;263;p35"/>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7.1 Summary of Findings   7.2 Implications</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203200" lvl="0" marL="241300" rtl="0" algn="l">
              <a:spcBef>
                <a:spcPts val="300"/>
              </a:spcBef>
              <a:spcAft>
                <a:spcPts val="0"/>
              </a:spcAft>
              <a:buSzPts val="1200"/>
              <a:buFont typeface="Figtree"/>
              <a:buChar char="●"/>
            </a:pPr>
            <a:r>
              <a:rPr lang="en" u="sng"/>
              <a:t>Yahoo Finance. (2023, July 17). Global X Dow 30 Covered Call ETF (DJIA) Stock       Price, News, Quote &amp; History. Retrieved July 17, 2023, from https://finance.yahoo.com/quote/DJIA?p=DJIA&amp;.tsrc=fin-srch</a:t>
            </a:r>
            <a:endParaRPr u="sng"/>
          </a:p>
          <a:p>
            <a:pPr indent="-196850" lvl="0" marL="241300" rtl="0" algn="l">
              <a:spcBef>
                <a:spcPts val="300"/>
              </a:spcBef>
              <a:spcAft>
                <a:spcPts val="0"/>
              </a:spcAft>
              <a:buSzPts val="1100"/>
              <a:buChar char="●"/>
            </a:pPr>
            <a:r>
              <a:rPr lang="en" u="sng"/>
              <a:t>Yahoo Finance. (2023, July 17). SSE Composite Index (000001.SS) Charts, Data &amp; News. Yahoo Finance. Retrieved July 17 ,2023 from https://finance.yahoo.com/quote/000001.SS?p=000001.SS&amp;.tsrc=fin-srch</a:t>
            </a:r>
            <a:endParaRPr u="sng"/>
          </a:p>
          <a:p>
            <a:pPr indent="-196850" lvl="0" marL="241300" rtl="0" algn="l">
              <a:spcBef>
                <a:spcPts val="300"/>
              </a:spcBef>
              <a:spcAft>
                <a:spcPts val="0"/>
              </a:spcAft>
              <a:buSzPts val="1100"/>
              <a:buChar char="●"/>
            </a:pPr>
            <a:r>
              <a:rPr lang="en" u="sng">
                <a:solidFill>
                  <a:schemeClr val="hlink"/>
                </a:solidFill>
                <a:hlinkClick r:id="rId3"/>
              </a:rPr>
              <a:t>Galaxy night panoramic</a:t>
            </a:r>
            <a:endParaRPr u="sng"/>
          </a:p>
        </p:txBody>
      </p:sp>
      <p:sp>
        <p:nvSpPr>
          <p:cNvPr id="269" name="Google Shape;26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203200" lvl="0" marL="241300" rtl="0" algn="l">
              <a:spcBef>
                <a:spcPts val="300"/>
              </a:spcBef>
              <a:spcAft>
                <a:spcPts val="0"/>
              </a:spcAft>
              <a:buSzPts val="1200"/>
              <a:buFont typeface="Figtree"/>
              <a:buChar char="●"/>
            </a:pPr>
            <a:r>
              <a:rPr lang="en" u="sng">
                <a:solidFill>
                  <a:schemeClr val="hlink"/>
                </a:solidFill>
                <a:hlinkClick r:id="rId3"/>
              </a:rPr>
              <a:t>Panoramic view of sunset</a:t>
            </a:r>
            <a:endParaRPr u="sng"/>
          </a:p>
          <a:p>
            <a:pPr indent="-196850" lvl="0" marL="241300" rtl="0" algn="l">
              <a:spcBef>
                <a:spcPts val="300"/>
              </a:spcBef>
              <a:spcAft>
                <a:spcPts val="0"/>
              </a:spcAft>
              <a:buSzPts val="1100"/>
              <a:buChar char="●"/>
            </a:pPr>
            <a:r>
              <a:rPr lang="en" u="sng">
                <a:solidFill>
                  <a:schemeClr val="hlink"/>
                </a:solidFill>
                <a:hlinkClick r:id="rId4"/>
              </a:rPr>
              <a:t>Galaxy night view</a:t>
            </a:r>
            <a:endParaRPr u="sng"/>
          </a:p>
          <a:p>
            <a:pPr indent="-196850" lvl="0" marL="241300" rtl="0" algn="l">
              <a:spcBef>
                <a:spcPts val="300"/>
              </a:spcBef>
              <a:spcAft>
                <a:spcPts val="0"/>
              </a:spcAft>
              <a:buSzPts val="1100"/>
              <a:buChar char="●"/>
            </a:pPr>
            <a:r>
              <a:rPr lang="en" u="sng">
                <a:solidFill>
                  <a:schemeClr val="hlink"/>
                </a:solidFill>
                <a:hlinkClick r:id="rId5"/>
              </a:rPr>
              <a:t>Free photo galaxy night view</a:t>
            </a:r>
            <a:endParaRPr u="sng"/>
          </a:p>
        </p:txBody>
      </p:sp>
      <p:sp>
        <p:nvSpPr>
          <p:cNvPr id="275" name="Google Shape;27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Appendices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961526" y="1513050"/>
            <a:ext cx="3818700" cy="10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Thanks!</a:t>
            </a:r>
            <a:endParaRPr>
              <a:latin typeface="Times New Roman"/>
              <a:ea typeface="Times New Roman"/>
              <a:cs typeface="Times New Roman"/>
              <a:sym typeface="Times New Roman"/>
            </a:endParaRPr>
          </a:p>
        </p:txBody>
      </p:sp>
      <p:sp>
        <p:nvSpPr>
          <p:cNvPr id="281" name="Google Shape;281;p38"/>
          <p:cNvSpPr txBox="1"/>
          <p:nvPr>
            <p:ph idx="1" type="subTitle"/>
          </p:nvPr>
        </p:nvSpPr>
        <p:spPr>
          <a:xfrm>
            <a:off x="713226" y="3606837"/>
            <a:ext cx="3818700" cy="1058700"/>
          </a:xfrm>
          <a:prstGeom prst="rect">
            <a:avLst/>
          </a:prstGeom>
          <a:gradFill>
            <a:gsLst>
              <a:gs pos="0">
                <a:srgbClr val="3F4246"/>
              </a:gs>
              <a:gs pos="100000">
                <a:srgbClr val="010101"/>
              </a:gs>
            </a:gsLst>
            <a:lin ang="5400012" scaled="0"/>
          </a:gradFill>
        </p:spPr>
        <p:txBody>
          <a:bodyPr anchorCtr="0" anchor="t" bIns="91425" lIns="91425" spcFirstLastPara="1" rIns="91425" wrap="square" tIns="91425">
            <a:noAutofit/>
          </a:bodyPr>
          <a:lstStyle/>
          <a:p>
            <a:pPr indent="0" lvl="0" marL="0" rtl="0" algn="l">
              <a:spcBef>
                <a:spcPts val="0"/>
              </a:spcBef>
              <a:spcAft>
                <a:spcPts val="1000"/>
              </a:spcAft>
              <a:buNone/>
            </a:pPr>
            <a:r>
              <a:rPr b="1" lang="en" sz="2100">
                <a:latin typeface="Times New Roman"/>
                <a:ea typeface="Times New Roman"/>
                <a:cs typeface="Times New Roman"/>
                <a:sym typeface="Times New Roman"/>
              </a:rPr>
              <a:t>Q&amp;A</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713226" y="623750"/>
            <a:ext cx="3818700" cy="10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txBox="1"/>
          <p:nvPr>
            <p:ph idx="1" type="subTitle"/>
          </p:nvPr>
        </p:nvSpPr>
        <p:spPr>
          <a:xfrm>
            <a:off x="713226" y="1682437"/>
            <a:ext cx="3818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93" name="Google Shape;293;p40"/>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 name</a:t>
            </a:r>
            <a:endParaRPr/>
          </a:p>
        </p:txBody>
      </p:sp>
      <p:sp>
        <p:nvSpPr>
          <p:cNvPr id="294" name="Google Shape;294;p40"/>
          <p:cNvSpPr txBox="1"/>
          <p:nvPr>
            <p:ph idx="1" type="subTitle"/>
          </p:nvPr>
        </p:nvSpPr>
        <p:spPr>
          <a:xfrm>
            <a:off x="72000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Jupiter is a gas giant and the biggest planet in the Solar System. It's the fourth-brightest object in the night sky. It was named after the Roman god of the skies and lightning</a:t>
            </a:r>
            <a:endParaRPr/>
          </a:p>
        </p:txBody>
      </p:sp>
      <p:sp>
        <p:nvSpPr>
          <p:cNvPr id="295" name="Google Shape;295;p40"/>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a:t>
            </a:r>
            <a:r>
              <a:rPr lang="en"/>
              <a:t> name</a:t>
            </a:r>
            <a:endParaRPr/>
          </a:p>
        </p:txBody>
      </p:sp>
      <p:sp>
        <p:nvSpPr>
          <p:cNvPr id="296" name="Google Shape;296;p40"/>
          <p:cNvSpPr txBox="1"/>
          <p:nvPr>
            <p:ph idx="4" type="subTitle"/>
          </p:nvPr>
        </p:nvSpPr>
        <p:spPr>
          <a:xfrm>
            <a:off x="341925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 has a beautiful name and is the second planet from the Sun. It’s terribly hot and its atmosphere is poisonous. It’s the second-brightest natural object in the night sky</a:t>
            </a:r>
            <a:endParaRPr/>
          </a:p>
        </p:txBody>
      </p:sp>
      <p:sp>
        <p:nvSpPr>
          <p:cNvPr id="297" name="Google Shape;297;p40"/>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a:t>
            </a:r>
            <a:r>
              <a:rPr lang="en"/>
              <a:t> name</a:t>
            </a:r>
            <a:endParaRPr/>
          </a:p>
        </p:txBody>
      </p:sp>
      <p:sp>
        <p:nvSpPr>
          <p:cNvPr id="298" name="Google Shape;298;p40"/>
          <p:cNvSpPr txBox="1"/>
          <p:nvPr>
            <p:ph idx="6" type="subTitle"/>
          </p:nvPr>
        </p:nvSpPr>
        <p:spPr>
          <a:xfrm>
            <a:off x="611850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Saturn is a gas giant and has several rings. </a:t>
            </a:r>
            <a:r>
              <a:rPr lang="en"/>
              <a:t>It's </a:t>
            </a:r>
            <a:r>
              <a:rPr lang="en"/>
              <a:t>composed mostly of hydrogen and helium. It was named after the Roman god of wealth and agriculture. It’s the sixth planet from the Sun</a:t>
            </a:r>
            <a:endParaRPr/>
          </a:p>
        </p:txBody>
      </p:sp>
      <p:sp>
        <p:nvSpPr>
          <p:cNvPr id="299" name="Google Shape;299;p40"/>
          <p:cNvSpPr txBox="1"/>
          <p:nvPr>
            <p:ph idx="7" type="title"/>
          </p:nvPr>
        </p:nvSpPr>
        <p:spPr>
          <a:xfrm>
            <a:off x="7200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00" name="Google Shape;300;p40"/>
          <p:cNvSpPr txBox="1"/>
          <p:nvPr>
            <p:ph idx="8" type="title"/>
          </p:nvPr>
        </p:nvSpPr>
        <p:spPr>
          <a:xfrm>
            <a:off x="341925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01" name="Google Shape;301;p40"/>
          <p:cNvSpPr txBox="1"/>
          <p:nvPr>
            <p:ph idx="9" type="title"/>
          </p:nvPr>
        </p:nvSpPr>
        <p:spPr>
          <a:xfrm>
            <a:off x="61185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13225" y="2645500"/>
            <a:ext cx="67260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Executive summary </a:t>
            </a:r>
            <a:endParaRPr>
              <a:latin typeface="Times New Roman"/>
              <a:ea typeface="Times New Roman"/>
              <a:cs typeface="Times New Roman"/>
              <a:sym typeface="Times New Roman"/>
            </a:endParaRPr>
          </a:p>
        </p:txBody>
      </p:sp>
      <p:sp>
        <p:nvSpPr>
          <p:cNvPr id="146" name="Google Shape;146;p23"/>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47" name="Google Shape;147;p23"/>
          <p:cNvSpPr txBox="1"/>
          <p:nvPr>
            <p:ph idx="1" type="subTitle"/>
          </p:nvPr>
        </p:nvSpPr>
        <p:spPr>
          <a:xfrm>
            <a:off x="713226" y="4080125"/>
            <a:ext cx="46356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FFFF"/>
                </a:solidFill>
                <a:latin typeface="Times New Roman"/>
                <a:ea typeface="Times New Roman"/>
                <a:cs typeface="Times New Roman"/>
                <a:sym typeface="Times New Roman"/>
              </a:rPr>
              <a:t>1.1 Project Overview     1.2 Relevant Theories/Models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5" name="Shape 305"/>
        <p:cNvGrpSpPr/>
        <p:nvPr/>
      </p:nvGrpSpPr>
      <p:grpSpPr>
        <a:xfrm>
          <a:off x="0" y="0"/>
          <a:ext cx="0" cy="0"/>
          <a:chOff x="0" y="0"/>
          <a:chExt cx="0" cy="0"/>
        </a:xfrm>
      </p:grpSpPr>
      <p:sp>
        <p:nvSpPr>
          <p:cNvPr id="306" name="Google Shape;306;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ontents</a:t>
            </a:r>
            <a:endParaRPr/>
          </a:p>
        </p:txBody>
      </p:sp>
      <p:graphicFrame>
        <p:nvGraphicFramePr>
          <p:cNvPr id="307" name="Google Shape;307;p41"/>
          <p:cNvGraphicFramePr/>
          <p:nvPr/>
        </p:nvGraphicFramePr>
        <p:xfrm>
          <a:off x="720000" y="1206900"/>
          <a:ext cx="3000000" cy="3000000"/>
        </p:xfrm>
        <a:graphic>
          <a:graphicData uri="http://schemas.openxmlformats.org/drawingml/2006/table">
            <a:tbl>
              <a:tblPr>
                <a:noFill/>
                <a:tableStyleId>{23774835-F72D-4FC1-A1BB-8E13B302C4B1}</a:tableStyleId>
              </a:tblPr>
              <a:tblGrid>
                <a:gridCol w="2619875"/>
                <a:gridCol w="5084125"/>
              </a:tblGrid>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1. </a:t>
                      </a:r>
                      <a:r>
                        <a:rPr b="1" lang="en" sz="1200" u="sng">
                          <a:solidFill>
                            <a:schemeClr val="dk1"/>
                          </a:solidFill>
                          <a:latin typeface="Figtree"/>
                          <a:ea typeface="Figtree"/>
                          <a:cs typeface="Figtree"/>
                          <a:sym typeface="Figtree"/>
                        </a:rPr>
                        <a:t>Executive summary</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1.1 Project Overview     1.2 Relevant Theories/Models </a:t>
                      </a:r>
                      <a:r>
                        <a:rPr b="1" lang="en">
                          <a:latin typeface="Times New Roman"/>
                          <a:ea typeface="Times New Roman"/>
                          <a:cs typeface="Times New Roman"/>
                          <a:sym typeface="Times New Roman"/>
                        </a:rPr>
                        <a:t>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2. Introduction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00">
                          <a:solidFill>
                            <a:schemeClr val="dk1"/>
                          </a:solidFill>
                          <a:latin typeface="Archivo"/>
                          <a:ea typeface="Archivo"/>
                          <a:cs typeface="Archivo"/>
                          <a:sym typeface="Archivo"/>
                        </a:rPr>
                        <a:t>2.1 Background of the Study   2.2 Motivation of the Research   2.3 Scope of the Report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3. Methodology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3.1 Research Design   3.2 Data Collection Methods   3.3 Data Analysis Techniques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4. Forecast and Analysis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chemeClr val="dk1"/>
                          </a:solidFill>
                          <a:latin typeface="Archivo"/>
                          <a:ea typeface="Archivo"/>
                          <a:cs typeface="Archivo"/>
                          <a:sym typeface="Archivo"/>
                        </a:rPr>
                        <a:t>4.1 Presentation of Data    4.2 Detailed Analysis</a:t>
                      </a:r>
                      <a:r>
                        <a:rPr b="1" lang="en">
                          <a:latin typeface="Times New Roman"/>
                          <a:ea typeface="Times New Roman"/>
                          <a:cs typeface="Times New Roman"/>
                          <a:sym typeface="Times New Roman"/>
                        </a:rPr>
                        <a:t>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5. Discussion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chemeClr val="dk1"/>
                          </a:solidFill>
                          <a:latin typeface="Archivo"/>
                          <a:ea typeface="Archivo"/>
                          <a:cs typeface="Archivo"/>
                          <a:sym typeface="Archivo"/>
                        </a:rPr>
                        <a:t>5.1 Interpretation of Findings    5.2 Comparison of the ETS Model and ARIMA Model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6. Recommendations</a:t>
                      </a:r>
                      <a:r>
                        <a:rPr b="1" lang="en" sz="1200">
                          <a:solidFill>
                            <a:schemeClr val="dk1"/>
                          </a:solidFill>
                          <a:latin typeface="Figtree"/>
                          <a:ea typeface="Figtree"/>
                          <a:cs typeface="Figtree"/>
                          <a:sym typeface="Figtree"/>
                        </a:rPr>
                        <a:t>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6.1 Suggested Actions    6.2 Future Research Directions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7. Conclusion</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7.1 Summary of Findings   7.2 Implications</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8. Reference</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9. Appendices </a:t>
                      </a:r>
                      <a:r>
                        <a:rPr b="1" lang="en">
                          <a:latin typeface="Times New Roman"/>
                          <a:ea typeface="Times New Roman"/>
                          <a:cs typeface="Times New Roman"/>
                          <a:sym typeface="Times New Roman"/>
                        </a:rPr>
                        <a:t>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11" name="Shape 311"/>
        <p:cNvGrpSpPr/>
        <p:nvPr/>
      </p:nvGrpSpPr>
      <p:grpSpPr>
        <a:xfrm>
          <a:off x="0" y="0"/>
          <a:ext cx="0" cy="0"/>
          <a:chOff x="0" y="0"/>
          <a:chExt cx="0" cy="0"/>
        </a:xfrm>
      </p:grpSpPr>
      <p:sp>
        <p:nvSpPr>
          <p:cNvPr id="312" name="Google Shape;312;p42"/>
          <p:cNvSpPr/>
          <p:nvPr/>
        </p:nvSpPr>
        <p:spPr>
          <a:xfrm flipH="1" rot="-8999968">
            <a:off x="-6185247" y="-214079"/>
            <a:ext cx="10516030" cy="2895222"/>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2"/>
          <p:cNvSpPr txBox="1"/>
          <p:nvPr>
            <p:ph type="title"/>
          </p:nvPr>
        </p:nvSpPr>
        <p:spPr>
          <a:xfrm>
            <a:off x="720000" y="445025"/>
            <a:ext cx="77109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slide title goes here!</a:t>
            </a:r>
            <a:endParaRPr/>
          </a:p>
        </p:txBody>
      </p:sp>
      <p:pic>
        <p:nvPicPr>
          <p:cNvPr id="314" name="Google Shape;314;p42"/>
          <p:cNvPicPr preferRelativeResize="0"/>
          <p:nvPr>
            <p:ph idx="2" type="pic"/>
          </p:nvPr>
        </p:nvPicPr>
        <p:blipFill rotWithShape="1">
          <a:blip r:embed="rId3">
            <a:alphaModFix amt="78000"/>
          </a:blip>
          <a:srcRect b="14286" l="0" r="0" t="14279"/>
          <a:stretch/>
        </p:blipFill>
        <p:spPr>
          <a:xfrm flipH="1">
            <a:off x="926982" y="1688043"/>
            <a:ext cx="2908800" cy="2908800"/>
          </a:xfrm>
          <a:prstGeom prst="ellipse">
            <a:avLst/>
          </a:prstGeom>
        </p:spPr>
      </p:pic>
      <p:sp>
        <p:nvSpPr>
          <p:cNvPr id="315" name="Google Shape;315;p42"/>
          <p:cNvSpPr txBox="1"/>
          <p:nvPr>
            <p:ph idx="1" type="subTitle"/>
          </p:nvPr>
        </p:nvSpPr>
        <p:spPr>
          <a:xfrm>
            <a:off x="4631100" y="1688043"/>
            <a:ext cx="3799800" cy="27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solidFill>
                <a:schemeClr val="dk1"/>
              </a:solidFill>
            </a:endParaRPr>
          </a:p>
          <a:p>
            <a:pPr indent="0" lvl="0" marL="0" rtl="0" algn="l">
              <a:spcBef>
                <a:spcPts val="1000"/>
              </a:spcBef>
              <a:spcAft>
                <a:spcPts val="0"/>
              </a:spcAft>
              <a:buNone/>
            </a:pPr>
            <a:r>
              <a:rPr lang="en">
                <a:solidFill>
                  <a:schemeClr val="dk1"/>
                </a:solidFill>
              </a:rPr>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and the solar radiation is so high, Mercury has been deemed to be non-habitable for hu</a:t>
            </a:r>
            <a:r>
              <a:rPr lang="en"/>
              <a:t>mans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this graph</a:t>
            </a:r>
            <a:endParaRPr/>
          </a:p>
        </p:txBody>
      </p:sp>
      <p:sp>
        <p:nvSpPr>
          <p:cNvPr id="321" name="Google Shape;321;p43"/>
          <p:cNvSpPr txBox="1"/>
          <p:nvPr/>
        </p:nvSpPr>
        <p:spPr>
          <a:xfrm>
            <a:off x="821400" y="4306400"/>
            <a:ext cx="75012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Figtree"/>
                <a:ea typeface="Figtree"/>
                <a:cs typeface="Figtree"/>
                <a:sym typeface="Figtree"/>
              </a:rPr>
              <a:t>Follow the link in the graph to modify its data and then paste the new one here. </a:t>
            </a:r>
            <a:r>
              <a:rPr b="1" lang="en" sz="1100" u="sng">
                <a:solidFill>
                  <a:schemeClr val="dk1"/>
                </a:solidFill>
                <a:latin typeface="Figtree"/>
                <a:ea typeface="Figtree"/>
                <a:cs typeface="Figtree"/>
                <a:sym typeface="Figtree"/>
                <a:hlinkClick r:id="rId3">
                  <a:extLst>
                    <a:ext uri="{A12FA001-AC4F-418D-AE19-62706E023703}">
                      <ahyp:hlinkClr val="tx"/>
                    </a:ext>
                  </a:extLst>
                </a:hlinkClick>
              </a:rPr>
              <a:t>For more info, click here</a:t>
            </a:r>
            <a:endParaRPr b="1" sz="1100" u="sng">
              <a:solidFill>
                <a:schemeClr val="dk1"/>
              </a:solidFill>
              <a:latin typeface="Figtree"/>
              <a:ea typeface="Figtree"/>
              <a:cs typeface="Figtree"/>
              <a:sym typeface="Figtree"/>
            </a:endParaRPr>
          </a:p>
        </p:txBody>
      </p:sp>
      <p:sp>
        <p:nvSpPr>
          <p:cNvPr id="322" name="Google Shape;322;p43"/>
          <p:cNvSpPr txBox="1"/>
          <p:nvPr/>
        </p:nvSpPr>
        <p:spPr>
          <a:xfrm>
            <a:off x="5321400" y="1607525"/>
            <a:ext cx="3102600" cy="831300"/>
          </a:xfrm>
          <a:prstGeom prst="rect">
            <a:avLst/>
          </a:prstGeom>
          <a:gradFill>
            <a:gsLst>
              <a:gs pos="0">
                <a:schemeClr val="dk1"/>
              </a:gs>
              <a:gs pos="100000">
                <a:srgbClr val="121314">
                  <a:alpha val="26666"/>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Venus has a beautiful name and is the second planet from the Sun. It’s terribly hot, even hotter than Mercury, and its atmosphere is extremely poisonous</a:t>
            </a:r>
            <a:endParaRPr sz="1100">
              <a:solidFill>
                <a:srgbClr val="FFFFFF"/>
              </a:solidFill>
              <a:latin typeface="Figtree"/>
              <a:ea typeface="Figtree"/>
              <a:cs typeface="Figtree"/>
              <a:sym typeface="Figtree"/>
            </a:endParaRPr>
          </a:p>
        </p:txBody>
      </p:sp>
      <p:sp>
        <p:nvSpPr>
          <p:cNvPr id="323" name="Google Shape;323;p43"/>
          <p:cNvSpPr txBox="1"/>
          <p:nvPr/>
        </p:nvSpPr>
        <p:spPr>
          <a:xfrm>
            <a:off x="5321400" y="3145125"/>
            <a:ext cx="3102600" cy="831300"/>
          </a:xfrm>
          <a:prstGeom prst="rect">
            <a:avLst/>
          </a:prstGeom>
          <a:gradFill>
            <a:gsLst>
              <a:gs pos="0">
                <a:schemeClr val="dk1"/>
              </a:gs>
              <a:gs pos="100000">
                <a:srgbClr val="121314">
                  <a:alpha val="26666"/>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Jupiter is a gas giant and the biggest planet in the Solar System. It's the fourth-brightest object in the night sky. It was named after the Roman god of the skies and lightning</a:t>
            </a:r>
            <a:endParaRPr sz="1100">
              <a:solidFill>
                <a:srgbClr val="FFFFFF"/>
              </a:solidFill>
              <a:latin typeface="Figtree"/>
              <a:ea typeface="Figtree"/>
              <a:cs typeface="Figtree"/>
              <a:sym typeface="Figtree"/>
            </a:endParaRPr>
          </a:p>
        </p:txBody>
      </p:sp>
      <p:sp>
        <p:nvSpPr>
          <p:cNvPr id="324" name="Google Shape;324;p43"/>
          <p:cNvSpPr txBox="1"/>
          <p:nvPr/>
        </p:nvSpPr>
        <p:spPr>
          <a:xfrm>
            <a:off x="5321400" y="1246325"/>
            <a:ext cx="3102600" cy="36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Figtree"/>
                <a:ea typeface="Figtree"/>
                <a:cs typeface="Figtree"/>
                <a:sym typeface="Figtree"/>
              </a:rPr>
              <a:t>Period 1</a:t>
            </a:r>
            <a:endParaRPr b="1" sz="2200">
              <a:solidFill>
                <a:schemeClr val="dk1"/>
              </a:solidFill>
              <a:latin typeface="Figtree"/>
              <a:ea typeface="Figtree"/>
              <a:cs typeface="Figtree"/>
              <a:sym typeface="Figtree"/>
            </a:endParaRPr>
          </a:p>
        </p:txBody>
      </p:sp>
      <p:sp>
        <p:nvSpPr>
          <p:cNvPr id="325" name="Google Shape;325;p43"/>
          <p:cNvSpPr txBox="1"/>
          <p:nvPr/>
        </p:nvSpPr>
        <p:spPr>
          <a:xfrm>
            <a:off x="5321400" y="2783925"/>
            <a:ext cx="3102600" cy="36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Figtree"/>
                <a:ea typeface="Figtree"/>
                <a:cs typeface="Figtree"/>
                <a:sym typeface="Figtree"/>
              </a:rPr>
              <a:t>Period 2</a:t>
            </a:r>
            <a:endParaRPr b="1" sz="2200">
              <a:solidFill>
                <a:schemeClr val="dk1"/>
              </a:solidFill>
              <a:latin typeface="Figtree"/>
              <a:ea typeface="Figtree"/>
              <a:cs typeface="Figtree"/>
              <a:sym typeface="Figtree"/>
            </a:endParaRPr>
          </a:p>
        </p:txBody>
      </p:sp>
      <p:pic>
        <p:nvPicPr>
          <p:cNvPr id="326" name="Google Shape;326;p43" title="Chart">
            <a:hlinkClick r:id="rId4"/>
          </p:cNvPr>
          <p:cNvPicPr preferRelativeResize="0"/>
          <p:nvPr/>
        </p:nvPicPr>
        <p:blipFill>
          <a:blip r:embed="rId5">
            <a:alphaModFix/>
          </a:blip>
          <a:stretch>
            <a:fillRect/>
          </a:stretch>
        </p:blipFill>
        <p:spPr>
          <a:xfrm>
            <a:off x="720000" y="1246330"/>
            <a:ext cx="4176200" cy="29838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0" name="Shape 330"/>
        <p:cNvGrpSpPr/>
        <p:nvPr/>
      </p:nvGrpSpPr>
      <p:grpSpPr>
        <a:xfrm>
          <a:off x="0" y="0"/>
          <a:ext cx="0" cy="0"/>
          <a:chOff x="0" y="0"/>
          <a:chExt cx="0" cy="0"/>
        </a:xfrm>
      </p:grpSpPr>
      <p:sp>
        <p:nvSpPr>
          <p:cNvPr id="331" name="Google Shape;331;p44"/>
          <p:cNvSpPr txBox="1"/>
          <p:nvPr>
            <p:ph idx="1" type="subTitle"/>
          </p:nvPr>
        </p:nvSpPr>
        <p:spPr>
          <a:xfrm>
            <a:off x="2805475" y="971250"/>
            <a:ext cx="5625300" cy="2115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“This is a quote, words full of wisdom that someone important said and can make the reader get inspired.”</a:t>
            </a:r>
            <a:endParaRPr/>
          </a:p>
        </p:txBody>
      </p:sp>
      <p:sp>
        <p:nvSpPr>
          <p:cNvPr id="332" name="Google Shape;332;p44"/>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—Someone Famous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6" name="Shape 336"/>
        <p:cNvGrpSpPr/>
        <p:nvPr/>
      </p:nvGrpSpPr>
      <p:grpSpPr>
        <a:xfrm>
          <a:off x="0" y="0"/>
          <a:ext cx="0" cy="0"/>
          <a:chOff x="0" y="0"/>
          <a:chExt cx="0" cy="0"/>
        </a:xfrm>
      </p:grpSpPr>
      <p:sp>
        <p:nvSpPr>
          <p:cNvPr id="337" name="Google Shape;337;p45"/>
          <p:cNvSpPr/>
          <p:nvPr/>
        </p:nvSpPr>
        <p:spPr>
          <a:xfrm flipH="1" rot="-8999968">
            <a:off x="-1665365" y="-320132"/>
            <a:ext cx="10516030" cy="3025200"/>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bullet points</a:t>
            </a:r>
            <a:endParaRPr/>
          </a:p>
        </p:txBody>
      </p:sp>
      <p:sp>
        <p:nvSpPr>
          <p:cNvPr id="339" name="Google Shape;339;p45"/>
          <p:cNvSpPr txBox="1"/>
          <p:nvPr>
            <p:ph idx="1" type="subTitle"/>
          </p:nvPr>
        </p:nvSpPr>
        <p:spPr>
          <a:xfrm>
            <a:off x="720000" y="1592025"/>
            <a:ext cx="4273800" cy="3041100"/>
          </a:xfrm>
          <a:prstGeom prst="rect">
            <a:avLst/>
          </a:prstGeom>
        </p:spPr>
        <p:txBody>
          <a:bodyPr anchorCtr="0" anchor="t" bIns="91425" lIns="91425" spcFirstLastPara="1" rIns="91425" wrap="square" tIns="91425">
            <a:noAutofit/>
          </a:bodyPr>
          <a:lstStyle/>
          <a:p>
            <a:pPr indent="-207009" lvl="0" marL="274320" rtl="0" algn="l">
              <a:spcBef>
                <a:spcPts val="0"/>
              </a:spcBef>
              <a:spcAft>
                <a:spcPts val="0"/>
              </a:spcAft>
              <a:buClr>
                <a:schemeClr val="dk1"/>
              </a:buClr>
              <a:buSzPts val="1100"/>
              <a:buChar char="●"/>
            </a:pPr>
            <a:r>
              <a:rPr lang="en">
                <a:solidFill>
                  <a:schemeClr val="dk1"/>
                </a:solidFill>
              </a:rPr>
              <a:t>Venus has a beautiful name and is the second planet from the Sun. It’s terribly hot, even hotter than Mercury, and its atmosphere is extremely poisonous. It’s the second-brightest natural object in the night skyEarth is the third planet from the Sun and the only one that harbors life in the Solar System</a:t>
            </a:r>
            <a:endParaRPr>
              <a:solidFill>
                <a:schemeClr val="dk1"/>
              </a:solidFill>
            </a:endParaRPr>
          </a:p>
          <a:p>
            <a:pPr indent="-207009" lvl="0" marL="274320" rtl="0" algn="l">
              <a:spcBef>
                <a:spcPts val="1000"/>
              </a:spcBef>
              <a:spcAft>
                <a:spcPts val="0"/>
              </a:spcAft>
              <a:buClr>
                <a:schemeClr val="dk1"/>
              </a:buClr>
              <a:buSzPts val="1100"/>
              <a:buChar char="●"/>
            </a:pPr>
            <a:r>
              <a:rPr lang="en">
                <a:solidFill>
                  <a:schemeClr val="dk1"/>
                </a:solidFill>
              </a:rPr>
              <a:t>Jupiter is a gas giant and the biggest planet in the Solar System. It’s the fourth-brightest object in the night sky. It was named after the Roman god of the skies and lightning</a:t>
            </a:r>
            <a:endParaRPr>
              <a:solidFill>
                <a:schemeClr val="dk1"/>
              </a:solidFill>
            </a:endParaRPr>
          </a:p>
          <a:p>
            <a:pPr indent="-207009" lvl="0" marL="274320" rtl="0" algn="l">
              <a:spcBef>
                <a:spcPts val="1000"/>
              </a:spcBef>
              <a:spcAft>
                <a:spcPts val="0"/>
              </a:spcAft>
              <a:buClr>
                <a:schemeClr val="dk1"/>
              </a:buClr>
              <a:buSzPts val="1100"/>
              <a:buChar char="●"/>
            </a:pPr>
            <a:r>
              <a:rPr lang="en">
                <a:solidFill>
                  <a:schemeClr val="dk1"/>
                </a:solidFill>
              </a:rPr>
              <a:t>Mercury is the smallest planet in the Solar System. It was named after the Roman messenger god</a:t>
            </a:r>
            <a:endParaRPr>
              <a:solidFill>
                <a:schemeClr val="dk1"/>
              </a:solidFill>
            </a:endParaRPr>
          </a:p>
          <a:p>
            <a:pPr indent="-207009" lvl="0" marL="274320" rtl="0" algn="l">
              <a:spcBef>
                <a:spcPts val="1000"/>
              </a:spcBef>
              <a:spcAft>
                <a:spcPts val="1000"/>
              </a:spcAft>
              <a:buClr>
                <a:schemeClr val="dk1"/>
              </a:buClr>
              <a:buSzPts val="1100"/>
              <a:buChar char="●"/>
            </a:pPr>
            <a:r>
              <a:rPr lang="en">
                <a:solidFill>
                  <a:schemeClr val="dk1"/>
                </a:solidFill>
              </a:rPr>
              <a:t>Despite being red, Mars is actually a cold place. It’s full of iron oxide dust, which gives the planet its reddish cast</a:t>
            </a:r>
            <a:endParaRPr>
              <a:solidFill>
                <a:schemeClr val="dk1"/>
              </a:solidFill>
            </a:endParaRPr>
          </a:p>
        </p:txBody>
      </p:sp>
      <p:pic>
        <p:nvPicPr>
          <p:cNvPr id="340" name="Google Shape;340;p45"/>
          <p:cNvPicPr preferRelativeResize="0"/>
          <p:nvPr>
            <p:ph idx="2" type="pic"/>
          </p:nvPr>
        </p:nvPicPr>
        <p:blipFill rotWithShape="1">
          <a:blip r:embed="rId3">
            <a:alphaModFix amt="87000"/>
          </a:blip>
          <a:srcRect b="12185" l="22979" r="22990" t="12177"/>
          <a:stretch/>
        </p:blipFill>
        <p:spPr>
          <a:xfrm>
            <a:off x="5389700" y="1592025"/>
            <a:ext cx="3041100" cy="3041100"/>
          </a:xfrm>
          <a:prstGeom prst="ellipse">
            <a:avLst/>
          </a:prstGeo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 the content</a:t>
            </a:r>
            <a:endParaRPr/>
          </a:p>
        </p:txBody>
      </p:sp>
      <p:sp>
        <p:nvSpPr>
          <p:cNvPr id="346" name="Google Shape;346;p46"/>
          <p:cNvSpPr txBox="1"/>
          <p:nvPr>
            <p:ph idx="1" type="subTitle"/>
          </p:nvPr>
        </p:nvSpPr>
        <p:spPr>
          <a:xfrm>
            <a:off x="4343623" y="2613100"/>
            <a:ext cx="3012600" cy="17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Venus has a beautiful name and is the second planet from the Sun. It’s terribly hot, even hotter than Mercury, and its atmosphere is extremely poisonous. It’s the second-brightest natural object in the night sky after the Moon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Mercury is the closest planet to the Sun and the smallest one of them all</a:t>
            </a:r>
            <a:endParaRPr>
              <a:solidFill>
                <a:schemeClr val="dk1"/>
              </a:solidFill>
            </a:endParaRPr>
          </a:p>
        </p:txBody>
      </p:sp>
      <p:sp>
        <p:nvSpPr>
          <p:cNvPr id="347" name="Google Shape;347;p46"/>
          <p:cNvSpPr txBox="1"/>
          <p:nvPr>
            <p:ph idx="2" type="subTitle"/>
          </p:nvPr>
        </p:nvSpPr>
        <p:spPr>
          <a:xfrm>
            <a:off x="713225" y="2613100"/>
            <a:ext cx="3012600" cy="17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Jupiter is a gas giant and the biggest planet in the Solar System. It's the fourth-brightest object in the night sky. It was named after the Roman god of the skies and lightning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Despite being red, Mars is actually a cold place. It's full of iron oxide dust, which gives Mars its reddish cast</a:t>
            </a:r>
            <a:endParaRPr>
              <a:solidFill>
                <a:schemeClr val="dk1"/>
              </a:solidFill>
            </a:endParaRPr>
          </a:p>
        </p:txBody>
      </p:sp>
      <p:sp>
        <p:nvSpPr>
          <p:cNvPr id="348" name="Google Shape;348;p46"/>
          <p:cNvSpPr txBox="1"/>
          <p:nvPr>
            <p:ph idx="3" type="subTitle"/>
          </p:nvPr>
        </p:nvSpPr>
        <p:spPr>
          <a:xfrm>
            <a:off x="4343611" y="2218600"/>
            <a:ext cx="30126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Venus and Mercury</a:t>
            </a:r>
            <a:endParaRPr/>
          </a:p>
        </p:txBody>
      </p:sp>
      <p:sp>
        <p:nvSpPr>
          <p:cNvPr id="349" name="Google Shape;349;p46"/>
          <p:cNvSpPr txBox="1"/>
          <p:nvPr>
            <p:ph idx="4" type="subTitle"/>
          </p:nvPr>
        </p:nvSpPr>
        <p:spPr>
          <a:xfrm>
            <a:off x="713225" y="2218600"/>
            <a:ext cx="30126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Jupiter and Mars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3" name="Shape 353"/>
        <p:cNvGrpSpPr/>
        <p:nvPr/>
      </p:nvGrpSpPr>
      <p:grpSpPr>
        <a:xfrm>
          <a:off x="0" y="0"/>
          <a:ext cx="0" cy="0"/>
          <a:chOff x="0" y="0"/>
          <a:chExt cx="0" cy="0"/>
        </a:xfrm>
      </p:grpSpPr>
      <p:sp>
        <p:nvSpPr>
          <p:cNvPr id="354" name="Google Shape;354;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nfographics are always useful</a:t>
            </a:r>
            <a:endParaRPr/>
          </a:p>
        </p:txBody>
      </p:sp>
      <p:sp>
        <p:nvSpPr>
          <p:cNvPr id="355" name="Google Shape;355;p47"/>
          <p:cNvSpPr txBox="1"/>
          <p:nvPr/>
        </p:nvSpPr>
        <p:spPr>
          <a:xfrm>
            <a:off x="1280094" y="1511075"/>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01</a:t>
            </a:r>
            <a:endParaRPr b="1" sz="3000">
              <a:solidFill>
                <a:schemeClr val="dk2"/>
              </a:solidFill>
              <a:latin typeface="Figtree"/>
              <a:ea typeface="Figtree"/>
              <a:cs typeface="Figtree"/>
              <a:sym typeface="Figtree"/>
            </a:endParaRPr>
          </a:p>
        </p:txBody>
      </p:sp>
      <p:sp>
        <p:nvSpPr>
          <p:cNvPr id="356" name="Google Shape;356;p47"/>
          <p:cNvSpPr txBox="1"/>
          <p:nvPr>
            <p:ph idx="4294967295" type="subTitle"/>
          </p:nvPr>
        </p:nvSpPr>
        <p:spPr>
          <a:xfrm>
            <a:off x="2058906" y="1438150"/>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Venus has a beautiful name and is the second planet from the Sun. It’s terribly hot, even hotter than Mercury, and its atmosphere is poisonous</a:t>
            </a:r>
            <a:endParaRPr sz="1100">
              <a:solidFill>
                <a:schemeClr val="lt1"/>
              </a:solidFill>
            </a:endParaRPr>
          </a:p>
        </p:txBody>
      </p:sp>
      <p:sp>
        <p:nvSpPr>
          <p:cNvPr id="357" name="Google Shape;357;p47"/>
          <p:cNvSpPr txBox="1"/>
          <p:nvPr/>
        </p:nvSpPr>
        <p:spPr>
          <a:xfrm>
            <a:off x="1813494" y="2344558"/>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02</a:t>
            </a:r>
            <a:endParaRPr b="1" sz="3000">
              <a:solidFill>
                <a:schemeClr val="dk2"/>
              </a:solidFill>
              <a:latin typeface="Figtree"/>
              <a:ea typeface="Figtree"/>
              <a:cs typeface="Figtree"/>
              <a:sym typeface="Figtree"/>
            </a:endParaRPr>
          </a:p>
        </p:txBody>
      </p:sp>
      <p:sp>
        <p:nvSpPr>
          <p:cNvPr id="358" name="Google Shape;358;p47"/>
          <p:cNvSpPr txBox="1"/>
          <p:nvPr>
            <p:ph idx="4294967295" type="subTitle"/>
          </p:nvPr>
        </p:nvSpPr>
        <p:spPr>
          <a:xfrm>
            <a:off x="2592306" y="2271625"/>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Earth is the third planet from the Sun and the only one that harbors life in the Solar System. All humans live on this planet. It</a:t>
            </a:r>
            <a:r>
              <a:rPr lang="en">
                <a:solidFill>
                  <a:schemeClr val="lt1"/>
                </a:solidFill>
              </a:rPr>
              <a:t>’s also known as the Blue Planet</a:t>
            </a:r>
            <a:endParaRPr sz="1100">
              <a:solidFill>
                <a:schemeClr val="lt1"/>
              </a:solidFill>
            </a:endParaRPr>
          </a:p>
        </p:txBody>
      </p:sp>
      <p:sp>
        <p:nvSpPr>
          <p:cNvPr id="359" name="Google Shape;359;p47"/>
          <p:cNvSpPr txBox="1"/>
          <p:nvPr/>
        </p:nvSpPr>
        <p:spPr>
          <a:xfrm>
            <a:off x="2346894" y="3178042"/>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03</a:t>
            </a:r>
            <a:endParaRPr b="1" sz="3000">
              <a:solidFill>
                <a:schemeClr val="dk2"/>
              </a:solidFill>
              <a:latin typeface="Figtree"/>
              <a:ea typeface="Figtree"/>
              <a:cs typeface="Figtree"/>
              <a:sym typeface="Figtree"/>
            </a:endParaRPr>
          </a:p>
        </p:txBody>
      </p:sp>
      <p:sp>
        <p:nvSpPr>
          <p:cNvPr id="360" name="Google Shape;360;p47"/>
          <p:cNvSpPr txBox="1"/>
          <p:nvPr>
            <p:ph idx="4294967295" type="subTitle"/>
          </p:nvPr>
        </p:nvSpPr>
        <p:spPr>
          <a:xfrm>
            <a:off x="3125706" y="3105125"/>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Jupiter is a gas giant and the biggest planet in the Solar System. It’s the fourth-brightest object in the night sky. It was named after the Roman god of the skies and lightning</a:t>
            </a:r>
            <a:endParaRPr sz="1100">
              <a:solidFill>
                <a:schemeClr val="lt1"/>
              </a:solidFill>
            </a:endParaRPr>
          </a:p>
        </p:txBody>
      </p:sp>
      <p:sp>
        <p:nvSpPr>
          <p:cNvPr id="361" name="Google Shape;361;p47"/>
          <p:cNvSpPr txBox="1"/>
          <p:nvPr/>
        </p:nvSpPr>
        <p:spPr>
          <a:xfrm>
            <a:off x="2880294" y="4011525"/>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04</a:t>
            </a:r>
            <a:endParaRPr b="1" sz="3000">
              <a:solidFill>
                <a:schemeClr val="dk2"/>
              </a:solidFill>
              <a:latin typeface="Figtree"/>
              <a:ea typeface="Figtree"/>
              <a:cs typeface="Figtree"/>
              <a:sym typeface="Figtree"/>
            </a:endParaRPr>
          </a:p>
        </p:txBody>
      </p:sp>
      <p:sp>
        <p:nvSpPr>
          <p:cNvPr id="362" name="Google Shape;362;p47"/>
          <p:cNvSpPr txBox="1"/>
          <p:nvPr>
            <p:ph idx="4294967295" type="subTitle"/>
          </p:nvPr>
        </p:nvSpPr>
        <p:spPr>
          <a:xfrm>
            <a:off x="3659106" y="3938600"/>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Saturn is a gas giant and has several rings. It’s composed mostly of hydrogen and helium. It was named after the Roman god of wealth and agriculture</a:t>
            </a:r>
            <a:endParaRPr sz="1100">
              <a:solidFill>
                <a:schemeClr val="lt1"/>
              </a:solidFill>
            </a:endParaRPr>
          </a:p>
        </p:txBody>
      </p:sp>
      <p:cxnSp>
        <p:nvCxnSpPr>
          <p:cNvPr id="363" name="Google Shape;363;p47"/>
          <p:cNvCxnSpPr>
            <a:stCxn id="355" idx="1"/>
            <a:endCxn id="357" idx="1"/>
          </p:cNvCxnSpPr>
          <p:nvPr/>
        </p:nvCxnSpPr>
        <p:spPr>
          <a:xfrm>
            <a:off x="1280094" y="1771625"/>
            <a:ext cx="533400" cy="833400"/>
          </a:xfrm>
          <a:prstGeom prst="bentConnector3">
            <a:avLst>
              <a:gd fmla="val -44643" name="adj1"/>
            </a:avLst>
          </a:prstGeom>
          <a:noFill/>
          <a:ln cap="flat" cmpd="sng" w="9525">
            <a:solidFill>
              <a:schemeClr val="dk2"/>
            </a:solidFill>
            <a:prstDash val="solid"/>
            <a:round/>
            <a:headEnd len="med" w="med" type="none"/>
            <a:tailEnd len="med" w="med" type="triangle"/>
          </a:ln>
        </p:spPr>
      </p:cxnSp>
      <p:cxnSp>
        <p:nvCxnSpPr>
          <p:cNvPr id="364" name="Google Shape;364;p47"/>
          <p:cNvCxnSpPr>
            <a:stCxn id="357" idx="1"/>
            <a:endCxn id="359" idx="1"/>
          </p:cNvCxnSpPr>
          <p:nvPr/>
        </p:nvCxnSpPr>
        <p:spPr>
          <a:xfrm>
            <a:off x="1813494" y="2605108"/>
            <a:ext cx="533400" cy="833400"/>
          </a:xfrm>
          <a:prstGeom prst="bentConnector3">
            <a:avLst>
              <a:gd fmla="val -44643" name="adj1"/>
            </a:avLst>
          </a:prstGeom>
          <a:noFill/>
          <a:ln cap="flat" cmpd="sng" w="9525">
            <a:solidFill>
              <a:schemeClr val="dk2"/>
            </a:solidFill>
            <a:prstDash val="solid"/>
            <a:round/>
            <a:headEnd len="med" w="med" type="none"/>
            <a:tailEnd len="med" w="med" type="triangle"/>
          </a:ln>
        </p:spPr>
      </p:cxnSp>
      <p:cxnSp>
        <p:nvCxnSpPr>
          <p:cNvPr id="365" name="Google Shape;365;p47"/>
          <p:cNvCxnSpPr>
            <a:stCxn id="359" idx="1"/>
            <a:endCxn id="361" idx="1"/>
          </p:cNvCxnSpPr>
          <p:nvPr/>
        </p:nvCxnSpPr>
        <p:spPr>
          <a:xfrm>
            <a:off x="2346894" y="3438592"/>
            <a:ext cx="533400" cy="833400"/>
          </a:xfrm>
          <a:prstGeom prst="bentConnector3">
            <a:avLst>
              <a:gd fmla="val -4464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9" name="Shape 369"/>
        <p:cNvGrpSpPr/>
        <p:nvPr/>
      </p:nvGrpSpPr>
      <p:grpSpPr>
        <a:xfrm>
          <a:off x="0" y="0"/>
          <a:ext cx="0" cy="0"/>
          <a:chOff x="0" y="0"/>
          <a:chExt cx="0" cy="0"/>
        </a:xfrm>
      </p:grpSpPr>
      <p:pic>
        <p:nvPicPr>
          <p:cNvPr id="370" name="Google Shape;370;p48"/>
          <p:cNvPicPr preferRelativeResize="0"/>
          <p:nvPr>
            <p:ph idx="2" type="pic"/>
          </p:nvPr>
        </p:nvPicPr>
        <p:blipFill rotWithShape="1">
          <a:blip r:embed="rId3">
            <a:alphaModFix/>
          </a:blip>
          <a:srcRect b="7806" l="0" r="0" t="7798"/>
          <a:stretch/>
        </p:blipFill>
        <p:spPr>
          <a:xfrm>
            <a:off x="0" y="0"/>
            <a:ext cx="9144003" cy="5143501"/>
          </a:xfrm>
          <a:prstGeom prst="rect">
            <a:avLst/>
          </a:prstGeom>
        </p:spPr>
      </p:pic>
      <p:sp>
        <p:nvSpPr>
          <p:cNvPr id="371" name="Google Shape;371;p48"/>
          <p:cNvSpPr txBox="1"/>
          <p:nvPr>
            <p:ph type="title"/>
          </p:nvPr>
        </p:nvSpPr>
        <p:spPr>
          <a:xfrm>
            <a:off x="5048250" y="3728350"/>
            <a:ext cx="3382500" cy="8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 picture is worth a thousand words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text slide</a:t>
            </a:r>
            <a:endParaRPr/>
          </a:p>
        </p:txBody>
      </p:sp>
      <p:sp>
        <p:nvSpPr>
          <p:cNvPr id="377" name="Google Shape;377;p49"/>
          <p:cNvSpPr txBox="1"/>
          <p:nvPr>
            <p:ph idx="1" type="subTitle"/>
          </p:nvPr>
        </p:nvSpPr>
        <p:spPr>
          <a:xfrm>
            <a:off x="4461300" y="1467200"/>
            <a:ext cx="3289500" cy="31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of them all.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 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a:p>
            <a:pPr indent="0" lvl="0" marL="0" rtl="0" algn="l">
              <a:spcBef>
                <a:spcPts val="0"/>
              </a:spcBef>
              <a:spcAft>
                <a:spcPts val="0"/>
              </a:spcAft>
              <a:buNone/>
            </a:pPr>
            <a:r>
              <a:t/>
            </a:r>
            <a:endParaRPr/>
          </a:p>
        </p:txBody>
      </p:sp>
      <p:sp>
        <p:nvSpPr>
          <p:cNvPr id="378" name="Google Shape;378;p49"/>
          <p:cNvSpPr txBox="1"/>
          <p:nvPr>
            <p:ph idx="2" type="subTitle"/>
          </p:nvPr>
        </p:nvSpPr>
        <p:spPr>
          <a:xfrm>
            <a:off x="720000" y="1467200"/>
            <a:ext cx="3289500" cy="31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of them all.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 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153" name="Google Shape;153;p24"/>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54" name="Google Shape;154;p24"/>
          <p:cNvSpPr txBox="1"/>
          <p:nvPr>
            <p:ph idx="1" type="subTitle"/>
          </p:nvPr>
        </p:nvSpPr>
        <p:spPr>
          <a:xfrm>
            <a:off x="713225" y="4080125"/>
            <a:ext cx="5066400" cy="3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2.1 Background of the Study   2.2 Motivation of the Research   2.3 Scope of the Report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60" name="Google Shape;160;p25"/>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61" name="Google Shape;161;p25"/>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3.1 Research Design   3.2 Data Collection Methods   3.3 Data Analysis Techniques </a:t>
            </a:r>
            <a:r>
              <a:rPr b="1" lang="en" sz="1000">
                <a:solidFill>
                  <a:srgbClr val="FFFFFF"/>
                </a:solidFill>
                <a:latin typeface="Times New Roman"/>
                <a:ea typeface="Times New Roman"/>
                <a:cs typeface="Times New Roman"/>
                <a:sym typeface="Times New Roman"/>
              </a:rPr>
              <a:t> </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13225" y="2645500"/>
            <a:ext cx="70494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Forecast and Analysis</a:t>
            </a:r>
            <a:endParaRPr>
              <a:latin typeface="Times New Roman"/>
              <a:ea typeface="Times New Roman"/>
              <a:cs typeface="Times New Roman"/>
              <a:sym typeface="Times New Roman"/>
            </a:endParaRPr>
          </a:p>
        </p:txBody>
      </p:sp>
      <p:sp>
        <p:nvSpPr>
          <p:cNvPr id="167" name="Google Shape;167;p26"/>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68" name="Google Shape;168;p26"/>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4.1 Presentation of Data    4.2 Detailed Analysis </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6402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US Stock Market: </a:t>
            </a:r>
            <a:r>
              <a:rPr lang="en" sz="2500">
                <a:latin typeface="Times New Roman"/>
                <a:ea typeface="Times New Roman"/>
                <a:cs typeface="Times New Roman"/>
                <a:sym typeface="Times New Roman"/>
              </a:rPr>
              <a:t>DJIA</a:t>
            </a:r>
            <a:endParaRPr sz="2500">
              <a:latin typeface="Times New Roman"/>
              <a:ea typeface="Times New Roman"/>
              <a:cs typeface="Times New Roman"/>
              <a:sym typeface="Times New Roman"/>
            </a:endParaRPr>
          </a:p>
        </p:txBody>
      </p:sp>
      <p:pic>
        <p:nvPicPr>
          <p:cNvPr id="174" name="Google Shape;174;p27"/>
          <p:cNvPicPr preferRelativeResize="0"/>
          <p:nvPr/>
        </p:nvPicPr>
        <p:blipFill>
          <a:blip r:embed="rId3">
            <a:alphaModFix/>
          </a:blip>
          <a:stretch>
            <a:fillRect/>
          </a:stretch>
        </p:blipFill>
        <p:spPr>
          <a:xfrm>
            <a:off x="195053" y="880525"/>
            <a:ext cx="2771664" cy="1609387"/>
          </a:xfrm>
          <a:prstGeom prst="rect">
            <a:avLst/>
          </a:prstGeom>
          <a:noFill/>
          <a:ln>
            <a:noFill/>
          </a:ln>
        </p:spPr>
      </p:pic>
      <p:pic>
        <p:nvPicPr>
          <p:cNvPr id="175" name="Google Shape;175;p27"/>
          <p:cNvPicPr preferRelativeResize="0"/>
          <p:nvPr/>
        </p:nvPicPr>
        <p:blipFill>
          <a:blip r:embed="rId4">
            <a:alphaModFix/>
          </a:blip>
          <a:stretch>
            <a:fillRect/>
          </a:stretch>
        </p:blipFill>
        <p:spPr>
          <a:xfrm>
            <a:off x="158452" y="2998400"/>
            <a:ext cx="2815974" cy="1940524"/>
          </a:xfrm>
          <a:prstGeom prst="rect">
            <a:avLst/>
          </a:prstGeom>
          <a:noFill/>
          <a:ln>
            <a:noFill/>
          </a:ln>
        </p:spPr>
      </p:pic>
      <p:sp>
        <p:nvSpPr>
          <p:cNvPr id="176" name="Google Shape;176;p27"/>
          <p:cNvSpPr/>
          <p:nvPr/>
        </p:nvSpPr>
        <p:spPr>
          <a:xfrm>
            <a:off x="1273468"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7"/>
          <p:cNvCxnSpPr/>
          <p:nvPr/>
        </p:nvCxnSpPr>
        <p:spPr>
          <a:xfrm flipH="1">
            <a:off x="3099355" y="635995"/>
            <a:ext cx="9600" cy="4355400"/>
          </a:xfrm>
          <a:prstGeom prst="straightConnector1">
            <a:avLst/>
          </a:prstGeom>
          <a:noFill/>
          <a:ln cap="flat" cmpd="sng" w="9525">
            <a:solidFill>
              <a:srgbClr val="000000"/>
            </a:solidFill>
            <a:prstDash val="solid"/>
            <a:round/>
            <a:headEnd len="med" w="med" type="none"/>
            <a:tailEnd len="med" w="med" type="none"/>
          </a:ln>
        </p:spPr>
      </p:cxnSp>
      <p:pic>
        <p:nvPicPr>
          <p:cNvPr id="178" name="Google Shape;178;p27"/>
          <p:cNvPicPr preferRelativeResize="0"/>
          <p:nvPr/>
        </p:nvPicPr>
        <p:blipFill>
          <a:blip r:embed="rId5">
            <a:alphaModFix/>
          </a:blip>
          <a:stretch>
            <a:fillRect/>
          </a:stretch>
        </p:blipFill>
        <p:spPr>
          <a:xfrm>
            <a:off x="3241575" y="809450"/>
            <a:ext cx="2771675" cy="1826363"/>
          </a:xfrm>
          <a:prstGeom prst="rect">
            <a:avLst/>
          </a:prstGeom>
          <a:noFill/>
          <a:ln>
            <a:noFill/>
          </a:ln>
        </p:spPr>
      </p:pic>
      <p:cxnSp>
        <p:nvCxnSpPr>
          <p:cNvPr id="179" name="Google Shape;179;p27"/>
          <p:cNvCxnSpPr/>
          <p:nvPr/>
        </p:nvCxnSpPr>
        <p:spPr>
          <a:xfrm>
            <a:off x="6180371" y="661349"/>
            <a:ext cx="26400" cy="4304700"/>
          </a:xfrm>
          <a:prstGeom prst="straightConnector1">
            <a:avLst/>
          </a:prstGeom>
          <a:noFill/>
          <a:ln cap="flat" cmpd="sng" w="9525">
            <a:solidFill>
              <a:srgbClr val="000000"/>
            </a:solidFill>
            <a:prstDash val="solid"/>
            <a:round/>
            <a:headEnd len="med" w="med" type="none"/>
            <a:tailEnd len="med" w="med" type="none"/>
          </a:ln>
        </p:spPr>
      </p:cxnSp>
      <p:sp>
        <p:nvSpPr>
          <p:cNvPr id="180" name="Google Shape;180;p27"/>
          <p:cNvSpPr/>
          <p:nvPr/>
        </p:nvSpPr>
        <p:spPr>
          <a:xfrm>
            <a:off x="4528733" y="2691825"/>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7"/>
          <p:cNvPicPr preferRelativeResize="0"/>
          <p:nvPr/>
        </p:nvPicPr>
        <p:blipFill>
          <a:blip r:embed="rId6">
            <a:alphaModFix/>
          </a:blip>
          <a:stretch>
            <a:fillRect/>
          </a:stretch>
        </p:blipFill>
        <p:spPr>
          <a:xfrm>
            <a:off x="3319755" y="3022625"/>
            <a:ext cx="2755746" cy="1872074"/>
          </a:xfrm>
          <a:prstGeom prst="rect">
            <a:avLst/>
          </a:prstGeom>
          <a:noFill/>
          <a:ln>
            <a:noFill/>
          </a:ln>
        </p:spPr>
      </p:pic>
      <p:pic>
        <p:nvPicPr>
          <p:cNvPr id="182" name="Google Shape;182;p27"/>
          <p:cNvPicPr preferRelativeResize="0"/>
          <p:nvPr/>
        </p:nvPicPr>
        <p:blipFill>
          <a:blip r:embed="rId7">
            <a:alphaModFix/>
          </a:blip>
          <a:stretch>
            <a:fillRect/>
          </a:stretch>
        </p:blipFill>
        <p:spPr>
          <a:xfrm>
            <a:off x="6359171" y="846550"/>
            <a:ext cx="2632429" cy="1750914"/>
          </a:xfrm>
          <a:prstGeom prst="rect">
            <a:avLst/>
          </a:prstGeom>
          <a:noFill/>
          <a:ln>
            <a:noFill/>
          </a:ln>
        </p:spPr>
      </p:pic>
      <p:sp>
        <p:nvSpPr>
          <p:cNvPr id="183" name="Google Shape;183;p27"/>
          <p:cNvSpPr/>
          <p:nvPr/>
        </p:nvSpPr>
        <p:spPr>
          <a:xfrm>
            <a:off x="7581219"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27"/>
          <p:cNvPicPr preferRelativeResize="0"/>
          <p:nvPr/>
        </p:nvPicPr>
        <p:blipFill>
          <a:blip r:embed="rId8">
            <a:alphaModFix/>
          </a:blip>
          <a:stretch>
            <a:fillRect/>
          </a:stretch>
        </p:blipFill>
        <p:spPr>
          <a:xfrm>
            <a:off x="6311646" y="3029925"/>
            <a:ext cx="2632428" cy="18774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6402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US Stock Market: NASDAQ</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0" name="Google Shape;190;p28"/>
          <p:cNvSpPr/>
          <p:nvPr/>
        </p:nvSpPr>
        <p:spPr>
          <a:xfrm>
            <a:off x="1273468"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8"/>
          <p:cNvCxnSpPr/>
          <p:nvPr/>
        </p:nvCxnSpPr>
        <p:spPr>
          <a:xfrm flipH="1">
            <a:off x="3099355" y="635995"/>
            <a:ext cx="9600" cy="4355400"/>
          </a:xfrm>
          <a:prstGeom prst="straightConnector1">
            <a:avLst/>
          </a:prstGeom>
          <a:noFill/>
          <a:ln cap="flat" cmpd="sng" w="9525">
            <a:solidFill>
              <a:srgbClr val="000000"/>
            </a:solidFill>
            <a:prstDash val="solid"/>
            <a:round/>
            <a:headEnd len="med" w="med" type="none"/>
            <a:tailEnd len="med" w="med" type="none"/>
          </a:ln>
        </p:spPr>
      </p:cxnSp>
      <p:cxnSp>
        <p:nvCxnSpPr>
          <p:cNvPr id="192" name="Google Shape;192;p28"/>
          <p:cNvCxnSpPr/>
          <p:nvPr/>
        </p:nvCxnSpPr>
        <p:spPr>
          <a:xfrm>
            <a:off x="6180371" y="661349"/>
            <a:ext cx="26400" cy="4304700"/>
          </a:xfrm>
          <a:prstGeom prst="straightConnector1">
            <a:avLst/>
          </a:prstGeom>
          <a:noFill/>
          <a:ln cap="flat" cmpd="sng" w="9525">
            <a:solidFill>
              <a:srgbClr val="000000"/>
            </a:solidFill>
            <a:prstDash val="solid"/>
            <a:round/>
            <a:headEnd len="med" w="med" type="none"/>
            <a:tailEnd len="med" w="med" type="none"/>
          </a:ln>
        </p:spPr>
      </p:cxnSp>
      <p:sp>
        <p:nvSpPr>
          <p:cNvPr id="193" name="Google Shape;193;p28"/>
          <p:cNvSpPr/>
          <p:nvPr/>
        </p:nvSpPr>
        <p:spPr>
          <a:xfrm>
            <a:off x="4528733" y="2691825"/>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7581219"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8"/>
          <p:cNvPicPr preferRelativeResize="0"/>
          <p:nvPr/>
        </p:nvPicPr>
        <p:blipFill>
          <a:blip r:embed="rId3">
            <a:alphaModFix/>
          </a:blip>
          <a:stretch>
            <a:fillRect/>
          </a:stretch>
        </p:blipFill>
        <p:spPr>
          <a:xfrm>
            <a:off x="215925" y="749188"/>
            <a:ext cx="2659800" cy="1887600"/>
          </a:xfrm>
          <a:prstGeom prst="rect">
            <a:avLst/>
          </a:prstGeom>
          <a:noFill/>
          <a:ln>
            <a:noFill/>
          </a:ln>
        </p:spPr>
      </p:pic>
      <p:pic>
        <p:nvPicPr>
          <p:cNvPr id="196" name="Google Shape;196;p28"/>
          <p:cNvPicPr preferRelativeResize="0"/>
          <p:nvPr/>
        </p:nvPicPr>
        <p:blipFill>
          <a:blip r:embed="rId4">
            <a:alphaModFix/>
          </a:blip>
          <a:stretch>
            <a:fillRect/>
          </a:stretch>
        </p:blipFill>
        <p:spPr>
          <a:xfrm>
            <a:off x="3296268" y="848575"/>
            <a:ext cx="2766615" cy="1827719"/>
          </a:xfrm>
          <a:prstGeom prst="rect">
            <a:avLst/>
          </a:prstGeom>
          <a:noFill/>
          <a:ln>
            <a:noFill/>
          </a:ln>
        </p:spPr>
      </p:pic>
      <p:pic>
        <p:nvPicPr>
          <p:cNvPr id="197" name="Google Shape;197;p28"/>
          <p:cNvPicPr preferRelativeResize="0"/>
          <p:nvPr/>
        </p:nvPicPr>
        <p:blipFill>
          <a:blip r:embed="rId5">
            <a:alphaModFix/>
          </a:blip>
          <a:stretch>
            <a:fillRect/>
          </a:stretch>
        </p:blipFill>
        <p:spPr>
          <a:xfrm>
            <a:off x="6418906" y="916000"/>
            <a:ext cx="2533394" cy="1692875"/>
          </a:xfrm>
          <a:prstGeom prst="rect">
            <a:avLst/>
          </a:prstGeom>
          <a:noFill/>
          <a:ln>
            <a:noFill/>
          </a:ln>
        </p:spPr>
      </p:pic>
      <p:pic>
        <p:nvPicPr>
          <p:cNvPr id="198" name="Google Shape;198;p28"/>
          <p:cNvPicPr preferRelativeResize="0"/>
          <p:nvPr/>
        </p:nvPicPr>
        <p:blipFill>
          <a:blip r:embed="rId6">
            <a:alphaModFix/>
          </a:blip>
          <a:stretch>
            <a:fillRect/>
          </a:stretch>
        </p:blipFill>
        <p:spPr>
          <a:xfrm>
            <a:off x="152400" y="3103500"/>
            <a:ext cx="2643300" cy="1887600"/>
          </a:xfrm>
          <a:prstGeom prst="rect">
            <a:avLst/>
          </a:prstGeom>
          <a:noFill/>
          <a:ln>
            <a:noFill/>
          </a:ln>
        </p:spPr>
      </p:pic>
      <p:pic>
        <p:nvPicPr>
          <p:cNvPr id="199" name="Google Shape;199;p28"/>
          <p:cNvPicPr preferRelativeResize="0"/>
          <p:nvPr/>
        </p:nvPicPr>
        <p:blipFill>
          <a:blip r:embed="rId7">
            <a:alphaModFix/>
          </a:blip>
          <a:stretch>
            <a:fillRect/>
          </a:stretch>
        </p:blipFill>
        <p:spPr>
          <a:xfrm>
            <a:off x="3261355" y="3119025"/>
            <a:ext cx="2650166" cy="1872075"/>
          </a:xfrm>
          <a:prstGeom prst="rect">
            <a:avLst/>
          </a:prstGeom>
          <a:noFill/>
          <a:ln>
            <a:noFill/>
          </a:ln>
        </p:spPr>
      </p:pic>
      <p:pic>
        <p:nvPicPr>
          <p:cNvPr id="200" name="Google Shape;200;p28"/>
          <p:cNvPicPr preferRelativeResize="0"/>
          <p:nvPr/>
        </p:nvPicPr>
        <p:blipFill>
          <a:blip r:embed="rId8">
            <a:alphaModFix/>
          </a:blip>
          <a:stretch>
            <a:fillRect/>
          </a:stretch>
        </p:blipFill>
        <p:spPr>
          <a:xfrm>
            <a:off x="6359171" y="3103500"/>
            <a:ext cx="2625509" cy="188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p:nvPr/>
        </p:nvSpPr>
        <p:spPr>
          <a:xfrm>
            <a:off x="1308168" y="2815102"/>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txBox="1"/>
          <p:nvPr>
            <p:ph type="title"/>
          </p:nvPr>
        </p:nvSpPr>
        <p:spPr>
          <a:xfrm>
            <a:off x="401450" y="88650"/>
            <a:ext cx="8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China Stock Market: Shanghai Composite Index</a:t>
            </a:r>
            <a:endParaRPr sz="2500">
              <a:latin typeface="Times New Roman"/>
              <a:ea typeface="Times New Roman"/>
              <a:cs typeface="Times New Roman"/>
              <a:sym typeface="Times New Roman"/>
            </a:endParaRPr>
          </a:p>
        </p:txBody>
      </p:sp>
      <p:cxnSp>
        <p:nvCxnSpPr>
          <p:cNvPr id="207" name="Google Shape;207;p29"/>
          <p:cNvCxnSpPr/>
          <p:nvPr/>
        </p:nvCxnSpPr>
        <p:spPr>
          <a:xfrm flipH="1">
            <a:off x="3099355" y="635995"/>
            <a:ext cx="9600" cy="4355400"/>
          </a:xfrm>
          <a:prstGeom prst="straightConnector1">
            <a:avLst/>
          </a:prstGeom>
          <a:noFill/>
          <a:ln cap="flat" cmpd="sng" w="9525">
            <a:solidFill>
              <a:srgbClr val="000000"/>
            </a:solidFill>
            <a:prstDash val="solid"/>
            <a:round/>
            <a:headEnd len="med" w="med" type="none"/>
            <a:tailEnd len="med" w="med" type="none"/>
          </a:ln>
        </p:spPr>
      </p:cxnSp>
      <p:cxnSp>
        <p:nvCxnSpPr>
          <p:cNvPr id="208" name="Google Shape;208;p29"/>
          <p:cNvCxnSpPr/>
          <p:nvPr/>
        </p:nvCxnSpPr>
        <p:spPr>
          <a:xfrm>
            <a:off x="6180371" y="661349"/>
            <a:ext cx="26400" cy="4304700"/>
          </a:xfrm>
          <a:prstGeom prst="straightConnector1">
            <a:avLst/>
          </a:prstGeom>
          <a:noFill/>
          <a:ln cap="flat" cmpd="sng" w="9525">
            <a:solidFill>
              <a:srgbClr val="000000"/>
            </a:solidFill>
            <a:prstDash val="solid"/>
            <a:round/>
            <a:headEnd len="med" w="med" type="none"/>
            <a:tailEnd len="med" w="med" type="none"/>
          </a:ln>
        </p:spPr>
      </p:cxnSp>
      <p:sp>
        <p:nvSpPr>
          <p:cNvPr id="209" name="Google Shape;209;p29"/>
          <p:cNvSpPr/>
          <p:nvPr/>
        </p:nvSpPr>
        <p:spPr>
          <a:xfrm>
            <a:off x="4537883" y="2779659"/>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7573268" y="277965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9"/>
          <p:cNvPicPr preferRelativeResize="0"/>
          <p:nvPr/>
        </p:nvPicPr>
        <p:blipFill>
          <a:blip r:embed="rId3">
            <a:alphaModFix/>
          </a:blip>
          <a:stretch>
            <a:fillRect/>
          </a:stretch>
        </p:blipFill>
        <p:spPr>
          <a:xfrm>
            <a:off x="179800" y="846550"/>
            <a:ext cx="2767162" cy="1887600"/>
          </a:xfrm>
          <a:prstGeom prst="rect">
            <a:avLst/>
          </a:prstGeom>
          <a:noFill/>
          <a:ln>
            <a:noFill/>
          </a:ln>
        </p:spPr>
      </p:pic>
      <p:pic>
        <p:nvPicPr>
          <p:cNvPr id="212" name="Google Shape;212;p29"/>
          <p:cNvPicPr preferRelativeResize="0"/>
          <p:nvPr/>
        </p:nvPicPr>
        <p:blipFill>
          <a:blip r:embed="rId4">
            <a:alphaModFix/>
          </a:blip>
          <a:stretch>
            <a:fillRect/>
          </a:stretch>
        </p:blipFill>
        <p:spPr>
          <a:xfrm>
            <a:off x="3285218" y="854313"/>
            <a:ext cx="2718889" cy="1872075"/>
          </a:xfrm>
          <a:prstGeom prst="rect">
            <a:avLst/>
          </a:prstGeom>
          <a:noFill/>
          <a:ln>
            <a:noFill/>
          </a:ln>
        </p:spPr>
      </p:pic>
      <p:pic>
        <p:nvPicPr>
          <p:cNvPr id="213" name="Google Shape;213;p29"/>
          <p:cNvPicPr preferRelativeResize="0"/>
          <p:nvPr/>
        </p:nvPicPr>
        <p:blipFill>
          <a:blip r:embed="rId5">
            <a:alphaModFix/>
          </a:blip>
          <a:stretch>
            <a:fillRect/>
          </a:stretch>
        </p:blipFill>
        <p:spPr>
          <a:xfrm>
            <a:off x="6383050" y="869758"/>
            <a:ext cx="2718875" cy="1826892"/>
          </a:xfrm>
          <a:prstGeom prst="rect">
            <a:avLst/>
          </a:prstGeom>
          <a:noFill/>
          <a:ln>
            <a:noFill/>
          </a:ln>
        </p:spPr>
      </p:pic>
      <p:pic>
        <p:nvPicPr>
          <p:cNvPr id="214" name="Google Shape;214;p29"/>
          <p:cNvPicPr preferRelativeResize="0"/>
          <p:nvPr/>
        </p:nvPicPr>
        <p:blipFill>
          <a:blip r:embed="rId6">
            <a:alphaModFix/>
          </a:blip>
          <a:stretch>
            <a:fillRect/>
          </a:stretch>
        </p:blipFill>
        <p:spPr>
          <a:xfrm>
            <a:off x="322138" y="3112650"/>
            <a:ext cx="2573056" cy="1972651"/>
          </a:xfrm>
          <a:prstGeom prst="rect">
            <a:avLst/>
          </a:prstGeom>
          <a:noFill/>
          <a:ln>
            <a:noFill/>
          </a:ln>
        </p:spPr>
      </p:pic>
      <p:pic>
        <p:nvPicPr>
          <p:cNvPr id="215" name="Google Shape;215;p29"/>
          <p:cNvPicPr preferRelativeResize="0"/>
          <p:nvPr/>
        </p:nvPicPr>
        <p:blipFill>
          <a:blip r:embed="rId7">
            <a:alphaModFix/>
          </a:blip>
          <a:stretch>
            <a:fillRect/>
          </a:stretch>
        </p:blipFill>
        <p:spPr>
          <a:xfrm>
            <a:off x="3221225" y="3107700"/>
            <a:ext cx="2786143" cy="1972649"/>
          </a:xfrm>
          <a:prstGeom prst="rect">
            <a:avLst/>
          </a:prstGeom>
          <a:noFill/>
          <a:ln>
            <a:noFill/>
          </a:ln>
        </p:spPr>
      </p:pic>
      <p:pic>
        <p:nvPicPr>
          <p:cNvPr id="216" name="Google Shape;216;p29"/>
          <p:cNvPicPr preferRelativeResize="0"/>
          <p:nvPr/>
        </p:nvPicPr>
        <p:blipFill rotWithShape="1">
          <a:blip r:embed="rId8">
            <a:alphaModFix/>
          </a:blip>
          <a:srcRect b="0" l="0" r="0" t="0"/>
          <a:stretch/>
        </p:blipFill>
        <p:spPr>
          <a:xfrm>
            <a:off x="6379775" y="3137450"/>
            <a:ext cx="2573051" cy="187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296750" y="66925"/>
            <a:ext cx="7704000" cy="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500">
                <a:latin typeface="Times New Roman"/>
                <a:ea typeface="Times New Roman"/>
                <a:cs typeface="Times New Roman"/>
                <a:sym typeface="Times New Roman"/>
              </a:rPr>
              <a:t>China Stock Market: SZSE Component Index</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2" name="Google Shape;222;p30"/>
          <p:cNvSpPr/>
          <p:nvPr/>
        </p:nvSpPr>
        <p:spPr>
          <a:xfrm>
            <a:off x="1273468"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30"/>
          <p:cNvCxnSpPr/>
          <p:nvPr/>
        </p:nvCxnSpPr>
        <p:spPr>
          <a:xfrm flipH="1">
            <a:off x="3099355" y="635995"/>
            <a:ext cx="9600" cy="4355400"/>
          </a:xfrm>
          <a:prstGeom prst="straightConnector1">
            <a:avLst/>
          </a:prstGeom>
          <a:noFill/>
          <a:ln cap="flat" cmpd="sng" w="9525">
            <a:solidFill>
              <a:srgbClr val="000000"/>
            </a:solidFill>
            <a:prstDash val="solid"/>
            <a:round/>
            <a:headEnd len="med" w="med" type="none"/>
            <a:tailEnd len="med" w="med" type="none"/>
          </a:ln>
        </p:spPr>
      </p:cxnSp>
      <p:cxnSp>
        <p:nvCxnSpPr>
          <p:cNvPr id="224" name="Google Shape;224;p30"/>
          <p:cNvCxnSpPr/>
          <p:nvPr/>
        </p:nvCxnSpPr>
        <p:spPr>
          <a:xfrm>
            <a:off x="6180371" y="661349"/>
            <a:ext cx="26400" cy="4304700"/>
          </a:xfrm>
          <a:prstGeom prst="straightConnector1">
            <a:avLst/>
          </a:prstGeom>
          <a:noFill/>
          <a:ln cap="flat" cmpd="sng" w="9525">
            <a:solidFill>
              <a:srgbClr val="000000"/>
            </a:solidFill>
            <a:prstDash val="solid"/>
            <a:round/>
            <a:headEnd len="med" w="med" type="none"/>
            <a:tailEnd len="med" w="med" type="none"/>
          </a:ln>
        </p:spPr>
      </p:cxnSp>
      <p:sp>
        <p:nvSpPr>
          <p:cNvPr id="225" name="Google Shape;225;p30"/>
          <p:cNvSpPr/>
          <p:nvPr/>
        </p:nvSpPr>
        <p:spPr>
          <a:xfrm>
            <a:off x="4528733" y="2691825"/>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7581219" y="2676300"/>
            <a:ext cx="337800" cy="27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30"/>
          <p:cNvPicPr preferRelativeResize="0"/>
          <p:nvPr/>
        </p:nvPicPr>
        <p:blipFill>
          <a:blip r:embed="rId3">
            <a:alphaModFix/>
          </a:blip>
          <a:stretch>
            <a:fillRect/>
          </a:stretch>
        </p:blipFill>
        <p:spPr>
          <a:xfrm>
            <a:off x="88575" y="760063"/>
            <a:ext cx="2794556" cy="1850321"/>
          </a:xfrm>
          <a:prstGeom prst="rect">
            <a:avLst/>
          </a:prstGeom>
          <a:noFill/>
          <a:ln>
            <a:noFill/>
          </a:ln>
        </p:spPr>
      </p:pic>
      <p:pic>
        <p:nvPicPr>
          <p:cNvPr id="228" name="Google Shape;228;p30"/>
          <p:cNvPicPr preferRelativeResize="0"/>
          <p:nvPr/>
        </p:nvPicPr>
        <p:blipFill>
          <a:blip r:embed="rId4">
            <a:alphaModFix/>
          </a:blip>
          <a:stretch>
            <a:fillRect/>
          </a:stretch>
        </p:blipFill>
        <p:spPr>
          <a:xfrm>
            <a:off x="3277218" y="756950"/>
            <a:ext cx="2734886" cy="1872076"/>
          </a:xfrm>
          <a:prstGeom prst="rect">
            <a:avLst/>
          </a:prstGeom>
          <a:noFill/>
          <a:ln>
            <a:noFill/>
          </a:ln>
        </p:spPr>
      </p:pic>
      <p:pic>
        <p:nvPicPr>
          <p:cNvPr id="229" name="Google Shape;229;p30"/>
          <p:cNvPicPr preferRelativeResize="0"/>
          <p:nvPr/>
        </p:nvPicPr>
        <p:blipFill>
          <a:blip r:embed="rId5">
            <a:alphaModFix/>
          </a:blip>
          <a:stretch>
            <a:fillRect/>
          </a:stretch>
        </p:blipFill>
        <p:spPr>
          <a:xfrm>
            <a:off x="6349300" y="794837"/>
            <a:ext cx="2724902" cy="1815537"/>
          </a:xfrm>
          <a:prstGeom prst="rect">
            <a:avLst/>
          </a:prstGeom>
          <a:noFill/>
          <a:ln>
            <a:noFill/>
          </a:ln>
        </p:spPr>
      </p:pic>
      <p:pic>
        <p:nvPicPr>
          <p:cNvPr id="230" name="Google Shape;230;p30"/>
          <p:cNvPicPr preferRelativeResize="0"/>
          <p:nvPr/>
        </p:nvPicPr>
        <p:blipFill>
          <a:blip r:embed="rId6">
            <a:alphaModFix/>
          </a:blip>
          <a:stretch>
            <a:fillRect/>
          </a:stretch>
        </p:blipFill>
        <p:spPr>
          <a:xfrm>
            <a:off x="258404" y="3017025"/>
            <a:ext cx="2675496" cy="1887600"/>
          </a:xfrm>
          <a:prstGeom prst="rect">
            <a:avLst/>
          </a:prstGeom>
          <a:noFill/>
          <a:ln>
            <a:noFill/>
          </a:ln>
        </p:spPr>
      </p:pic>
      <p:pic>
        <p:nvPicPr>
          <p:cNvPr id="231" name="Google Shape;231;p30"/>
          <p:cNvPicPr preferRelativeResize="0"/>
          <p:nvPr/>
        </p:nvPicPr>
        <p:blipFill>
          <a:blip r:embed="rId7">
            <a:alphaModFix/>
          </a:blip>
          <a:stretch>
            <a:fillRect/>
          </a:stretch>
        </p:blipFill>
        <p:spPr>
          <a:xfrm>
            <a:off x="3459537" y="3029425"/>
            <a:ext cx="2646042" cy="1872075"/>
          </a:xfrm>
          <a:prstGeom prst="rect">
            <a:avLst/>
          </a:prstGeom>
          <a:noFill/>
          <a:ln>
            <a:noFill/>
          </a:ln>
        </p:spPr>
      </p:pic>
      <p:pic>
        <p:nvPicPr>
          <p:cNvPr id="232" name="Google Shape;232;p30"/>
          <p:cNvPicPr preferRelativeResize="0"/>
          <p:nvPr/>
        </p:nvPicPr>
        <p:blipFill>
          <a:blip r:embed="rId8">
            <a:alphaModFix/>
          </a:blip>
          <a:stretch>
            <a:fillRect/>
          </a:stretch>
        </p:blipFill>
        <p:spPr>
          <a:xfrm>
            <a:off x="6395534" y="3017025"/>
            <a:ext cx="2632427" cy="18727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wilight Dawn and Dusk - Business Basic Template by Slidesgo">
  <a:themeElements>
    <a:clrScheme name="Simple Light">
      <a:dk1>
        <a:srgbClr val="121314"/>
      </a:dk1>
      <a:lt1>
        <a:srgbClr val="FFFFFF"/>
      </a:lt1>
      <a:dk2>
        <a:srgbClr val="FFE8CE"/>
      </a:dk2>
      <a:lt2>
        <a:srgbClr val="383D49"/>
      </a:lt2>
      <a:accent1>
        <a:srgbClr val="FFFFFF"/>
      </a:accent1>
      <a:accent2>
        <a:srgbClr val="FFFFFF"/>
      </a:accent2>
      <a:accent3>
        <a:srgbClr val="FFFFFF"/>
      </a:accent3>
      <a:accent4>
        <a:srgbClr val="FFFFFF"/>
      </a:accent4>
      <a:accent5>
        <a:srgbClr val="FFFFFF"/>
      </a:accent5>
      <a:accent6>
        <a:srgbClr val="FFFFFF"/>
      </a:accent6>
      <a:hlink>
        <a:srgbClr val="1213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