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1"/>
  </p:notesMasterIdLst>
  <p:sldIdLst>
    <p:sldId id="256" r:id="rId2"/>
    <p:sldId id="262" r:id="rId3"/>
    <p:sldId id="284" r:id="rId4"/>
    <p:sldId id="257" r:id="rId5"/>
    <p:sldId id="258" r:id="rId6"/>
    <p:sldId id="259"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5143500" type="screen16x9"/>
  <p:notesSz cx="6858000" cy="9144000"/>
  <p:embeddedFontLst>
    <p:embeddedFont>
      <p:font typeface="Archivo" panose="02010600030101010101" charset="0"/>
      <p:regular r:id="rId32"/>
      <p:bold r:id="rId33"/>
      <p:italic r:id="rId34"/>
      <p:boldItalic r:id="rId35"/>
    </p:embeddedFont>
    <p:embeddedFont>
      <p:font typeface="Bebas Neue" panose="020B0606020202050201" pitchFamily="34" charset="0"/>
      <p:regular r:id="rId36"/>
    </p:embeddedFont>
    <p:embeddedFont>
      <p:font typeface="Figtree" panose="02010600030101010101" charset="0"/>
      <p:regular r:id="rId37"/>
      <p:bold r:id="rId38"/>
      <p:italic r:id="rId39"/>
      <p:boldItalic r:id="rId40"/>
    </p:embeddedFont>
    <p:embeddedFont>
      <p:font typeface="Nunito Light" pitchFamily="2" charset="0"/>
      <p:regular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A1D09E-83CC-416C-ABE9-C811B35447AF}">
  <a:tblStyle styleId="{87A1D09E-83CC-416C-ABE9-C811B35447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700" y="1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87e250fc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87e250fc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e99f7e07260b43a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e99f7e07260b43a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4af68445dc756db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4af68445dc756db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4af68445dc756db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44af68445dc756db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3179a010d5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3179a010d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44af68445dc756db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44af68445dc756d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af68445dc756db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af68445dc756db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44c0c1fca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1b1a71d38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35e18421cc_1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3179a0190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3179a0190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e99f7e07260b43a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e99f7e07260b43a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3c823060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4_2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54ff9c4cb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3c8230601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4_27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4dda1946d_6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3c8230601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3c823060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e99f7e07260b43a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e99f7e07260b43a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865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0bd49353745d31d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0bd49353745d31d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179a010d5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3179a010d5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179a010d5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179a010d5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3179a010d5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3179a010d5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99f7e07260b43a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99f7e07260b43a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800007">
            <a:off x="-1913303" y="1715914"/>
            <a:ext cx="12178757" cy="3232315"/>
          </a:xfrm>
          <a:prstGeom prst="roundRect">
            <a:avLst>
              <a:gd name="adj" fmla="val 50000"/>
            </a:avLst>
          </a:prstGeom>
          <a:gradFill>
            <a:gsLst>
              <a:gs pos="0">
                <a:srgbClr val="FFFFFF">
                  <a:alpha val="0"/>
                </a:srgbClr>
              </a:gs>
              <a:gs pos="100000">
                <a:srgbClr val="191919">
                  <a:alpha val="15294"/>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481126" y="-533411"/>
            <a:ext cx="3181800" cy="3232500"/>
          </a:xfrm>
          <a:prstGeom prst="ellipse">
            <a:avLst/>
          </a:prstGeom>
          <a:solidFill>
            <a:schemeClr val="lt1"/>
          </a:soli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2" name="Google Shape;12;p2"/>
          <p:cNvSpPr txBox="1">
            <a:spLocks noGrp="1"/>
          </p:cNvSpPr>
          <p:nvPr>
            <p:ph type="ctrTitle"/>
          </p:nvPr>
        </p:nvSpPr>
        <p:spPr>
          <a:xfrm>
            <a:off x="713225" y="943025"/>
            <a:ext cx="4458900" cy="2636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6000"/>
              <a:buNone/>
              <a:defRPr sz="6000" b="0">
                <a:latin typeface="Figtree"/>
                <a:ea typeface="Figtree"/>
                <a:cs typeface="Figtree"/>
                <a:sym typeface="Figtree"/>
              </a:defRPr>
            </a:lvl1pPr>
            <a:lvl2pPr lvl="1" algn="ctr">
              <a:spcBef>
                <a:spcPts val="0"/>
              </a:spcBef>
              <a:spcAft>
                <a:spcPts val="0"/>
              </a:spcAft>
              <a:buClr>
                <a:srgbClr val="191919"/>
              </a:buClr>
              <a:buSzPts val="6000"/>
              <a:buNone/>
              <a:defRPr sz="6000">
                <a:solidFill>
                  <a:srgbClr val="191919"/>
                </a:solidFill>
              </a:defRPr>
            </a:lvl2pPr>
            <a:lvl3pPr lvl="2" algn="ctr">
              <a:spcBef>
                <a:spcPts val="0"/>
              </a:spcBef>
              <a:spcAft>
                <a:spcPts val="0"/>
              </a:spcAft>
              <a:buClr>
                <a:srgbClr val="191919"/>
              </a:buClr>
              <a:buSzPts val="6000"/>
              <a:buNone/>
              <a:defRPr sz="6000">
                <a:solidFill>
                  <a:srgbClr val="191919"/>
                </a:solidFill>
              </a:defRPr>
            </a:lvl3pPr>
            <a:lvl4pPr lvl="3" algn="ctr">
              <a:spcBef>
                <a:spcPts val="0"/>
              </a:spcBef>
              <a:spcAft>
                <a:spcPts val="0"/>
              </a:spcAft>
              <a:buClr>
                <a:srgbClr val="191919"/>
              </a:buClr>
              <a:buSzPts val="6000"/>
              <a:buNone/>
              <a:defRPr sz="6000">
                <a:solidFill>
                  <a:srgbClr val="191919"/>
                </a:solidFill>
              </a:defRPr>
            </a:lvl4pPr>
            <a:lvl5pPr lvl="4" algn="ctr">
              <a:spcBef>
                <a:spcPts val="0"/>
              </a:spcBef>
              <a:spcAft>
                <a:spcPts val="0"/>
              </a:spcAft>
              <a:buClr>
                <a:srgbClr val="191919"/>
              </a:buClr>
              <a:buSzPts val="6000"/>
              <a:buNone/>
              <a:defRPr sz="6000">
                <a:solidFill>
                  <a:srgbClr val="191919"/>
                </a:solidFill>
              </a:defRPr>
            </a:lvl5pPr>
            <a:lvl6pPr lvl="5" algn="ctr">
              <a:spcBef>
                <a:spcPts val="0"/>
              </a:spcBef>
              <a:spcAft>
                <a:spcPts val="0"/>
              </a:spcAft>
              <a:buClr>
                <a:srgbClr val="191919"/>
              </a:buClr>
              <a:buSzPts val="6000"/>
              <a:buNone/>
              <a:defRPr sz="6000">
                <a:solidFill>
                  <a:srgbClr val="191919"/>
                </a:solidFill>
              </a:defRPr>
            </a:lvl6pPr>
            <a:lvl7pPr lvl="6" algn="ctr">
              <a:spcBef>
                <a:spcPts val="0"/>
              </a:spcBef>
              <a:spcAft>
                <a:spcPts val="0"/>
              </a:spcAft>
              <a:buClr>
                <a:srgbClr val="191919"/>
              </a:buClr>
              <a:buSzPts val="6000"/>
              <a:buNone/>
              <a:defRPr sz="6000">
                <a:solidFill>
                  <a:srgbClr val="191919"/>
                </a:solidFill>
              </a:defRPr>
            </a:lvl7pPr>
            <a:lvl8pPr lvl="7" algn="ctr">
              <a:spcBef>
                <a:spcPts val="0"/>
              </a:spcBef>
              <a:spcAft>
                <a:spcPts val="0"/>
              </a:spcAft>
              <a:buClr>
                <a:srgbClr val="191919"/>
              </a:buClr>
              <a:buSzPts val="6000"/>
              <a:buNone/>
              <a:defRPr sz="6000">
                <a:solidFill>
                  <a:srgbClr val="191919"/>
                </a:solidFill>
              </a:defRPr>
            </a:lvl8pPr>
            <a:lvl9pPr lvl="8" algn="ctr">
              <a:spcBef>
                <a:spcPts val="0"/>
              </a:spcBef>
              <a:spcAft>
                <a:spcPts val="0"/>
              </a:spcAft>
              <a:buClr>
                <a:srgbClr val="191919"/>
              </a:buClr>
              <a:buSzPts val="6000"/>
              <a:buNone/>
              <a:defRPr sz="6000">
                <a:solidFill>
                  <a:srgbClr val="191919"/>
                </a:solidFill>
              </a:defRPr>
            </a:lvl9pPr>
          </a:lstStyle>
          <a:p>
            <a:endParaRPr/>
          </a:p>
        </p:txBody>
      </p:sp>
      <p:sp>
        <p:nvSpPr>
          <p:cNvPr id="13" name="Google Shape;13;p2"/>
          <p:cNvSpPr txBox="1">
            <a:spLocks noGrp="1"/>
          </p:cNvSpPr>
          <p:nvPr>
            <p:ph type="subTitle" idx="1"/>
          </p:nvPr>
        </p:nvSpPr>
        <p:spPr>
          <a:xfrm>
            <a:off x="713225" y="3752250"/>
            <a:ext cx="4154100" cy="427800"/>
          </a:xfrm>
          <a:prstGeom prst="rect">
            <a:avLst/>
          </a:prstGeom>
          <a:gradFill>
            <a:gsLst>
              <a:gs pos="0">
                <a:schemeClr val="dk1"/>
              </a:gs>
              <a:gs pos="78000">
                <a:srgbClr val="191919">
                  <a:alpha val="15294"/>
                </a:srgbClr>
              </a:gs>
              <a:gs pos="100000">
                <a:srgbClr val="191919">
                  <a:alpha val="0"/>
                </a:srgbClr>
              </a:gs>
            </a:gsLst>
            <a:lin ang="0" scaled="0"/>
          </a:gradFill>
        </p:spPr>
        <p:txBody>
          <a:bodyPr spcFirstLastPara="1" wrap="square" lIns="91425" tIns="91425" rIns="91425" bIns="91425" anchor="t" anchorCtr="0">
            <a:noAutofit/>
          </a:bodyPr>
          <a:lstStyle>
            <a:lvl1pPr lvl="0">
              <a:lnSpc>
                <a:spcPct val="100000"/>
              </a:lnSpc>
              <a:spcBef>
                <a:spcPts val="0"/>
              </a:spcBef>
              <a:spcAft>
                <a:spcPts val="0"/>
              </a:spcAft>
              <a:buSzPts val="1100"/>
              <a:buNone/>
              <a:defRPr sz="1400">
                <a:solidFill>
                  <a:schemeClr val="lt1"/>
                </a:solidFill>
                <a:latin typeface="Figtree"/>
                <a:ea typeface="Figtree"/>
                <a:cs typeface="Figtree"/>
                <a:sym typeface="Figtre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284000" y="1870988"/>
            <a:ext cx="6576000" cy="1054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62" name="Google Shape;62;p11"/>
          <p:cNvSpPr txBox="1">
            <a:spLocks noGrp="1"/>
          </p:cNvSpPr>
          <p:nvPr>
            <p:ph type="subTitle" idx="1"/>
          </p:nvPr>
        </p:nvSpPr>
        <p:spPr>
          <a:xfrm>
            <a:off x="1284000" y="2925713"/>
            <a:ext cx="6576000" cy="346800"/>
          </a:xfrm>
          <a:prstGeom prst="rect">
            <a:avLst/>
          </a:prstGeom>
          <a:gradFill>
            <a:gsLst>
              <a:gs pos="0">
                <a:schemeClr val="dk1"/>
              </a:gs>
              <a:gs pos="100000">
                <a:srgbClr val="191919">
                  <a:alpha val="15294"/>
                </a:srgbClr>
              </a:gs>
            </a:gsLst>
            <a:lin ang="0" scaled="0"/>
          </a:gra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None/>
              <a:defRPr sz="1100">
                <a:solidFill>
                  <a:schemeClr val="lt1"/>
                </a:solidFill>
              </a:defRPr>
            </a:lvl1pPr>
            <a:lvl2pPr lvl="1" algn="ctr" rtl="0">
              <a:lnSpc>
                <a:spcPct val="100000"/>
              </a:lnSpc>
              <a:spcBef>
                <a:spcPts val="0"/>
              </a:spcBef>
              <a:spcAft>
                <a:spcPts val="0"/>
              </a:spcAft>
              <a:buClr>
                <a:schemeClr val="lt1"/>
              </a:buClr>
              <a:buSzPts val="1100"/>
              <a:buNone/>
              <a:defRPr sz="1100">
                <a:solidFill>
                  <a:schemeClr val="lt1"/>
                </a:solidFill>
              </a:defRPr>
            </a:lvl2pPr>
            <a:lvl3pPr lvl="2" algn="ctr" rtl="0">
              <a:lnSpc>
                <a:spcPct val="100000"/>
              </a:lnSpc>
              <a:spcBef>
                <a:spcPts val="1600"/>
              </a:spcBef>
              <a:spcAft>
                <a:spcPts val="0"/>
              </a:spcAft>
              <a:buClr>
                <a:schemeClr val="lt1"/>
              </a:buClr>
              <a:buSzPts val="1100"/>
              <a:buNone/>
              <a:defRPr sz="1100">
                <a:solidFill>
                  <a:schemeClr val="lt1"/>
                </a:solidFill>
              </a:defRPr>
            </a:lvl3pPr>
            <a:lvl4pPr lvl="3" algn="ctr" rtl="0">
              <a:lnSpc>
                <a:spcPct val="100000"/>
              </a:lnSpc>
              <a:spcBef>
                <a:spcPts val="1600"/>
              </a:spcBef>
              <a:spcAft>
                <a:spcPts val="0"/>
              </a:spcAft>
              <a:buClr>
                <a:schemeClr val="lt1"/>
              </a:buClr>
              <a:buSzPts val="1100"/>
              <a:buNone/>
              <a:defRPr sz="1100">
                <a:solidFill>
                  <a:schemeClr val="lt1"/>
                </a:solidFill>
              </a:defRPr>
            </a:lvl4pPr>
            <a:lvl5pPr lvl="4" algn="ctr" rtl="0">
              <a:lnSpc>
                <a:spcPct val="100000"/>
              </a:lnSpc>
              <a:spcBef>
                <a:spcPts val="1600"/>
              </a:spcBef>
              <a:spcAft>
                <a:spcPts val="0"/>
              </a:spcAft>
              <a:buClr>
                <a:schemeClr val="lt1"/>
              </a:buClr>
              <a:buSzPts val="1100"/>
              <a:buNone/>
              <a:defRPr sz="1100">
                <a:solidFill>
                  <a:schemeClr val="lt1"/>
                </a:solidFill>
              </a:defRPr>
            </a:lvl5pPr>
            <a:lvl6pPr lvl="5" algn="ctr" rtl="0">
              <a:lnSpc>
                <a:spcPct val="100000"/>
              </a:lnSpc>
              <a:spcBef>
                <a:spcPts val="1600"/>
              </a:spcBef>
              <a:spcAft>
                <a:spcPts val="0"/>
              </a:spcAft>
              <a:buClr>
                <a:schemeClr val="lt1"/>
              </a:buClr>
              <a:buSzPts val="1100"/>
              <a:buNone/>
              <a:defRPr sz="1100">
                <a:solidFill>
                  <a:schemeClr val="lt1"/>
                </a:solidFill>
              </a:defRPr>
            </a:lvl6pPr>
            <a:lvl7pPr lvl="6" algn="ctr" rtl="0">
              <a:lnSpc>
                <a:spcPct val="100000"/>
              </a:lnSpc>
              <a:spcBef>
                <a:spcPts val="1600"/>
              </a:spcBef>
              <a:spcAft>
                <a:spcPts val="0"/>
              </a:spcAft>
              <a:buClr>
                <a:schemeClr val="lt1"/>
              </a:buClr>
              <a:buSzPts val="1100"/>
              <a:buNone/>
              <a:defRPr sz="1100">
                <a:solidFill>
                  <a:schemeClr val="lt1"/>
                </a:solidFill>
              </a:defRPr>
            </a:lvl7pPr>
            <a:lvl8pPr lvl="7" algn="ctr" rtl="0">
              <a:lnSpc>
                <a:spcPct val="100000"/>
              </a:lnSpc>
              <a:spcBef>
                <a:spcPts val="1600"/>
              </a:spcBef>
              <a:spcAft>
                <a:spcPts val="0"/>
              </a:spcAft>
              <a:buClr>
                <a:schemeClr val="lt1"/>
              </a:buClr>
              <a:buSzPts val="1100"/>
              <a:buNone/>
              <a:defRPr sz="1100">
                <a:solidFill>
                  <a:schemeClr val="lt1"/>
                </a:solidFill>
              </a:defRPr>
            </a:lvl8pPr>
            <a:lvl9pPr lvl="8" algn="ctr" rtl="0">
              <a:lnSpc>
                <a:spcPct val="100000"/>
              </a:lnSpc>
              <a:spcBef>
                <a:spcPts val="1600"/>
              </a:spcBef>
              <a:spcAft>
                <a:spcPts val="1600"/>
              </a:spcAft>
              <a:buClr>
                <a:schemeClr val="lt1"/>
              </a:buClr>
              <a:buSzPts val="1100"/>
              <a:buNone/>
              <a:defRPr sz="1100">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_1">
    <p:bg>
      <p:bgPr>
        <a:solidFill>
          <a:schemeClr val="lt2"/>
        </a:solidFill>
        <a:effectLst/>
      </p:bgPr>
    </p:bg>
    <p:spTree>
      <p:nvGrpSpPr>
        <p:cNvPr id="1" name="Shape 64"/>
        <p:cNvGrpSpPr/>
        <p:nvPr/>
      </p:nvGrpSpPr>
      <p:grpSpPr>
        <a:xfrm>
          <a:off x="0" y="0"/>
          <a:ext cx="0" cy="0"/>
          <a:chOff x="0" y="0"/>
          <a:chExt cx="0" cy="0"/>
        </a:xfrm>
      </p:grpSpPr>
      <p:grpSp>
        <p:nvGrpSpPr>
          <p:cNvPr id="65" name="Google Shape;65;p13"/>
          <p:cNvGrpSpPr/>
          <p:nvPr/>
        </p:nvGrpSpPr>
        <p:grpSpPr>
          <a:xfrm>
            <a:off x="-2196325" y="-1579200"/>
            <a:ext cx="12277238" cy="8965198"/>
            <a:chOff x="-2257737" y="-1668976"/>
            <a:chExt cx="12277238" cy="8965198"/>
          </a:xfrm>
        </p:grpSpPr>
        <p:sp>
          <p:nvSpPr>
            <p:cNvPr id="66" name="Google Shape;66;p13"/>
            <p:cNvSpPr/>
            <p:nvPr/>
          </p:nvSpPr>
          <p:spPr>
            <a:xfrm rot="8999968">
              <a:off x="-1987672" y="2272665"/>
              <a:ext cx="8030870" cy="3232315"/>
            </a:xfrm>
            <a:prstGeom prst="roundRect">
              <a:avLst>
                <a:gd name="adj" fmla="val 50000"/>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rot="8999969">
              <a:off x="2729554" y="-148634"/>
              <a:ext cx="6947292" cy="3232315"/>
            </a:xfrm>
            <a:prstGeom prst="roundRect">
              <a:avLst>
                <a:gd name="adj" fmla="val 50000"/>
              </a:avLst>
            </a:prstGeom>
            <a:gradFill>
              <a:gsLst>
                <a:gs pos="0">
                  <a:srgbClr val="FFFFFF">
                    <a:alpha val="0"/>
                  </a:srgbClr>
                </a:gs>
                <a:gs pos="100000">
                  <a:srgbClr val="191919">
                    <a:alpha val="25098"/>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rot="10800000">
              <a:off x="2747826" y="955500"/>
              <a:ext cx="3181800" cy="3232500"/>
            </a:xfrm>
            <a:prstGeom prst="ellipse">
              <a:avLst/>
            </a:prstGeom>
            <a:solidFill>
              <a:srgbClr val="383D49"/>
            </a:solidFill>
            <a:ln>
              <a:noFill/>
            </a:ln>
            <a:effectLst>
              <a:outerShdw blurRad="71438" dist="85725" dir="199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2747826" y="955500"/>
              <a:ext cx="3181800" cy="3232500"/>
            </a:xfrm>
            <a:prstGeom prst="ellipse">
              <a:avLst/>
            </a:prstGeom>
            <a:solidFill>
              <a:srgbClr val="383D49"/>
            </a:solidFill>
            <a:ln>
              <a:noFill/>
            </a:ln>
            <a:effectLst>
              <a:outerShdw blurRad="157163" dist="47625" dir="9000000" algn="bl" rotWithShape="0">
                <a:schemeClr val="lt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 name="Google Shape;70;p13"/>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71" name="Google Shape;7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72" name="Google Shape;72;p13"/>
          <p:cNvSpPr txBox="1">
            <a:spLocks noGrp="1"/>
          </p:cNvSpPr>
          <p:nvPr>
            <p:ph type="title" idx="2"/>
          </p:nvPr>
        </p:nvSpPr>
        <p:spPr>
          <a:xfrm>
            <a:off x="720000" y="2243877"/>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 name="Google Shape;73;p13"/>
          <p:cNvSpPr txBox="1">
            <a:spLocks noGrp="1"/>
          </p:cNvSpPr>
          <p:nvPr>
            <p:ph type="subTitle" idx="1"/>
          </p:nvPr>
        </p:nvSpPr>
        <p:spPr>
          <a:xfrm>
            <a:off x="720000" y="2774645"/>
            <a:ext cx="2305500" cy="1246200"/>
          </a:xfrm>
          <a:prstGeom prst="rect">
            <a:avLst/>
          </a:prstGeom>
          <a:gradFill>
            <a:gsLst>
              <a:gs pos="0">
                <a:schemeClr val="dk1"/>
              </a:gs>
              <a:gs pos="100000">
                <a:srgbClr val="121314">
                  <a:alpha val="26666"/>
                </a:srgbClr>
              </a:gs>
            </a:gsLst>
            <a:lin ang="0" scaled="0"/>
          </a:gradFill>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solidFill>
                  <a:schemeClr val="lt1"/>
                </a:solidFill>
              </a:defRPr>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74" name="Google Shape;74;p13"/>
          <p:cNvSpPr txBox="1">
            <a:spLocks noGrp="1"/>
          </p:cNvSpPr>
          <p:nvPr>
            <p:ph type="title" idx="3"/>
          </p:nvPr>
        </p:nvSpPr>
        <p:spPr>
          <a:xfrm>
            <a:off x="3419250" y="2243877"/>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5" name="Google Shape;75;p13"/>
          <p:cNvSpPr txBox="1">
            <a:spLocks noGrp="1"/>
          </p:cNvSpPr>
          <p:nvPr>
            <p:ph type="subTitle" idx="4"/>
          </p:nvPr>
        </p:nvSpPr>
        <p:spPr>
          <a:xfrm>
            <a:off x="3419250" y="2774645"/>
            <a:ext cx="2305500" cy="1246200"/>
          </a:xfrm>
          <a:prstGeom prst="rect">
            <a:avLst/>
          </a:prstGeom>
          <a:gradFill>
            <a:gsLst>
              <a:gs pos="0">
                <a:schemeClr val="dk1"/>
              </a:gs>
              <a:gs pos="100000">
                <a:srgbClr val="121314">
                  <a:alpha val="26666"/>
                </a:srgbClr>
              </a:gs>
            </a:gsLst>
            <a:lin ang="0" scaled="0"/>
          </a:gradFill>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solidFill>
                  <a:schemeClr val="lt1"/>
                </a:solidFill>
              </a:defRPr>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76" name="Google Shape;76;p13"/>
          <p:cNvSpPr txBox="1">
            <a:spLocks noGrp="1"/>
          </p:cNvSpPr>
          <p:nvPr>
            <p:ph type="title" idx="5"/>
          </p:nvPr>
        </p:nvSpPr>
        <p:spPr>
          <a:xfrm>
            <a:off x="6118500" y="2243877"/>
            <a:ext cx="2305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7" name="Google Shape;77;p13"/>
          <p:cNvSpPr txBox="1">
            <a:spLocks noGrp="1"/>
          </p:cNvSpPr>
          <p:nvPr>
            <p:ph type="subTitle" idx="6"/>
          </p:nvPr>
        </p:nvSpPr>
        <p:spPr>
          <a:xfrm>
            <a:off x="6118500" y="2774645"/>
            <a:ext cx="2305500" cy="1246200"/>
          </a:xfrm>
          <a:prstGeom prst="rect">
            <a:avLst/>
          </a:prstGeom>
          <a:gradFill>
            <a:gsLst>
              <a:gs pos="0">
                <a:schemeClr val="dk1"/>
              </a:gs>
              <a:gs pos="100000">
                <a:srgbClr val="121314">
                  <a:alpha val="26666"/>
                </a:srgbClr>
              </a:gs>
            </a:gsLst>
            <a:lin ang="0" scaled="0"/>
          </a:gradFill>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solidFill>
                  <a:schemeClr val="lt1"/>
                </a:solidFill>
              </a:defRPr>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78" name="Google Shape;78;p13"/>
          <p:cNvSpPr txBox="1">
            <a:spLocks noGrp="1"/>
          </p:cNvSpPr>
          <p:nvPr>
            <p:ph type="title" idx="7" hasCustomPrompt="1"/>
          </p:nvPr>
        </p:nvSpPr>
        <p:spPr>
          <a:xfrm>
            <a:off x="720000" y="1792375"/>
            <a:ext cx="23055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8" hasCustomPrompt="1"/>
          </p:nvPr>
        </p:nvSpPr>
        <p:spPr>
          <a:xfrm>
            <a:off x="3419250" y="1792375"/>
            <a:ext cx="23055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9" hasCustomPrompt="1"/>
          </p:nvPr>
        </p:nvSpPr>
        <p:spPr>
          <a:xfrm>
            <a:off x="6118500" y="1792375"/>
            <a:ext cx="23055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
  <p:cSld name="CUSTOM">
    <p:bg>
      <p:bgPr>
        <a:solidFill>
          <a:schemeClr val="lt2"/>
        </a:solidFill>
        <a:effectLst/>
      </p:bgPr>
    </p:bg>
    <p:spTree>
      <p:nvGrpSpPr>
        <p:cNvPr id="1" name="Shape 81"/>
        <p:cNvGrpSpPr/>
        <p:nvPr/>
      </p:nvGrpSpPr>
      <p:grpSpPr>
        <a:xfrm>
          <a:off x="0" y="0"/>
          <a:ext cx="0" cy="0"/>
          <a:chOff x="0" y="0"/>
          <a:chExt cx="0" cy="0"/>
        </a:xfrm>
      </p:grpSpPr>
      <p:grpSp>
        <p:nvGrpSpPr>
          <p:cNvPr id="82" name="Google Shape;82;p14"/>
          <p:cNvGrpSpPr/>
          <p:nvPr/>
        </p:nvGrpSpPr>
        <p:grpSpPr>
          <a:xfrm>
            <a:off x="-2196325" y="-1579200"/>
            <a:ext cx="12277238" cy="8965198"/>
            <a:chOff x="-2257737" y="-1668976"/>
            <a:chExt cx="12277238" cy="8965198"/>
          </a:xfrm>
        </p:grpSpPr>
        <p:sp>
          <p:nvSpPr>
            <p:cNvPr id="83" name="Google Shape;83;p14"/>
            <p:cNvSpPr/>
            <p:nvPr/>
          </p:nvSpPr>
          <p:spPr>
            <a:xfrm rot="8999968">
              <a:off x="-1987672" y="2272665"/>
              <a:ext cx="8030870" cy="3232315"/>
            </a:xfrm>
            <a:prstGeom prst="roundRect">
              <a:avLst>
                <a:gd name="adj" fmla="val 50000"/>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rot="8999969">
              <a:off x="2729554" y="-148634"/>
              <a:ext cx="6947292" cy="3232315"/>
            </a:xfrm>
            <a:prstGeom prst="roundRect">
              <a:avLst>
                <a:gd name="adj" fmla="val 50000"/>
              </a:avLst>
            </a:prstGeom>
            <a:gradFill>
              <a:gsLst>
                <a:gs pos="0">
                  <a:srgbClr val="FFFFFF">
                    <a:alpha val="0"/>
                  </a:srgbClr>
                </a:gs>
                <a:gs pos="100000">
                  <a:srgbClr val="191919">
                    <a:alpha val="25098"/>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rot="10800000">
              <a:off x="2747826" y="955500"/>
              <a:ext cx="3181800" cy="3232500"/>
            </a:xfrm>
            <a:prstGeom prst="ellipse">
              <a:avLst/>
            </a:prstGeom>
            <a:solidFill>
              <a:srgbClr val="383D49"/>
            </a:solidFill>
            <a:ln>
              <a:noFill/>
            </a:ln>
            <a:effectLst>
              <a:outerShdw blurRad="71438" dist="85725" dir="199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2747826" y="955500"/>
              <a:ext cx="3181800" cy="3232500"/>
            </a:xfrm>
            <a:prstGeom prst="ellipse">
              <a:avLst/>
            </a:prstGeom>
            <a:solidFill>
              <a:srgbClr val="383D49"/>
            </a:solidFill>
            <a:ln>
              <a:noFill/>
            </a:ln>
            <a:effectLst>
              <a:outerShdw blurRad="157163" dist="47625" dir="9000000" algn="bl" rotWithShape="0">
                <a:schemeClr val="lt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 name="Google Shape;87;p14"/>
          <p:cNvPicPr preferRelativeResize="0"/>
          <p:nvPr/>
        </p:nvPicPr>
        <p:blipFill>
          <a:blip r:embed="rId2">
            <a:alphaModFix amt="26000"/>
          </a:blip>
          <a:stretch>
            <a:fillRect/>
          </a:stretch>
        </p:blipFill>
        <p:spPr>
          <a:xfrm>
            <a:off x="-55226" y="0"/>
            <a:ext cx="9144001" cy="5143500"/>
          </a:xfrm>
          <a:prstGeom prst="rect">
            <a:avLst/>
          </a:prstGeom>
          <a:noFill/>
          <a:ln>
            <a:noFill/>
          </a:ln>
        </p:spPr>
      </p:pic>
      <p:sp>
        <p:nvSpPr>
          <p:cNvPr id="88" name="Google Shape;88;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ONE_COLUMN_TEXT_1">
    <p:bg>
      <p:bgPr>
        <a:solidFill>
          <a:schemeClr val="dk2"/>
        </a:solidFill>
        <a:effectLst/>
      </p:bgPr>
    </p:bg>
    <p:spTree>
      <p:nvGrpSpPr>
        <p:cNvPr id="1" name="Shape 89"/>
        <p:cNvGrpSpPr/>
        <p:nvPr/>
      </p:nvGrpSpPr>
      <p:grpSpPr>
        <a:xfrm>
          <a:off x="0" y="0"/>
          <a:ext cx="0" cy="0"/>
          <a:chOff x="0" y="0"/>
          <a:chExt cx="0" cy="0"/>
        </a:xfrm>
      </p:grpSpPr>
      <p:pic>
        <p:nvPicPr>
          <p:cNvPr id="90" name="Google Shape;90;p15"/>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91" name="Google Shape;91;p15"/>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15"/>
          <p:cNvSpPr txBox="1">
            <a:spLocks noGrp="1"/>
          </p:cNvSpPr>
          <p:nvPr>
            <p:ph type="subTitle" idx="1"/>
          </p:nvPr>
        </p:nvSpPr>
        <p:spPr>
          <a:xfrm>
            <a:off x="720000" y="1592025"/>
            <a:ext cx="4273800" cy="30411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Figtree Light"/>
              <a:buChar char="●"/>
              <a:defRPr/>
            </a:lvl1pPr>
            <a:lvl2pPr lvl="1" algn="ctr" rtl="0">
              <a:lnSpc>
                <a:spcPct val="100000"/>
              </a:lnSpc>
              <a:spcBef>
                <a:spcPts val="1000"/>
              </a:spcBef>
              <a:spcAft>
                <a:spcPts val="0"/>
              </a:spcAft>
              <a:buSzPts val="1100"/>
              <a:buFont typeface="Nunito Light"/>
              <a:buChar char="○"/>
              <a:defRPr/>
            </a:lvl2pPr>
            <a:lvl3pPr lvl="2" algn="ctr" rtl="0">
              <a:lnSpc>
                <a:spcPct val="100000"/>
              </a:lnSpc>
              <a:spcBef>
                <a:spcPts val="1600"/>
              </a:spcBef>
              <a:spcAft>
                <a:spcPts val="0"/>
              </a:spcAft>
              <a:buSzPts val="1100"/>
              <a:buFont typeface="Nunito Light"/>
              <a:buChar char="■"/>
              <a:defRPr/>
            </a:lvl3pPr>
            <a:lvl4pPr lvl="3" algn="ctr" rtl="0">
              <a:lnSpc>
                <a:spcPct val="100000"/>
              </a:lnSpc>
              <a:spcBef>
                <a:spcPts val="1600"/>
              </a:spcBef>
              <a:spcAft>
                <a:spcPts val="0"/>
              </a:spcAft>
              <a:buSzPts val="1100"/>
              <a:buFont typeface="Nunito Light"/>
              <a:buChar char="●"/>
              <a:defRPr/>
            </a:lvl4pPr>
            <a:lvl5pPr lvl="4" algn="ctr" rtl="0">
              <a:lnSpc>
                <a:spcPct val="100000"/>
              </a:lnSpc>
              <a:spcBef>
                <a:spcPts val="1600"/>
              </a:spcBef>
              <a:spcAft>
                <a:spcPts val="0"/>
              </a:spcAft>
              <a:buSzPts val="1100"/>
              <a:buFont typeface="Nunito Light"/>
              <a:buChar char="○"/>
              <a:defRPr/>
            </a:lvl5pPr>
            <a:lvl6pPr lvl="5" algn="ctr" rtl="0">
              <a:lnSpc>
                <a:spcPct val="100000"/>
              </a:lnSpc>
              <a:spcBef>
                <a:spcPts val="1600"/>
              </a:spcBef>
              <a:spcAft>
                <a:spcPts val="0"/>
              </a:spcAft>
              <a:buSzPts val="1100"/>
              <a:buFont typeface="Nunito Light"/>
              <a:buChar char="■"/>
              <a:defRPr/>
            </a:lvl6pPr>
            <a:lvl7pPr lvl="6" algn="ctr" rtl="0">
              <a:lnSpc>
                <a:spcPct val="100000"/>
              </a:lnSpc>
              <a:spcBef>
                <a:spcPts val="1600"/>
              </a:spcBef>
              <a:spcAft>
                <a:spcPts val="0"/>
              </a:spcAft>
              <a:buSzPts val="1100"/>
              <a:buFont typeface="Nunito Light"/>
              <a:buChar char="●"/>
              <a:defRPr/>
            </a:lvl7pPr>
            <a:lvl8pPr lvl="7" algn="ctr" rtl="0">
              <a:lnSpc>
                <a:spcPct val="100000"/>
              </a:lnSpc>
              <a:spcBef>
                <a:spcPts val="1600"/>
              </a:spcBef>
              <a:spcAft>
                <a:spcPts val="0"/>
              </a:spcAft>
              <a:buSzPts val="1100"/>
              <a:buFont typeface="Nunito Light"/>
              <a:buChar char="○"/>
              <a:defRPr/>
            </a:lvl8pPr>
            <a:lvl9pPr lvl="8" algn="ctr" rtl="0">
              <a:lnSpc>
                <a:spcPct val="100000"/>
              </a:lnSpc>
              <a:spcBef>
                <a:spcPts val="1600"/>
              </a:spcBef>
              <a:spcAft>
                <a:spcPts val="1600"/>
              </a:spcAft>
              <a:buSzPts val="1100"/>
              <a:buFont typeface="Nunito Light"/>
              <a:buChar char="■"/>
              <a:defRPr/>
            </a:lvl9pPr>
          </a:lstStyle>
          <a:p>
            <a:endParaRPr/>
          </a:p>
        </p:txBody>
      </p:sp>
      <p:sp>
        <p:nvSpPr>
          <p:cNvPr id="93" name="Google Shape;93;p15"/>
          <p:cNvSpPr>
            <a:spLocks noGrp="1"/>
          </p:cNvSpPr>
          <p:nvPr>
            <p:ph type="pic" idx="2"/>
          </p:nvPr>
        </p:nvSpPr>
        <p:spPr>
          <a:xfrm>
            <a:off x="5389700" y="1592025"/>
            <a:ext cx="3041100" cy="30411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lt2"/>
        </a:solidFill>
        <a:effectLst/>
      </p:bgPr>
    </p:bg>
    <p:spTree>
      <p:nvGrpSpPr>
        <p:cNvPr id="1" name="Shape 94"/>
        <p:cNvGrpSpPr/>
        <p:nvPr/>
      </p:nvGrpSpPr>
      <p:grpSpPr>
        <a:xfrm>
          <a:off x="0" y="0"/>
          <a:ext cx="0" cy="0"/>
          <a:chOff x="0" y="0"/>
          <a:chExt cx="0" cy="0"/>
        </a:xfrm>
      </p:grpSpPr>
      <p:grpSp>
        <p:nvGrpSpPr>
          <p:cNvPr id="95" name="Google Shape;95;p16"/>
          <p:cNvGrpSpPr/>
          <p:nvPr/>
        </p:nvGrpSpPr>
        <p:grpSpPr>
          <a:xfrm>
            <a:off x="-2196325" y="-1579200"/>
            <a:ext cx="12277238" cy="8965198"/>
            <a:chOff x="-2257737" y="-1668976"/>
            <a:chExt cx="12277238" cy="8965198"/>
          </a:xfrm>
        </p:grpSpPr>
        <p:sp>
          <p:nvSpPr>
            <p:cNvPr id="96" name="Google Shape;96;p16"/>
            <p:cNvSpPr/>
            <p:nvPr/>
          </p:nvSpPr>
          <p:spPr>
            <a:xfrm rot="8999968">
              <a:off x="-1987672" y="2272665"/>
              <a:ext cx="8030870" cy="3232315"/>
            </a:xfrm>
            <a:prstGeom prst="roundRect">
              <a:avLst>
                <a:gd name="adj" fmla="val 50000"/>
              </a:avLst>
            </a:prstGeom>
            <a:gradFill>
              <a:gsLst>
                <a:gs pos="0">
                  <a:srgbClr val="FFE8CE">
                    <a:alpha val="0"/>
                  </a:srgbClr>
                </a:gs>
                <a:gs pos="39000">
                  <a:srgbClr val="FFE8CE">
                    <a:alpha val="0"/>
                  </a:srgbClr>
                </a:gs>
                <a:gs pos="100000">
                  <a:srgbClr val="FFE8CE">
                    <a:alpha val="74117"/>
                  </a:srgbClr>
                </a:gs>
              </a:gsLst>
              <a:lin ang="8100019"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rot="8999969">
              <a:off x="2729554" y="-148634"/>
              <a:ext cx="6947292" cy="3232315"/>
            </a:xfrm>
            <a:prstGeom prst="roundRect">
              <a:avLst>
                <a:gd name="adj" fmla="val 50000"/>
              </a:avLst>
            </a:prstGeom>
            <a:gradFill>
              <a:gsLst>
                <a:gs pos="0">
                  <a:srgbClr val="FFFFFF">
                    <a:alpha val="0"/>
                  </a:srgbClr>
                </a:gs>
                <a:gs pos="100000">
                  <a:srgbClr val="191919">
                    <a:alpha val="25098"/>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rot="10800000">
              <a:off x="2747826" y="955500"/>
              <a:ext cx="3181800" cy="3232500"/>
            </a:xfrm>
            <a:prstGeom prst="ellipse">
              <a:avLst/>
            </a:prstGeom>
            <a:solidFill>
              <a:srgbClr val="383D49"/>
            </a:solidFill>
            <a:ln>
              <a:noFill/>
            </a:ln>
            <a:effectLst>
              <a:outerShdw blurRad="71438" dist="85725" dir="199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2747826" y="955500"/>
              <a:ext cx="3181800" cy="3232500"/>
            </a:xfrm>
            <a:prstGeom prst="ellipse">
              <a:avLst/>
            </a:prstGeom>
            <a:solidFill>
              <a:srgbClr val="383D49"/>
            </a:solidFill>
            <a:ln>
              <a:noFill/>
            </a:ln>
            <a:effectLst>
              <a:outerShdw blurRad="157163" dist="47625" dir="9000000" algn="bl" rotWithShape="0">
                <a:schemeClr val="lt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0" name="Google Shape;100;p16"/>
          <p:cNvPicPr preferRelativeResize="0"/>
          <p:nvPr/>
        </p:nvPicPr>
        <p:blipFill>
          <a:blip r:embed="rId2">
            <a:alphaModFix amt="26000"/>
          </a:blip>
          <a:stretch>
            <a:fillRect/>
          </a:stretch>
        </p:blipFill>
        <p:spPr>
          <a:xfrm>
            <a:off x="-1" y="38"/>
            <a:ext cx="9144001" cy="5143500"/>
          </a:xfrm>
          <a:prstGeom prst="rect">
            <a:avLst/>
          </a:prstGeom>
          <a:noFill/>
          <a:ln>
            <a:noFill/>
          </a:ln>
        </p:spPr>
      </p:pic>
      <p:sp>
        <p:nvSpPr>
          <p:cNvPr id="101" name="Google Shape;101;p16"/>
          <p:cNvSpPr txBox="1">
            <a:spLocks noGrp="1"/>
          </p:cNvSpPr>
          <p:nvPr>
            <p:ph type="title"/>
          </p:nvPr>
        </p:nvSpPr>
        <p:spPr>
          <a:xfrm>
            <a:off x="2805475" y="3182400"/>
            <a:ext cx="56253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2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2" name="Google Shape;102;p16"/>
          <p:cNvSpPr txBox="1">
            <a:spLocks noGrp="1"/>
          </p:cNvSpPr>
          <p:nvPr>
            <p:ph type="subTitle" idx="1"/>
          </p:nvPr>
        </p:nvSpPr>
        <p:spPr>
          <a:xfrm>
            <a:off x="2805475" y="971250"/>
            <a:ext cx="5625300" cy="2115900"/>
          </a:xfrm>
          <a:prstGeom prst="rect">
            <a:avLst/>
          </a:prstGeom>
          <a:gradFill>
            <a:gsLst>
              <a:gs pos="0">
                <a:srgbClr val="191919">
                  <a:alpha val="0"/>
                </a:srgbClr>
              </a:gs>
              <a:gs pos="13000">
                <a:srgbClr val="191919">
                  <a:alpha val="15294"/>
                </a:srgbClr>
              </a:gs>
              <a:gs pos="100000">
                <a:schemeClr val="dk1"/>
              </a:gs>
            </a:gsLst>
            <a:lin ang="0" scaled="0"/>
          </a:gradFill>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3000">
                <a:solidFill>
                  <a:schemeClr val="lt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3"/>
        <p:cNvGrpSpPr/>
        <p:nvPr/>
      </p:nvGrpSpPr>
      <p:grpSpPr>
        <a:xfrm>
          <a:off x="0" y="0"/>
          <a:ext cx="0" cy="0"/>
          <a:chOff x="0" y="0"/>
          <a:chExt cx="0" cy="0"/>
        </a:xfrm>
      </p:grpSpPr>
      <p:sp>
        <p:nvSpPr>
          <p:cNvPr id="104" name="Google Shape;104;p17"/>
          <p:cNvSpPr/>
          <p:nvPr/>
        </p:nvSpPr>
        <p:spPr>
          <a:xfrm rot="-1800007">
            <a:off x="-1913303" y="1715914"/>
            <a:ext cx="12178757" cy="3232315"/>
          </a:xfrm>
          <a:prstGeom prst="roundRect">
            <a:avLst>
              <a:gd name="adj" fmla="val 50000"/>
            </a:avLst>
          </a:prstGeom>
          <a:gradFill>
            <a:gsLst>
              <a:gs pos="0">
                <a:srgbClr val="FFFFFF">
                  <a:alpha val="0"/>
                </a:srgbClr>
              </a:gs>
              <a:gs pos="100000">
                <a:srgbClr val="191919">
                  <a:alpha val="15294"/>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6481126" y="-533411"/>
            <a:ext cx="3181800" cy="3232500"/>
          </a:xfrm>
          <a:prstGeom prst="ellipse">
            <a:avLst/>
          </a:prstGeom>
          <a:solidFill>
            <a:schemeClr val="lt1"/>
          </a:soli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 name="Google Shape;106;p17"/>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07" name="Google Shape;10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17"/>
          <p:cNvSpPr txBox="1">
            <a:spLocks noGrp="1"/>
          </p:cNvSpPr>
          <p:nvPr>
            <p:ph type="subTitle" idx="1"/>
          </p:nvPr>
        </p:nvSpPr>
        <p:spPr>
          <a:xfrm>
            <a:off x="4461300" y="1467200"/>
            <a:ext cx="3289500" cy="3136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9" name="Google Shape;109;p17"/>
          <p:cNvSpPr txBox="1">
            <a:spLocks noGrp="1"/>
          </p:cNvSpPr>
          <p:nvPr>
            <p:ph type="subTitle" idx="2"/>
          </p:nvPr>
        </p:nvSpPr>
        <p:spPr>
          <a:xfrm>
            <a:off x="720000" y="1467200"/>
            <a:ext cx="3289500" cy="3136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lt2"/>
        </a:solidFill>
        <a:effectLst/>
      </p:bgPr>
    </p:bg>
    <p:spTree>
      <p:nvGrpSpPr>
        <p:cNvPr id="1" name="Shape 110"/>
        <p:cNvGrpSpPr/>
        <p:nvPr/>
      </p:nvGrpSpPr>
      <p:grpSpPr>
        <a:xfrm>
          <a:off x="0" y="0"/>
          <a:ext cx="0" cy="0"/>
          <a:chOff x="0" y="0"/>
          <a:chExt cx="0" cy="0"/>
        </a:xfrm>
      </p:grpSpPr>
      <p:grpSp>
        <p:nvGrpSpPr>
          <p:cNvPr id="111" name="Google Shape;111;p18"/>
          <p:cNvGrpSpPr/>
          <p:nvPr/>
        </p:nvGrpSpPr>
        <p:grpSpPr>
          <a:xfrm>
            <a:off x="-2196325" y="-1579200"/>
            <a:ext cx="12277238" cy="8965198"/>
            <a:chOff x="-2257737" y="-1668976"/>
            <a:chExt cx="12277238" cy="8965198"/>
          </a:xfrm>
        </p:grpSpPr>
        <p:sp>
          <p:nvSpPr>
            <p:cNvPr id="112" name="Google Shape;112;p18"/>
            <p:cNvSpPr/>
            <p:nvPr/>
          </p:nvSpPr>
          <p:spPr>
            <a:xfrm rot="8999968">
              <a:off x="-1987672" y="2272665"/>
              <a:ext cx="8030870" cy="3232315"/>
            </a:xfrm>
            <a:prstGeom prst="roundRect">
              <a:avLst>
                <a:gd name="adj" fmla="val 50000"/>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rot="8999969">
              <a:off x="2729554" y="-148634"/>
              <a:ext cx="6947292" cy="3232315"/>
            </a:xfrm>
            <a:prstGeom prst="roundRect">
              <a:avLst>
                <a:gd name="adj" fmla="val 50000"/>
              </a:avLst>
            </a:prstGeom>
            <a:gradFill>
              <a:gsLst>
                <a:gs pos="0">
                  <a:srgbClr val="FFFFFF">
                    <a:alpha val="0"/>
                  </a:srgbClr>
                </a:gs>
                <a:gs pos="100000">
                  <a:srgbClr val="191919">
                    <a:alpha val="25098"/>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rot="10800000">
              <a:off x="2747826" y="955500"/>
              <a:ext cx="3181800" cy="3232500"/>
            </a:xfrm>
            <a:prstGeom prst="ellipse">
              <a:avLst/>
            </a:prstGeom>
            <a:solidFill>
              <a:srgbClr val="383D49"/>
            </a:solidFill>
            <a:ln>
              <a:noFill/>
            </a:ln>
            <a:effectLst>
              <a:outerShdw blurRad="71438" dist="85725" dir="199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2747826" y="955500"/>
              <a:ext cx="3181800" cy="3232500"/>
            </a:xfrm>
            <a:prstGeom prst="ellipse">
              <a:avLst/>
            </a:prstGeom>
            <a:solidFill>
              <a:srgbClr val="383D49"/>
            </a:solidFill>
            <a:ln>
              <a:noFill/>
            </a:ln>
            <a:effectLst>
              <a:outerShdw blurRad="157163" dist="47625" dir="9000000" algn="bl" rotWithShape="0">
                <a:schemeClr val="lt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6" name="Google Shape;116;p18"/>
          <p:cNvPicPr preferRelativeResize="0"/>
          <p:nvPr/>
        </p:nvPicPr>
        <p:blipFill>
          <a:blip r:embed="rId2">
            <a:alphaModFix amt="26000"/>
          </a:blip>
          <a:stretch>
            <a:fillRect/>
          </a:stretch>
        </p:blipFill>
        <p:spPr>
          <a:xfrm>
            <a:off x="-55226" y="0"/>
            <a:ext cx="9144001" cy="5143500"/>
          </a:xfrm>
          <a:prstGeom prst="rect">
            <a:avLst/>
          </a:prstGeom>
          <a:noFill/>
          <a:ln>
            <a:noFill/>
          </a:ln>
        </p:spPr>
      </p:pic>
      <p:sp>
        <p:nvSpPr>
          <p:cNvPr id="117" name="Google Shape;117;p18"/>
          <p:cNvSpPr txBox="1">
            <a:spLocks noGrp="1"/>
          </p:cNvSpPr>
          <p:nvPr>
            <p:ph type="title"/>
          </p:nvPr>
        </p:nvSpPr>
        <p:spPr>
          <a:xfrm>
            <a:off x="713226" y="623750"/>
            <a:ext cx="38187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6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8" name="Google Shape;118;p18"/>
          <p:cNvSpPr txBox="1">
            <a:spLocks noGrp="1"/>
          </p:cNvSpPr>
          <p:nvPr>
            <p:ph type="subTitle" idx="1"/>
          </p:nvPr>
        </p:nvSpPr>
        <p:spPr>
          <a:xfrm>
            <a:off x="713226" y="1682437"/>
            <a:ext cx="3818700" cy="1058700"/>
          </a:xfrm>
          <a:prstGeom prst="rect">
            <a:avLst/>
          </a:prstGeom>
          <a:gradFill>
            <a:gsLst>
              <a:gs pos="0">
                <a:schemeClr val="dk1"/>
              </a:gs>
              <a:gs pos="100000">
                <a:srgbClr val="191919">
                  <a:alpha val="15294"/>
                </a:srgbClr>
              </a:gs>
            </a:gsLst>
            <a:lin ang="0" scaled="0"/>
          </a:gradFill>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a:solidFill>
                  <a:schemeClr val="lt1"/>
                </a:solidFill>
              </a:defRPr>
            </a:lvl1pPr>
            <a:lvl2pPr lvl="1" algn="ctr" rtl="0">
              <a:lnSpc>
                <a:spcPct val="100000"/>
              </a:lnSpc>
              <a:spcBef>
                <a:spcPts val="0"/>
              </a:spcBef>
              <a:spcAft>
                <a:spcPts val="0"/>
              </a:spcAft>
              <a:buClr>
                <a:schemeClr val="lt1"/>
              </a:buClr>
              <a:buSzPts val="1100"/>
              <a:buNone/>
              <a:defRPr>
                <a:solidFill>
                  <a:schemeClr val="lt1"/>
                </a:solidFill>
              </a:defRPr>
            </a:lvl2pPr>
            <a:lvl3pPr lvl="2" algn="ctr" rtl="0">
              <a:lnSpc>
                <a:spcPct val="100000"/>
              </a:lnSpc>
              <a:spcBef>
                <a:spcPts val="1600"/>
              </a:spcBef>
              <a:spcAft>
                <a:spcPts val="0"/>
              </a:spcAft>
              <a:buClr>
                <a:schemeClr val="lt1"/>
              </a:buClr>
              <a:buSzPts val="1100"/>
              <a:buNone/>
              <a:defRPr>
                <a:solidFill>
                  <a:schemeClr val="lt1"/>
                </a:solidFill>
              </a:defRPr>
            </a:lvl3pPr>
            <a:lvl4pPr lvl="3" algn="ctr" rtl="0">
              <a:lnSpc>
                <a:spcPct val="100000"/>
              </a:lnSpc>
              <a:spcBef>
                <a:spcPts val="1600"/>
              </a:spcBef>
              <a:spcAft>
                <a:spcPts val="0"/>
              </a:spcAft>
              <a:buClr>
                <a:schemeClr val="lt1"/>
              </a:buClr>
              <a:buSzPts val="1100"/>
              <a:buNone/>
              <a:defRPr>
                <a:solidFill>
                  <a:schemeClr val="lt1"/>
                </a:solidFill>
              </a:defRPr>
            </a:lvl4pPr>
            <a:lvl5pPr lvl="4" algn="ctr" rtl="0">
              <a:lnSpc>
                <a:spcPct val="100000"/>
              </a:lnSpc>
              <a:spcBef>
                <a:spcPts val="1600"/>
              </a:spcBef>
              <a:spcAft>
                <a:spcPts val="0"/>
              </a:spcAft>
              <a:buClr>
                <a:schemeClr val="lt1"/>
              </a:buClr>
              <a:buSzPts val="1100"/>
              <a:buNone/>
              <a:defRPr>
                <a:solidFill>
                  <a:schemeClr val="lt1"/>
                </a:solidFill>
              </a:defRPr>
            </a:lvl5pPr>
            <a:lvl6pPr lvl="5" algn="ctr" rtl="0">
              <a:lnSpc>
                <a:spcPct val="100000"/>
              </a:lnSpc>
              <a:spcBef>
                <a:spcPts val="1600"/>
              </a:spcBef>
              <a:spcAft>
                <a:spcPts val="0"/>
              </a:spcAft>
              <a:buClr>
                <a:schemeClr val="lt1"/>
              </a:buClr>
              <a:buSzPts val="1100"/>
              <a:buNone/>
              <a:defRPr>
                <a:solidFill>
                  <a:schemeClr val="lt1"/>
                </a:solidFill>
              </a:defRPr>
            </a:lvl6pPr>
            <a:lvl7pPr lvl="6" algn="ctr" rtl="0">
              <a:lnSpc>
                <a:spcPct val="100000"/>
              </a:lnSpc>
              <a:spcBef>
                <a:spcPts val="1600"/>
              </a:spcBef>
              <a:spcAft>
                <a:spcPts val="0"/>
              </a:spcAft>
              <a:buClr>
                <a:schemeClr val="lt1"/>
              </a:buClr>
              <a:buSzPts val="1100"/>
              <a:buNone/>
              <a:defRPr>
                <a:solidFill>
                  <a:schemeClr val="lt1"/>
                </a:solidFill>
              </a:defRPr>
            </a:lvl7pPr>
            <a:lvl8pPr lvl="7" algn="ctr" rtl="0">
              <a:lnSpc>
                <a:spcPct val="100000"/>
              </a:lnSpc>
              <a:spcBef>
                <a:spcPts val="1600"/>
              </a:spcBef>
              <a:spcAft>
                <a:spcPts val="0"/>
              </a:spcAft>
              <a:buClr>
                <a:schemeClr val="lt1"/>
              </a:buClr>
              <a:buSzPts val="1100"/>
              <a:buNone/>
              <a:defRPr>
                <a:solidFill>
                  <a:schemeClr val="lt1"/>
                </a:solidFill>
              </a:defRPr>
            </a:lvl8pPr>
            <a:lvl9pPr lvl="8" algn="ctr" rtl="0">
              <a:lnSpc>
                <a:spcPct val="100000"/>
              </a:lnSpc>
              <a:spcBef>
                <a:spcPts val="1600"/>
              </a:spcBef>
              <a:spcAft>
                <a:spcPts val="1600"/>
              </a:spcAft>
              <a:buClr>
                <a:schemeClr val="lt1"/>
              </a:buClr>
              <a:buSzPts val="1100"/>
              <a:buNone/>
              <a:defRPr>
                <a:solidFill>
                  <a:schemeClr val="lt1"/>
                </a:solidFill>
              </a:defRPr>
            </a:lvl9pPr>
          </a:lstStyle>
          <a:p>
            <a:endParaRPr/>
          </a:p>
        </p:txBody>
      </p:sp>
      <p:sp>
        <p:nvSpPr>
          <p:cNvPr id="119" name="Google Shape;119;p18"/>
          <p:cNvSpPr txBox="1"/>
          <p:nvPr/>
        </p:nvSpPr>
        <p:spPr>
          <a:xfrm>
            <a:off x="713225" y="3499200"/>
            <a:ext cx="3818700" cy="769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lt1"/>
                </a:solidFill>
                <a:latin typeface="Figtree"/>
                <a:ea typeface="Figtree"/>
                <a:cs typeface="Figtree"/>
                <a:sym typeface="Figtree"/>
              </a:rPr>
              <a:t>CREDITS:</a:t>
            </a:r>
            <a:r>
              <a:rPr lang="en" sz="1200">
                <a:solidFill>
                  <a:schemeClr val="lt1"/>
                </a:solidFill>
                <a:latin typeface="Figtree"/>
                <a:ea typeface="Figtree"/>
                <a:cs typeface="Figtree"/>
                <a:sym typeface="Figtree"/>
              </a:rPr>
              <a:t> This presentation template was created by </a:t>
            </a:r>
            <a:r>
              <a:rPr lang="en" sz="1200" b="1" u="sng">
                <a:solidFill>
                  <a:schemeClr val="lt1"/>
                </a:solidFill>
                <a:latin typeface="Figtree"/>
                <a:ea typeface="Figtree"/>
                <a:cs typeface="Figtree"/>
                <a:sym typeface="Figtree"/>
                <a:hlinkClick r:id="rId3">
                  <a:extLst>
                    <a:ext uri="{A12FA001-AC4F-418D-AE19-62706E023703}">
                      <ahyp:hlinkClr xmlns:ahyp="http://schemas.microsoft.com/office/drawing/2018/hyperlinkcolor" val="tx"/>
                    </a:ext>
                  </a:extLst>
                </a:hlinkClick>
              </a:rPr>
              <a:t>Slidesgo</a:t>
            </a:r>
            <a:r>
              <a:rPr lang="en" sz="1200">
                <a:solidFill>
                  <a:schemeClr val="lt1"/>
                </a:solidFill>
                <a:latin typeface="Figtree"/>
                <a:ea typeface="Figtree"/>
                <a:cs typeface="Figtree"/>
                <a:sym typeface="Figtree"/>
              </a:rPr>
              <a:t>, and includes icons by </a:t>
            </a:r>
            <a:r>
              <a:rPr lang="en" sz="1200" b="1" u="sng">
                <a:solidFill>
                  <a:schemeClr val="lt1"/>
                </a:solidFill>
                <a:latin typeface="Figtree"/>
                <a:ea typeface="Figtree"/>
                <a:cs typeface="Figtree"/>
                <a:sym typeface="Figtree"/>
                <a:hlinkClick r:id="rId4">
                  <a:extLst>
                    <a:ext uri="{A12FA001-AC4F-418D-AE19-62706E023703}">
                      <ahyp:hlinkClr xmlns:ahyp="http://schemas.microsoft.com/office/drawing/2018/hyperlinkcolor" val="tx"/>
                    </a:ext>
                  </a:extLst>
                </a:hlinkClick>
              </a:rPr>
              <a:t>Flaticon</a:t>
            </a:r>
            <a:r>
              <a:rPr lang="en" sz="1200">
                <a:solidFill>
                  <a:schemeClr val="lt1"/>
                </a:solidFill>
                <a:latin typeface="Figtree"/>
                <a:ea typeface="Figtree"/>
                <a:cs typeface="Figtree"/>
                <a:sym typeface="Figtree"/>
              </a:rPr>
              <a:t>, and infographics &amp; images by </a:t>
            </a:r>
            <a:r>
              <a:rPr lang="en" sz="1200" b="1" u="sng">
                <a:solidFill>
                  <a:schemeClr val="lt1"/>
                </a:solidFill>
                <a:latin typeface="Figtree"/>
                <a:ea typeface="Figtree"/>
                <a:cs typeface="Figtree"/>
                <a:sym typeface="Figtree"/>
                <a:hlinkClick r:id="rId5">
                  <a:extLst>
                    <a:ext uri="{A12FA001-AC4F-418D-AE19-62706E023703}">
                      <ahyp:hlinkClr xmlns:ahyp="http://schemas.microsoft.com/office/drawing/2018/hyperlinkcolor" val="tx"/>
                    </a:ext>
                  </a:extLst>
                </a:hlinkClick>
              </a:rPr>
              <a:t>Freepik</a:t>
            </a:r>
            <a:r>
              <a:rPr lang="en" sz="1200" u="sng">
                <a:solidFill>
                  <a:schemeClr val="lt1"/>
                </a:solidFill>
                <a:latin typeface="Figtree"/>
                <a:ea typeface="Figtree"/>
                <a:cs typeface="Figtree"/>
                <a:sym typeface="Figtree"/>
              </a:rPr>
              <a:t> </a:t>
            </a:r>
            <a:endParaRPr sz="1200" b="1" u="sng">
              <a:solidFill>
                <a:schemeClr val="lt1"/>
              </a:solidFill>
              <a:latin typeface="Figtree"/>
              <a:ea typeface="Figtree"/>
              <a:cs typeface="Figtree"/>
              <a:sym typeface="Figtre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120"/>
        <p:cNvGrpSpPr/>
        <p:nvPr/>
      </p:nvGrpSpPr>
      <p:grpSpPr>
        <a:xfrm>
          <a:off x="0" y="0"/>
          <a:ext cx="0" cy="0"/>
          <a:chOff x="0" y="0"/>
          <a:chExt cx="0" cy="0"/>
        </a:xfrm>
      </p:grpSpPr>
      <p:sp>
        <p:nvSpPr>
          <p:cNvPr id="121" name="Google Shape;121;p19"/>
          <p:cNvSpPr/>
          <p:nvPr/>
        </p:nvSpPr>
        <p:spPr>
          <a:xfrm rot="-1800007">
            <a:off x="-1913303" y="1715914"/>
            <a:ext cx="12178757" cy="3232315"/>
          </a:xfrm>
          <a:prstGeom prst="roundRect">
            <a:avLst>
              <a:gd name="adj" fmla="val 50000"/>
            </a:avLst>
          </a:prstGeom>
          <a:gradFill>
            <a:gsLst>
              <a:gs pos="0">
                <a:srgbClr val="FFFFFF">
                  <a:alpha val="0"/>
                </a:srgbClr>
              </a:gs>
              <a:gs pos="100000">
                <a:srgbClr val="191919">
                  <a:alpha val="15294"/>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6481126" y="-533411"/>
            <a:ext cx="3181800" cy="3232500"/>
          </a:xfrm>
          <a:prstGeom prst="ellipse">
            <a:avLst/>
          </a:prstGeom>
          <a:solidFill>
            <a:schemeClr val="lt1"/>
          </a:soli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 name="Google Shape;123;p19"/>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2">
    <p:bg>
      <p:bgPr>
        <a:solidFill>
          <a:schemeClr val="dk2"/>
        </a:solidFill>
        <a:effectLst/>
      </p:bgPr>
    </p:bg>
    <p:spTree>
      <p:nvGrpSpPr>
        <p:cNvPr id="1" name="Shape 124"/>
        <p:cNvGrpSpPr/>
        <p:nvPr/>
      </p:nvGrpSpPr>
      <p:grpSpPr>
        <a:xfrm>
          <a:off x="0" y="0"/>
          <a:ext cx="0" cy="0"/>
          <a:chOff x="0" y="0"/>
          <a:chExt cx="0" cy="0"/>
        </a:xfrm>
      </p:grpSpPr>
      <p:sp>
        <p:nvSpPr>
          <p:cNvPr id="125" name="Google Shape;125;p20"/>
          <p:cNvSpPr/>
          <p:nvPr/>
        </p:nvSpPr>
        <p:spPr>
          <a:xfrm rot="-8999968" flipH="1">
            <a:off x="-1652490" y="-446054"/>
            <a:ext cx="10516030" cy="3232315"/>
          </a:xfrm>
          <a:prstGeom prst="roundRect">
            <a:avLst>
              <a:gd name="adj" fmla="val 50000"/>
            </a:avLst>
          </a:prstGeom>
          <a:gradFill>
            <a:gsLst>
              <a:gs pos="0">
                <a:srgbClr val="FFFFFF">
                  <a:alpha val="0"/>
                </a:srgbClr>
              </a:gs>
              <a:gs pos="100000">
                <a:srgbClr val="191919">
                  <a:alpha val="25098"/>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rot="10800000" flipH="1">
            <a:off x="5566726" y="1604532"/>
            <a:ext cx="3181800" cy="3232500"/>
          </a:xfrm>
          <a:prstGeom prst="ellipse">
            <a:avLst/>
          </a:prstGeom>
          <a:solidFill>
            <a:schemeClr val="dk2"/>
          </a:solidFill>
          <a:ln>
            <a:noFill/>
          </a:ln>
          <a:effectLst>
            <a:outerShdw blurRad="71438" dist="76200" dir="1302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20"/>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rot="-1800007">
            <a:off x="-1913303" y="1715914"/>
            <a:ext cx="12178757" cy="3232315"/>
          </a:xfrm>
          <a:prstGeom prst="roundRect">
            <a:avLst>
              <a:gd name="adj" fmla="val 50000"/>
            </a:avLst>
          </a:prstGeom>
          <a:gradFill>
            <a:gsLst>
              <a:gs pos="0">
                <a:srgbClr val="FFFFFF">
                  <a:alpha val="0"/>
                </a:srgbClr>
              </a:gs>
              <a:gs pos="100000">
                <a:srgbClr val="191919">
                  <a:alpha val="15294"/>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6481126" y="-533411"/>
            <a:ext cx="3181800" cy="3232500"/>
          </a:xfrm>
          <a:prstGeom prst="ellipse">
            <a:avLst/>
          </a:prstGeom>
          <a:solidFill>
            <a:schemeClr val="lt1"/>
          </a:soli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3"/>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8" name="Google Shape;18;p3"/>
          <p:cNvSpPr txBox="1">
            <a:spLocks noGrp="1"/>
          </p:cNvSpPr>
          <p:nvPr>
            <p:ph type="title"/>
          </p:nvPr>
        </p:nvSpPr>
        <p:spPr>
          <a:xfrm>
            <a:off x="713225" y="3238325"/>
            <a:ext cx="4635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6794575" y="539500"/>
            <a:ext cx="1636200" cy="11088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a:spLocks noGrp="1"/>
          </p:cNvSpPr>
          <p:nvPr>
            <p:ph type="subTitle" idx="1"/>
          </p:nvPr>
        </p:nvSpPr>
        <p:spPr>
          <a:xfrm>
            <a:off x="713226" y="4080125"/>
            <a:ext cx="4635600" cy="413700"/>
          </a:xfrm>
          <a:prstGeom prst="rect">
            <a:avLst/>
          </a:prstGeom>
          <a:gradFill>
            <a:gsLst>
              <a:gs pos="0">
                <a:srgbClr val="191919"/>
              </a:gs>
              <a:gs pos="100000">
                <a:srgbClr val="191919">
                  <a:alpha val="15294"/>
                </a:srgbClr>
              </a:gs>
            </a:gsLst>
            <a:lin ang="0" scaled="0"/>
          </a:gradFill>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solidFill>
                  <a:schemeClr val="lt1"/>
                </a:solidFill>
              </a:defRPr>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CUSTOM_3">
    <p:bg>
      <p:bgPr>
        <a:solidFill>
          <a:schemeClr val="lt2"/>
        </a:solidFill>
        <a:effectLst/>
      </p:bgPr>
    </p:bg>
    <p:spTree>
      <p:nvGrpSpPr>
        <p:cNvPr id="1" name="Shape 128"/>
        <p:cNvGrpSpPr/>
        <p:nvPr/>
      </p:nvGrpSpPr>
      <p:grpSpPr>
        <a:xfrm>
          <a:off x="0" y="0"/>
          <a:ext cx="0" cy="0"/>
          <a:chOff x="0" y="0"/>
          <a:chExt cx="0" cy="0"/>
        </a:xfrm>
      </p:grpSpPr>
      <p:grpSp>
        <p:nvGrpSpPr>
          <p:cNvPr id="129" name="Google Shape;129;p21"/>
          <p:cNvGrpSpPr/>
          <p:nvPr/>
        </p:nvGrpSpPr>
        <p:grpSpPr>
          <a:xfrm>
            <a:off x="-2196325" y="-1579200"/>
            <a:ext cx="12277238" cy="8965198"/>
            <a:chOff x="-2257737" y="-1668976"/>
            <a:chExt cx="12277238" cy="8965198"/>
          </a:xfrm>
        </p:grpSpPr>
        <p:sp>
          <p:nvSpPr>
            <p:cNvPr id="130" name="Google Shape;130;p21"/>
            <p:cNvSpPr/>
            <p:nvPr/>
          </p:nvSpPr>
          <p:spPr>
            <a:xfrm rot="8999968">
              <a:off x="-1987672" y="2272665"/>
              <a:ext cx="8030870" cy="3232315"/>
            </a:xfrm>
            <a:prstGeom prst="roundRect">
              <a:avLst>
                <a:gd name="adj" fmla="val 50000"/>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rot="8999969">
              <a:off x="2729554" y="-148634"/>
              <a:ext cx="6947292" cy="3232315"/>
            </a:xfrm>
            <a:prstGeom prst="roundRect">
              <a:avLst>
                <a:gd name="adj" fmla="val 50000"/>
              </a:avLst>
            </a:prstGeom>
            <a:gradFill>
              <a:gsLst>
                <a:gs pos="0">
                  <a:srgbClr val="FFFFFF">
                    <a:alpha val="0"/>
                  </a:srgbClr>
                </a:gs>
                <a:gs pos="100000">
                  <a:srgbClr val="191919">
                    <a:alpha val="25098"/>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10800000">
              <a:off x="2747826" y="955500"/>
              <a:ext cx="3181800" cy="3232500"/>
            </a:xfrm>
            <a:prstGeom prst="ellipse">
              <a:avLst/>
            </a:prstGeom>
            <a:solidFill>
              <a:srgbClr val="383D49"/>
            </a:solidFill>
            <a:ln>
              <a:noFill/>
            </a:ln>
            <a:effectLst>
              <a:outerShdw blurRad="71438" dist="85725" dir="1998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2747826" y="955500"/>
              <a:ext cx="3181800" cy="3232500"/>
            </a:xfrm>
            <a:prstGeom prst="ellipse">
              <a:avLst/>
            </a:prstGeom>
            <a:solidFill>
              <a:srgbClr val="383D49"/>
            </a:solidFill>
            <a:ln>
              <a:noFill/>
            </a:ln>
            <a:effectLst>
              <a:outerShdw blurRad="157163" dist="47625" dir="9000000" algn="bl" rotWithShape="0">
                <a:schemeClr val="lt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4" name="Google Shape;134;p21"/>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rot="-1800007">
            <a:off x="-1913303" y="1715914"/>
            <a:ext cx="12178757" cy="3232315"/>
          </a:xfrm>
          <a:prstGeom prst="roundRect">
            <a:avLst>
              <a:gd name="adj" fmla="val 50000"/>
            </a:avLst>
          </a:prstGeom>
          <a:gradFill>
            <a:gsLst>
              <a:gs pos="0">
                <a:srgbClr val="FFFFFF">
                  <a:alpha val="0"/>
                </a:srgbClr>
              </a:gs>
              <a:gs pos="100000">
                <a:srgbClr val="191919">
                  <a:alpha val="15294"/>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6481126" y="-533411"/>
            <a:ext cx="3181800" cy="3232500"/>
          </a:xfrm>
          <a:prstGeom prst="ellipse">
            <a:avLst/>
          </a:prstGeom>
          <a:solidFill>
            <a:schemeClr val="lt1"/>
          </a:soli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Figtree Light"/>
              <a:buChar char="●"/>
              <a:defRPr sz="1200"/>
            </a:lvl1pPr>
            <a:lvl2pPr marL="914400" lvl="1" indent="-298450" rtl="0">
              <a:lnSpc>
                <a:spcPct val="115000"/>
              </a:lnSpc>
              <a:spcBef>
                <a:spcPts val="0"/>
              </a:spcBef>
              <a:spcAft>
                <a:spcPts val="0"/>
              </a:spcAft>
              <a:buSzPts val="1100"/>
              <a:buFont typeface="Figtree Light"/>
              <a:buChar char="○"/>
              <a:defRPr sz="1100"/>
            </a:lvl2pPr>
            <a:lvl3pPr marL="1371600" lvl="2" indent="-298450" rtl="0">
              <a:lnSpc>
                <a:spcPct val="115000"/>
              </a:lnSpc>
              <a:spcBef>
                <a:spcPts val="1600"/>
              </a:spcBef>
              <a:spcAft>
                <a:spcPts val="0"/>
              </a:spcAft>
              <a:buSzPts val="1100"/>
              <a:buFont typeface="Figtree Light"/>
              <a:buChar char="■"/>
              <a:defRPr sz="1100"/>
            </a:lvl3pPr>
            <a:lvl4pPr marL="1828800" lvl="3" indent="-298450" rtl="0">
              <a:lnSpc>
                <a:spcPct val="115000"/>
              </a:lnSpc>
              <a:spcBef>
                <a:spcPts val="1600"/>
              </a:spcBef>
              <a:spcAft>
                <a:spcPts val="0"/>
              </a:spcAft>
              <a:buSzPts val="1100"/>
              <a:buFont typeface="Figtree Light"/>
              <a:buChar char="●"/>
              <a:defRPr sz="1100"/>
            </a:lvl4pPr>
            <a:lvl5pPr marL="2286000" lvl="4" indent="-298450" rtl="0">
              <a:lnSpc>
                <a:spcPct val="115000"/>
              </a:lnSpc>
              <a:spcBef>
                <a:spcPts val="1600"/>
              </a:spcBef>
              <a:spcAft>
                <a:spcPts val="0"/>
              </a:spcAft>
              <a:buSzPts val="1100"/>
              <a:buFont typeface="Figtree Light"/>
              <a:buChar char="○"/>
              <a:defRPr sz="1100"/>
            </a:lvl5pPr>
            <a:lvl6pPr marL="2743200" lvl="5" indent="-298450" rtl="0">
              <a:lnSpc>
                <a:spcPct val="115000"/>
              </a:lnSpc>
              <a:spcBef>
                <a:spcPts val="1600"/>
              </a:spcBef>
              <a:spcAft>
                <a:spcPts val="0"/>
              </a:spcAft>
              <a:buSzPts val="1100"/>
              <a:buFont typeface="Figtree Light"/>
              <a:buChar char="■"/>
              <a:defRPr sz="1100"/>
            </a:lvl6pPr>
            <a:lvl7pPr marL="3200400" lvl="6" indent="-298450" rtl="0">
              <a:lnSpc>
                <a:spcPct val="115000"/>
              </a:lnSpc>
              <a:spcBef>
                <a:spcPts val="1600"/>
              </a:spcBef>
              <a:spcAft>
                <a:spcPts val="0"/>
              </a:spcAft>
              <a:buSzPts val="1100"/>
              <a:buFont typeface="Figtree Light"/>
              <a:buChar char="●"/>
              <a:defRPr sz="1100"/>
            </a:lvl7pPr>
            <a:lvl8pPr marL="3657600" lvl="7" indent="-298450" rtl="0">
              <a:lnSpc>
                <a:spcPct val="115000"/>
              </a:lnSpc>
              <a:spcBef>
                <a:spcPts val="1600"/>
              </a:spcBef>
              <a:spcAft>
                <a:spcPts val="0"/>
              </a:spcAft>
              <a:buSzPts val="1100"/>
              <a:buFont typeface="Figtree Light"/>
              <a:buChar char="○"/>
              <a:defRPr sz="1100"/>
            </a:lvl8pPr>
            <a:lvl9pPr marL="4114800" lvl="8" indent="-298450" rtl="0">
              <a:lnSpc>
                <a:spcPct val="115000"/>
              </a:lnSpc>
              <a:spcBef>
                <a:spcPts val="1600"/>
              </a:spcBef>
              <a:spcAft>
                <a:spcPts val="1600"/>
              </a:spcAft>
              <a:buSzPts val="1100"/>
              <a:buFont typeface="Figtree Light"/>
              <a:buChar char="■"/>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rot="-1800007">
            <a:off x="-1913303" y="1715914"/>
            <a:ext cx="12178757" cy="3232315"/>
          </a:xfrm>
          <a:prstGeom prst="roundRect">
            <a:avLst>
              <a:gd name="adj" fmla="val 50000"/>
            </a:avLst>
          </a:prstGeom>
          <a:gradFill>
            <a:gsLst>
              <a:gs pos="0">
                <a:srgbClr val="FFFFFF">
                  <a:alpha val="0"/>
                </a:srgbClr>
              </a:gs>
              <a:gs pos="100000">
                <a:srgbClr val="191919">
                  <a:alpha val="15294"/>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6481126" y="-533411"/>
            <a:ext cx="3181800" cy="3232500"/>
          </a:xfrm>
          <a:prstGeom prst="ellipse">
            <a:avLst/>
          </a:prstGeom>
          <a:solidFill>
            <a:schemeClr val="lt1"/>
          </a:soli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5"/>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31" name="Google Shape;3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5"/>
          <p:cNvSpPr txBox="1">
            <a:spLocks noGrp="1"/>
          </p:cNvSpPr>
          <p:nvPr>
            <p:ph type="subTitle" idx="1"/>
          </p:nvPr>
        </p:nvSpPr>
        <p:spPr>
          <a:xfrm>
            <a:off x="4343623" y="2613100"/>
            <a:ext cx="3012600" cy="178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 name="Google Shape;33;p5"/>
          <p:cNvSpPr txBox="1">
            <a:spLocks noGrp="1"/>
          </p:cNvSpPr>
          <p:nvPr>
            <p:ph type="subTitle" idx="2"/>
          </p:nvPr>
        </p:nvSpPr>
        <p:spPr>
          <a:xfrm>
            <a:off x="713225" y="2613100"/>
            <a:ext cx="3012600" cy="178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 name="Google Shape;34;p5"/>
          <p:cNvSpPr txBox="1">
            <a:spLocks noGrp="1"/>
          </p:cNvSpPr>
          <p:nvPr>
            <p:ph type="subTitle" idx="3"/>
          </p:nvPr>
        </p:nvSpPr>
        <p:spPr>
          <a:xfrm>
            <a:off x="4343611" y="2218600"/>
            <a:ext cx="30126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 name="Google Shape;35;p5"/>
          <p:cNvSpPr txBox="1">
            <a:spLocks noGrp="1"/>
          </p:cNvSpPr>
          <p:nvPr>
            <p:ph type="subTitle" idx="4"/>
          </p:nvPr>
        </p:nvSpPr>
        <p:spPr>
          <a:xfrm>
            <a:off x="713225" y="2218600"/>
            <a:ext cx="30126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6"/>
        <p:cNvGrpSpPr/>
        <p:nvPr/>
      </p:nvGrpSpPr>
      <p:grpSpPr>
        <a:xfrm>
          <a:off x="0" y="0"/>
          <a:ext cx="0" cy="0"/>
          <a:chOff x="0" y="0"/>
          <a:chExt cx="0" cy="0"/>
        </a:xfrm>
      </p:grpSpPr>
      <p:sp>
        <p:nvSpPr>
          <p:cNvPr id="37" name="Google Shape;37;p6"/>
          <p:cNvSpPr/>
          <p:nvPr/>
        </p:nvSpPr>
        <p:spPr>
          <a:xfrm rot="-8999968" flipH="1">
            <a:off x="-1652490" y="-446054"/>
            <a:ext cx="10516030" cy="3232315"/>
          </a:xfrm>
          <a:prstGeom prst="roundRect">
            <a:avLst>
              <a:gd name="adj" fmla="val 50000"/>
            </a:avLst>
          </a:prstGeom>
          <a:gradFill>
            <a:gsLst>
              <a:gs pos="0">
                <a:srgbClr val="FFFFFF">
                  <a:alpha val="0"/>
                </a:srgbClr>
              </a:gs>
              <a:gs pos="100000">
                <a:srgbClr val="191919">
                  <a:alpha val="15294"/>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rot="10800000" flipH="1">
            <a:off x="5566726" y="1604532"/>
            <a:ext cx="3181800" cy="3232500"/>
          </a:xfrm>
          <a:prstGeom prst="ellipse">
            <a:avLst/>
          </a:prstGeom>
          <a:solidFill>
            <a:schemeClr val="dk2"/>
          </a:solidFill>
          <a:ln>
            <a:noFill/>
          </a:ln>
          <a:effectLst>
            <a:outerShdw blurRad="71438" dist="76200" dir="13020000" algn="bl" rotWithShape="0">
              <a:schemeClr val="dk1">
                <a:alpha val="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Google Shape;39;p6"/>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40" name="Google Shape;4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41"/>
        <p:cNvGrpSpPr/>
        <p:nvPr/>
      </p:nvGrpSpPr>
      <p:grpSpPr>
        <a:xfrm>
          <a:off x="0" y="0"/>
          <a:ext cx="0" cy="0"/>
          <a:chOff x="0" y="0"/>
          <a:chExt cx="0" cy="0"/>
        </a:xfrm>
      </p:grpSpPr>
      <p:pic>
        <p:nvPicPr>
          <p:cNvPr id="42" name="Google Shape;42;p7"/>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43" name="Google Shape;43;p7"/>
          <p:cNvSpPr>
            <a:spLocks noGrp="1"/>
          </p:cNvSpPr>
          <p:nvPr>
            <p:ph type="pic" idx="2"/>
          </p:nvPr>
        </p:nvSpPr>
        <p:spPr>
          <a:xfrm flipH="1">
            <a:off x="926982" y="1688043"/>
            <a:ext cx="2908800" cy="2908800"/>
          </a:xfrm>
          <a:prstGeom prst="ellipse">
            <a:avLst/>
          </a:prstGeom>
          <a:noFill/>
          <a:ln>
            <a:noFill/>
          </a:ln>
        </p:spPr>
      </p:sp>
      <p:sp>
        <p:nvSpPr>
          <p:cNvPr id="44" name="Google Shape;44;p7"/>
          <p:cNvSpPr txBox="1">
            <a:spLocks noGrp="1"/>
          </p:cNvSpPr>
          <p:nvPr>
            <p:ph type="title"/>
          </p:nvPr>
        </p:nvSpPr>
        <p:spPr>
          <a:xfrm>
            <a:off x="720000" y="445025"/>
            <a:ext cx="7710900" cy="725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 name="Google Shape;45;p7"/>
          <p:cNvSpPr txBox="1">
            <a:spLocks noGrp="1"/>
          </p:cNvSpPr>
          <p:nvPr>
            <p:ph type="subTitle" idx="1"/>
          </p:nvPr>
        </p:nvSpPr>
        <p:spPr>
          <a:xfrm>
            <a:off x="4631100" y="1688043"/>
            <a:ext cx="3799800" cy="2773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a:lvl1pPr>
            <a:lvl2pPr lvl="1" algn="ctr" rtl="0">
              <a:lnSpc>
                <a:spcPct val="100000"/>
              </a:lnSpc>
              <a:spcBef>
                <a:spcPts val="0"/>
              </a:spcBef>
              <a:spcAft>
                <a:spcPts val="0"/>
              </a:spcAft>
              <a:buSzPts val="1100"/>
              <a:buFont typeface="Nunito Light"/>
              <a:buChar char="○"/>
              <a:defRPr/>
            </a:lvl2pPr>
            <a:lvl3pPr lvl="2" algn="ctr" rtl="0">
              <a:lnSpc>
                <a:spcPct val="100000"/>
              </a:lnSpc>
              <a:spcBef>
                <a:spcPts val="1600"/>
              </a:spcBef>
              <a:spcAft>
                <a:spcPts val="0"/>
              </a:spcAft>
              <a:buSzPts val="1100"/>
              <a:buFont typeface="Nunito Light"/>
              <a:buChar char="■"/>
              <a:defRPr/>
            </a:lvl3pPr>
            <a:lvl4pPr lvl="3" algn="ctr" rtl="0">
              <a:lnSpc>
                <a:spcPct val="100000"/>
              </a:lnSpc>
              <a:spcBef>
                <a:spcPts val="1600"/>
              </a:spcBef>
              <a:spcAft>
                <a:spcPts val="0"/>
              </a:spcAft>
              <a:buSzPts val="1100"/>
              <a:buFont typeface="Nunito Light"/>
              <a:buChar char="●"/>
              <a:defRPr/>
            </a:lvl4pPr>
            <a:lvl5pPr lvl="4" algn="ctr" rtl="0">
              <a:lnSpc>
                <a:spcPct val="100000"/>
              </a:lnSpc>
              <a:spcBef>
                <a:spcPts val="1600"/>
              </a:spcBef>
              <a:spcAft>
                <a:spcPts val="0"/>
              </a:spcAft>
              <a:buSzPts val="1100"/>
              <a:buFont typeface="Nunito Light"/>
              <a:buChar char="○"/>
              <a:defRPr/>
            </a:lvl5pPr>
            <a:lvl6pPr lvl="5" algn="ctr" rtl="0">
              <a:lnSpc>
                <a:spcPct val="100000"/>
              </a:lnSpc>
              <a:spcBef>
                <a:spcPts val="1600"/>
              </a:spcBef>
              <a:spcAft>
                <a:spcPts val="0"/>
              </a:spcAft>
              <a:buSzPts val="1100"/>
              <a:buFont typeface="Nunito Light"/>
              <a:buChar char="■"/>
              <a:defRPr/>
            </a:lvl6pPr>
            <a:lvl7pPr lvl="6" algn="ctr" rtl="0">
              <a:lnSpc>
                <a:spcPct val="100000"/>
              </a:lnSpc>
              <a:spcBef>
                <a:spcPts val="1600"/>
              </a:spcBef>
              <a:spcAft>
                <a:spcPts val="0"/>
              </a:spcAft>
              <a:buSzPts val="1100"/>
              <a:buFont typeface="Nunito Light"/>
              <a:buChar char="●"/>
              <a:defRPr/>
            </a:lvl7pPr>
            <a:lvl8pPr lvl="7" algn="ctr" rtl="0">
              <a:lnSpc>
                <a:spcPct val="100000"/>
              </a:lnSpc>
              <a:spcBef>
                <a:spcPts val="1600"/>
              </a:spcBef>
              <a:spcAft>
                <a:spcPts val="0"/>
              </a:spcAft>
              <a:buSzPts val="1100"/>
              <a:buFont typeface="Nunito Light"/>
              <a:buChar char="○"/>
              <a:defRPr/>
            </a:lvl8pPr>
            <a:lvl9pPr lvl="8" algn="ctr" rtl="0">
              <a:lnSpc>
                <a:spcPct val="100000"/>
              </a:lnSpc>
              <a:spcBef>
                <a:spcPts val="1600"/>
              </a:spcBef>
              <a:spcAft>
                <a:spcPts val="1600"/>
              </a:spcAft>
              <a:buSzPts val="11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8"/>
          <p:cNvSpPr/>
          <p:nvPr/>
        </p:nvSpPr>
        <p:spPr>
          <a:xfrm rot="-1800007">
            <a:off x="-1913303" y="1715914"/>
            <a:ext cx="12178757" cy="3232315"/>
          </a:xfrm>
          <a:prstGeom prst="roundRect">
            <a:avLst>
              <a:gd name="adj" fmla="val 50000"/>
            </a:avLst>
          </a:prstGeom>
          <a:gradFill>
            <a:gsLst>
              <a:gs pos="0">
                <a:srgbClr val="FFFFFF">
                  <a:alpha val="0"/>
                </a:srgbClr>
              </a:gs>
              <a:gs pos="100000">
                <a:srgbClr val="191919">
                  <a:alpha val="15294"/>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6481126" y="-533411"/>
            <a:ext cx="3181800" cy="3232500"/>
          </a:xfrm>
          <a:prstGeom prst="ellipse">
            <a:avLst/>
          </a:prstGeom>
          <a:solidFill>
            <a:schemeClr val="lt1"/>
          </a:soli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Google Shape;49;p8"/>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50" name="Google Shape;50;p8"/>
          <p:cNvSpPr txBox="1">
            <a:spLocks noGrp="1"/>
          </p:cNvSpPr>
          <p:nvPr>
            <p:ph type="title"/>
          </p:nvPr>
        </p:nvSpPr>
        <p:spPr>
          <a:xfrm>
            <a:off x="2317950" y="1307100"/>
            <a:ext cx="4508100" cy="2529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51"/>
        <p:cNvGrpSpPr/>
        <p:nvPr/>
      </p:nvGrpSpPr>
      <p:grpSpPr>
        <a:xfrm>
          <a:off x="0" y="0"/>
          <a:ext cx="0" cy="0"/>
          <a:chOff x="0" y="0"/>
          <a:chExt cx="0" cy="0"/>
        </a:xfrm>
      </p:grpSpPr>
      <p:sp>
        <p:nvSpPr>
          <p:cNvPr id="52" name="Google Shape;52;p9"/>
          <p:cNvSpPr/>
          <p:nvPr/>
        </p:nvSpPr>
        <p:spPr>
          <a:xfrm rot="-8999968" flipH="1">
            <a:off x="-1652490" y="-446054"/>
            <a:ext cx="10516030" cy="3232315"/>
          </a:xfrm>
          <a:prstGeom prst="roundRect">
            <a:avLst>
              <a:gd name="adj" fmla="val 50000"/>
            </a:avLst>
          </a:prstGeom>
          <a:gradFill>
            <a:gsLst>
              <a:gs pos="0">
                <a:srgbClr val="FFFFFF">
                  <a:alpha val="0"/>
                </a:srgbClr>
              </a:gs>
              <a:gs pos="100000">
                <a:srgbClr val="191919">
                  <a:alpha val="25098"/>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rot="10800000" flipH="1">
            <a:off x="5566726" y="1604532"/>
            <a:ext cx="3181800" cy="3232500"/>
          </a:xfrm>
          <a:prstGeom prst="ellipse">
            <a:avLst/>
          </a:prstGeom>
          <a:solidFill>
            <a:schemeClr val="dk2"/>
          </a:solidFill>
          <a:ln>
            <a:noFill/>
          </a:ln>
          <a:effectLst>
            <a:outerShdw blurRad="71438" dist="76200" dir="1302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 name="Google Shape;54;p9"/>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55" name="Google Shape;5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6" name="Google Shape;56;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a:spLocks noGrp="1"/>
          </p:cNvSpPr>
          <p:nvPr>
            <p:ph type="pic" idx="2"/>
          </p:nvPr>
        </p:nvSpPr>
        <p:spPr>
          <a:xfrm>
            <a:off x="0" y="0"/>
            <a:ext cx="9144000" cy="5143500"/>
          </a:xfrm>
          <a:prstGeom prst="rect">
            <a:avLst/>
          </a:prstGeom>
          <a:noFill/>
          <a:ln>
            <a:noFill/>
          </a:ln>
        </p:spPr>
      </p:sp>
      <p:sp>
        <p:nvSpPr>
          <p:cNvPr id="59" name="Google Shape;59;p10"/>
          <p:cNvSpPr txBox="1">
            <a:spLocks noGrp="1"/>
          </p:cNvSpPr>
          <p:nvPr>
            <p:ph type="title"/>
          </p:nvPr>
        </p:nvSpPr>
        <p:spPr>
          <a:xfrm>
            <a:off x="5048250" y="3728350"/>
            <a:ext cx="3382500" cy="875700"/>
          </a:xfrm>
          <a:prstGeom prst="rect">
            <a:avLst/>
          </a:prstGeom>
          <a:gradFill>
            <a:gsLst>
              <a:gs pos="0">
                <a:srgbClr val="191919">
                  <a:alpha val="0"/>
                </a:srgbClr>
              </a:gs>
              <a:gs pos="13000">
                <a:srgbClr val="191919">
                  <a:alpha val="15294"/>
                </a:srgbClr>
              </a:gs>
              <a:gs pos="100000">
                <a:schemeClr val="dk1"/>
              </a:gs>
            </a:gsLst>
            <a:lin ang="0" scaled="0"/>
          </a:gradFill>
        </p:spPr>
        <p:txBody>
          <a:bodyPr spcFirstLastPara="1" wrap="square" lIns="91425" tIns="91425" rIns="91425" bIns="91425" anchor="t" anchorCtr="0">
            <a:noAutofit/>
          </a:bodyPr>
          <a:lstStyle>
            <a:lvl1pPr lvl="0" algn="ctr" rtl="0">
              <a:spcBef>
                <a:spcPts val="0"/>
              </a:spcBef>
              <a:spcAft>
                <a:spcPts val="0"/>
              </a:spcAft>
              <a:buSzPts val="3500"/>
              <a:buNone/>
              <a:defRPr sz="22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1pPr>
            <a:lvl2pPr lvl="1"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2pPr>
            <a:lvl3pPr lvl="2"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3pPr>
            <a:lvl4pPr lvl="3"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4pPr>
            <a:lvl5pPr lvl="4"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5pPr>
            <a:lvl6pPr lvl="5"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6pPr>
            <a:lvl7pPr lvl="6"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7pPr>
            <a:lvl8pPr lvl="7"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8pPr>
            <a:lvl9pPr lvl="8" rtl="0">
              <a:spcBef>
                <a:spcPts val="0"/>
              </a:spcBef>
              <a:spcAft>
                <a:spcPts val="0"/>
              </a:spcAft>
              <a:buClr>
                <a:schemeClr val="dk1"/>
              </a:buClr>
              <a:buSzPts val="3500"/>
              <a:buFont typeface="Figtree"/>
              <a:buNone/>
              <a:defRPr sz="3500" b="1">
                <a:solidFill>
                  <a:schemeClr val="dk1"/>
                </a:solidFill>
                <a:latin typeface="Figtree"/>
                <a:ea typeface="Figtree"/>
                <a:cs typeface="Figtree"/>
                <a:sym typeface="Figt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marL="914400" lvl="1" indent="-29845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marL="1371600" lvl="2" indent="-29845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marL="1828800" lvl="3" indent="-29845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marL="2286000" lvl="4" indent="-29845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marL="2743200" lvl="5" indent="-29845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marL="3200400" lvl="6" indent="-29845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marL="3657600" lvl="7" indent="-29845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marL="4114800" lvl="8" indent="-298450">
              <a:lnSpc>
                <a:spcPct val="115000"/>
              </a:lnSpc>
              <a:spcBef>
                <a:spcPts val="1600"/>
              </a:spcBef>
              <a:spcAft>
                <a:spcPts val="1600"/>
              </a:spcAft>
              <a:buClr>
                <a:schemeClr val="dk1"/>
              </a:buClr>
              <a:buSzPts val="1100"/>
              <a:buFont typeface="Figtree"/>
              <a:buChar char="■"/>
              <a:defRPr sz="1100">
                <a:solidFill>
                  <a:schemeClr val="dk1"/>
                </a:solidFill>
                <a:latin typeface="Figtree"/>
                <a:ea typeface="Figtree"/>
                <a:cs typeface="Figtree"/>
                <a:sym typeface="Figt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reepik.com/free-photo/galaxy-night-panoramic_13140025.htm/?utm_source=slidesgo_template&amp;utm_medium=referral-link&amp;utm_campaign=sg_resources&amp;utm_content=freepik"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freepik.com/free-photo/panoramic-view-sunset_13637274.htm/?utm_source=slidesgo_template&amp;utm_medium=referral-link&amp;utm_campaign=sg_resources&amp;utm_content=freepik"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www.freepik.com/free-photo/galaxy-night-view_13140032.htm/?utm_source=slidesgo_template&amp;utm_medium=referral-link&amp;utm_campaign=sg_resources&amp;utm_content=freepik" TargetMode="External"/><Relationship Id="rId4" Type="http://schemas.openxmlformats.org/officeDocument/2006/relationships/hyperlink" Target="https://www.freepik.com/free-photo/galaxy-night-view_13140024.htm/?utm_source=slidesgo_template&amp;utm_medium=referral-link&amp;utm_campaign=sg_resources&amp;utm_content=freepik"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hyperlink" Target="https://docs.google.com/spreadsheets/d/1_kcujrKcqXqphhigEXB3sCO-RQBpuwJZF-Fk_WolcFI/copy#gid=0"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subTitle" idx="1"/>
          </p:nvPr>
        </p:nvSpPr>
        <p:spPr>
          <a:xfrm>
            <a:off x="713225" y="3527225"/>
            <a:ext cx="4635000" cy="618000"/>
          </a:xfrm>
          <a:prstGeom prst="rect">
            <a:avLst/>
          </a:prstGeom>
          <a:gradFill>
            <a:gsLst>
              <a:gs pos="0">
                <a:srgbClr val="191919"/>
              </a:gs>
              <a:gs pos="100000">
                <a:srgbClr val="191919">
                  <a:alpha val="15294"/>
                </a:srgbClr>
              </a:gs>
            </a:gsLst>
            <a:lin ang="0" scaled="0"/>
          </a:gradFill>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Group 2: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Mia Wang, Eric Gao, Cecilia Wang, Rona Zhang</a:t>
            </a:r>
            <a:endParaRPr b="1">
              <a:latin typeface="Times New Roman"/>
              <a:ea typeface="Times New Roman"/>
              <a:cs typeface="Times New Roman"/>
              <a:sym typeface="Times New Roman"/>
            </a:endParaRPr>
          </a:p>
        </p:txBody>
      </p:sp>
      <p:sp>
        <p:nvSpPr>
          <p:cNvPr id="140" name="Google Shape;140;p22"/>
          <p:cNvSpPr txBox="1">
            <a:spLocks noGrp="1"/>
          </p:cNvSpPr>
          <p:nvPr>
            <p:ph type="ctrTitle"/>
          </p:nvPr>
        </p:nvSpPr>
        <p:spPr>
          <a:xfrm>
            <a:off x="606825" y="986875"/>
            <a:ext cx="7470600" cy="2295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3500" b="1">
                <a:latin typeface="Times New Roman"/>
                <a:ea typeface="Times New Roman"/>
                <a:cs typeface="Times New Roman"/>
                <a:sym typeface="Times New Roman"/>
              </a:rPr>
              <a:t>Analysis of Representative Stock Indexes in China and the United States on Time Series Forecasting</a:t>
            </a:r>
            <a:endParaRPr sz="3100"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0"/>
          <p:cNvSpPr txBox="1">
            <a:spLocks noGrp="1"/>
          </p:cNvSpPr>
          <p:nvPr>
            <p:ph type="title"/>
          </p:nvPr>
        </p:nvSpPr>
        <p:spPr>
          <a:xfrm>
            <a:off x="296750" y="66925"/>
            <a:ext cx="7704000" cy="4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sz="2500">
                <a:latin typeface="Times New Roman"/>
                <a:ea typeface="Times New Roman"/>
                <a:cs typeface="Times New Roman"/>
                <a:sym typeface="Times New Roman"/>
              </a:rPr>
              <a:t>China Stock Market: SZSE Component Index</a:t>
            </a:r>
            <a:endParaRPr sz="25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22" name="Google Shape;222;p30"/>
          <p:cNvSpPr/>
          <p:nvPr/>
        </p:nvSpPr>
        <p:spPr>
          <a:xfrm>
            <a:off x="1273468" y="2676300"/>
            <a:ext cx="337800" cy="27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30"/>
          <p:cNvCxnSpPr/>
          <p:nvPr/>
        </p:nvCxnSpPr>
        <p:spPr>
          <a:xfrm flipH="1">
            <a:off x="3099355" y="635995"/>
            <a:ext cx="9600" cy="4355400"/>
          </a:xfrm>
          <a:prstGeom prst="straightConnector1">
            <a:avLst/>
          </a:prstGeom>
          <a:noFill/>
          <a:ln w="9525" cap="flat" cmpd="sng">
            <a:solidFill>
              <a:srgbClr val="000000"/>
            </a:solidFill>
            <a:prstDash val="solid"/>
            <a:round/>
            <a:headEnd type="none" w="med" len="med"/>
            <a:tailEnd type="none" w="med" len="med"/>
          </a:ln>
        </p:spPr>
      </p:cxnSp>
      <p:cxnSp>
        <p:nvCxnSpPr>
          <p:cNvPr id="224" name="Google Shape;224;p30"/>
          <p:cNvCxnSpPr/>
          <p:nvPr/>
        </p:nvCxnSpPr>
        <p:spPr>
          <a:xfrm>
            <a:off x="6180371" y="661349"/>
            <a:ext cx="26400" cy="4304700"/>
          </a:xfrm>
          <a:prstGeom prst="straightConnector1">
            <a:avLst/>
          </a:prstGeom>
          <a:noFill/>
          <a:ln w="9525" cap="flat" cmpd="sng">
            <a:solidFill>
              <a:srgbClr val="000000"/>
            </a:solidFill>
            <a:prstDash val="solid"/>
            <a:round/>
            <a:headEnd type="none" w="med" len="med"/>
            <a:tailEnd type="none" w="med" len="med"/>
          </a:ln>
        </p:spPr>
      </p:cxnSp>
      <p:sp>
        <p:nvSpPr>
          <p:cNvPr id="225" name="Google Shape;225;p30"/>
          <p:cNvSpPr/>
          <p:nvPr/>
        </p:nvSpPr>
        <p:spPr>
          <a:xfrm>
            <a:off x="4528733" y="2691825"/>
            <a:ext cx="337800" cy="27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7581219" y="2676300"/>
            <a:ext cx="337800" cy="27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7" name="Google Shape;227;p30"/>
          <p:cNvPicPr preferRelativeResize="0"/>
          <p:nvPr/>
        </p:nvPicPr>
        <p:blipFill>
          <a:blip r:embed="rId3">
            <a:alphaModFix/>
          </a:blip>
          <a:stretch>
            <a:fillRect/>
          </a:stretch>
        </p:blipFill>
        <p:spPr>
          <a:xfrm>
            <a:off x="88575" y="760063"/>
            <a:ext cx="2794556" cy="1850321"/>
          </a:xfrm>
          <a:prstGeom prst="rect">
            <a:avLst/>
          </a:prstGeom>
          <a:noFill/>
          <a:ln>
            <a:noFill/>
          </a:ln>
        </p:spPr>
      </p:pic>
      <p:pic>
        <p:nvPicPr>
          <p:cNvPr id="228" name="Google Shape;228;p30"/>
          <p:cNvPicPr preferRelativeResize="0"/>
          <p:nvPr/>
        </p:nvPicPr>
        <p:blipFill>
          <a:blip r:embed="rId4">
            <a:alphaModFix/>
          </a:blip>
          <a:stretch>
            <a:fillRect/>
          </a:stretch>
        </p:blipFill>
        <p:spPr>
          <a:xfrm>
            <a:off x="3277218" y="756950"/>
            <a:ext cx="2734886" cy="1872076"/>
          </a:xfrm>
          <a:prstGeom prst="rect">
            <a:avLst/>
          </a:prstGeom>
          <a:noFill/>
          <a:ln>
            <a:noFill/>
          </a:ln>
        </p:spPr>
      </p:pic>
      <p:pic>
        <p:nvPicPr>
          <p:cNvPr id="229" name="Google Shape;229;p30"/>
          <p:cNvPicPr preferRelativeResize="0"/>
          <p:nvPr/>
        </p:nvPicPr>
        <p:blipFill>
          <a:blip r:embed="rId5">
            <a:alphaModFix/>
          </a:blip>
          <a:stretch>
            <a:fillRect/>
          </a:stretch>
        </p:blipFill>
        <p:spPr>
          <a:xfrm>
            <a:off x="6349300" y="794837"/>
            <a:ext cx="2724902" cy="1815537"/>
          </a:xfrm>
          <a:prstGeom prst="rect">
            <a:avLst/>
          </a:prstGeom>
          <a:noFill/>
          <a:ln>
            <a:noFill/>
          </a:ln>
        </p:spPr>
      </p:pic>
      <p:pic>
        <p:nvPicPr>
          <p:cNvPr id="230" name="Google Shape;230;p30"/>
          <p:cNvPicPr preferRelativeResize="0"/>
          <p:nvPr/>
        </p:nvPicPr>
        <p:blipFill>
          <a:blip r:embed="rId6">
            <a:alphaModFix/>
          </a:blip>
          <a:stretch>
            <a:fillRect/>
          </a:stretch>
        </p:blipFill>
        <p:spPr>
          <a:xfrm>
            <a:off x="258404" y="3017025"/>
            <a:ext cx="2675496" cy="1887600"/>
          </a:xfrm>
          <a:prstGeom prst="rect">
            <a:avLst/>
          </a:prstGeom>
          <a:noFill/>
          <a:ln>
            <a:noFill/>
          </a:ln>
        </p:spPr>
      </p:pic>
      <p:pic>
        <p:nvPicPr>
          <p:cNvPr id="231" name="Google Shape;231;p30"/>
          <p:cNvPicPr preferRelativeResize="0"/>
          <p:nvPr/>
        </p:nvPicPr>
        <p:blipFill>
          <a:blip r:embed="rId7">
            <a:alphaModFix/>
          </a:blip>
          <a:stretch>
            <a:fillRect/>
          </a:stretch>
        </p:blipFill>
        <p:spPr>
          <a:xfrm>
            <a:off x="3459537" y="3029425"/>
            <a:ext cx="2646042" cy="1872075"/>
          </a:xfrm>
          <a:prstGeom prst="rect">
            <a:avLst/>
          </a:prstGeom>
          <a:noFill/>
          <a:ln>
            <a:noFill/>
          </a:ln>
        </p:spPr>
      </p:pic>
      <p:pic>
        <p:nvPicPr>
          <p:cNvPr id="232" name="Google Shape;232;p30"/>
          <p:cNvPicPr preferRelativeResize="0"/>
          <p:nvPr/>
        </p:nvPicPr>
        <p:blipFill>
          <a:blip r:embed="rId8">
            <a:alphaModFix/>
          </a:blip>
          <a:stretch>
            <a:fillRect/>
          </a:stretch>
        </p:blipFill>
        <p:spPr>
          <a:xfrm>
            <a:off x="6395534" y="3017025"/>
            <a:ext cx="2632427" cy="18727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1"/>
          <p:cNvSpPr txBox="1">
            <a:spLocks noGrp="1"/>
          </p:cNvSpPr>
          <p:nvPr>
            <p:ph type="title"/>
          </p:nvPr>
        </p:nvSpPr>
        <p:spPr>
          <a:xfrm>
            <a:off x="464025" y="121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graph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464025" y="121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graph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713225" y="2645500"/>
            <a:ext cx="5172300"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Discussion</a:t>
            </a:r>
            <a:endParaRPr>
              <a:latin typeface="Times New Roman"/>
              <a:ea typeface="Times New Roman"/>
              <a:cs typeface="Times New Roman"/>
              <a:sym typeface="Times New Roman"/>
            </a:endParaRPr>
          </a:p>
        </p:txBody>
      </p:sp>
      <p:sp>
        <p:nvSpPr>
          <p:cNvPr id="248" name="Google Shape;248;p33"/>
          <p:cNvSpPr txBox="1">
            <a:spLocks noGrp="1"/>
          </p:cNvSpPr>
          <p:nvPr>
            <p:ph type="title" idx="2"/>
          </p:nvPr>
        </p:nvSpPr>
        <p:spPr>
          <a:xfrm>
            <a:off x="6794575" y="539500"/>
            <a:ext cx="1636200" cy="110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05</a:t>
            </a:r>
            <a:endParaRPr/>
          </a:p>
        </p:txBody>
      </p:sp>
      <p:sp>
        <p:nvSpPr>
          <p:cNvPr id="249" name="Google Shape;249;p33"/>
          <p:cNvSpPr txBox="1">
            <a:spLocks noGrp="1"/>
          </p:cNvSpPr>
          <p:nvPr>
            <p:ph type="subTitle" idx="1"/>
          </p:nvPr>
        </p:nvSpPr>
        <p:spPr>
          <a:xfrm>
            <a:off x="713225" y="4080125"/>
            <a:ext cx="6020700" cy="41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b="1">
                <a:solidFill>
                  <a:srgbClr val="FFFFFF"/>
                </a:solidFill>
                <a:latin typeface="Times New Roman"/>
                <a:ea typeface="Times New Roman"/>
                <a:cs typeface="Times New Roman"/>
                <a:sym typeface="Times New Roman"/>
              </a:rPr>
              <a:t>5.1 Interpretation of Findings    5.2 Comparison of the ETS Model and ARIMA Model  </a:t>
            </a:r>
            <a:r>
              <a:rPr lang="en" b="1">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713225" y="2645500"/>
            <a:ext cx="6020700"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Recommendations </a:t>
            </a:r>
            <a:endParaRPr>
              <a:latin typeface="Times New Roman"/>
              <a:ea typeface="Times New Roman"/>
              <a:cs typeface="Times New Roman"/>
              <a:sym typeface="Times New Roman"/>
            </a:endParaRPr>
          </a:p>
        </p:txBody>
      </p:sp>
      <p:sp>
        <p:nvSpPr>
          <p:cNvPr id="255" name="Google Shape;255;p34"/>
          <p:cNvSpPr txBox="1">
            <a:spLocks noGrp="1"/>
          </p:cNvSpPr>
          <p:nvPr>
            <p:ph type="title" idx="2"/>
          </p:nvPr>
        </p:nvSpPr>
        <p:spPr>
          <a:xfrm>
            <a:off x="6794575" y="539500"/>
            <a:ext cx="1636200" cy="110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06</a:t>
            </a:r>
            <a:endParaRPr/>
          </a:p>
        </p:txBody>
      </p:sp>
      <p:sp>
        <p:nvSpPr>
          <p:cNvPr id="256" name="Google Shape;256;p34"/>
          <p:cNvSpPr txBox="1">
            <a:spLocks noGrp="1"/>
          </p:cNvSpPr>
          <p:nvPr>
            <p:ph type="subTitle" idx="1"/>
          </p:nvPr>
        </p:nvSpPr>
        <p:spPr>
          <a:xfrm>
            <a:off x="713225" y="4080125"/>
            <a:ext cx="6020700" cy="41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b="1">
                <a:solidFill>
                  <a:srgbClr val="FFFFFF"/>
                </a:solidFill>
                <a:latin typeface="Times New Roman"/>
                <a:ea typeface="Times New Roman"/>
                <a:cs typeface="Times New Roman"/>
                <a:sym typeface="Times New Roman"/>
              </a:rPr>
              <a:t>6.1 Suggested Actions    6.2 Future Research Directions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title"/>
          </p:nvPr>
        </p:nvSpPr>
        <p:spPr>
          <a:xfrm>
            <a:off x="713225" y="2645500"/>
            <a:ext cx="6020700"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262" name="Google Shape;262;p35"/>
          <p:cNvSpPr txBox="1">
            <a:spLocks noGrp="1"/>
          </p:cNvSpPr>
          <p:nvPr>
            <p:ph type="title" idx="2"/>
          </p:nvPr>
        </p:nvSpPr>
        <p:spPr>
          <a:xfrm>
            <a:off x="6794575" y="539500"/>
            <a:ext cx="1636200" cy="110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07</a:t>
            </a:r>
            <a:endParaRPr/>
          </a:p>
        </p:txBody>
      </p:sp>
      <p:sp>
        <p:nvSpPr>
          <p:cNvPr id="263" name="Google Shape;263;p35"/>
          <p:cNvSpPr txBox="1">
            <a:spLocks noGrp="1"/>
          </p:cNvSpPr>
          <p:nvPr>
            <p:ph type="subTitle" idx="1"/>
          </p:nvPr>
        </p:nvSpPr>
        <p:spPr>
          <a:xfrm>
            <a:off x="713225" y="4080125"/>
            <a:ext cx="6020700" cy="41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b="1">
                <a:solidFill>
                  <a:srgbClr val="FFFFFF"/>
                </a:solidFill>
                <a:latin typeface="Times New Roman"/>
                <a:ea typeface="Times New Roman"/>
                <a:cs typeface="Times New Roman"/>
                <a:sym typeface="Times New Roman"/>
              </a:rPr>
              <a:t>7.1 Summary of Findings   7.2 Implications</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241300" lvl="0" indent="-203200" algn="l" rtl="0">
              <a:spcBef>
                <a:spcPts val="300"/>
              </a:spcBef>
              <a:spcAft>
                <a:spcPts val="0"/>
              </a:spcAft>
              <a:buSzPts val="1200"/>
              <a:buFont typeface="Figtree"/>
              <a:buChar char="●"/>
            </a:pPr>
            <a:r>
              <a:rPr lang="en" u="sng"/>
              <a:t>Yahoo Finance. (2023, July 17). Global X Dow 30 Covered Call ETF (DJIA) Stock       Price, News, Quote &amp; History. Retrieved July 17, 2023, from https://finance.yahoo.com/quote/DJIA?p=DJIA&amp;.tsrc=fin-srch</a:t>
            </a:r>
            <a:endParaRPr u="sng"/>
          </a:p>
          <a:p>
            <a:pPr marL="241300" lvl="0" indent="-196850" algn="l" rtl="0">
              <a:spcBef>
                <a:spcPts val="300"/>
              </a:spcBef>
              <a:spcAft>
                <a:spcPts val="0"/>
              </a:spcAft>
              <a:buSzPts val="1100"/>
              <a:buChar char="●"/>
            </a:pPr>
            <a:r>
              <a:rPr lang="en" u="sng"/>
              <a:t>Yahoo Finance. (2023, July 17). SSE Composite Index (000001.SS) Charts, Data &amp; News. Yahoo Finance. Retrieved July 17 ,2023 from https://finance.yahoo.com/quote/000001.SS?p=000001.SS&amp;.tsrc=fin-srch</a:t>
            </a:r>
            <a:endParaRPr u="sng"/>
          </a:p>
          <a:p>
            <a:pPr marL="241300" lvl="0" indent="-196850" algn="l" rtl="0">
              <a:spcBef>
                <a:spcPts val="300"/>
              </a:spcBef>
              <a:spcAft>
                <a:spcPts val="0"/>
              </a:spcAft>
              <a:buSzPts val="1100"/>
              <a:buChar char="●"/>
            </a:pPr>
            <a:r>
              <a:rPr lang="en" u="sng">
                <a:solidFill>
                  <a:schemeClr val="hlink"/>
                </a:solidFill>
                <a:hlinkClick r:id="rId3"/>
              </a:rPr>
              <a:t>Galaxy night panoramic</a:t>
            </a:r>
            <a:endParaRPr u="sng"/>
          </a:p>
        </p:txBody>
      </p:sp>
      <p:sp>
        <p:nvSpPr>
          <p:cNvPr id="269" name="Google Shape;269;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241300" lvl="0" indent="-203200" algn="l" rtl="0">
              <a:spcBef>
                <a:spcPts val="300"/>
              </a:spcBef>
              <a:spcAft>
                <a:spcPts val="0"/>
              </a:spcAft>
              <a:buSzPts val="1200"/>
              <a:buFont typeface="Figtree"/>
              <a:buChar char="●"/>
            </a:pPr>
            <a:r>
              <a:rPr lang="en" u="sng">
                <a:solidFill>
                  <a:schemeClr val="hlink"/>
                </a:solidFill>
                <a:hlinkClick r:id="rId3"/>
              </a:rPr>
              <a:t>Panoramic view of sunset</a:t>
            </a:r>
            <a:endParaRPr u="sng"/>
          </a:p>
          <a:p>
            <a:pPr marL="241300" lvl="0" indent="-196850" algn="l" rtl="0">
              <a:spcBef>
                <a:spcPts val="300"/>
              </a:spcBef>
              <a:spcAft>
                <a:spcPts val="0"/>
              </a:spcAft>
              <a:buSzPts val="1100"/>
              <a:buChar char="●"/>
            </a:pPr>
            <a:r>
              <a:rPr lang="en" u="sng">
                <a:solidFill>
                  <a:schemeClr val="hlink"/>
                </a:solidFill>
                <a:hlinkClick r:id="rId4"/>
              </a:rPr>
              <a:t>Galaxy night view</a:t>
            </a:r>
            <a:endParaRPr u="sng"/>
          </a:p>
          <a:p>
            <a:pPr marL="241300" lvl="0" indent="-196850" algn="l" rtl="0">
              <a:spcBef>
                <a:spcPts val="300"/>
              </a:spcBef>
              <a:spcAft>
                <a:spcPts val="0"/>
              </a:spcAft>
              <a:buSzPts val="1100"/>
              <a:buChar char="●"/>
            </a:pPr>
            <a:r>
              <a:rPr lang="en" u="sng">
                <a:solidFill>
                  <a:schemeClr val="hlink"/>
                </a:solidFill>
                <a:hlinkClick r:id="rId5"/>
              </a:rPr>
              <a:t>Free photo galaxy night view</a:t>
            </a:r>
            <a:endParaRPr u="sng"/>
          </a:p>
        </p:txBody>
      </p:sp>
      <p:sp>
        <p:nvSpPr>
          <p:cNvPr id="275" name="Google Shape;27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Appendices </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8"/>
          <p:cNvSpPr txBox="1">
            <a:spLocks noGrp="1"/>
          </p:cNvSpPr>
          <p:nvPr>
            <p:ph type="title"/>
          </p:nvPr>
        </p:nvSpPr>
        <p:spPr>
          <a:xfrm>
            <a:off x="961526" y="1513050"/>
            <a:ext cx="38187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Thanks!</a:t>
            </a:r>
            <a:endParaRPr>
              <a:latin typeface="Times New Roman"/>
              <a:ea typeface="Times New Roman"/>
              <a:cs typeface="Times New Roman"/>
              <a:sym typeface="Times New Roman"/>
            </a:endParaRPr>
          </a:p>
        </p:txBody>
      </p:sp>
      <p:sp>
        <p:nvSpPr>
          <p:cNvPr id="281" name="Google Shape;281;p38"/>
          <p:cNvSpPr txBox="1">
            <a:spLocks noGrp="1"/>
          </p:cNvSpPr>
          <p:nvPr>
            <p:ph type="subTitle" idx="1"/>
          </p:nvPr>
        </p:nvSpPr>
        <p:spPr>
          <a:xfrm>
            <a:off x="713226" y="3606837"/>
            <a:ext cx="3818700" cy="1058700"/>
          </a:xfrm>
          <a:prstGeom prst="rect">
            <a:avLst/>
          </a:prstGeom>
          <a:gradFill>
            <a:gsLst>
              <a:gs pos="0">
                <a:srgbClr val="3F4246"/>
              </a:gs>
              <a:gs pos="100000">
                <a:srgbClr val="010101"/>
              </a:gs>
            </a:gsLst>
            <a:lin ang="5400012" scaled="0"/>
          </a:gradFill>
        </p:spPr>
        <p:txBody>
          <a:bodyPr spcFirstLastPara="1" wrap="square" lIns="91425" tIns="91425" rIns="91425" bIns="91425" anchor="t" anchorCtr="0">
            <a:noAutofit/>
          </a:bodyPr>
          <a:lstStyle/>
          <a:p>
            <a:pPr marL="0" lvl="0" indent="0" algn="l" rtl="0">
              <a:spcBef>
                <a:spcPts val="0"/>
              </a:spcBef>
              <a:spcAft>
                <a:spcPts val="1000"/>
              </a:spcAft>
              <a:buNone/>
            </a:pPr>
            <a:r>
              <a:rPr lang="en" sz="2100" b="1">
                <a:latin typeface="Times New Roman"/>
                <a:ea typeface="Times New Roman"/>
                <a:cs typeface="Times New Roman"/>
                <a:sym typeface="Times New Roman"/>
              </a:rPr>
              <a:t>Q&amp;A</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713226" y="623750"/>
            <a:ext cx="38187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87" name="Google Shape;287;p39"/>
          <p:cNvSpPr txBox="1">
            <a:spLocks noGrp="1"/>
          </p:cNvSpPr>
          <p:nvPr>
            <p:ph type="subTitle" idx="1"/>
          </p:nvPr>
        </p:nvSpPr>
        <p:spPr>
          <a:xfrm>
            <a:off x="713226" y="1682437"/>
            <a:ext cx="38187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464025" y="121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Times New Roman"/>
                <a:ea typeface="Times New Roman"/>
                <a:cs typeface="Times New Roman"/>
                <a:sym typeface="Times New Roman"/>
              </a:rPr>
              <a:t>US Stock Market: NASDAQ</a:t>
            </a:r>
            <a:endParaRPr sz="25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90" name="Google Shape;190;p28"/>
          <p:cNvSpPr/>
          <p:nvPr/>
        </p:nvSpPr>
        <p:spPr>
          <a:xfrm>
            <a:off x="1273468" y="2676300"/>
            <a:ext cx="337800" cy="27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 name="Google Shape;191;p28"/>
          <p:cNvCxnSpPr/>
          <p:nvPr/>
        </p:nvCxnSpPr>
        <p:spPr>
          <a:xfrm flipH="1">
            <a:off x="3099355" y="635995"/>
            <a:ext cx="9600" cy="4355400"/>
          </a:xfrm>
          <a:prstGeom prst="straightConnector1">
            <a:avLst/>
          </a:prstGeom>
          <a:noFill/>
          <a:ln w="9525" cap="flat" cmpd="sng">
            <a:solidFill>
              <a:srgbClr val="000000"/>
            </a:solidFill>
            <a:prstDash val="solid"/>
            <a:round/>
            <a:headEnd type="none" w="med" len="med"/>
            <a:tailEnd type="none" w="med" len="med"/>
          </a:ln>
        </p:spPr>
      </p:cxnSp>
      <p:cxnSp>
        <p:nvCxnSpPr>
          <p:cNvPr id="192" name="Google Shape;192;p28"/>
          <p:cNvCxnSpPr/>
          <p:nvPr/>
        </p:nvCxnSpPr>
        <p:spPr>
          <a:xfrm>
            <a:off x="6180371" y="661349"/>
            <a:ext cx="26400" cy="4304700"/>
          </a:xfrm>
          <a:prstGeom prst="straightConnector1">
            <a:avLst/>
          </a:prstGeom>
          <a:noFill/>
          <a:ln w="9525" cap="flat" cmpd="sng">
            <a:solidFill>
              <a:srgbClr val="000000"/>
            </a:solidFill>
            <a:prstDash val="solid"/>
            <a:round/>
            <a:headEnd type="none" w="med" len="med"/>
            <a:tailEnd type="none" w="med" len="med"/>
          </a:ln>
        </p:spPr>
      </p:cxnSp>
      <p:sp>
        <p:nvSpPr>
          <p:cNvPr id="193" name="Google Shape;193;p28"/>
          <p:cNvSpPr/>
          <p:nvPr/>
        </p:nvSpPr>
        <p:spPr>
          <a:xfrm>
            <a:off x="4528733" y="2691825"/>
            <a:ext cx="337800" cy="27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7581219" y="2676300"/>
            <a:ext cx="337800" cy="27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28"/>
          <p:cNvPicPr preferRelativeResize="0"/>
          <p:nvPr/>
        </p:nvPicPr>
        <p:blipFill>
          <a:blip r:embed="rId3">
            <a:alphaModFix/>
          </a:blip>
          <a:stretch>
            <a:fillRect/>
          </a:stretch>
        </p:blipFill>
        <p:spPr>
          <a:xfrm>
            <a:off x="215925" y="749188"/>
            <a:ext cx="2659800" cy="1887600"/>
          </a:xfrm>
          <a:prstGeom prst="rect">
            <a:avLst/>
          </a:prstGeom>
          <a:noFill/>
          <a:ln>
            <a:noFill/>
          </a:ln>
        </p:spPr>
      </p:pic>
      <p:pic>
        <p:nvPicPr>
          <p:cNvPr id="196" name="Google Shape;196;p28"/>
          <p:cNvPicPr preferRelativeResize="0"/>
          <p:nvPr/>
        </p:nvPicPr>
        <p:blipFill>
          <a:blip r:embed="rId4">
            <a:alphaModFix/>
          </a:blip>
          <a:stretch>
            <a:fillRect/>
          </a:stretch>
        </p:blipFill>
        <p:spPr>
          <a:xfrm>
            <a:off x="3296268" y="848575"/>
            <a:ext cx="2766615" cy="1827719"/>
          </a:xfrm>
          <a:prstGeom prst="rect">
            <a:avLst/>
          </a:prstGeom>
          <a:noFill/>
          <a:ln>
            <a:noFill/>
          </a:ln>
        </p:spPr>
      </p:pic>
      <p:pic>
        <p:nvPicPr>
          <p:cNvPr id="197" name="Google Shape;197;p28"/>
          <p:cNvPicPr preferRelativeResize="0"/>
          <p:nvPr/>
        </p:nvPicPr>
        <p:blipFill>
          <a:blip r:embed="rId5">
            <a:alphaModFix/>
          </a:blip>
          <a:stretch>
            <a:fillRect/>
          </a:stretch>
        </p:blipFill>
        <p:spPr>
          <a:xfrm>
            <a:off x="6418906" y="916000"/>
            <a:ext cx="2533394" cy="1692875"/>
          </a:xfrm>
          <a:prstGeom prst="rect">
            <a:avLst/>
          </a:prstGeom>
          <a:noFill/>
          <a:ln>
            <a:noFill/>
          </a:ln>
        </p:spPr>
      </p:pic>
      <p:pic>
        <p:nvPicPr>
          <p:cNvPr id="198" name="Google Shape;198;p28"/>
          <p:cNvPicPr preferRelativeResize="0"/>
          <p:nvPr/>
        </p:nvPicPr>
        <p:blipFill>
          <a:blip r:embed="rId6">
            <a:alphaModFix/>
          </a:blip>
          <a:stretch>
            <a:fillRect/>
          </a:stretch>
        </p:blipFill>
        <p:spPr>
          <a:xfrm>
            <a:off x="152400" y="3103500"/>
            <a:ext cx="2643300" cy="1887600"/>
          </a:xfrm>
          <a:prstGeom prst="rect">
            <a:avLst/>
          </a:prstGeom>
          <a:noFill/>
          <a:ln>
            <a:noFill/>
          </a:ln>
        </p:spPr>
      </p:pic>
      <p:pic>
        <p:nvPicPr>
          <p:cNvPr id="199" name="Google Shape;199;p28"/>
          <p:cNvPicPr preferRelativeResize="0"/>
          <p:nvPr/>
        </p:nvPicPr>
        <p:blipFill>
          <a:blip r:embed="rId7">
            <a:alphaModFix/>
          </a:blip>
          <a:stretch>
            <a:fillRect/>
          </a:stretch>
        </p:blipFill>
        <p:spPr>
          <a:xfrm>
            <a:off x="3261355" y="3119025"/>
            <a:ext cx="2650166" cy="1872075"/>
          </a:xfrm>
          <a:prstGeom prst="rect">
            <a:avLst/>
          </a:prstGeom>
          <a:noFill/>
          <a:ln>
            <a:noFill/>
          </a:ln>
        </p:spPr>
      </p:pic>
      <p:pic>
        <p:nvPicPr>
          <p:cNvPr id="200" name="Google Shape;200;p28"/>
          <p:cNvPicPr preferRelativeResize="0"/>
          <p:nvPr/>
        </p:nvPicPr>
        <p:blipFill>
          <a:blip r:embed="rId8">
            <a:alphaModFix/>
          </a:blip>
          <a:stretch>
            <a:fillRect/>
          </a:stretch>
        </p:blipFill>
        <p:spPr>
          <a:xfrm>
            <a:off x="6359171" y="3103500"/>
            <a:ext cx="2625509" cy="1887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1"/>
        <p:cNvGrpSpPr/>
        <p:nvPr/>
      </p:nvGrpSpPr>
      <p:grpSpPr>
        <a:xfrm>
          <a:off x="0" y="0"/>
          <a:ext cx="0" cy="0"/>
          <a:chOff x="0" y="0"/>
          <a:chExt cx="0" cy="0"/>
        </a:xfrm>
      </p:grpSpPr>
      <p:sp>
        <p:nvSpPr>
          <p:cNvPr id="292" name="Google Shape;292;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93" name="Google Shape;293;p40"/>
          <p:cNvSpPr txBox="1">
            <a:spLocks noGrp="1"/>
          </p:cNvSpPr>
          <p:nvPr>
            <p:ph type="title" idx="2"/>
          </p:nvPr>
        </p:nvSpPr>
        <p:spPr>
          <a:xfrm>
            <a:off x="720000" y="2243877"/>
            <a:ext cx="2305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Section name</a:t>
            </a:r>
            <a:endParaRPr/>
          </a:p>
        </p:txBody>
      </p:sp>
      <p:sp>
        <p:nvSpPr>
          <p:cNvPr id="294" name="Google Shape;294;p40"/>
          <p:cNvSpPr txBox="1">
            <a:spLocks noGrp="1"/>
          </p:cNvSpPr>
          <p:nvPr>
            <p:ph type="subTitle" idx="1"/>
          </p:nvPr>
        </p:nvSpPr>
        <p:spPr>
          <a:xfrm>
            <a:off x="720000" y="2774645"/>
            <a:ext cx="2305500" cy="12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and the biggest planet in the Solar System. It's the fourth-brightest object in the night sky. It was named after the Roman god of the skies and lightning</a:t>
            </a:r>
            <a:endParaRPr/>
          </a:p>
        </p:txBody>
      </p:sp>
      <p:sp>
        <p:nvSpPr>
          <p:cNvPr id="295" name="Google Shape;295;p40"/>
          <p:cNvSpPr txBox="1">
            <a:spLocks noGrp="1"/>
          </p:cNvSpPr>
          <p:nvPr>
            <p:ph type="title" idx="3"/>
          </p:nvPr>
        </p:nvSpPr>
        <p:spPr>
          <a:xfrm>
            <a:off x="3419250" y="2243877"/>
            <a:ext cx="2305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Section name</a:t>
            </a:r>
            <a:endParaRPr/>
          </a:p>
        </p:txBody>
      </p:sp>
      <p:sp>
        <p:nvSpPr>
          <p:cNvPr id="296" name="Google Shape;296;p40"/>
          <p:cNvSpPr txBox="1">
            <a:spLocks noGrp="1"/>
          </p:cNvSpPr>
          <p:nvPr>
            <p:ph type="subTitle" idx="4"/>
          </p:nvPr>
        </p:nvSpPr>
        <p:spPr>
          <a:xfrm>
            <a:off x="3419250" y="2774645"/>
            <a:ext cx="2305500" cy="12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has a beautiful name and is the second planet from the Sun. It’s terribly hot and its atmosphere is poisonous. It’s the second-brightest natural object in the night sky</a:t>
            </a:r>
            <a:endParaRPr/>
          </a:p>
        </p:txBody>
      </p:sp>
      <p:sp>
        <p:nvSpPr>
          <p:cNvPr id="297" name="Google Shape;297;p40"/>
          <p:cNvSpPr txBox="1">
            <a:spLocks noGrp="1"/>
          </p:cNvSpPr>
          <p:nvPr>
            <p:ph type="title" idx="5"/>
          </p:nvPr>
        </p:nvSpPr>
        <p:spPr>
          <a:xfrm>
            <a:off x="6118500" y="2243877"/>
            <a:ext cx="2305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Section name</a:t>
            </a:r>
            <a:endParaRPr/>
          </a:p>
        </p:txBody>
      </p:sp>
      <p:sp>
        <p:nvSpPr>
          <p:cNvPr id="298" name="Google Shape;298;p40"/>
          <p:cNvSpPr txBox="1">
            <a:spLocks noGrp="1"/>
          </p:cNvSpPr>
          <p:nvPr>
            <p:ph type="subTitle" idx="6"/>
          </p:nvPr>
        </p:nvSpPr>
        <p:spPr>
          <a:xfrm>
            <a:off x="6118500" y="2774645"/>
            <a:ext cx="2305500" cy="12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and has several rings. It's composed mostly of hydrogen and helium. It was named after the Roman god of wealth and agriculture. It’s the sixth planet from the Sun</a:t>
            </a:r>
            <a:endParaRPr/>
          </a:p>
        </p:txBody>
      </p:sp>
      <p:sp>
        <p:nvSpPr>
          <p:cNvPr id="299" name="Google Shape;299;p40"/>
          <p:cNvSpPr txBox="1">
            <a:spLocks noGrp="1"/>
          </p:cNvSpPr>
          <p:nvPr>
            <p:ph type="title" idx="7"/>
          </p:nvPr>
        </p:nvSpPr>
        <p:spPr>
          <a:xfrm>
            <a:off x="720000" y="1792375"/>
            <a:ext cx="2305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300" name="Google Shape;300;p40"/>
          <p:cNvSpPr txBox="1">
            <a:spLocks noGrp="1"/>
          </p:cNvSpPr>
          <p:nvPr>
            <p:ph type="title" idx="8"/>
          </p:nvPr>
        </p:nvSpPr>
        <p:spPr>
          <a:xfrm>
            <a:off x="3419250" y="1792375"/>
            <a:ext cx="2305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301" name="Google Shape;301;p40"/>
          <p:cNvSpPr txBox="1">
            <a:spLocks noGrp="1"/>
          </p:cNvSpPr>
          <p:nvPr>
            <p:ph type="title" idx="9"/>
          </p:nvPr>
        </p:nvSpPr>
        <p:spPr>
          <a:xfrm>
            <a:off x="6118500" y="1792375"/>
            <a:ext cx="2305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05"/>
        <p:cNvGrpSpPr/>
        <p:nvPr/>
      </p:nvGrpSpPr>
      <p:grpSpPr>
        <a:xfrm>
          <a:off x="0" y="0"/>
          <a:ext cx="0" cy="0"/>
          <a:chOff x="0" y="0"/>
          <a:chExt cx="0" cy="0"/>
        </a:xfrm>
      </p:grpSpPr>
      <p:sp>
        <p:nvSpPr>
          <p:cNvPr id="306" name="Google Shape;306;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graphicFrame>
        <p:nvGraphicFramePr>
          <p:cNvPr id="307" name="Google Shape;307;p41"/>
          <p:cNvGraphicFramePr/>
          <p:nvPr/>
        </p:nvGraphicFramePr>
        <p:xfrm>
          <a:off x="720000" y="1206900"/>
          <a:ext cx="3000000" cy="3000000"/>
        </p:xfrm>
        <a:graphic>
          <a:graphicData uri="http://schemas.openxmlformats.org/drawingml/2006/table">
            <a:tbl>
              <a:tblPr>
                <a:noFill/>
                <a:tableStyleId>{87A1D09E-83CC-416C-ABE9-C811B35447AF}</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75550">
                <a:tc>
                  <a:txBody>
                    <a:bodyPr/>
                    <a:lstStyle/>
                    <a:p>
                      <a:pPr marL="0" lvl="0" indent="0" algn="l" rtl="0">
                        <a:spcBef>
                          <a:spcPts val="0"/>
                        </a:spcBef>
                        <a:spcAft>
                          <a:spcPts val="0"/>
                        </a:spcAft>
                        <a:buNone/>
                      </a:pPr>
                      <a:r>
                        <a:rPr lang="en" sz="1200" b="1" u="sng">
                          <a:solidFill>
                            <a:schemeClr val="dk1"/>
                          </a:solidFill>
                          <a:latin typeface="Figtree"/>
                          <a:ea typeface="Figtree"/>
                          <a:cs typeface="Figtree"/>
                          <a:sym typeface="Figtree"/>
                        </a:rPr>
                        <a:t>1. Executive summary</a:t>
                      </a:r>
                      <a:endParaRPr sz="1200" b="1" u="sng">
                        <a:solidFill>
                          <a:schemeClr val="dk1"/>
                        </a:solidFill>
                        <a:latin typeface="Figtree"/>
                        <a:ea typeface="Figtree"/>
                        <a:cs typeface="Figtree"/>
                        <a:sym typeface="Figtre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a:solidFill>
                            <a:schemeClr val="dk1"/>
                          </a:solidFill>
                          <a:latin typeface="Archivo"/>
                          <a:ea typeface="Archivo"/>
                          <a:cs typeface="Archivo"/>
                          <a:sym typeface="Archivo"/>
                        </a:rPr>
                        <a:t>1.1 Project Overview     1.2 Relevant Theories/Models </a:t>
                      </a:r>
                      <a:r>
                        <a:rPr lang="en" b="1">
                          <a:latin typeface="Times New Roman"/>
                          <a:ea typeface="Times New Roman"/>
                          <a:cs typeface="Times New Roman"/>
                          <a:sym typeface="Times New Roman"/>
                        </a:rPr>
                        <a:t> </a:t>
                      </a:r>
                      <a:endParaRPr sz="1000">
                        <a:solidFill>
                          <a:schemeClr val="dk1"/>
                        </a:solidFill>
                        <a:latin typeface="Archivo"/>
                        <a:ea typeface="Archivo"/>
                        <a:cs typeface="Archivo"/>
                        <a:sym typeface="Archiv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5550">
                <a:tc>
                  <a:txBody>
                    <a:bodyPr/>
                    <a:lstStyle/>
                    <a:p>
                      <a:pPr marL="0" lvl="0" indent="0" algn="l" rtl="0">
                        <a:spcBef>
                          <a:spcPts val="0"/>
                        </a:spcBef>
                        <a:spcAft>
                          <a:spcPts val="0"/>
                        </a:spcAft>
                        <a:buNone/>
                      </a:pPr>
                      <a:r>
                        <a:rPr lang="en" sz="1200" b="1" u="sng">
                          <a:solidFill>
                            <a:schemeClr val="dk1"/>
                          </a:solidFill>
                          <a:latin typeface="Figtree"/>
                          <a:ea typeface="Figtree"/>
                          <a:cs typeface="Figtree"/>
                          <a:sym typeface="Figtree"/>
                        </a:rPr>
                        <a:t>2. Introduction </a:t>
                      </a:r>
                      <a:endParaRPr sz="1200" b="1" u="sng">
                        <a:solidFill>
                          <a:schemeClr val="dk1"/>
                        </a:solidFill>
                        <a:latin typeface="Figtree"/>
                        <a:ea typeface="Figtree"/>
                        <a:cs typeface="Figtree"/>
                        <a:sym typeface="Figtre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000">
                          <a:solidFill>
                            <a:schemeClr val="dk1"/>
                          </a:solidFill>
                          <a:latin typeface="Archivo"/>
                          <a:ea typeface="Archivo"/>
                          <a:cs typeface="Archivo"/>
                          <a:sym typeface="Archivo"/>
                        </a:rPr>
                        <a:t>2.1 Background of the Study   2.2 Motivation of the Research   2.3 Scope of the Report </a:t>
                      </a:r>
                      <a:endParaRPr sz="1000">
                        <a:solidFill>
                          <a:schemeClr val="dk1"/>
                        </a:solidFill>
                        <a:latin typeface="Archivo"/>
                        <a:ea typeface="Archivo"/>
                        <a:cs typeface="Archivo"/>
                        <a:sym typeface="Archiv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5550">
                <a:tc>
                  <a:txBody>
                    <a:bodyPr/>
                    <a:lstStyle/>
                    <a:p>
                      <a:pPr marL="0" lvl="0" indent="0" algn="l" rtl="0">
                        <a:spcBef>
                          <a:spcPts val="0"/>
                        </a:spcBef>
                        <a:spcAft>
                          <a:spcPts val="0"/>
                        </a:spcAft>
                        <a:buNone/>
                      </a:pPr>
                      <a:r>
                        <a:rPr lang="en" sz="1200" b="1" u="sng">
                          <a:solidFill>
                            <a:schemeClr val="dk1"/>
                          </a:solidFill>
                          <a:latin typeface="Figtree"/>
                          <a:ea typeface="Figtree"/>
                          <a:cs typeface="Figtree"/>
                          <a:sym typeface="Figtree"/>
                        </a:rPr>
                        <a:t>3. Methodology </a:t>
                      </a:r>
                      <a:endParaRPr sz="1200" b="1" u="sng">
                        <a:solidFill>
                          <a:schemeClr val="dk1"/>
                        </a:solidFill>
                        <a:latin typeface="Figtree"/>
                        <a:ea typeface="Figtree"/>
                        <a:cs typeface="Figtree"/>
                        <a:sym typeface="Figtre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a:solidFill>
                            <a:schemeClr val="dk1"/>
                          </a:solidFill>
                          <a:latin typeface="Archivo"/>
                          <a:ea typeface="Archivo"/>
                          <a:cs typeface="Archivo"/>
                          <a:sym typeface="Archivo"/>
                        </a:rPr>
                        <a:t>3.1 Research Design   3.2 Data Collection Methods   3.3 Data Analysis Techniques </a:t>
                      </a:r>
                      <a:endParaRPr sz="1000">
                        <a:solidFill>
                          <a:schemeClr val="dk1"/>
                        </a:solidFill>
                        <a:latin typeface="Archivo"/>
                        <a:ea typeface="Archivo"/>
                        <a:cs typeface="Archivo"/>
                        <a:sym typeface="Archiv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5550">
                <a:tc>
                  <a:txBody>
                    <a:bodyPr/>
                    <a:lstStyle/>
                    <a:p>
                      <a:pPr marL="0" lvl="0" indent="0" algn="l" rtl="0">
                        <a:spcBef>
                          <a:spcPts val="0"/>
                        </a:spcBef>
                        <a:spcAft>
                          <a:spcPts val="0"/>
                        </a:spcAft>
                        <a:buNone/>
                      </a:pPr>
                      <a:r>
                        <a:rPr lang="en" sz="1200" b="1" u="sng">
                          <a:solidFill>
                            <a:schemeClr val="dk1"/>
                          </a:solidFill>
                          <a:latin typeface="Figtree"/>
                          <a:ea typeface="Figtree"/>
                          <a:cs typeface="Figtree"/>
                          <a:sym typeface="Figtree"/>
                        </a:rPr>
                        <a:t>4. Forecast and Analysis </a:t>
                      </a:r>
                      <a:endParaRPr sz="1200" b="1" u="sng">
                        <a:solidFill>
                          <a:schemeClr val="dk1"/>
                        </a:solidFill>
                        <a:latin typeface="Figtree"/>
                        <a:ea typeface="Figtree"/>
                        <a:cs typeface="Figtree"/>
                        <a:sym typeface="Figtre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000">
                          <a:solidFill>
                            <a:schemeClr val="dk1"/>
                          </a:solidFill>
                          <a:latin typeface="Archivo"/>
                          <a:ea typeface="Archivo"/>
                          <a:cs typeface="Archivo"/>
                          <a:sym typeface="Archivo"/>
                        </a:rPr>
                        <a:t>4.1 Presentation of Data    4.2 Detailed Analysis</a:t>
                      </a:r>
                      <a:r>
                        <a:rPr lang="en" b="1">
                          <a:latin typeface="Times New Roman"/>
                          <a:ea typeface="Times New Roman"/>
                          <a:cs typeface="Times New Roman"/>
                          <a:sym typeface="Times New Roman"/>
                        </a:rPr>
                        <a:t>  </a:t>
                      </a:r>
                      <a:endParaRPr sz="1000">
                        <a:solidFill>
                          <a:schemeClr val="dk1"/>
                        </a:solidFill>
                        <a:latin typeface="Archivo"/>
                        <a:ea typeface="Archivo"/>
                        <a:cs typeface="Archivo"/>
                        <a:sym typeface="Archiv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5550">
                <a:tc>
                  <a:txBody>
                    <a:bodyPr/>
                    <a:lstStyle/>
                    <a:p>
                      <a:pPr marL="0" lvl="0" indent="0" algn="l" rtl="0">
                        <a:spcBef>
                          <a:spcPts val="0"/>
                        </a:spcBef>
                        <a:spcAft>
                          <a:spcPts val="0"/>
                        </a:spcAft>
                        <a:buNone/>
                      </a:pPr>
                      <a:r>
                        <a:rPr lang="en" sz="1200" b="1" u="sng">
                          <a:solidFill>
                            <a:schemeClr val="dk1"/>
                          </a:solidFill>
                          <a:latin typeface="Figtree"/>
                          <a:ea typeface="Figtree"/>
                          <a:cs typeface="Figtree"/>
                          <a:sym typeface="Figtree"/>
                        </a:rPr>
                        <a:t>5. Discussion </a:t>
                      </a:r>
                      <a:endParaRPr sz="1200" b="1" u="sng">
                        <a:solidFill>
                          <a:schemeClr val="dk1"/>
                        </a:solidFill>
                        <a:latin typeface="Figtree"/>
                        <a:ea typeface="Figtree"/>
                        <a:cs typeface="Figtree"/>
                        <a:sym typeface="Figtre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000">
                          <a:solidFill>
                            <a:schemeClr val="dk1"/>
                          </a:solidFill>
                          <a:latin typeface="Archivo"/>
                          <a:ea typeface="Archivo"/>
                          <a:cs typeface="Archivo"/>
                          <a:sym typeface="Archivo"/>
                        </a:rPr>
                        <a:t>5.1 Interpretation of Findings    5.2 Comparison of the ETS Model and ARIMA Model </a:t>
                      </a:r>
                      <a:endParaRPr sz="1000">
                        <a:solidFill>
                          <a:schemeClr val="dk1"/>
                        </a:solidFill>
                        <a:latin typeface="Archivo"/>
                        <a:ea typeface="Archivo"/>
                        <a:cs typeface="Archivo"/>
                        <a:sym typeface="Archiv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5550">
                <a:tc>
                  <a:txBody>
                    <a:bodyPr/>
                    <a:lstStyle/>
                    <a:p>
                      <a:pPr marL="0" lvl="0" indent="0" algn="l" rtl="0">
                        <a:spcBef>
                          <a:spcPts val="0"/>
                        </a:spcBef>
                        <a:spcAft>
                          <a:spcPts val="0"/>
                        </a:spcAft>
                        <a:buNone/>
                      </a:pPr>
                      <a:r>
                        <a:rPr lang="en" sz="1200" b="1" u="sng">
                          <a:solidFill>
                            <a:schemeClr val="dk1"/>
                          </a:solidFill>
                          <a:latin typeface="Figtree"/>
                          <a:ea typeface="Figtree"/>
                          <a:cs typeface="Figtree"/>
                          <a:sym typeface="Figtree"/>
                        </a:rPr>
                        <a:t>6. Recommendations</a:t>
                      </a:r>
                      <a:r>
                        <a:rPr lang="en" sz="1200" b="1">
                          <a:solidFill>
                            <a:schemeClr val="dk1"/>
                          </a:solidFill>
                          <a:latin typeface="Figtree"/>
                          <a:ea typeface="Figtree"/>
                          <a:cs typeface="Figtree"/>
                          <a:sym typeface="Figtree"/>
                        </a:rPr>
                        <a:t> </a:t>
                      </a:r>
                      <a:endParaRPr sz="1200" b="1" u="sng">
                        <a:solidFill>
                          <a:schemeClr val="dk1"/>
                        </a:solidFill>
                        <a:latin typeface="Figtree"/>
                        <a:ea typeface="Figtree"/>
                        <a:cs typeface="Figtree"/>
                        <a:sym typeface="Figtre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a:solidFill>
                            <a:schemeClr val="dk1"/>
                          </a:solidFill>
                          <a:latin typeface="Archivo"/>
                          <a:ea typeface="Archivo"/>
                          <a:cs typeface="Archivo"/>
                          <a:sym typeface="Archivo"/>
                        </a:rPr>
                        <a:t>6.1 Suggested Actions    6.2 Future Research Directions </a:t>
                      </a:r>
                      <a:endParaRPr sz="1000">
                        <a:solidFill>
                          <a:schemeClr val="dk1"/>
                        </a:solidFill>
                        <a:latin typeface="Archivo"/>
                        <a:ea typeface="Archivo"/>
                        <a:cs typeface="Archivo"/>
                        <a:sym typeface="Archiv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75550">
                <a:tc>
                  <a:txBody>
                    <a:bodyPr/>
                    <a:lstStyle/>
                    <a:p>
                      <a:pPr marL="0" lvl="0" indent="0" algn="l" rtl="0">
                        <a:spcBef>
                          <a:spcPts val="0"/>
                        </a:spcBef>
                        <a:spcAft>
                          <a:spcPts val="0"/>
                        </a:spcAft>
                        <a:buNone/>
                      </a:pPr>
                      <a:r>
                        <a:rPr lang="en" sz="1200" b="1" u="sng">
                          <a:solidFill>
                            <a:schemeClr val="dk1"/>
                          </a:solidFill>
                          <a:latin typeface="Figtree"/>
                          <a:ea typeface="Figtree"/>
                          <a:cs typeface="Figtree"/>
                          <a:sym typeface="Figtree"/>
                        </a:rPr>
                        <a:t>7. Conclusion</a:t>
                      </a:r>
                      <a:endParaRPr sz="1200" b="1" u="sng">
                        <a:solidFill>
                          <a:schemeClr val="dk1"/>
                        </a:solidFill>
                        <a:latin typeface="Figtree"/>
                        <a:ea typeface="Figtree"/>
                        <a:cs typeface="Figtree"/>
                        <a:sym typeface="Figtre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a:solidFill>
                            <a:schemeClr val="dk1"/>
                          </a:solidFill>
                          <a:latin typeface="Archivo"/>
                          <a:ea typeface="Archivo"/>
                          <a:cs typeface="Archivo"/>
                          <a:sym typeface="Archivo"/>
                        </a:rPr>
                        <a:t>7.1 Summary of Findings   7.2 Implications</a:t>
                      </a:r>
                      <a:endParaRPr sz="1000">
                        <a:solidFill>
                          <a:schemeClr val="dk1"/>
                        </a:solidFill>
                        <a:latin typeface="Archivo"/>
                        <a:ea typeface="Archivo"/>
                        <a:cs typeface="Archivo"/>
                        <a:sym typeface="Archiv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75550">
                <a:tc>
                  <a:txBody>
                    <a:bodyPr/>
                    <a:lstStyle/>
                    <a:p>
                      <a:pPr marL="0" lvl="0" indent="0" algn="l" rtl="0">
                        <a:spcBef>
                          <a:spcPts val="0"/>
                        </a:spcBef>
                        <a:spcAft>
                          <a:spcPts val="0"/>
                        </a:spcAft>
                        <a:buNone/>
                      </a:pPr>
                      <a:r>
                        <a:rPr lang="en" sz="1200" b="1" u="sng">
                          <a:solidFill>
                            <a:schemeClr val="dk1"/>
                          </a:solidFill>
                          <a:latin typeface="Figtree"/>
                          <a:ea typeface="Figtree"/>
                          <a:cs typeface="Figtree"/>
                          <a:sym typeface="Figtree"/>
                        </a:rPr>
                        <a:t>8. Reference</a:t>
                      </a:r>
                      <a:endParaRPr sz="1200" b="1" u="sng">
                        <a:solidFill>
                          <a:schemeClr val="dk1"/>
                        </a:solidFill>
                        <a:latin typeface="Figtree"/>
                        <a:ea typeface="Figtree"/>
                        <a:cs typeface="Figtree"/>
                        <a:sym typeface="Figtre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endParaRPr sz="1000">
                        <a:solidFill>
                          <a:schemeClr val="dk1"/>
                        </a:solidFill>
                        <a:latin typeface="Archivo"/>
                        <a:ea typeface="Archivo"/>
                        <a:cs typeface="Archivo"/>
                        <a:sym typeface="Archiv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75550">
                <a:tc>
                  <a:txBody>
                    <a:bodyPr/>
                    <a:lstStyle/>
                    <a:p>
                      <a:pPr marL="0" lvl="0" indent="0" algn="l" rtl="0">
                        <a:spcBef>
                          <a:spcPts val="0"/>
                        </a:spcBef>
                        <a:spcAft>
                          <a:spcPts val="0"/>
                        </a:spcAft>
                        <a:buNone/>
                      </a:pPr>
                      <a:r>
                        <a:rPr lang="en" sz="1200" b="1" u="sng">
                          <a:solidFill>
                            <a:schemeClr val="dk1"/>
                          </a:solidFill>
                          <a:latin typeface="Figtree"/>
                          <a:ea typeface="Figtree"/>
                          <a:cs typeface="Figtree"/>
                          <a:sym typeface="Figtree"/>
                        </a:rPr>
                        <a:t>9. Appendices </a:t>
                      </a:r>
                      <a:r>
                        <a:rPr lang="en" b="1">
                          <a:latin typeface="Times New Roman"/>
                          <a:ea typeface="Times New Roman"/>
                          <a:cs typeface="Times New Roman"/>
                          <a:sym typeface="Times New Roman"/>
                        </a:rPr>
                        <a:t> </a:t>
                      </a:r>
                      <a:endParaRPr sz="1200" b="1" u="sng">
                        <a:solidFill>
                          <a:schemeClr val="dk1"/>
                        </a:solidFill>
                        <a:latin typeface="Figtree"/>
                        <a:ea typeface="Figtree"/>
                        <a:cs typeface="Figtree"/>
                        <a:sym typeface="Figtre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endParaRPr sz="1000">
                        <a:solidFill>
                          <a:schemeClr val="dk1"/>
                        </a:solidFill>
                        <a:latin typeface="Archivo"/>
                        <a:ea typeface="Archivo"/>
                        <a:cs typeface="Archivo"/>
                        <a:sym typeface="Archiv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11"/>
        <p:cNvGrpSpPr/>
        <p:nvPr/>
      </p:nvGrpSpPr>
      <p:grpSpPr>
        <a:xfrm>
          <a:off x="0" y="0"/>
          <a:ext cx="0" cy="0"/>
          <a:chOff x="0" y="0"/>
          <a:chExt cx="0" cy="0"/>
        </a:xfrm>
      </p:grpSpPr>
      <p:sp>
        <p:nvSpPr>
          <p:cNvPr id="312" name="Google Shape;312;p42"/>
          <p:cNvSpPr/>
          <p:nvPr/>
        </p:nvSpPr>
        <p:spPr>
          <a:xfrm rot="-8999968" flipH="1">
            <a:off x="-6185247" y="-214079"/>
            <a:ext cx="10516030" cy="2895222"/>
          </a:xfrm>
          <a:prstGeom prst="roundRect">
            <a:avLst>
              <a:gd name="adj" fmla="val 50000"/>
            </a:avLst>
          </a:prstGeom>
          <a:gradFill>
            <a:gsLst>
              <a:gs pos="0">
                <a:srgbClr val="FFFFFF">
                  <a:alpha val="0"/>
                </a:srgbClr>
              </a:gs>
              <a:gs pos="100000">
                <a:srgbClr val="191919">
                  <a:alpha val="15294"/>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2"/>
          <p:cNvSpPr txBox="1">
            <a:spLocks noGrp="1"/>
          </p:cNvSpPr>
          <p:nvPr>
            <p:ph type="title"/>
          </p:nvPr>
        </p:nvSpPr>
        <p:spPr>
          <a:xfrm>
            <a:off x="720000" y="445025"/>
            <a:ext cx="7710900"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slide title goes here!</a:t>
            </a:r>
            <a:endParaRPr/>
          </a:p>
        </p:txBody>
      </p:sp>
      <p:pic>
        <p:nvPicPr>
          <p:cNvPr id="314" name="Google Shape;314;p42"/>
          <p:cNvPicPr preferRelativeResize="0">
            <a:picLocks noGrp="1"/>
          </p:cNvPicPr>
          <p:nvPr>
            <p:ph type="pic" idx="2"/>
          </p:nvPr>
        </p:nvPicPr>
        <p:blipFill rotWithShape="1">
          <a:blip r:embed="rId3">
            <a:alphaModFix amt="78000"/>
          </a:blip>
          <a:srcRect t="14279" b="14286"/>
          <a:stretch/>
        </p:blipFill>
        <p:spPr>
          <a:xfrm flipH="1">
            <a:off x="926982" y="1688043"/>
            <a:ext cx="2908800" cy="2908800"/>
          </a:xfrm>
          <a:prstGeom prst="ellipse">
            <a:avLst/>
          </a:prstGeom>
        </p:spPr>
      </p:pic>
      <p:sp>
        <p:nvSpPr>
          <p:cNvPr id="315" name="Google Shape;315;p42"/>
          <p:cNvSpPr txBox="1">
            <a:spLocks noGrp="1"/>
          </p:cNvSpPr>
          <p:nvPr>
            <p:ph type="subTitle" idx="1"/>
          </p:nvPr>
        </p:nvSpPr>
        <p:spPr>
          <a:xfrm>
            <a:off x="4631100" y="1688043"/>
            <a:ext cx="3799800" cy="277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Mercury is the closest planet to the Sun and the smallest one in the entire Solar System.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a:t>
            </a:r>
            <a:endParaRPr>
              <a:solidFill>
                <a:schemeClr val="dk1"/>
              </a:solidFill>
            </a:endParaRPr>
          </a:p>
          <a:p>
            <a:pPr marL="0" lvl="0" indent="0" algn="l" rtl="0">
              <a:spcBef>
                <a:spcPts val="1000"/>
              </a:spcBef>
              <a:spcAft>
                <a:spcPts val="0"/>
              </a:spcAft>
              <a:buNone/>
            </a:pPr>
            <a:r>
              <a:rPr lang="en">
                <a:solidFill>
                  <a:schemeClr val="dk1"/>
                </a:solidFill>
              </a:rPr>
              <a:t>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and the solar radiation is so high, Mercury has been deemed to be non-habitable for hu</a:t>
            </a:r>
            <a:r>
              <a:rPr lang="en"/>
              <a:t>mans</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use this graph</a:t>
            </a:r>
            <a:endParaRPr/>
          </a:p>
        </p:txBody>
      </p:sp>
      <p:sp>
        <p:nvSpPr>
          <p:cNvPr id="321" name="Google Shape;321;p43"/>
          <p:cNvSpPr txBox="1"/>
          <p:nvPr/>
        </p:nvSpPr>
        <p:spPr>
          <a:xfrm>
            <a:off x="821400" y="4306400"/>
            <a:ext cx="7501200" cy="2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Figtree"/>
                <a:ea typeface="Figtree"/>
                <a:cs typeface="Figtree"/>
                <a:sym typeface="Figtree"/>
              </a:rPr>
              <a:t>Follow the link in the graph to modify its data and then paste the new one here. </a:t>
            </a:r>
            <a:r>
              <a:rPr lang="en" sz="1100" b="1" u="sng">
                <a:solidFill>
                  <a:schemeClr val="dk1"/>
                </a:solidFill>
                <a:latin typeface="Figtree"/>
                <a:ea typeface="Figtree"/>
                <a:cs typeface="Figtree"/>
                <a:sym typeface="Figtree"/>
                <a:hlinkClick r:id="rId3">
                  <a:extLst>
                    <a:ext uri="{A12FA001-AC4F-418D-AE19-62706E023703}">
                      <ahyp:hlinkClr xmlns:ahyp="http://schemas.microsoft.com/office/drawing/2018/hyperlinkcolor" val="tx"/>
                    </a:ext>
                  </a:extLst>
                </a:hlinkClick>
              </a:rPr>
              <a:t>For more info, click here</a:t>
            </a:r>
            <a:endParaRPr sz="1100" b="1" u="sng">
              <a:solidFill>
                <a:schemeClr val="dk1"/>
              </a:solidFill>
              <a:latin typeface="Figtree"/>
              <a:ea typeface="Figtree"/>
              <a:cs typeface="Figtree"/>
              <a:sym typeface="Figtree"/>
            </a:endParaRPr>
          </a:p>
        </p:txBody>
      </p:sp>
      <p:sp>
        <p:nvSpPr>
          <p:cNvPr id="322" name="Google Shape;322;p43"/>
          <p:cNvSpPr txBox="1"/>
          <p:nvPr/>
        </p:nvSpPr>
        <p:spPr>
          <a:xfrm>
            <a:off x="5321400" y="1607525"/>
            <a:ext cx="3102600" cy="831300"/>
          </a:xfrm>
          <a:prstGeom prst="rect">
            <a:avLst/>
          </a:prstGeom>
          <a:gradFill>
            <a:gsLst>
              <a:gs pos="0">
                <a:schemeClr val="dk1"/>
              </a:gs>
              <a:gs pos="100000">
                <a:srgbClr val="121314">
                  <a:alpha val="26666"/>
                </a:srgbClr>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Figtree"/>
                <a:ea typeface="Figtree"/>
                <a:cs typeface="Figtree"/>
                <a:sym typeface="Figtree"/>
              </a:rPr>
              <a:t>Venus has a beautiful name and is the second planet from the Sun. It’s terribly hot, even hotter than Mercury, and its atmosphere is extremely poisonous</a:t>
            </a:r>
            <a:endParaRPr sz="1100">
              <a:solidFill>
                <a:srgbClr val="FFFFFF"/>
              </a:solidFill>
              <a:latin typeface="Figtree"/>
              <a:ea typeface="Figtree"/>
              <a:cs typeface="Figtree"/>
              <a:sym typeface="Figtree"/>
            </a:endParaRPr>
          </a:p>
        </p:txBody>
      </p:sp>
      <p:sp>
        <p:nvSpPr>
          <p:cNvPr id="323" name="Google Shape;323;p43"/>
          <p:cNvSpPr txBox="1"/>
          <p:nvPr/>
        </p:nvSpPr>
        <p:spPr>
          <a:xfrm>
            <a:off x="5321400" y="3145125"/>
            <a:ext cx="3102600" cy="831300"/>
          </a:xfrm>
          <a:prstGeom prst="rect">
            <a:avLst/>
          </a:prstGeom>
          <a:gradFill>
            <a:gsLst>
              <a:gs pos="0">
                <a:schemeClr val="dk1"/>
              </a:gs>
              <a:gs pos="100000">
                <a:srgbClr val="121314">
                  <a:alpha val="26666"/>
                </a:srgbClr>
              </a:gs>
            </a:gsLst>
            <a:lin ang="0" scaled="0"/>
          </a:gra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Figtree"/>
                <a:ea typeface="Figtree"/>
                <a:cs typeface="Figtree"/>
                <a:sym typeface="Figtree"/>
              </a:rPr>
              <a:t>Jupiter is a gas giant and the biggest planet in the Solar System. It's the fourth-brightest object in the night sky. It was named after the Roman god of the skies and lightning</a:t>
            </a:r>
            <a:endParaRPr sz="1100">
              <a:solidFill>
                <a:srgbClr val="FFFFFF"/>
              </a:solidFill>
              <a:latin typeface="Figtree"/>
              <a:ea typeface="Figtree"/>
              <a:cs typeface="Figtree"/>
              <a:sym typeface="Figtree"/>
            </a:endParaRPr>
          </a:p>
        </p:txBody>
      </p:sp>
      <p:sp>
        <p:nvSpPr>
          <p:cNvPr id="324" name="Google Shape;324;p43"/>
          <p:cNvSpPr txBox="1"/>
          <p:nvPr/>
        </p:nvSpPr>
        <p:spPr>
          <a:xfrm>
            <a:off x="5321400" y="1246325"/>
            <a:ext cx="3102600" cy="36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chemeClr val="dk1"/>
                </a:solidFill>
                <a:latin typeface="Figtree"/>
                <a:ea typeface="Figtree"/>
                <a:cs typeface="Figtree"/>
                <a:sym typeface="Figtree"/>
              </a:rPr>
              <a:t>Period 1</a:t>
            </a:r>
            <a:endParaRPr sz="2200" b="1">
              <a:solidFill>
                <a:schemeClr val="dk1"/>
              </a:solidFill>
              <a:latin typeface="Figtree"/>
              <a:ea typeface="Figtree"/>
              <a:cs typeface="Figtree"/>
              <a:sym typeface="Figtree"/>
            </a:endParaRPr>
          </a:p>
        </p:txBody>
      </p:sp>
      <p:sp>
        <p:nvSpPr>
          <p:cNvPr id="325" name="Google Shape;325;p43"/>
          <p:cNvSpPr txBox="1"/>
          <p:nvPr/>
        </p:nvSpPr>
        <p:spPr>
          <a:xfrm>
            <a:off x="5321400" y="2783925"/>
            <a:ext cx="3102600" cy="36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chemeClr val="dk1"/>
                </a:solidFill>
                <a:latin typeface="Figtree"/>
                <a:ea typeface="Figtree"/>
                <a:cs typeface="Figtree"/>
                <a:sym typeface="Figtree"/>
              </a:rPr>
              <a:t>Period 2</a:t>
            </a:r>
            <a:endParaRPr sz="2200" b="1">
              <a:solidFill>
                <a:schemeClr val="dk1"/>
              </a:solidFill>
              <a:latin typeface="Figtree"/>
              <a:ea typeface="Figtree"/>
              <a:cs typeface="Figtree"/>
              <a:sym typeface="Figtree"/>
            </a:endParaRPr>
          </a:p>
        </p:txBody>
      </p:sp>
      <p:pic>
        <p:nvPicPr>
          <p:cNvPr id="326" name="Google Shape;326;p43" title="Chart">
            <a:hlinkClick r:id="rId4"/>
          </p:cNvPr>
          <p:cNvPicPr preferRelativeResize="0"/>
          <p:nvPr/>
        </p:nvPicPr>
        <p:blipFill>
          <a:blip r:embed="rId5">
            <a:alphaModFix/>
          </a:blip>
          <a:stretch>
            <a:fillRect/>
          </a:stretch>
        </p:blipFill>
        <p:spPr>
          <a:xfrm>
            <a:off x="720000" y="1246330"/>
            <a:ext cx="4176200" cy="29838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30"/>
        <p:cNvGrpSpPr/>
        <p:nvPr/>
      </p:nvGrpSpPr>
      <p:grpSpPr>
        <a:xfrm>
          <a:off x="0" y="0"/>
          <a:ext cx="0" cy="0"/>
          <a:chOff x="0" y="0"/>
          <a:chExt cx="0" cy="0"/>
        </a:xfrm>
      </p:grpSpPr>
      <p:sp>
        <p:nvSpPr>
          <p:cNvPr id="331" name="Google Shape;331;p44"/>
          <p:cNvSpPr txBox="1">
            <a:spLocks noGrp="1"/>
          </p:cNvSpPr>
          <p:nvPr>
            <p:ph type="subTitle" idx="1"/>
          </p:nvPr>
        </p:nvSpPr>
        <p:spPr>
          <a:xfrm>
            <a:off x="2805475" y="971250"/>
            <a:ext cx="5625300" cy="2115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“This is a quote, words full of wisdom that someone important said and can make the reader get inspired.”</a:t>
            </a:r>
            <a:endParaRPr/>
          </a:p>
        </p:txBody>
      </p:sp>
      <p:sp>
        <p:nvSpPr>
          <p:cNvPr id="332" name="Google Shape;332;p44"/>
          <p:cNvSpPr txBox="1">
            <a:spLocks noGrp="1"/>
          </p:cNvSpPr>
          <p:nvPr>
            <p:ph type="title"/>
          </p:nvPr>
        </p:nvSpPr>
        <p:spPr>
          <a:xfrm>
            <a:off x="2805475" y="3182400"/>
            <a:ext cx="56253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—Someone Famous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36"/>
        <p:cNvGrpSpPr/>
        <p:nvPr/>
      </p:nvGrpSpPr>
      <p:grpSpPr>
        <a:xfrm>
          <a:off x="0" y="0"/>
          <a:ext cx="0" cy="0"/>
          <a:chOff x="0" y="0"/>
          <a:chExt cx="0" cy="0"/>
        </a:xfrm>
      </p:grpSpPr>
      <p:sp>
        <p:nvSpPr>
          <p:cNvPr id="337" name="Google Shape;337;p45"/>
          <p:cNvSpPr/>
          <p:nvPr/>
        </p:nvSpPr>
        <p:spPr>
          <a:xfrm rot="-8999968" flipH="1">
            <a:off x="-1665365" y="-320132"/>
            <a:ext cx="10516030" cy="3025200"/>
          </a:xfrm>
          <a:prstGeom prst="roundRect">
            <a:avLst>
              <a:gd name="adj" fmla="val 50000"/>
            </a:avLst>
          </a:prstGeom>
          <a:gradFill>
            <a:gsLst>
              <a:gs pos="0">
                <a:srgbClr val="FFFFFF">
                  <a:alpha val="0"/>
                </a:srgbClr>
              </a:gs>
              <a:gs pos="100000">
                <a:srgbClr val="191919">
                  <a:alpha val="15294"/>
                </a:srgbClr>
              </a:gs>
            </a:gsLst>
            <a:lin ang="18900044" scaled="0"/>
          </a:gradFill>
          <a:ln>
            <a:noFill/>
          </a:ln>
          <a:effectLst>
            <a:outerShdw blurRad="71438" dist="57150" dir="6960000" algn="bl" rotWithShape="0">
              <a:schemeClr val="dk1">
                <a:alpha val="1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5"/>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use bullet points</a:t>
            </a:r>
            <a:endParaRPr/>
          </a:p>
        </p:txBody>
      </p:sp>
      <p:sp>
        <p:nvSpPr>
          <p:cNvPr id="339" name="Google Shape;339;p45"/>
          <p:cNvSpPr txBox="1">
            <a:spLocks noGrp="1"/>
          </p:cNvSpPr>
          <p:nvPr>
            <p:ph type="subTitle" idx="1"/>
          </p:nvPr>
        </p:nvSpPr>
        <p:spPr>
          <a:xfrm>
            <a:off x="720000" y="1592025"/>
            <a:ext cx="4273800" cy="3041100"/>
          </a:xfrm>
          <a:prstGeom prst="rect">
            <a:avLst/>
          </a:prstGeom>
        </p:spPr>
        <p:txBody>
          <a:bodyPr spcFirstLastPara="1" wrap="square" lIns="91425" tIns="91425" rIns="91425" bIns="91425" anchor="t" anchorCtr="0">
            <a:noAutofit/>
          </a:bodyPr>
          <a:lstStyle/>
          <a:p>
            <a:pPr marL="274320" lvl="0" indent="-207009" algn="l" rtl="0">
              <a:spcBef>
                <a:spcPts val="0"/>
              </a:spcBef>
              <a:spcAft>
                <a:spcPts val="0"/>
              </a:spcAft>
              <a:buClr>
                <a:schemeClr val="dk1"/>
              </a:buClr>
              <a:buSzPts val="1100"/>
              <a:buChar char="●"/>
            </a:pPr>
            <a:r>
              <a:rPr lang="en">
                <a:solidFill>
                  <a:schemeClr val="dk1"/>
                </a:solidFill>
              </a:rPr>
              <a:t>Venus has a beautiful name and is the second planet from the Sun. It’s terribly hot, even hotter than Mercury, and its atmosphere is extremely poisonous. It’s the second-brightest natural object in the night skyEarth is the third planet from the Sun and the only one that harbors life in the Solar System</a:t>
            </a:r>
            <a:endParaRPr>
              <a:solidFill>
                <a:schemeClr val="dk1"/>
              </a:solidFill>
            </a:endParaRPr>
          </a:p>
          <a:p>
            <a:pPr marL="274320" lvl="0" indent="-207009" algn="l" rtl="0">
              <a:spcBef>
                <a:spcPts val="1000"/>
              </a:spcBef>
              <a:spcAft>
                <a:spcPts val="0"/>
              </a:spcAft>
              <a:buClr>
                <a:schemeClr val="dk1"/>
              </a:buClr>
              <a:buSzPts val="1100"/>
              <a:buChar char="●"/>
            </a:pPr>
            <a:r>
              <a:rPr lang="en">
                <a:solidFill>
                  <a:schemeClr val="dk1"/>
                </a:solidFill>
              </a:rPr>
              <a:t>Jupiter is a gas giant and the biggest planet in the Solar System. It’s the fourth-brightest object in the night sky. It was named after the Roman god of the skies and lightning</a:t>
            </a:r>
            <a:endParaRPr>
              <a:solidFill>
                <a:schemeClr val="dk1"/>
              </a:solidFill>
            </a:endParaRPr>
          </a:p>
          <a:p>
            <a:pPr marL="274320" lvl="0" indent="-207009" algn="l" rtl="0">
              <a:spcBef>
                <a:spcPts val="1000"/>
              </a:spcBef>
              <a:spcAft>
                <a:spcPts val="0"/>
              </a:spcAft>
              <a:buClr>
                <a:schemeClr val="dk1"/>
              </a:buClr>
              <a:buSzPts val="1100"/>
              <a:buChar char="●"/>
            </a:pPr>
            <a:r>
              <a:rPr lang="en">
                <a:solidFill>
                  <a:schemeClr val="dk1"/>
                </a:solidFill>
              </a:rPr>
              <a:t>Mercury is the smallest planet in the Solar System. It was named after the Roman messenger god</a:t>
            </a:r>
            <a:endParaRPr>
              <a:solidFill>
                <a:schemeClr val="dk1"/>
              </a:solidFill>
            </a:endParaRPr>
          </a:p>
          <a:p>
            <a:pPr marL="274320" lvl="0" indent="-207009" algn="l" rtl="0">
              <a:spcBef>
                <a:spcPts val="1000"/>
              </a:spcBef>
              <a:spcAft>
                <a:spcPts val="1000"/>
              </a:spcAft>
              <a:buClr>
                <a:schemeClr val="dk1"/>
              </a:buClr>
              <a:buSzPts val="1100"/>
              <a:buChar char="●"/>
            </a:pPr>
            <a:r>
              <a:rPr lang="en">
                <a:solidFill>
                  <a:schemeClr val="dk1"/>
                </a:solidFill>
              </a:rPr>
              <a:t>Despite being red, Mars is actually a cold place. It’s full of iron oxide dust, which gives the planet its reddish cast</a:t>
            </a:r>
            <a:endParaRPr>
              <a:solidFill>
                <a:schemeClr val="dk1"/>
              </a:solidFill>
            </a:endParaRPr>
          </a:p>
        </p:txBody>
      </p:sp>
      <p:pic>
        <p:nvPicPr>
          <p:cNvPr id="340" name="Google Shape;340;p45"/>
          <p:cNvPicPr preferRelativeResize="0">
            <a:picLocks noGrp="1"/>
          </p:cNvPicPr>
          <p:nvPr>
            <p:ph type="pic" idx="2"/>
          </p:nvPr>
        </p:nvPicPr>
        <p:blipFill rotWithShape="1">
          <a:blip r:embed="rId3">
            <a:alphaModFix amt="87000"/>
          </a:blip>
          <a:srcRect l="22979" t="12177" r="22990" b="12185"/>
          <a:stretch/>
        </p:blipFill>
        <p:spPr>
          <a:xfrm>
            <a:off x="5389700" y="1592025"/>
            <a:ext cx="3041100" cy="3041100"/>
          </a:xfrm>
          <a:prstGeom prst="ellipse">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Divide the content</a:t>
            </a:r>
            <a:endParaRPr/>
          </a:p>
        </p:txBody>
      </p:sp>
      <p:sp>
        <p:nvSpPr>
          <p:cNvPr id="346" name="Google Shape;346;p46"/>
          <p:cNvSpPr txBox="1">
            <a:spLocks noGrp="1"/>
          </p:cNvSpPr>
          <p:nvPr>
            <p:ph type="subTitle" idx="1"/>
          </p:nvPr>
        </p:nvSpPr>
        <p:spPr>
          <a:xfrm>
            <a:off x="4343623" y="2613100"/>
            <a:ext cx="3012600" cy="17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Venus has a beautiful name and is the second planet from the Sun. It’s terribly hot, even hotter than Mercury, and its atmosphere is extremely poisonous. It’s the second-brightest natural object in the night sky after the Moon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Mercury is the closest planet to the Sun and the smallest one of them all</a:t>
            </a:r>
            <a:endParaRPr>
              <a:solidFill>
                <a:schemeClr val="dk1"/>
              </a:solidFill>
            </a:endParaRPr>
          </a:p>
        </p:txBody>
      </p:sp>
      <p:sp>
        <p:nvSpPr>
          <p:cNvPr id="347" name="Google Shape;347;p46"/>
          <p:cNvSpPr txBox="1">
            <a:spLocks noGrp="1"/>
          </p:cNvSpPr>
          <p:nvPr>
            <p:ph type="subTitle" idx="2"/>
          </p:nvPr>
        </p:nvSpPr>
        <p:spPr>
          <a:xfrm>
            <a:off x="713225" y="2613100"/>
            <a:ext cx="3012600" cy="17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Jupiter is a gas giant and the biggest planet in the Solar System. It's the fourth-brightest object in the night sky. It was named after the Roman god of the skies and lightning</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Despite being red, Mars is actually a cold place. It's full of iron oxide dust, which gives Mars its reddish cast</a:t>
            </a:r>
            <a:endParaRPr>
              <a:solidFill>
                <a:schemeClr val="dk1"/>
              </a:solidFill>
            </a:endParaRPr>
          </a:p>
        </p:txBody>
      </p:sp>
      <p:sp>
        <p:nvSpPr>
          <p:cNvPr id="348" name="Google Shape;348;p46"/>
          <p:cNvSpPr txBox="1">
            <a:spLocks noGrp="1"/>
          </p:cNvSpPr>
          <p:nvPr>
            <p:ph type="subTitle" idx="3"/>
          </p:nvPr>
        </p:nvSpPr>
        <p:spPr>
          <a:xfrm>
            <a:off x="4343611" y="2218600"/>
            <a:ext cx="30126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 and Mercury</a:t>
            </a:r>
            <a:endParaRPr/>
          </a:p>
        </p:txBody>
      </p:sp>
      <p:sp>
        <p:nvSpPr>
          <p:cNvPr id="349" name="Google Shape;349;p46"/>
          <p:cNvSpPr txBox="1">
            <a:spLocks noGrp="1"/>
          </p:cNvSpPr>
          <p:nvPr>
            <p:ph type="subTitle" idx="4"/>
          </p:nvPr>
        </p:nvSpPr>
        <p:spPr>
          <a:xfrm>
            <a:off x="713225" y="2218600"/>
            <a:ext cx="30126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 and Mars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Infographics are always useful</a:t>
            </a:r>
            <a:endParaRPr/>
          </a:p>
        </p:txBody>
      </p:sp>
      <p:sp>
        <p:nvSpPr>
          <p:cNvPr id="355" name="Google Shape;355;p47"/>
          <p:cNvSpPr txBox="1"/>
          <p:nvPr/>
        </p:nvSpPr>
        <p:spPr>
          <a:xfrm>
            <a:off x="1280094" y="1511075"/>
            <a:ext cx="778800" cy="52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dk2"/>
                </a:solidFill>
                <a:latin typeface="Figtree"/>
                <a:ea typeface="Figtree"/>
                <a:cs typeface="Figtree"/>
                <a:sym typeface="Figtree"/>
              </a:rPr>
              <a:t>01</a:t>
            </a:r>
            <a:endParaRPr sz="3000" b="1">
              <a:solidFill>
                <a:schemeClr val="dk2"/>
              </a:solidFill>
              <a:latin typeface="Figtree"/>
              <a:ea typeface="Figtree"/>
              <a:cs typeface="Figtree"/>
              <a:sym typeface="Figtree"/>
            </a:endParaRPr>
          </a:p>
        </p:txBody>
      </p:sp>
      <p:sp>
        <p:nvSpPr>
          <p:cNvPr id="356" name="Google Shape;356;p47"/>
          <p:cNvSpPr txBox="1">
            <a:spLocks noGrp="1"/>
          </p:cNvSpPr>
          <p:nvPr>
            <p:ph type="subTitle" idx="4294967295"/>
          </p:nvPr>
        </p:nvSpPr>
        <p:spPr>
          <a:xfrm>
            <a:off x="2058906" y="1438150"/>
            <a:ext cx="4204800" cy="665400"/>
          </a:xfrm>
          <a:prstGeom prst="rect">
            <a:avLst/>
          </a:prstGeom>
          <a:gradFill>
            <a:gsLst>
              <a:gs pos="0">
                <a:schemeClr val="dk1"/>
              </a:gs>
              <a:gs pos="100000">
                <a:srgbClr val="191919">
                  <a:alpha val="15294"/>
                </a:srgbClr>
              </a:gs>
            </a:gsLst>
            <a:lin ang="0" scaled="0"/>
          </a:gra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100">
                <a:solidFill>
                  <a:schemeClr val="lt1"/>
                </a:solidFill>
              </a:rPr>
              <a:t>Venus has a beautiful name and is the second planet from the Sun. It’s terribly hot, even hotter than Mercury, and its atmosphere is poisonous</a:t>
            </a:r>
            <a:endParaRPr sz="1100">
              <a:solidFill>
                <a:schemeClr val="lt1"/>
              </a:solidFill>
            </a:endParaRPr>
          </a:p>
        </p:txBody>
      </p:sp>
      <p:sp>
        <p:nvSpPr>
          <p:cNvPr id="357" name="Google Shape;357;p47"/>
          <p:cNvSpPr txBox="1"/>
          <p:nvPr/>
        </p:nvSpPr>
        <p:spPr>
          <a:xfrm>
            <a:off x="1813494" y="2344558"/>
            <a:ext cx="778800" cy="52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dk2"/>
                </a:solidFill>
                <a:latin typeface="Figtree"/>
                <a:ea typeface="Figtree"/>
                <a:cs typeface="Figtree"/>
                <a:sym typeface="Figtree"/>
              </a:rPr>
              <a:t>02</a:t>
            </a:r>
            <a:endParaRPr sz="3000" b="1">
              <a:solidFill>
                <a:schemeClr val="dk2"/>
              </a:solidFill>
              <a:latin typeface="Figtree"/>
              <a:ea typeface="Figtree"/>
              <a:cs typeface="Figtree"/>
              <a:sym typeface="Figtree"/>
            </a:endParaRPr>
          </a:p>
        </p:txBody>
      </p:sp>
      <p:sp>
        <p:nvSpPr>
          <p:cNvPr id="358" name="Google Shape;358;p47"/>
          <p:cNvSpPr txBox="1">
            <a:spLocks noGrp="1"/>
          </p:cNvSpPr>
          <p:nvPr>
            <p:ph type="subTitle" idx="4294967295"/>
          </p:nvPr>
        </p:nvSpPr>
        <p:spPr>
          <a:xfrm>
            <a:off x="2592306" y="2271625"/>
            <a:ext cx="4204800" cy="665400"/>
          </a:xfrm>
          <a:prstGeom prst="rect">
            <a:avLst/>
          </a:prstGeom>
          <a:gradFill>
            <a:gsLst>
              <a:gs pos="0">
                <a:schemeClr val="dk1"/>
              </a:gs>
              <a:gs pos="100000">
                <a:srgbClr val="191919">
                  <a:alpha val="15294"/>
                </a:srgbClr>
              </a:gs>
            </a:gsLst>
            <a:lin ang="0" scaled="0"/>
          </a:gra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100">
                <a:solidFill>
                  <a:schemeClr val="lt1"/>
                </a:solidFill>
              </a:rPr>
              <a:t>Earth is the third planet from the Sun and the only one that harbors life in the Solar System. All humans live on this planet. It</a:t>
            </a:r>
            <a:r>
              <a:rPr lang="en">
                <a:solidFill>
                  <a:schemeClr val="lt1"/>
                </a:solidFill>
              </a:rPr>
              <a:t>’s also known as the Blue Planet</a:t>
            </a:r>
            <a:endParaRPr sz="1100">
              <a:solidFill>
                <a:schemeClr val="lt1"/>
              </a:solidFill>
            </a:endParaRPr>
          </a:p>
        </p:txBody>
      </p:sp>
      <p:sp>
        <p:nvSpPr>
          <p:cNvPr id="359" name="Google Shape;359;p47"/>
          <p:cNvSpPr txBox="1"/>
          <p:nvPr/>
        </p:nvSpPr>
        <p:spPr>
          <a:xfrm>
            <a:off x="2346894" y="3178042"/>
            <a:ext cx="778800" cy="52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dk2"/>
                </a:solidFill>
                <a:latin typeface="Figtree"/>
                <a:ea typeface="Figtree"/>
                <a:cs typeface="Figtree"/>
                <a:sym typeface="Figtree"/>
              </a:rPr>
              <a:t>03</a:t>
            </a:r>
            <a:endParaRPr sz="3000" b="1">
              <a:solidFill>
                <a:schemeClr val="dk2"/>
              </a:solidFill>
              <a:latin typeface="Figtree"/>
              <a:ea typeface="Figtree"/>
              <a:cs typeface="Figtree"/>
              <a:sym typeface="Figtree"/>
            </a:endParaRPr>
          </a:p>
        </p:txBody>
      </p:sp>
      <p:sp>
        <p:nvSpPr>
          <p:cNvPr id="360" name="Google Shape;360;p47"/>
          <p:cNvSpPr txBox="1">
            <a:spLocks noGrp="1"/>
          </p:cNvSpPr>
          <p:nvPr>
            <p:ph type="subTitle" idx="4294967295"/>
          </p:nvPr>
        </p:nvSpPr>
        <p:spPr>
          <a:xfrm>
            <a:off x="3125706" y="3105125"/>
            <a:ext cx="4204800" cy="665400"/>
          </a:xfrm>
          <a:prstGeom prst="rect">
            <a:avLst/>
          </a:prstGeom>
          <a:gradFill>
            <a:gsLst>
              <a:gs pos="0">
                <a:schemeClr val="dk1"/>
              </a:gs>
              <a:gs pos="100000">
                <a:srgbClr val="191919">
                  <a:alpha val="15294"/>
                </a:srgbClr>
              </a:gs>
            </a:gsLst>
            <a:lin ang="0" scaled="0"/>
          </a:gra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100">
                <a:solidFill>
                  <a:schemeClr val="lt1"/>
                </a:solidFill>
              </a:rPr>
              <a:t>Jupiter is a gas giant and the biggest planet in the Solar System. It’s the fourth-brightest object in the night sky. It was named after the Roman god of the skies and lightning</a:t>
            </a:r>
            <a:endParaRPr sz="1100">
              <a:solidFill>
                <a:schemeClr val="lt1"/>
              </a:solidFill>
            </a:endParaRPr>
          </a:p>
        </p:txBody>
      </p:sp>
      <p:sp>
        <p:nvSpPr>
          <p:cNvPr id="361" name="Google Shape;361;p47"/>
          <p:cNvSpPr txBox="1"/>
          <p:nvPr/>
        </p:nvSpPr>
        <p:spPr>
          <a:xfrm>
            <a:off x="2880294" y="4011525"/>
            <a:ext cx="778800" cy="52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dk2"/>
                </a:solidFill>
                <a:latin typeface="Figtree"/>
                <a:ea typeface="Figtree"/>
                <a:cs typeface="Figtree"/>
                <a:sym typeface="Figtree"/>
              </a:rPr>
              <a:t>04</a:t>
            </a:r>
            <a:endParaRPr sz="3000" b="1">
              <a:solidFill>
                <a:schemeClr val="dk2"/>
              </a:solidFill>
              <a:latin typeface="Figtree"/>
              <a:ea typeface="Figtree"/>
              <a:cs typeface="Figtree"/>
              <a:sym typeface="Figtree"/>
            </a:endParaRPr>
          </a:p>
        </p:txBody>
      </p:sp>
      <p:sp>
        <p:nvSpPr>
          <p:cNvPr id="362" name="Google Shape;362;p47"/>
          <p:cNvSpPr txBox="1">
            <a:spLocks noGrp="1"/>
          </p:cNvSpPr>
          <p:nvPr>
            <p:ph type="subTitle" idx="4294967295"/>
          </p:nvPr>
        </p:nvSpPr>
        <p:spPr>
          <a:xfrm>
            <a:off x="3659106" y="3938600"/>
            <a:ext cx="4204800" cy="665400"/>
          </a:xfrm>
          <a:prstGeom prst="rect">
            <a:avLst/>
          </a:prstGeom>
          <a:gradFill>
            <a:gsLst>
              <a:gs pos="0">
                <a:schemeClr val="dk1"/>
              </a:gs>
              <a:gs pos="100000">
                <a:srgbClr val="191919">
                  <a:alpha val="15294"/>
                </a:srgbClr>
              </a:gs>
            </a:gsLst>
            <a:lin ang="0" scaled="0"/>
          </a:gra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100">
                <a:solidFill>
                  <a:schemeClr val="lt1"/>
                </a:solidFill>
              </a:rPr>
              <a:t>Saturn is a gas giant and has several rings. It’s composed mostly of hydrogen and helium. It was named after the Roman god of wealth and agriculture</a:t>
            </a:r>
            <a:endParaRPr sz="1100">
              <a:solidFill>
                <a:schemeClr val="lt1"/>
              </a:solidFill>
            </a:endParaRPr>
          </a:p>
        </p:txBody>
      </p:sp>
      <p:cxnSp>
        <p:nvCxnSpPr>
          <p:cNvPr id="363" name="Google Shape;363;p47"/>
          <p:cNvCxnSpPr>
            <a:stCxn id="355" idx="1"/>
            <a:endCxn id="357" idx="1"/>
          </p:cNvCxnSpPr>
          <p:nvPr/>
        </p:nvCxnSpPr>
        <p:spPr>
          <a:xfrm>
            <a:off x="1280094" y="1771625"/>
            <a:ext cx="533400" cy="833400"/>
          </a:xfrm>
          <a:prstGeom prst="bentConnector3">
            <a:avLst>
              <a:gd name="adj1" fmla="val -44643"/>
            </a:avLst>
          </a:prstGeom>
          <a:noFill/>
          <a:ln w="9525" cap="flat" cmpd="sng">
            <a:solidFill>
              <a:schemeClr val="dk2"/>
            </a:solidFill>
            <a:prstDash val="solid"/>
            <a:round/>
            <a:headEnd type="none" w="med" len="med"/>
            <a:tailEnd type="triangle" w="med" len="med"/>
          </a:ln>
        </p:spPr>
      </p:cxnSp>
      <p:cxnSp>
        <p:nvCxnSpPr>
          <p:cNvPr id="364" name="Google Shape;364;p47"/>
          <p:cNvCxnSpPr>
            <a:stCxn id="357" idx="1"/>
            <a:endCxn id="359" idx="1"/>
          </p:cNvCxnSpPr>
          <p:nvPr/>
        </p:nvCxnSpPr>
        <p:spPr>
          <a:xfrm>
            <a:off x="1813494" y="2605108"/>
            <a:ext cx="533400" cy="833400"/>
          </a:xfrm>
          <a:prstGeom prst="bentConnector3">
            <a:avLst>
              <a:gd name="adj1" fmla="val -44643"/>
            </a:avLst>
          </a:prstGeom>
          <a:noFill/>
          <a:ln w="9525" cap="flat" cmpd="sng">
            <a:solidFill>
              <a:schemeClr val="dk2"/>
            </a:solidFill>
            <a:prstDash val="solid"/>
            <a:round/>
            <a:headEnd type="none" w="med" len="med"/>
            <a:tailEnd type="triangle" w="med" len="med"/>
          </a:ln>
        </p:spPr>
      </p:cxnSp>
      <p:cxnSp>
        <p:nvCxnSpPr>
          <p:cNvPr id="365" name="Google Shape;365;p47"/>
          <p:cNvCxnSpPr>
            <a:stCxn id="359" idx="1"/>
            <a:endCxn id="361" idx="1"/>
          </p:cNvCxnSpPr>
          <p:nvPr/>
        </p:nvCxnSpPr>
        <p:spPr>
          <a:xfrm>
            <a:off x="2346894" y="3438592"/>
            <a:ext cx="533400" cy="833400"/>
          </a:xfrm>
          <a:prstGeom prst="bentConnector3">
            <a:avLst>
              <a:gd name="adj1" fmla="val -44643"/>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69"/>
        <p:cNvGrpSpPr/>
        <p:nvPr/>
      </p:nvGrpSpPr>
      <p:grpSpPr>
        <a:xfrm>
          <a:off x="0" y="0"/>
          <a:ext cx="0" cy="0"/>
          <a:chOff x="0" y="0"/>
          <a:chExt cx="0" cy="0"/>
        </a:xfrm>
      </p:grpSpPr>
      <p:pic>
        <p:nvPicPr>
          <p:cNvPr id="370" name="Google Shape;370;p48"/>
          <p:cNvPicPr preferRelativeResize="0">
            <a:picLocks noGrp="1"/>
          </p:cNvPicPr>
          <p:nvPr>
            <p:ph type="pic" idx="2"/>
          </p:nvPr>
        </p:nvPicPr>
        <p:blipFill rotWithShape="1">
          <a:blip r:embed="rId3">
            <a:alphaModFix/>
          </a:blip>
          <a:srcRect t="7798" b="7806"/>
          <a:stretch/>
        </p:blipFill>
        <p:spPr>
          <a:xfrm>
            <a:off x="0" y="0"/>
            <a:ext cx="9144003" cy="5143501"/>
          </a:xfrm>
          <a:prstGeom prst="rect">
            <a:avLst/>
          </a:prstGeom>
        </p:spPr>
      </p:pic>
      <p:sp>
        <p:nvSpPr>
          <p:cNvPr id="371" name="Google Shape;371;p48"/>
          <p:cNvSpPr txBox="1">
            <a:spLocks noGrp="1"/>
          </p:cNvSpPr>
          <p:nvPr>
            <p:ph type="title"/>
          </p:nvPr>
        </p:nvSpPr>
        <p:spPr>
          <a:xfrm>
            <a:off x="5048250" y="3728350"/>
            <a:ext cx="3382500" cy="87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Long text slide</a:t>
            </a:r>
            <a:endParaRPr/>
          </a:p>
        </p:txBody>
      </p:sp>
      <p:sp>
        <p:nvSpPr>
          <p:cNvPr id="377" name="Google Shape;377;p49"/>
          <p:cNvSpPr txBox="1">
            <a:spLocks noGrp="1"/>
          </p:cNvSpPr>
          <p:nvPr>
            <p:ph type="subTitle" idx="1"/>
          </p:nvPr>
        </p:nvSpPr>
        <p:spPr>
          <a:xfrm>
            <a:off x="4461300" y="1467200"/>
            <a:ext cx="3289500" cy="31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of them all.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 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endParaRPr/>
          </a:p>
          <a:p>
            <a:pPr marL="0" lvl="0" indent="0" algn="l" rtl="0">
              <a:spcBef>
                <a:spcPts val="0"/>
              </a:spcBef>
              <a:spcAft>
                <a:spcPts val="0"/>
              </a:spcAft>
              <a:buNone/>
            </a:pPr>
            <a:endParaRPr/>
          </a:p>
        </p:txBody>
      </p:sp>
      <p:sp>
        <p:nvSpPr>
          <p:cNvPr id="378" name="Google Shape;378;p49"/>
          <p:cNvSpPr txBox="1">
            <a:spLocks noGrp="1"/>
          </p:cNvSpPr>
          <p:nvPr>
            <p:ph type="subTitle" idx="2"/>
          </p:nvPr>
        </p:nvSpPr>
        <p:spPr>
          <a:xfrm>
            <a:off x="720000" y="1467200"/>
            <a:ext cx="3289500" cy="31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of them all.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 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464025" y="121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Times New Roman"/>
                <a:ea typeface="Times New Roman"/>
                <a:cs typeface="Times New Roman"/>
                <a:sym typeface="Times New Roman"/>
              </a:rPr>
              <a:t>US Stock Market: NASDAQ</a:t>
            </a:r>
            <a:endParaRPr sz="25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90" name="Google Shape;190;p28"/>
          <p:cNvSpPr/>
          <p:nvPr/>
        </p:nvSpPr>
        <p:spPr>
          <a:xfrm>
            <a:off x="1273468" y="2676300"/>
            <a:ext cx="337800" cy="27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91" name="Google Shape;191;p28"/>
          <p:cNvCxnSpPr/>
          <p:nvPr/>
        </p:nvCxnSpPr>
        <p:spPr>
          <a:xfrm flipH="1">
            <a:off x="3099355" y="635995"/>
            <a:ext cx="9600" cy="4355400"/>
          </a:xfrm>
          <a:prstGeom prst="straightConnector1">
            <a:avLst/>
          </a:prstGeom>
          <a:noFill/>
          <a:ln w="9525" cap="flat" cmpd="sng">
            <a:solidFill>
              <a:srgbClr val="000000"/>
            </a:solidFill>
            <a:prstDash val="solid"/>
            <a:round/>
            <a:headEnd type="none" w="med" len="med"/>
            <a:tailEnd type="none" w="med" len="med"/>
          </a:ln>
        </p:spPr>
      </p:cxnSp>
      <p:sp>
        <p:nvSpPr>
          <p:cNvPr id="193" name="Google Shape;193;p28"/>
          <p:cNvSpPr/>
          <p:nvPr/>
        </p:nvSpPr>
        <p:spPr>
          <a:xfrm>
            <a:off x="4528733" y="2691825"/>
            <a:ext cx="337800" cy="27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3" name="图片 2" descr="图表, 折线图&#10;&#10;描述已自动生成">
            <a:extLst>
              <a:ext uri="{FF2B5EF4-FFF2-40B4-BE49-F238E27FC236}">
                <a16:creationId xmlns:a16="http://schemas.microsoft.com/office/drawing/2014/main" id="{C541696A-01BF-B7CE-E5C9-B183C6859B6E}"/>
              </a:ext>
            </a:extLst>
          </p:cNvPr>
          <p:cNvPicPr>
            <a:picLocks noChangeAspect="1"/>
          </p:cNvPicPr>
          <p:nvPr/>
        </p:nvPicPr>
        <p:blipFill>
          <a:blip r:embed="rId3"/>
          <a:stretch>
            <a:fillRect/>
          </a:stretch>
        </p:blipFill>
        <p:spPr>
          <a:xfrm>
            <a:off x="69475" y="740545"/>
            <a:ext cx="2842567" cy="1831205"/>
          </a:xfrm>
          <a:prstGeom prst="rect">
            <a:avLst/>
          </a:prstGeom>
        </p:spPr>
      </p:pic>
      <p:pic>
        <p:nvPicPr>
          <p:cNvPr id="7" name="图片 6" descr="图表, 图示&#10;&#10;描述已自动生成">
            <a:extLst>
              <a:ext uri="{FF2B5EF4-FFF2-40B4-BE49-F238E27FC236}">
                <a16:creationId xmlns:a16="http://schemas.microsoft.com/office/drawing/2014/main" id="{1DB85066-1EC0-DEC5-CBAA-56E6EFEABD89}"/>
              </a:ext>
            </a:extLst>
          </p:cNvPr>
          <p:cNvPicPr>
            <a:picLocks noChangeAspect="1"/>
          </p:cNvPicPr>
          <p:nvPr/>
        </p:nvPicPr>
        <p:blipFill>
          <a:blip r:embed="rId4"/>
          <a:stretch>
            <a:fillRect/>
          </a:stretch>
        </p:blipFill>
        <p:spPr>
          <a:xfrm>
            <a:off x="102196" y="2966275"/>
            <a:ext cx="2928250" cy="1807149"/>
          </a:xfrm>
          <a:prstGeom prst="rect">
            <a:avLst/>
          </a:prstGeom>
        </p:spPr>
      </p:pic>
      <p:pic>
        <p:nvPicPr>
          <p:cNvPr id="9" name="图片 8" descr="图表&#10;&#10;描述已自动生成">
            <a:extLst>
              <a:ext uri="{FF2B5EF4-FFF2-40B4-BE49-F238E27FC236}">
                <a16:creationId xmlns:a16="http://schemas.microsoft.com/office/drawing/2014/main" id="{0E4E918D-9CA2-E4F1-FD76-EC4E2D0FDEA6}"/>
              </a:ext>
            </a:extLst>
          </p:cNvPr>
          <p:cNvPicPr>
            <a:picLocks noChangeAspect="1"/>
          </p:cNvPicPr>
          <p:nvPr/>
        </p:nvPicPr>
        <p:blipFill>
          <a:blip r:embed="rId5"/>
          <a:stretch>
            <a:fillRect/>
          </a:stretch>
        </p:blipFill>
        <p:spPr>
          <a:xfrm>
            <a:off x="3224788" y="717818"/>
            <a:ext cx="2888140" cy="1782395"/>
          </a:xfrm>
          <a:prstGeom prst="rect">
            <a:avLst/>
          </a:prstGeom>
        </p:spPr>
      </p:pic>
      <p:pic>
        <p:nvPicPr>
          <p:cNvPr id="11" name="图片 10" descr="图表, 图示&#10;&#10;描述已自动生成">
            <a:extLst>
              <a:ext uri="{FF2B5EF4-FFF2-40B4-BE49-F238E27FC236}">
                <a16:creationId xmlns:a16="http://schemas.microsoft.com/office/drawing/2014/main" id="{9563EC78-47D3-92BC-98BC-9D3900C3B9AA}"/>
              </a:ext>
            </a:extLst>
          </p:cNvPr>
          <p:cNvPicPr>
            <a:picLocks noChangeAspect="1"/>
          </p:cNvPicPr>
          <p:nvPr/>
        </p:nvPicPr>
        <p:blipFill>
          <a:blip r:embed="rId6"/>
          <a:stretch>
            <a:fillRect/>
          </a:stretch>
        </p:blipFill>
        <p:spPr>
          <a:xfrm>
            <a:off x="3267890" y="2989824"/>
            <a:ext cx="2802023" cy="1729248"/>
          </a:xfrm>
          <a:prstGeom prst="rect">
            <a:avLst/>
          </a:prstGeom>
        </p:spPr>
      </p:pic>
    </p:spTree>
    <p:extLst>
      <p:ext uri="{BB962C8B-B14F-4D97-AF65-F5344CB8AC3E}">
        <p14:creationId xmlns:p14="http://schemas.microsoft.com/office/powerpoint/2010/main" val="299914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713225" y="2645500"/>
            <a:ext cx="6726000"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Executive summary </a:t>
            </a:r>
            <a:endParaRPr>
              <a:latin typeface="Times New Roman"/>
              <a:ea typeface="Times New Roman"/>
              <a:cs typeface="Times New Roman"/>
              <a:sym typeface="Times New Roman"/>
            </a:endParaRPr>
          </a:p>
        </p:txBody>
      </p:sp>
      <p:sp>
        <p:nvSpPr>
          <p:cNvPr id="146" name="Google Shape;146;p23"/>
          <p:cNvSpPr txBox="1">
            <a:spLocks noGrp="1"/>
          </p:cNvSpPr>
          <p:nvPr>
            <p:ph type="title" idx="2"/>
          </p:nvPr>
        </p:nvSpPr>
        <p:spPr>
          <a:xfrm>
            <a:off x="6794575" y="539500"/>
            <a:ext cx="1636200" cy="110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
        <p:nvSpPr>
          <p:cNvPr id="147" name="Google Shape;147;p23"/>
          <p:cNvSpPr txBox="1">
            <a:spLocks noGrp="1"/>
          </p:cNvSpPr>
          <p:nvPr>
            <p:ph type="subTitle" idx="1"/>
          </p:nvPr>
        </p:nvSpPr>
        <p:spPr>
          <a:xfrm>
            <a:off x="713226" y="4080125"/>
            <a:ext cx="4635600" cy="41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rgbClr val="FFFFFF"/>
                </a:solidFill>
                <a:latin typeface="Times New Roman"/>
                <a:ea typeface="Times New Roman"/>
                <a:cs typeface="Times New Roman"/>
                <a:sym typeface="Times New Roman"/>
              </a:rPr>
              <a:t>1.1 Project Overview     1.2 Relevant Theories/Models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13225" y="2645500"/>
            <a:ext cx="5172300"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p:txBody>
      </p:sp>
      <p:sp>
        <p:nvSpPr>
          <p:cNvPr id="153" name="Google Shape;153;p24"/>
          <p:cNvSpPr txBox="1">
            <a:spLocks noGrp="1"/>
          </p:cNvSpPr>
          <p:nvPr>
            <p:ph type="title" idx="2"/>
          </p:nvPr>
        </p:nvSpPr>
        <p:spPr>
          <a:xfrm>
            <a:off x="6794575" y="539500"/>
            <a:ext cx="1636200" cy="110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154" name="Google Shape;154;p24"/>
          <p:cNvSpPr txBox="1">
            <a:spLocks noGrp="1"/>
          </p:cNvSpPr>
          <p:nvPr>
            <p:ph type="subTitle" idx="1"/>
          </p:nvPr>
        </p:nvSpPr>
        <p:spPr>
          <a:xfrm>
            <a:off x="713225" y="4080125"/>
            <a:ext cx="5066400" cy="325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b="1">
                <a:solidFill>
                  <a:srgbClr val="FFFFFF"/>
                </a:solidFill>
                <a:latin typeface="Times New Roman"/>
                <a:ea typeface="Times New Roman"/>
                <a:cs typeface="Times New Roman"/>
                <a:sym typeface="Times New Roman"/>
              </a:rPr>
              <a:t>2.1 Background of the Study   2.2 Motivation of the Research   2.3 Scope of the Report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13225" y="2645500"/>
            <a:ext cx="5172300"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60" name="Google Shape;160;p25"/>
          <p:cNvSpPr txBox="1">
            <a:spLocks noGrp="1"/>
          </p:cNvSpPr>
          <p:nvPr>
            <p:ph type="title" idx="2"/>
          </p:nvPr>
        </p:nvSpPr>
        <p:spPr>
          <a:xfrm>
            <a:off x="6794575" y="539500"/>
            <a:ext cx="1636200" cy="110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03</a:t>
            </a:r>
            <a:endParaRPr/>
          </a:p>
        </p:txBody>
      </p:sp>
      <p:sp>
        <p:nvSpPr>
          <p:cNvPr id="161" name="Google Shape;161;p25"/>
          <p:cNvSpPr txBox="1">
            <a:spLocks noGrp="1"/>
          </p:cNvSpPr>
          <p:nvPr>
            <p:ph type="subTitle" idx="1"/>
          </p:nvPr>
        </p:nvSpPr>
        <p:spPr>
          <a:xfrm>
            <a:off x="713225" y="4080125"/>
            <a:ext cx="6020700" cy="41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b="1">
                <a:solidFill>
                  <a:srgbClr val="FFFFFF"/>
                </a:solidFill>
                <a:latin typeface="Times New Roman"/>
                <a:ea typeface="Times New Roman"/>
                <a:cs typeface="Times New Roman"/>
                <a:sym typeface="Times New Roman"/>
              </a:rPr>
              <a:t>3.1 Research Design   3.2 Data Collection Methods   3.3 Data Analysis Techniques  </a:t>
            </a:r>
            <a:r>
              <a:rPr lang="en" b="1">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713225" y="2645500"/>
            <a:ext cx="7049400"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Forecast and Analysis</a:t>
            </a:r>
            <a:endParaRPr>
              <a:latin typeface="Times New Roman"/>
              <a:ea typeface="Times New Roman"/>
              <a:cs typeface="Times New Roman"/>
              <a:sym typeface="Times New Roman"/>
            </a:endParaRPr>
          </a:p>
        </p:txBody>
      </p:sp>
      <p:sp>
        <p:nvSpPr>
          <p:cNvPr id="167" name="Google Shape;167;p26"/>
          <p:cNvSpPr txBox="1">
            <a:spLocks noGrp="1"/>
          </p:cNvSpPr>
          <p:nvPr>
            <p:ph type="title" idx="2"/>
          </p:nvPr>
        </p:nvSpPr>
        <p:spPr>
          <a:xfrm>
            <a:off x="6794575" y="539500"/>
            <a:ext cx="1636200" cy="110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p:txBody>
      </p:sp>
      <p:sp>
        <p:nvSpPr>
          <p:cNvPr id="168" name="Google Shape;168;p26"/>
          <p:cNvSpPr txBox="1">
            <a:spLocks noGrp="1"/>
          </p:cNvSpPr>
          <p:nvPr>
            <p:ph type="subTitle" idx="1"/>
          </p:nvPr>
        </p:nvSpPr>
        <p:spPr>
          <a:xfrm>
            <a:off x="713225" y="4080125"/>
            <a:ext cx="6020700" cy="41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b="1">
                <a:solidFill>
                  <a:srgbClr val="FFFFFF"/>
                </a:solidFill>
                <a:latin typeface="Times New Roman"/>
                <a:ea typeface="Times New Roman"/>
                <a:cs typeface="Times New Roman"/>
                <a:sym typeface="Times New Roman"/>
              </a:rPr>
              <a:t>4.1 Presentation of Data    4.2 Detailed Analysis </a:t>
            </a:r>
            <a:r>
              <a:rPr lang="en" b="1">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464025" y="121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Times New Roman"/>
                <a:ea typeface="Times New Roman"/>
                <a:cs typeface="Times New Roman"/>
                <a:sym typeface="Times New Roman"/>
              </a:rPr>
              <a:t>US Stock Market: DJIA</a:t>
            </a:r>
            <a:endParaRPr sz="2500">
              <a:latin typeface="Times New Roman"/>
              <a:ea typeface="Times New Roman"/>
              <a:cs typeface="Times New Roman"/>
              <a:sym typeface="Times New Roman"/>
            </a:endParaRPr>
          </a:p>
        </p:txBody>
      </p:sp>
      <p:pic>
        <p:nvPicPr>
          <p:cNvPr id="174" name="Google Shape;174;p27"/>
          <p:cNvPicPr preferRelativeResize="0"/>
          <p:nvPr/>
        </p:nvPicPr>
        <p:blipFill>
          <a:blip r:embed="rId3">
            <a:alphaModFix/>
          </a:blip>
          <a:stretch>
            <a:fillRect/>
          </a:stretch>
        </p:blipFill>
        <p:spPr>
          <a:xfrm>
            <a:off x="195053" y="880525"/>
            <a:ext cx="2771664" cy="1609387"/>
          </a:xfrm>
          <a:prstGeom prst="rect">
            <a:avLst/>
          </a:prstGeom>
          <a:noFill/>
          <a:ln>
            <a:noFill/>
          </a:ln>
        </p:spPr>
      </p:pic>
      <p:pic>
        <p:nvPicPr>
          <p:cNvPr id="175" name="Google Shape;175;p27"/>
          <p:cNvPicPr preferRelativeResize="0"/>
          <p:nvPr/>
        </p:nvPicPr>
        <p:blipFill>
          <a:blip r:embed="rId4">
            <a:alphaModFix/>
          </a:blip>
          <a:stretch>
            <a:fillRect/>
          </a:stretch>
        </p:blipFill>
        <p:spPr>
          <a:xfrm>
            <a:off x="158452" y="2998400"/>
            <a:ext cx="2815974" cy="1940524"/>
          </a:xfrm>
          <a:prstGeom prst="rect">
            <a:avLst/>
          </a:prstGeom>
          <a:noFill/>
          <a:ln>
            <a:noFill/>
          </a:ln>
        </p:spPr>
      </p:pic>
      <p:sp>
        <p:nvSpPr>
          <p:cNvPr id="176" name="Google Shape;176;p27"/>
          <p:cNvSpPr/>
          <p:nvPr/>
        </p:nvSpPr>
        <p:spPr>
          <a:xfrm>
            <a:off x="1273468" y="2676300"/>
            <a:ext cx="337800" cy="27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 name="Google Shape;177;p27"/>
          <p:cNvCxnSpPr/>
          <p:nvPr/>
        </p:nvCxnSpPr>
        <p:spPr>
          <a:xfrm flipH="1">
            <a:off x="3099355" y="635995"/>
            <a:ext cx="9600" cy="4355400"/>
          </a:xfrm>
          <a:prstGeom prst="straightConnector1">
            <a:avLst/>
          </a:prstGeom>
          <a:noFill/>
          <a:ln w="9525" cap="flat" cmpd="sng">
            <a:solidFill>
              <a:srgbClr val="000000"/>
            </a:solidFill>
            <a:prstDash val="solid"/>
            <a:round/>
            <a:headEnd type="none" w="med" len="med"/>
            <a:tailEnd type="none" w="med" len="med"/>
          </a:ln>
        </p:spPr>
      </p:cxnSp>
      <p:pic>
        <p:nvPicPr>
          <p:cNvPr id="178" name="Google Shape;178;p27"/>
          <p:cNvPicPr preferRelativeResize="0"/>
          <p:nvPr/>
        </p:nvPicPr>
        <p:blipFill>
          <a:blip r:embed="rId5">
            <a:alphaModFix/>
          </a:blip>
          <a:stretch>
            <a:fillRect/>
          </a:stretch>
        </p:blipFill>
        <p:spPr>
          <a:xfrm>
            <a:off x="3241575" y="809450"/>
            <a:ext cx="2771675" cy="1826363"/>
          </a:xfrm>
          <a:prstGeom prst="rect">
            <a:avLst/>
          </a:prstGeom>
          <a:noFill/>
          <a:ln>
            <a:noFill/>
          </a:ln>
        </p:spPr>
      </p:pic>
      <p:cxnSp>
        <p:nvCxnSpPr>
          <p:cNvPr id="179" name="Google Shape;179;p27"/>
          <p:cNvCxnSpPr/>
          <p:nvPr/>
        </p:nvCxnSpPr>
        <p:spPr>
          <a:xfrm>
            <a:off x="6180371" y="661349"/>
            <a:ext cx="26400" cy="4304700"/>
          </a:xfrm>
          <a:prstGeom prst="straightConnector1">
            <a:avLst/>
          </a:prstGeom>
          <a:noFill/>
          <a:ln w="9525" cap="flat" cmpd="sng">
            <a:solidFill>
              <a:srgbClr val="000000"/>
            </a:solidFill>
            <a:prstDash val="solid"/>
            <a:round/>
            <a:headEnd type="none" w="med" len="med"/>
            <a:tailEnd type="none" w="med" len="med"/>
          </a:ln>
        </p:spPr>
      </p:cxnSp>
      <p:sp>
        <p:nvSpPr>
          <p:cNvPr id="180" name="Google Shape;180;p27"/>
          <p:cNvSpPr/>
          <p:nvPr/>
        </p:nvSpPr>
        <p:spPr>
          <a:xfrm>
            <a:off x="4528733" y="2691825"/>
            <a:ext cx="337800" cy="27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1" name="Google Shape;181;p27"/>
          <p:cNvPicPr preferRelativeResize="0"/>
          <p:nvPr/>
        </p:nvPicPr>
        <p:blipFill>
          <a:blip r:embed="rId6">
            <a:alphaModFix/>
          </a:blip>
          <a:stretch>
            <a:fillRect/>
          </a:stretch>
        </p:blipFill>
        <p:spPr>
          <a:xfrm>
            <a:off x="3319755" y="3022625"/>
            <a:ext cx="2755746" cy="1872074"/>
          </a:xfrm>
          <a:prstGeom prst="rect">
            <a:avLst/>
          </a:prstGeom>
          <a:noFill/>
          <a:ln>
            <a:noFill/>
          </a:ln>
        </p:spPr>
      </p:pic>
      <p:pic>
        <p:nvPicPr>
          <p:cNvPr id="182" name="Google Shape;182;p27"/>
          <p:cNvPicPr preferRelativeResize="0"/>
          <p:nvPr/>
        </p:nvPicPr>
        <p:blipFill>
          <a:blip r:embed="rId7">
            <a:alphaModFix/>
          </a:blip>
          <a:stretch>
            <a:fillRect/>
          </a:stretch>
        </p:blipFill>
        <p:spPr>
          <a:xfrm>
            <a:off x="6359171" y="846550"/>
            <a:ext cx="2632429" cy="1750914"/>
          </a:xfrm>
          <a:prstGeom prst="rect">
            <a:avLst/>
          </a:prstGeom>
          <a:noFill/>
          <a:ln>
            <a:noFill/>
          </a:ln>
        </p:spPr>
      </p:pic>
      <p:sp>
        <p:nvSpPr>
          <p:cNvPr id="183" name="Google Shape;183;p27"/>
          <p:cNvSpPr/>
          <p:nvPr/>
        </p:nvSpPr>
        <p:spPr>
          <a:xfrm>
            <a:off x="7581219" y="2676300"/>
            <a:ext cx="337800" cy="27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4" name="Google Shape;184;p27"/>
          <p:cNvPicPr preferRelativeResize="0"/>
          <p:nvPr/>
        </p:nvPicPr>
        <p:blipFill>
          <a:blip r:embed="rId8">
            <a:alphaModFix/>
          </a:blip>
          <a:stretch>
            <a:fillRect/>
          </a:stretch>
        </p:blipFill>
        <p:spPr>
          <a:xfrm>
            <a:off x="6311646" y="3029925"/>
            <a:ext cx="2632428" cy="18774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p:nvPr/>
        </p:nvSpPr>
        <p:spPr>
          <a:xfrm>
            <a:off x="1308168" y="2815102"/>
            <a:ext cx="337800" cy="27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txBox="1">
            <a:spLocks noGrp="1"/>
          </p:cNvSpPr>
          <p:nvPr>
            <p:ph type="title"/>
          </p:nvPr>
        </p:nvSpPr>
        <p:spPr>
          <a:xfrm>
            <a:off x="401450" y="88650"/>
            <a:ext cx="84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Times New Roman"/>
                <a:ea typeface="Times New Roman"/>
                <a:cs typeface="Times New Roman"/>
                <a:sym typeface="Times New Roman"/>
              </a:rPr>
              <a:t>China Stock Market: Shanghai Composite Index</a:t>
            </a:r>
            <a:endParaRPr sz="2500">
              <a:latin typeface="Times New Roman"/>
              <a:ea typeface="Times New Roman"/>
              <a:cs typeface="Times New Roman"/>
              <a:sym typeface="Times New Roman"/>
            </a:endParaRPr>
          </a:p>
        </p:txBody>
      </p:sp>
      <p:cxnSp>
        <p:nvCxnSpPr>
          <p:cNvPr id="207" name="Google Shape;207;p29"/>
          <p:cNvCxnSpPr/>
          <p:nvPr/>
        </p:nvCxnSpPr>
        <p:spPr>
          <a:xfrm flipH="1">
            <a:off x="3099355" y="635995"/>
            <a:ext cx="9600" cy="4355400"/>
          </a:xfrm>
          <a:prstGeom prst="straightConnector1">
            <a:avLst/>
          </a:prstGeom>
          <a:noFill/>
          <a:ln w="9525" cap="flat" cmpd="sng">
            <a:solidFill>
              <a:srgbClr val="000000"/>
            </a:solidFill>
            <a:prstDash val="solid"/>
            <a:round/>
            <a:headEnd type="none" w="med" len="med"/>
            <a:tailEnd type="none" w="med" len="med"/>
          </a:ln>
        </p:spPr>
      </p:cxnSp>
      <p:cxnSp>
        <p:nvCxnSpPr>
          <p:cNvPr id="208" name="Google Shape;208;p29"/>
          <p:cNvCxnSpPr/>
          <p:nvPr/>
        </p:nvCxnSpPr>
        <p:spPr>
          <a:xfrm>
            <a:off x="6180371" y="661349"/>
            <a:ext cx="26400" cy="4304700"/>
          </a:xfrm>
          <a:prstGeom prst="straightConnector1">
            <a:avLst/>
          </a:prstGeom>
          <a:noFill/>
          <a:ln w="9525" cap="flat" cmpd="sng">
            <a:solidFill>
              <a:srgbClr val="000000"/>
            </a:solidFill>
            <a:prstDash val="solid"/>
            <a:round/>
            <a:headEnd type="none" w="med" len="med"/>
            <a:tailEnd type="none" w="med" len="med"/>
          </a:ln>
        </p:spPr>
      </p:cxnSp>
      <p:sp>
        <p:nvSpPr>
          <p:cNvPr id="209" name="Google Shape;209;p29"/>
          <p:cNvSpPr/>
          <p:nvPr/>
        </p:nvSpPr>
        <p:spPr>
          <a:xfrm>
            <a:off x="4537883" y="2779659"/>
            <a:ext cx="337800" cy="27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7573268" y="2779650"/>
            <a:ext cx="337800" cy="274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1" name="Google Shape;211;p29"/>
          <p:cNvPicPr preferRelativeResize="0"/>
          <p:nvPr/>
        </p:nvPicPr>
        <p:blipFill>
          <a:blip r:embed="rId3">
            <a:alphaModFix/>
          </a:blip>
          <a:stretch>
            <a:fillRect/>
          </a:stretch>
        </p:blipFill>
        <p:spPr>
          <a:xfrm>
            <a:off x="179800" y="846550"/>
            <a:ext cx="2767162" cy="1887600"/>
          </a:xfrm>
          <a:prstGeom prst="rect">
            <a:avLst/>
          </a:prstGeom>
          <a:noFill/>
          <a:ln>
            <a:noFill/>
          </a:ln>
        </p:spPr>
      </p:pic>
      <p:pic>
        <p:nvPicPr>
          <p:cNvPr id="212" name="Google Shape;212;p29"/>
          <p:cNvPicPr preferRelativeResize="0"/>
          <p:nvPr/>
        </p:nvPicPr>
        <p:blipFill>
          <a:blip r:embed="rId4">
            <a:alphaModFix/>
          </a:blip>
          <a:stretch>
            <a:fillRect/>
          </a:stretch>
        </p:blipFill>
        <p:spPr>
          <a:xfrm>
            <a:off x="3285218" y="854313"/>
            <a:ext cx="2718889" cy="1872075"/>
          </a:xfrm>
          <a:prstGeom prst="rect">
            <a:avLst/>
          </a:prstGeom>
          <a:noFill/>
          <a:ln>
            <a:noFill/>
          </a:ln>
        </p:spPr>
      </p:pic>
      <p:pic>
        <p:nvPicPr>
          <p:cNvPr id="213" name="Google Shape;213;p29"/>
          <p:cNvPicPr preferRelativeResize="0"/>
          <p:nvPr/>
        </p:nvPicPr>
        <p:blipFill>
          <a:blip r:embed="rId5">
            <a:alphaModFix/>
          </a:blip>
          <a:stretch>
            <a:fillRect/>
          </a:stretch>
        </p:blipFill>
        <p:spPr>
          <a:xfrm>
            <a:off x="6383050" y="869758"/>
            <a:ext cx="2718875" cy="1826892"/>
          </a:xfrm>
          <a:prstGeom prst="rect">
            <a:avLst/>
          </a:prstGeom>
          <a:noFill/>
          <a:ln>
            <a:noFill/>
          </a:ln>
        </p:spPr>
      </p:pic>
      <p:pic>
        <p:nvPicPr>
          <p:cNvPr id="214" name="Google Shape;214;p29"/>
          <p:cNvPicPr preferRelativeResize="0"/>
          <p:nvPr/>
        </p:nvPicPr>
        <p:blipFill>
          <a:blip r:embed="rId6">
            <a:alphaModFix/>
          </a:blip>
          <a:stretch>
            <a:fillRect/>
          </a:stretch>
        </p:blipFill>
        <p:spPr>
          <a:xfrm>
            <a:off x="322138" y="3112650"/>
            <a:ext cx="2573056" cy="1972651"/>
          </a:xfrm>
          <a:prstGeom prst="rect">
            <a:avLst/>
          </a:prstGeom>
          <a:noFill/>
          <a:ln>
            <a:noFill/>
          </a:ln>
        </p:spPr>
      </p:pic>
      <p:pic>
        <p:nvPicPr>
          <p:cNvPr id="215" name="Google Shape;215;p29"/>
          <p:cNvPicPr preferRelativeResize="0"/>
          <p:nvPr/>
        </p:nvPicPr>
        <p:blipFill>
          <a:blip r:embed="rId7">
            <a:alphaModFix/>
          </a:blip>
          <a:stretch>
            <a:fillRect/>
          </a:stretch>
        </p:blipFill>
        <p:spPr>
          <a:xfrm>
            <a:off x="3221225" y="3107700"/>
            <a:ext cx="2786143" cy="1972649"/>
          </a:xfrm>
          <a:prstGeom prst="rect">
            <a:avLst/>
          </a:prstGeom>
          <a:noFill/>
          <a:ln>
            <a:noFill/>
          </a:ln>
        </p:spPr>
      </p:pic>
      <p:pic>
        <p:nvPicPr>
          <p:cNvPr id="216" name="Google Shape;216;p29"/>
          <p:cNvPicPr preferRelativeResize="0"/>
          <p:nvPr/>
        </p:nvPicPr>
        <p:blipFill rotWithShape="1">
          <a:blip r:embed="rId8">
            <a:alphaModFix/>
          </a:blip>
          <a:srcRect/>
          <a:stretch/>
        </p:blipFill>
        <p:spPr>
          <a:xfrm>
            <a:off x="6379775" y="3137450"/>
            <a:ext cx="2573051" cy="1872075"/>
          </a:xfrm>
          <a:prstGeom prst="rect">
            <a:avLst/>
          </a:prstGeom>
          <a:noFill/>
          <a:ln>
            <a:noFill/>
          </a:ln>
        </p:spPr>
      </p:pic>
    </p:spTree>
  </p:cSld>
  <p:clrMapOvr>
    <a:masterClrMapping/>
  </p:clrMapOvr>
</p:sld>
</file>

<file path=ppt/theme/theme1.xml><?xml version="1.0" encoding="utf-8"?>
<a:theme xmlns:a="http://schemas.openxmlformats.org/drawingml/2006/main" name="Twilight Dawn and Dusk - Business Basic Template by Slidesgo">
  <a:themeElements>
    <a:clrScheme name="Simple Light">
      <a:dk1>
        <a:srgbClr val="121314"/>
      </a:dk1>
      <a:lt1>
        <a:srgbClr val="FFFFFF"/>
      </a:lt1>
      <a:dk2>
        <a:srgbClr val="FFE8CE"/>
      </a:dk2>
      <a:lt2>
        <a:srgbClr val="383D49"/>
      </a:lt2>
      <a:accent1>
        <a:srgbClr val="FFFFFF"/>
      </a:accent1>
      <a:accent2>
        <a:srgbClr val="FFFFFF"/>
      </a:accent2>
      <a:accent3>
        <a:srgbClr val="FFFFFF"/>
      </a:accent3>
      <a:accent4>
        <a:srgbClr val="FFFFFF"/>
      </a:accent4>
      <a:accent5>
        <a:srgbClr val="FFFFFF"/>
      </a:accent5>
      <a:accent6>
        <a:srgbClr val="FFFFFF"/>
      </a:accent6>
      <a:hlink>
        <a:srgbClr val="1213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1490</Words>
  <Application>Microsoft Office PowerPoint</Application>
  <PresentationFormat>全屏显示(16:9)</PresentationFormat>
  <Paragraphs>106</Paragraphs>
  <Slides>29</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Archivo</vt:lpstr>
      <vt:lpstr>Bebas Neue</vt:lpstr>
      <vt:lpstr>Times New Roman</vt:lpstr>
      <vt:lpstr>Nunito Light</vt:lpstr>
      <vt:lpstr>Figtree</vt:lpstr>
      <vt:lpstr>Figtree Light</vt:lpstr>
      <vt:lpstr>Arial</vt:lpstr>
      <vt:lpstr>Twilight Dawn and Dusk - Business Basic Template by Slidesgo</vt:lpstr>
      <vt:lpstr>Analysis of Representative Stock Indexes in China and the United States on Time Series Forecasting</vt:lpstr>
      <vt:lpstr>US Stock Market: NASDAQ </vt:lpstr>
      <vt:lpstr>US Stock Market: NASDAQ </vt:lpstr>
      <vt:lpstr>Executive summary </vt:lpstr>
      <vt:lpstr>Introduction </vt:lpstr>
      <vt:lpstr>Methodology</vt:lpstr>
      <vt:lpstr>Forecast and Analysis</vt:lpstr>
      <vt:lpstr>US Stock Market: DJIA</vt:lpstr>
      <vt:lpstr>China Stock Market: Shanghai Composite Index</vt:lpstr>
      <vt:lpstr> China Stock Market: SZSE Component Index </vt:lpstr>
      <vt:lpstr>graph</vt:lpstr>
      <vt:lpstr>graph</vt:lpstr>
      <vt:lpstr>Discussion</vt:lpstr>
      <vt:lpstr>Recommendations </vt:lpstr>
      <vt:lpstr>Conclusion </vt:lpstr>
      <vt:lpstr>Reference</vt:lpstr>
      <vt:lpstr>Appendices </vt:lpstr>
      <vt:lpstr>Thanks!</vt:lpstr>
      <vt:lpstr>PowerPoint 演示文稿</vt:lpstr>
      <vt:lpstr>Table of contents</vt:lpstr>
      <vt:lpstr>Contents</vt:lpstr>
      <vt:lpstr>The slide title goes here!</vt:lpstr>
      <vt:lpstr>You can use this graph</vt:lpstr>
      <vt:lpstr>—Someone Famous</vt:lpstr>
      <vt:lpstr>You can use bullet points</vt:lpstr>
      <vt:lpstr>Divide the content</vt:lpstr>
      <vt:lpstr>Infographics are always useful</vt:lpstr>
      <vt:lpstr>A picture is worth a thousand words</vt:lpstr>
      <vt:lpstr>Long text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Representative Stock Indexes in China and the United States on Time Series Forecasting</dc:title>
  <cp:lastModifiedBy>荣泽 高</cp:lastModifiedBy>
  <cp:revision>1</cp:revision>
  <dcterms:modified xsi:type="dcterms:W3CDTF">2023-07-21T14:32:16Z</dcterms:modified>
</cp:coreProperties>
</file>