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6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42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4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06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49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90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8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4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9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1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2BEE-0DDB-43FB-82DB-4C48F9EF901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75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32BEE-0DDB-43FB-82DB-4C48F9EF9015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0E57C-98F2-40E1-95A4-CE372429A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2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58662" y="87923"/>
            <a:ext cx="4941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腹部多器官分割数据集</a:t>
            </a:r>
            <a:r>
              <a:rPr lang="en-US" altLang="zh-CN" dirty="0" smtClean="0"/>
              <a:t>-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CT_AbdomenCT-1K</a:t>
            </a:r>
            <a:endParaRPr lang="en-US" altLang="zh-CN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solidFill>
                <a:srgbClr val="CE9178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31" y="2289907"/>
            <a:ext cx="2007577" cy="20075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677" y="576018"/>
            <a:ext cx="1576754" cy="15767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96" y="576018"/>
            <a:ext cx="1576754" cy="15767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96" y="2729550"/>
            <a:ext cx="1576754" cy="15767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079" y="2729550"/>
            <a:ext cx="1576754" cy="15767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079" y="4820172"/>
            <a:ext cx="1576754" cy="15767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535" y="4820171"/>
            <a:ext cx="1576755" cy="1576755"/>
          </a:xfrm>
          <a:prstGeom prst="rect">
            <a:avLst/>
          </a:prstGeom>
        </p:spPr>
      </p:pic>
      <p:sp>
        <p:nvSpPr>
          <p:cNvPr id="13" name="文本框 7">
            <a:extLst>
              <a:ext uri="{FF2B5EF4-FFF2-40B4-BE49-F238E27FC236}">
                <a16:creationId xmlns:a16="http://schemas.microsoft.com/office/drawing/2014/main" id="{CD3453AF-308C-46CE-A626-8F43FB377DD9}"/>
              </a:ext>
            </a:extLst>
          </p:cNvPr>
          <p:cNvSpPr txBox="1"/>
          <p:nvPr/>
        </p:nvSpPr>
        <p:spPr>
          <a:xfrm>
            <a:off x="177184" y="4297484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sp>
        <p:nvSpPr>
          <p:cNvPr id="14" name="文本框 14">
            <a:extLst>
              <a:ext uri="{FF2B5EF4-FFF2-40B4-BE49-F238E27FC236}">
                <a16:creationId xmlns:a16="http://schemas.microsoft.com/office/drawing/2014/main" id="{F0D03CF4-5AF8-4545-BC62-7AD288E00039}"/>
              </a:ext>
            </a:extLst>
          </p:cNvPr>
          <p:cNvSpPr txBox="1"/>
          <p:nvPr/>
        </p:nvSpPr>
        <p:spPr>
          <a:xfrm>
            <a:off x="4882569" y="2197151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prediction-1</a:t>
            </a:r>
            <a:endParaRPr lang="zh-CN" altLang="en-US" dirty="0"/>
          </a:p>
        </p:txBody>
      </p:sp>
      <p:sp>
        <p:nvSpPr>
          <p:cNvPr id="15" name="文本框 17">
            <a:extLst>
              <a:ext uri="{FF2B5EF4-FFF2-40B4-BE49-F238E27FC236}">
                <a16:creationId xmlns:a16="http://schemas.microsoft.com/office/drawing/2014/main" id="{540D611B-10CC-4896-9428-4DECE76C2FC5}"/>
              </a:ext>
            </a:extLst>
          </p:cNvPr>
          <p:cNvSpPr txBox="1"/>
          <p:nvPr/>
        </p:nvSpPr>
        <p:spPr>
          <a:xfrm>
            <a:off x="7653696" y="2203334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mask-1</a:t>
            </a:r>
            <a:endParaRPr lang="zh-CN" altLang="en-US" dirty="0"/>
          </a:p>
        </p:txBody>
      </p:sp>
      <p:sp>
        <p:nvSpPr>
          <p:cNvPr id="16" name="文本框 22">
            <a:extLst>
              <a:ext uri="{FF2B5EF4-FFF2-40B4-BE49-F238E27FC236}">
                <a16:creationId xmlns:a16="http://schemas.microsoft.com/office/drawing/2014/main" id="{C1087C85-B832-47C7-813C-3AF983248283}"/>
              </a:ext>
            </a:extLst>
          </p:cNvPr>
          <p:cNvSpPr txBox="1"/>
          <p:nvPr/>
        </p:nvSpPr>
        <p:spPr>
          <a:xfrm>
            <a:off x="4881971" y="4378572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prediction-2</a:t>
            </a:r>
            <a:endParaRPr lang="zh-CN" altLang="en-US" dirty="0"/>
          </a:p>
        </p:txBody>
      </p:sp>
      <p:sp>
        <p:nvSpPr>
          <p:cNvPr id="17" name="文本框 23">
            <a:extLst>
              <a:ext uri="{FF2B5EF4-FFF2-40B4-BE49-F238E27FC236}">
                <a16:creationId xmlns:a16="http://schemas.microsoft.com/office/drawing/2014/main" id="{5B135F7D-ED75-45F2-AE08-64B12815450D}"/>
              </a:ext>
            </a:extLst>
          </p:cNvPr>
          <p:cNvSpPr txBox="1"/>
          <p:nvPr/>
        </p:nvSpPr>
        <p:spPr>
          <a:xfrm>
            <a:off x="7747757" y="4306304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mask-2</a:t>
            </a:r>
            <a:endParaRPr lang="zh-CN" altLang="en-US" dirty="0"/>
          </a:p>
        </p:txBody>
      </p:sp>
      <p:sp>
        <p:nvSpPr>
          <p:cNvPr id="18" name="文本框 22">
            <a:extLst>
              <a:ext uri="{FF2B5EF4-FFF2-40B4-BE49-F238E27FC236}">
                <a16:creationId xmlns:a16="http://schemas.microsoft.com/office/drawing/2014/main" id="{C1087C85-B832-47C7-813C-3AF983248283}"/>
              </a:ext>
            </a:extLst>
          </p:cNvPr>
          <p:cNvSpPr txBox="1"/>
          <p:nvPr/>
        </p:nvSpPr>
        <p:spPr>
          <a:xfrm>
            <a:off x="4829815" y="6438793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</a:t>
            </a:r>
            <a:r>
              <a:rPr lang="en-US" altLang="zh-CN" dirty="0" smtClean="0"/>
              <a:t>prediction-3</a:t>
            </a:r>
            <a:endParaRPr lang="zh-CN" altLang="en-US" dirty="0"/>
          </a:p>
        </p:txBody>
      </p:sp>
      <p:sp>
        <p:nvSpPr>
          <p:cNvPr id="19" name="文本框 23">
            <a:extLst>
              <a:ext uri="{FF2B5EF4-FFF2-40B4-BE49-F238E27FC236}">
                <a16:creationId xmlns:a16="http://schemas.microsoft.com/office/drawing/2014/main" id="{5B135F7D-ED75-45F2-AE08-64B12815450D}"/>
              </a:ext>
            </a:extLst>
          </p:cNvPr>
          <p:cNvSpPr txBox="1"/>
          <p:nvPr/>
        </p:nvSpPr>
        <p:spPr>
          <a:xfrm>
            <a:off x="7747757" y="6409274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</a:t>
            </a:r>
            <a:r>
              <a:rPr lang="en-US" altLang="zh-CN" dirty="0" smtClean="0"/>
              <a:t>mask-3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96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>
            <a:extLst>
              <a:ext uri="{FF2B5EF4-FFF2-40B4-BE49-F238E27FC236}">
                <a16:creationId xmlns:a16="http://schemas.microsoft.com/office/drawing/2014/main" id="{5872334F-7DC3-43EA-970D-D7D1DF9B1FB8}"/>
              </a:ext>
            </a:extLst>
          </p:cNvPr>
          <p:cNvSpPr txBox="1"/>
          <p:nvPr/>
        </p:nvSpPr>
        <p:spPr>
          <a:xfrm>
            <a:off x="3857575" y="76555"/>
            <a:ext cx="449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   前列腺分割数据集</a:t>
            </a:r>
            <a:r>
              <a:rPr lang="en-US" altLang="zh-CN" dirty="0"/>
              <a:t>-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Task05_Prostate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5B4950-3A20-4CB8-9A40-998FB1B9C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33" y="2290001"/>
            <a:ext cx="1998970" cy="1970991"/>
          </a:xfrm>
          <a:prstGeom prst="rect">
            <a:avLst/>
          </a:prstGeom>
        </p:spPr>
      </p:pic>
      <p:sp>
        <p:nvSpPr>
          <p:cNvPr id="6" name="文本框 7">
            <a:extLst>
              <a:ext uri="{FF2B5EF4-FFF2-40B4-BE49-F238E27FC236}">
                <a16:creationId xmlns:a16="http://schemas.microsoft.com/office/drawing/2014/main" id="{CD3453AF-308C-46CE-A626-8F43FB377DD9}"/>
              </a:ext>
            </a:extLst>
          </p:cNvPr>
          <p:cNvSpPr txBox="1"/>
          <p:nvPr/>
        </p:nvSpPr>
        <p:spPr>
          <a:xfrm>
            <a:off x="678346" y="4465818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298F8C-B2CD-4340-A502-A8D6862A5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683" y="679299"/>
            <a:ext cx="1998970" cy="2022838"/>
          </a:xfrm>
          <a:prstGeom prst="rect">
            <a:avLst/>
          </a:prstGeom>
        </p:spPr>
      </p:pic>
      <p:sp>
        <p:nvSpPr>
          <p:cNvPr id="8" name="文本框 14">
            <a:extLst>
              <a:ext uri="{FF2B5EF4-FFF2-40B4-BE49-F238E27FC236}">
                <a16:creationId xmlns:a16="http://schemas.microsoft.com/office/drawing/2014/main" id="{F0D03CF4-5AF8-4545-BC62-7AD288E00039}"/>
              </a:ext>
            </a:extLst>
          </p:cNvPr>
          <p:cNvSpPr txBox="1"/>
          <p:nvPr/>
        </p:nvSpPr>
        <p:spPr>
          <a:xfrm>
            <a:off x="4500683" y="2768692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prediction-1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2C12F8-2914-4DA3-9E11-5D6FFAA2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671" y="673174"/>
            <a:ext cx="1998970" cy="2016712"/>
          </a:xfrm>
          <a:prstGeom prst="rect">
            <a:avLst/>
          </a:prstGeom>
        </p:spPr>
      </p:pic>
      <p:sp>
        <p:nvSpPr>
          <p:cNvPr id="10" name="文本框 17">
            <a:extLst>
              <a:ext uri="{FF2B5EF4-FFF2-40B4-BE49-F238E27FC236}">
                <a16:creationId xmlns:a16="http://schemas.microsoft.com/office/drawing/2014/main" id="{540D611B-10CC-4896-9428-4DECE76C2FC5}"/>
              </a:ext>
            </a:extLst>
          </p:cNvPr>
          <p:cNvSpPr txBox="1"/>
          <p:nvPr/>
        </p:nvSpPr>
        <p:spPr>
          <a:xfrm>
            <a:off x="7762043" y="2763432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mask-1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C7B9F2A-8EAE-4FB7-911C-A1275DF61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867" y="3363610"/>
            <a:ext cx="1968601" cy="20919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9FCA33C-7D6A-4FC9-8C27-A5BC6F0BD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671" y="3363611"/>
            <a:ext cx="1998970" cy="2091946"/>
          </a:xfrm>
          <a:prstGeom prst="rect">
            <a:avLst/>
          </a:prstGeom>
        </p:spPr>
      </p:pic>
      <p:sp>
        <p:nvSpPr>
          <p:cNvPr id="13" name="文本框 22">
            <a:extLst>
              <a:ext uri="{FF2B5EF4-FFF2-40B4-BE49-F238E27FC236}">
                <a16:creationId xmlns:a16="http://schemas.microsoft.com/office/drawing/2014/main" id="{C1087C85-B832-47C7-813C-3AF983248283}"/>
              </a:ext>
            </a:extLst>
          </p:cNvPr>
          <p:cNvSpPr txBox="1"/>
          <p:nvPr/>
        </p:nvSpPr>
        <p:spPr>
          <a:xfrm>
            <a:off x="4594561" y="5496475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prediction-2</a:t>
            </a:r>
            <a:endParaRPr lang="zh-CN" altLang="en-US" dirty="0"/>
          </a:p>
        </p:txBody>
      </p:sp>
      <p:sp>
        <p:nvSpPr>
          <p:cNvPr id="14" name="文本框 23">
            <a:extLst>
              <a:ext uri="{FF2B5EF4-FFF2-40B4-BE49-F238E27FC236}">
                <a16:creationId xmlns:a16="http://schemas.microsoft.com/office/drawing/2014/main" id="{5B135F7D-ED75-45F2-AE08-64B12815450D}"/>
              </a:ext>
            </a:extLst>
          </p:cNvPr>
          <p:cNvSpPr txBox="1"/>
          <p:nvPr/>
        </p:nvSpPr>
        <p:spPr>
          <a:xfrm>
            <a:off x="7949654" y="5496475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08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6DB8CDB-66DA-450E-A95A-B118EE8BB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60" y="1612025"/>
            <a:ext cx="2761344" cy="2810801"/>
          </a:xfrm>
          <a:prstGeom prst="rect">
            <a:avLst/>
          </a:prstGeom>
        </p:spPr>
      </p:pic>
      <p:sp>
        <p:nvSpPr>
          <p:cNvPr id="5" name="文本框 5">
            <a:extLst>
              <a:ext uri="{FF2B5EF4-FFF2-40B4-BE49-F238E27FC236}">
                <a16:creationId xmlns:a16="http://schemas.microsoft.com/office/drawing/2014/main" id="{3B19DDF9-42BC-410A-A76F-1BF23A22A8B4}"/>
              </a:ext>
            </a:extLst>
          </p:cNvPr>
          <p:cNvSpPr txBox="1"/>
          <p:nvPr/>
        </p:nvSpPr>
        <p:spPr>
          <a:xfrm>
            <a:off x="910428" y="4554727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sp>
        <p:nvSpPr>
          <p:cNvPr id="6" name="文本框 6">
            <a:extLst>
              <a:ext uri="{FF2B5EF4-FFF2-40B4-BE49-F238E27FC236}">
                <a16:creationId xmlns:a16="http://schemas.microsoft.com/office/drawing/2014/main" id="{88E9241A-D1CE-4DC1-B3E9-1A09FD83BBD0}"/>
              </a:ext>
            </a:extLst>
          </p:cNvPr>
          <p:cNvSpPr txBox="1"/>
          <p:nvPr/>
        </p:nvSpPr>
        <p:spPr>
          <a:xfrm>
            <a:off x="4021145" y="0"/>
            <a:ext cx="449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   左心房分割数据集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MSDHEART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9F5F96-9D8D-44C0-80D3-B98D7B766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927" y="557910"/>
            <a:ext cx="2000353" cy="19622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2F103A-58F7-4597-A43D-F773EDB28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183" y="589662"/>
            <a:ext cx="1949550" cy="19304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6FB377-EE20-4F5A-B360-BD3264BC2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448" y="3259788"/>
            <a:ext cx="1949739" cy="19304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69A41B-E361-4AD5-9705-83D41C45C8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3927" y="3259789"/>
            <a:ext cx="2000352" cy="1930498"/>
          </a:xfrm>
          <a:prstGeom prst="rect">
            <a:avLst/>
          </a:prstGeom>
        </p:spPr>
      </p:pic>
      <p:sp>
        <p:nvSpPr>
          <p:cNvPr id="11" name="文本框 15">
            <a:extLst>
              <a:ext uri="{FF2B5EF4-FFF2-40B4-BE49-F238E27FC236}">
                <a16:creationId xmlns:a16="http://schemas.microsoft.com/office/drawing/2014/main" id="{DE0A13C7-463D-4FD5-BA68-458CC395B4C8}"/>
              </a:ext>
            </a:extLst>
          </p:cNvPr>
          <p:cNvSpPr txBox="1"/>
          <p:nvPr/>
        </p:nvSpPr>
        <p:spPr>
          <a:xfrm>
            <a:off x="4690630" y="2638145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prediction-1</a:t>
            </a:r>
            <a:endParaRPr lang="zh-CN" altLang="en-US" dirty="0"/>
          </a:p>
        </p:txBody>
      </p:sp>
      <p:sp>
        <p:nvSpPr>
          <p:cNvPr id="12" name="文本框 16">
            <a:extLst>
              <a:ext uri="{FF2B5EF4-FFF2-40B4-BE49-F238E27FC236}">
                <a16:creationId xmlns:a16="http://schemas.microsoft.com/office/drawing/2014/main" id="{B278401C-5ECE-43CA-A64F-EE4FDF016221}"/>
              </a:ext>
            </a:extLst>
          </p:cNvPr>
          <p:cNvSpPr txBox="1"/>
          <p:nvPr/>
        </p:nvSpPr>
        <p:spPr>
          <a:xfrm>
            <a:off x="7951990" y="2632885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mask-1</a:t>
            </a:r>
            <a:endParaRPr lang="zh-CN" altLang="en-US" dirty="0"/>
          </a:p>
        </p:txBody>
      </p:sp>
      <p:sp>
        <p:nvSpPr>
          <p:cNvPr id="13" name="文本框 17">
            <a:extLst>
              <a:ext uri="{FF2B5EF4-FFF2-40B4-BE49-F238E27FC236}">
                <a16:creationId xmlns:a16="http://schemas.microsoft.com/office/drawing/2014/main" id="{60FB06FC-514A-443E-98AA-9BCA1F7E1974}"/>
              </a:ext>
            </a:extLst>
          </p:cNvPr>
          <p:cNvSpPr txBox="1"/>
          <p:nvPr/>
        </p:nvSpPr>
        <p:spPr>
          <a:xfrm>
            <a:off x="4784508" y="5365928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prediction-2</a:t>
            </a:r>
            <a:endParaRPr lang="zh-CN" altLang="en-US" dirty="0"/>
          </a:p>
        </p:txBody>
      </p:sp>
      <p:sp>
        <p:nvSpPr>
          <p:cNvPr id="14" name="文本框 18">
            <a:extLst>
              <a:ext uri="{FF2B5EF4-FFF2-40B4-BE49-F238E27FC236}">
                <a16:creationId xmlns:a16="http://schemas.microsoft.com/office/drawing/2014/main" id="{406935D4-0F81-4083-8411-8ED3B95176D3}"/>
              </a:ext>
            </a:extLst>
          </p:cNvPr>
          <p:cNvSpPr txBox="1"/>
          <p:nvPr/>
        </p:nvSpPr>
        <p:spPr>
          <a:xfrm>
            <a:off x="8139601" y="5365928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4BC7E3D-0E39-4D85-A9E0-F9C9C9E98CED}"/>
              </a:ext>
            </a:extLst>
          </p:cNvPr>
          <p:cNvSpPr txBox="1"/>
          <p:nvPr/>
        </p:nvSpPr>
        <p:spPr>
          <a:xfrm>
            <a:off x="4047582" y="113012"/>
            <a:ext cx="449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   腹部多器官分割数据集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AMOS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706542-EF0E-446B-BD25-27C6B2914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95" y="1836291"/>
            <a:ext cx="2522988" cy="26412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4DB45D-DFE0-48C8-8153-809EF329C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543" y="821647"/>
            <a:ext cx="1968601" cy="19241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F4D530-5D2E-41B3-BD66-21A18313C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394" y="821647"/>
            <a:ext cx="1962251" cy="18923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BBADA3-3FD8-45DE-AD98-156F0A911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543" y="3156917"/>
            <a:ext cx="1974920" cy="20667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DAD38E4-17CA-4032-9DB5-F9411582B0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4394" y="3156917"/>
            <a:ext cx="1988240" cy="2008256"/>
          </a:xfrm>
          <a:prstGeom prst="rect">
            <a:avLst/>
          </a:prstGeom>
        </p:spPr>
      </p:pic>
      <p:sp>
        <p:nvSpPr>
          <p:cNvPr id="10" name="文本框 14">
            <a:extLst>
              <a:ext uri="{FF2B5EF4-FFF2-40B4-BE49-F238E27FC236}">
                <a16:creationId xmlns:a16="http://schemas.microsoft.com/office/drawing/2014/main" id="{5849035F-7C32-4D5D-B7F4-04719135C484}"/>
              </a:ext>
            </a:extLst>
          </p:cNvPr>
          <p:cNvSpPr txBox="1"/>
          <p:nvPr/>
        </p:nvSpPr>
        <p:spPr>
          <a:xfrm>
            <a:off x="4357665" y="2751056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prediction-1</a:t>
            </a:r>
            <a:endParaRPr lang="zh-CN" altLang="en-US" dirty="0"/>
          </a:p>
        </p:txBody>
      </p:sp>
      <p:sp>
        <p:nvSpPr>
          <p:cNvPr id="11" name="文本框 15">
            <a:extLst>
              <a:ext uri="{FF2B5EF4-FFF2-40B4-BE49-F238E27FC236}">
                <a16:creationId xmlns:a16="http://schemas.microsoft.com/office/drawing/2014/main" id="{E23B16D4-22EA-42A3-A070-9AE2005D9785}"/>
              </a:ext>
            </a:extLst>
          </p:cNvPr>
          <p:cNvSpPr txBox="1"/>
          <p:nvPr/>
        </p:nvSpPr>
        <p:spPr>
          <a:xfrm>
            <a:off x="7619025" y="2745796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mask-1</a:t>
            </a:r>
            <a:endParaRPr lang="zh-CN" altLang="en-US" dirty="0"/>
          </a:p>
        </p:txBody>
      </p:sp>
      <p:sp>
        <p:nvSpPr>
          <p:cNvPr id="12" name="文本框 16">
            <a:extLst>
              <a:ext uri="{FF2B5EF4-FFF2-40B4-BE49-F238E27FC236}">
                <a16:creationId xmlns:a16="http://schemas.microsoft.com/office/drawing/2014/main" id="{504C0705-D1E1-4199-8F2F-CF75AFBCDDA1}"/>
              </a:ext>
            </a:extLst>
          </p:cNvPr>
          <p:cNvSpPr txBox="1"/>
          <p:nvPr/>
        </p:nvSpPr>
        <p:spPr>
          <a:xfrm>
            <a:off x="4451543" y="5478839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prediction-2</a:t>
            </a:r>
            <a:endParaRPr lang="zh-CN" altLang="en-US" dirty="0"/>
          </a:p>
        </p:txBody>
      </p:sp>
      <p:sp>
        <p:nvSpPr>
          <p:cNvPr id="13" name="文本框 17">
            <a:extLst>
              <a:ext uri="{FF2B5EF4-FFF2-40B4-BE49-F238E27FC236}">
                <a16:creationId xmlns:a16="http://schemas.microsoft.com/office/drawing/2014/main" id="{6D305162-E7BE-4DAD-8573-6BEFC6ED0184}"/>
              </a:ext>
            </a:extLst>
          </p:cNvPr>
          <p:cNvSpPr txBox="1"/>
          <p:nvPr/>
        </p:nvSpPr>
        <p:spPr>
          <a:xfrm>
            <a:off x="7806636" y="5478839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mask-2</a:t>
            </a:r>
            <a:endParaRPr lang="zh-CN" altLang="en-US" dirty="0"/>
          </a:p>
        </p:txBody>
      </p:sp>
      <p:sp>
        <p:nvSpPr>
          <p:cNvPr id="14" name="文本框 18">
            <a:extLst>
              <a:ext uri="{FF2B5EF4-FFF2-40B4-BE49-F238E27FC236}">
                <a16:creationId xmlns:a16="http://schemas.microsoft.com/office/drawing/2014/main" id="{A46A1119-D29D-4992-B24A-9A1043E5E7CB}"/>
              </a:ext>
            </a:extLst>
          </p:cNvPr>
          <p:cNvSpPr txBox="1"/>
          <p:nvPr/>
        </p:nvSpPr>
        <p:spPr>
          <a:xfrm>
            <a:off x="452085" y="4477544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15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4E0323-2104-4943-B0DA-00F1E1DF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43" y="1561289"/>
            <a:ext cx="2813111" cy="2792548"/>
          </a:xfrm>
          <a:prstGeom prst="rect">
            <a:avLst/>
          </a:prstGeom>
        </p:spPr>
      </p:pic>
      <p:sp>
        <p:nvSpPr>
          <p:cNvPr id="5" name="文本框 5">
            <a:extLst>
              <a:ext uri="{FF2B5EF4-FFF2-40B4-BE49-F238E27FC236}">
                <a16:creationId xmlns:a16="http://schemas.microsoft.com/office/drawing/2014/main" id="{06900328-E9A8-41CC-B8C8-431EF7D04213}"/>
              </a:ext>
            </a:extLst>
          </p:cNvPr>
          <p:cNvSpPr txBox="1"/>
          <p:nvPr/>
        </p:nvSpPr>
        <p:spPr>
          <a:xfrm>
            <a:off x="947140" y="4428628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2D1633-CC33-417A-83B1-2F6DBA243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996" y="567463"/>
            <a:ext cx="1924149" cy="19876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5537CB-BFF3-4771-A25F-6A80951A0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093" y="567463"/>
            <a:ext cx="1924149" cy="19050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B68F4EE-5255-4281-9068-36083C318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769" y="3086264"/>
            <a:ext cx="1968601" cy="1949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B12A68-9407-477B-B7F0-E2425B350F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093" y="3086264"/>
            <a:ext cx="1943200" cy="1930499"/>
          </a:xfrm>
          <a:prstGeom prst="rect">
            <a:avLst/>
          </a:prstGeom>
        </p:spPr>
      </p:pic>
      <p:sp>
        <p:nvSpPr>
          <p:cNvPr id="10" name="文本框 14">
            <a:extLst>
              <a:ext uri="{FF2B5EF4-FFF2-40B4-BE49-F238E27FC236}">
                <a16:creationId xmlns:a16="http://schemas.microsoft.com/office/drawing/2014/main" id="{BB29DA18-C0B1-4DD9-963F-18DC0962A878}"/>
              </a:ext>
            </a:extLst>
          </p:cNvPr>
          <p:cNvSpPr txBox="1"/>
          <p:nvPr/>
        </p:nvSpPr>
        <p:spPr>
          <a:xfrm>
            <a:off x="5111118" y="2560375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prediction-1</a:t>
            </a:r>
            <a:endParaRPr lang="zh-CN" altLang="en-US" dirty="0"/>
          </a:p>
        </p:txBody>
      </p:sp>
      <p:sp>
        <p:nvSpPr>
          <p:cNvPr id="11" name="文本框 15">
            <a:extLst>
              <a:ext uri="{FF2B5EF4-FFF2-40B4-BE49-F238E27FC236}">
                <a16:creationId xmlns:a16="http://schemas.microsoft.com/office/drawing/2014/main" id="{9C982109-BDC0-4DC1-83B3-EEBA7C8AC845}"/>
              </a:ext>
            </a:extLst>
          </p:cNvPr>
          <p:cNvSpPr txBox="1"/>
          <p:nvPr/>
        </p:nvSpPr>
        <p:spPr>
          <a:xfrm>
            <a:off x="8372478" y="2555115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mask-1</a:t>
            </a:r>
            <a:endParaRPr lang="zh-CN" altLang="en-US" dirty="0"/>
          </a:p>
        </p:txBody>
      </p:sp>
      <p:sp>
        <p:nvSpPr>
          <p:cNvPr id="12" name="文本框 16">
            <a:extLst>
              <a:ext uri="{FF2B5EF4-FFF2-40B4-BE49-F238E27FC236}">
                <a16:creationId xmlns:a16="http://schemas.microsoft.com/office/drawing/2014/main" id="{EC72C7FC-EA80-475E-B28A-1ACC68D99DBF}"/>
              </a:ext>
            </a:extLst>
          </p:cNvPr>
          <p:cNvSpPr txBox="1"/>
          <p:nvPr/>
        </p:nvSpPr>
        <p:spPr>
          <a:xfrm>
            <a:off x="5204996" y="5288158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prediction-2</a:t>
            </a:r>
            <a:endParaRPr lang="zh-CN" altLang="en-US" dirty="0"/>
          </a:p>
        </p:txBody>
      </p:sp>
      <p:sp>
        <p:nvSpPr>
          <p:cNvPr id="13" name="文本框 17">
            <a:extLst>
              <a:ext uri="{FF2B5EF4-FFF2-40B4-BE49-F238E27FC236}">
                <a16:creationId xmlns:a16="http://schemas.microsoft.com/office/drawing/2014/main" id="{5800EF4D-814E-4EBE-B1AD-BDD0C342BD97}"/>
              </a:ext>
            </a:extLst>
          </p:cNvPr>
          <p:cNvSpPr txBox="1"/>
          <p:nvPr/>
        </p:nvSpPr>
        <p:spPr>
          <a:xfrm>
            <a:off x="8560089" y="5288158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10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7736CC-769F-44A7-9772-571F52EDD93A}"/>
              </a:ext>
            </a:extLst>
          </p:cNvPr>
          <p:cNvSpPr txBox="1"/>
          <p:nvPr/>
        </p:nvSpPr>
        <p:spPr>
          <a:xfrm>
            <a:off x="4174264" y="78681"/>
            <a:ext cx="449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   心脏分割数据集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ACDC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E06A52-3D80-4FF1-A31B-F8593960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1" y="1853168"/>
            <a:ext cx="2432640" cy="2421796"/>
          </a:xfrm>
          <a:prstGeom prst="rect">
            <a:avLst/>
          </a:prstGeom>
        </p:spPr>
      </p:pic>
      <p:sp>
        <p:nvSpPr>
          <p:cNvPr id="6" name="文本框 6">
            <a:extLst>
              <a:ext uri="{FF2B5EF4-FFF2-40B4-BE49-F238E27FC236}">
                <a16:creationId xmlns:a16="http://schemas.microsoft.com/office/drawing/2014/main" id="{FF972C90-BE1A-4CA0-AA29-A467335E8467}"/>
              </a:ext>
            </a:extLst>
          </p:cNvPr>
          <p:cNvSpPr txBox="1"/>
          <p:nvPr/>
        </p:nvSpPr>
        <p:spPr>
          <a:xfrm>
            <a:off x="619007" y="4348115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183B06-42B6-465A-95C0-3F7E3498B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889" y="725012"/>
            <a:ext cx="1968601" cy="19622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B04DA3-956A-4DF1-B068-36BC5FF59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240" y="744063"/>
            <a:ext cx="1949550" cy="1943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312CD6-9B0A-4BA1-ACD2-F38A864C3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799" y="725012"/>
            <a:ext cx="1892397" cy="1949550"/>
          </a:xfrm>
          <a:prstGeom prst="rect">
            <a:avLst/>
          </a:prstGeom>
        </p:spPr>
      </p:pic>
      <p:sp>
        <p:nvSpPr>
          <p:cNvPr id="10" name="文本框 13">
            <a:extLst>
              <a:ext uri="{FF2B5EF4-FFF2-40B4-BE49-F238E27FC236}">
                <a16:creationId xmlns:a16="http://schemas.microsoft.com/office/drawing/2014/main" id="{B1F7500F-37EB-4524-B51A-C5CF5AC08819}"/>
              </a:ext>
            </a:extLst>
          </p:cNvPr>
          <p:cNvSpPr txBox="1"/>
          <p:nvPr/>
        </p:nvSpPr>
        <p:spPr>
          <a:xfrm>
            <a:off x="4257902" y="2783202"/>
            <a:ext cx="189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Channel-2</a:t>
            </a:r>
            <a:endParaRPr lang="zh-CN" altLang="en-US" dirty="0"/>
          </a:p>
        </p:txBody>
      </p:sp>
      <p:sp>
        <p:nvSpPr>
          <p:cNvPr id="11" name="文本框 14">
            <a:extLst>
              <a:ext uri="{FF2B5EF4-FFF2-40B4-BE49-F238E27FC236}">
                <a16:creationId xmlns:a16="http://schemas.microsoft.com/office/drawing/2014/main" id="{E65CB77C-7AFB-4486-B8A3-CE80F47D4B64}"/>
              </a:ext>
            </a:extLst>
          </p:cNvPr>
          <p:cNvSpPr txBox="1"/>
          <p:nvPr/>
        </p:nvSpPr>
        <p:spPr>
          <a:xfrm>
            <a:off x="6696302" y="2783202"/>
            <a:ext cx="189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Channel-3</a:t>
            </a:r>
            <a:endParaRPr lang="zh-CN" altLang="en-US" dirty="0"/>
          </a:p>
        </p:txBody>
      </p:sp>
      <p:sp>
        <p:nvSpPr>
          <p:cNvPr id="12" name="文本框 15">
            <a:extLst>
              <a:ext uri="{FF2B5EF4-FFF2-40B4-BE49-F238E27FC236}">
                <a16:creationId xmlns:a16="http://schemas.microsoft.com/office/drawing/2014/main" id="{F38C8413-812D-4B12-9933-F116660F642F}"/>
              </a:ext>
            </a:extLst>
          </p:cNvPr>
          <p:cNvSpPr txBox="1"/>
          <p:nvPr/>
        </p:nvSpPr>
        <p:spPr>
          <a:xfrm>
            <a:off x="9419515" y="2694734"/>
            <a:ext cx="189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GT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5581167-64F0-49B7-AC4D-E347731D07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7888" y="3274092"/>
            <a:ext cx="2048417" cy="20219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4179E1E-CCAA-4C8C-9F25-98402C26CA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7897" y="3286575"/>
            <a:ext cx="2039329" cy="203262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9BD5813-0BC8-4B20-BDF7-F67A0FA21C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0799" y="3274092"/>
            <a:ext cx="1968600" cy="2021986"/>
          </a:xfrm>
          <a:prstGeom prst="rect">
            <a:avLst/>
          </a:prstGeom>
        </p:spPr>
      </p:pic>
      <p:sp>
        <p:nvSpPr>
          <p:cNvPr id="16" name="文本框 22">
            <a:extLst>
              <a:ext uri="{FF2B5EF4-FFF2-40B4-BE49-F238E27FC236}">
                <a16:creationId xmlns:a16="http://schemas.microsoft.com/office/drawing/2014/main" id="{B029CB83-08E8-4F25-AA42-9722298C1D0C}"/>
              </a:ext>
            </a:extLst>
          </p:cNvPr>
          <p:cNvSpPr txBox="1"/>
          <p:nvPr/>
        </p:nvSpPr>
        <p:spPr>
          <a:xfrm>
            <a:off x="4327856" y="5407664"/>
            <a:ext cx="189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Channel-2</a:t>
            </a:r>
            <a:endParaRPr lang="zh-CN" altLang="en-US" dirty="0"/>
          </a:p>
        </p:txBody>
      </p:sp>
      <p:sp>
        <p:nvSpPr>
          <p:cNvPr id="17" name="文本框 23">
            <a:extLst>
              <a:ext uri="{FF2B5EF4-FFF2-40B4-BE49-F238E27FC236}">
                <a16:creationId xmlns:a16="http://schemas.microsoft.com/office/drawing/2014/main" id="{E343733E-9811-45B0-9555-AB863346C63D}"/>
              </a:ext>
            </a:extLst>
          </p:cNvPr>
          <p:cNvSpPr txBox="1"/>
          <p:nvPr/>
        </p:nvSpPr>
        <p:spPr>
          <a:xfrm>
            <a:off x="6766256" y="5407664"/>
            <a:ext cx="189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Channel-3</a:t>
            </a:r>
            <a:endParaRPr lang="zh-CN" altLang="en-US" dirty="0"/>
          </a:p>
        </p:txBody>
      </p:sp>
      <p:sp>
        <p:nvSpPr>
          <p:cNvPr id="18" name="文本框 24">
            <a:extLst>
              <a:ext uri="{FF2B5EF4-FFF2-40B4-BE49-F238E27FC236}">
                <a16:creationId xmlns:a16="http://schemas.microsoft.com/office/drawing/2014/main" id="{0ACB57C5-B1CB-466E-9A23-8B80505D1C91}"/>
              </a:ext>
            </a:extLst>
          </p:cNvPr>
          <p:cNvSpPr txBox="1"/>
          <p:nvPr/>
        </p:nvSpPr>
        <p:spPr>
          <a:xfrm>
            <a:off x="9489469" y="5319196"/>
            <a:ext cx="189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63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F2F79F-EEB3-4B6A-A1F8-D8FD3FBBA23B}"/>
              </a:ext>
            </a:extLst>
          </p:cNvPr>
          <p:cNvSpPr txBox="1"/>
          <p:nvPr/>
        </p:nvSpPr>
        <p:spPr>
          <a:xfrm>
            <a:off x="4045652" y="75851"/>
            <a:ext cx="449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   腹部多器官分割数据集</a:t>
            </a:r>
            <a:r>
              <a:rPr lang="en-US" altLang="zh-CN" dirty="0"/>
              <a:t>-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CHAOS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665AC7-E87A-47B2-9D75-0CFE97A7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559" y="687077"/>
            <a:ext cx="1987652" cy="19876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006CFE-0255-4A30-A5E9-A4FA36B85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101" y="677964"/>
            <a:ext cx="1886047" cy="19686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2BA42C-3315-4A1E-8B5E-55ECEC16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381" y="3591144"/>
            <a:ext cx="1981302" cy="19686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D3C32B-0E9E-4CE8-89C6-CD0AE0256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101" y="3591144"/>
            <a:ext cx="1911448" cy="19114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3A21B4-0412-4654-980C-515E276F0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346" y="1342267"/>
            <a:ext cx="2847306" cy="2822109"/>
          </a:xfrm>
          <a:prstGeom prst="rect">
            <a:avLst/>
          </a:prstGeom>
        </p:spPr>
      </p:pic>
      <p:sp>
        <p:nvSpPr>
          <p:cNvPr id="10" name="文本框 14">
            <a:extLst>
              <a:ext uri="{FF2B5EF4-FFF2-40B4-BE49-F238E27FC236}">
                <a16:creationId xmlns:a16="http://schemas.microsoft.com/office/drawing/2014/main" id="{DCEA7362-FDB6-4067-9EAB-B13719D8C05E}"/>
              </a:ext>
            </a:extLst>
          </p:cNvPr>
          <p:cNvSpPr txBox="1"/>
          <p:nvPr/>
        </p:nvSpPr>
        <p:spPr>
          <a:xfrm>
            <a:off x="891044" y="4257503"/>
            <a:ext cx="303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prompt - Mask</a:t>
            </a:r>
            <a:endParaRPr lang="zh-CN" altLang="en-US" dirty="0"/>
          </a:p>
        </p:txBody>
      </p:sp>
      <p:sp>
        <p:nvSpPr>
          <p:cNvPr id="11" name="文本框 15">
            <a:extLst>
              <a:ext uri="{FF2B5EF4-FFF2-40B4-BE49-F238E27FC236}">
                <a16:creationId xmlns:a16="http://schemas.microsoft.com/office/drawing/2014/main" id="{28E5C50D-21DA-44D7-B5FA-DF22FC152B57}"/>
              </a:ext>
            </a:extLst>
          </p:cNvPr>
          <p:cNvSpPr txBox="1"/>
          <p:nvPr/>
        </p:nvSpPr>
        <p:spPr>
          <a:xfrm>
            <a:off x="5148900" y="2674729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prediction-1</a:t>
            </a:r>
            <a:endParaRPr lang="zh-CN" altLang="en-US" dirty="0"/>
          </a:p>
        </p:txBody>
      </p:sp>
      <p:sp>
        <p:nvSpPr>
          <p:cNvPr id="12" name="文本框 16">
            <a:extLst>
              <a:ext uri="{FF2B5EF4-FFF2-40B4-BE49-F238E27FC236}">
                <a16:creationId xmlns:a16="http://schemas.microsoft.com/office/drawing/2014/main" id="{D6273AC0-4190-41F7-8B36-779122C83DC2}"/>
              </a:ext>
            </a:extLst>
          </p:cNvPr>
          <p:cNvSpPr txBox="1"/>
          <p:nvPr/>
        </p:nvSpPr>
        <p:spPr>
          <a:xfrm>
            <a:off x="8158985" y="2627009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mask-1</a:t>
            </a:r>
            <a:endParaRPr lang="zh-CN" altLang="en-US" dirty="0"/>
          </a:p>
        </p:txBody>
      </p:sp>
      <p:sp>
        <p:nvSpPr>
          <p:cNvPr id="13" name="文本框 17">
            <a:extLst>
              <a:ext uri="{FF2B5EF4-FFF2-40B4-BE49-F238E27FC236}">
                <a16:creationId xmlns:a16="http://schemas.microsoft.com/office/drawing/2014/main" id="{42D2D92E-C674-469B-9B45-CFD76B7E4863}"/>
              </a:ext>
            </a:extLst>
          </p:cNvPr>
          <p:cNvSpPr txBox="1"/>
          <p:nvPr/>
        </p:nvSpPr>
        <p:spPr>
          <a:xfrm>
            <a:off x="5418729" y="5656679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prediction-2</a:t>
            </a:r>
            <a:endParaRPr lang="zh-CN" altLang="en-US" dirty="0"/>
          </a:p>
        </p:txBody>
      </p:sp>
      <p:sp>
        <p:nvSpPr>
          <p:cNvPr id="14" name="文本框 18">
            <a:extLst>
              <a:ext uri="{FF2B5EF4-FFF2-40B4-BE49-F238E27FC236}">
                <a16:creationId xmlns:a16="http://schemas.microsoft.com/office/drawing/2014/main" id="{0CBB6339-3545-4643-81BF-2C79765190FE}"/>
              </a:ext>
            </a:extLst>
          </p:cNvPr>
          <p:cNvSpPr txBox="1"/>
          <p:nvPr/>
        </p:nvSpPr>
        <p:spPr>
          <a:xfrm>
            <a:off x="8158985" y="5639884"/>
            <a:ext cx="199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mask-2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44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158" y="714372"/>
            <a:ext cx="1927591" cy="19233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23" y="714372"/>
            <a:ext cx="1923317" cy="19233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93" y="2553066"/>
            <a:ext cx="2215730" cy="18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5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133</Words>
  <Application>Microsoft Office PowerPoint</Application>
  <PresentationFormat>宽屏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解仕奥</dc:creator>
  <cp:lastModifiedBy>解仕奥</cp:lastModifiedBy>
  <cp:revision>6</cp:revision>
  <dcterms:created xsi:type="dcterms:W3CDTF">2023-10-24T06:51:31Z</dcterms:created>
  <dcterms:modified xsi:type="dcterms:W3CDTF">2023-10-25T09:46:47Z</dcterms:modified>
</cp:coreProperties>
</file>