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8.svg" ContentType="image/svg+xml"/>
  <Override PartName="/ppt/media/image20.svg" ContentType="image/svg+xml"/>
  <Override PartName="/ppt/media/image2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5" r:id="rId4"/>
    <p:sldId id="267" r:id="rId5"/>
    <p:sldId id="266" r:id="rId6"/>
    <p:sldId id="268" r:id="rId7"/>
    <p:sldId id="271" r:id="rId8"/>
    <p:sldId id="264" r:id="rId9"/>
    <p:sldId id="269" r:id="rId10"/>
    <p:sldId id="274" r:id="rId11"/>
    <p:sldId id="275" r:id="rId12"/>
  </p:sldIdLst>
  <p:sldSz cx="18000345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等线 Light" panose="02010600030101010101" charset="-122"/>
      <p:regular r:id="rId21"/>
    </p:embeddedFont>
    <p:embeddedFont>
      <p:font typeface="Calibri Light" panose="020F0302020204030204" charset="0"/>
      <p:regular r:id="rId22"/>
      <p:italic r:id="rId23"/>
    </p:embeddedFont>
    <p:embeddedFont>
      <p:font typeface="等线" panose="02010600030101010101" charset="-122"/>
      <p:regular r:id="rId24"/>
    </p:embeddedFont>
  </p:embeddedFontLst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C7"/>
    <a:srgbClr val="F896BD"/>
    <a:srgbClr val="FFE7F3"/>
    <a:srgbClr val="FFCED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0" d="100"/>
          <a:sy n="60" d="100"/>
        </p:scale>
        <p:origin x="-2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Class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(a) FixMatch</c:v>
                </c:pt>
                <c:pt idx="1">
                  <c:v>(b) UniMatch</c:v>
                </c:pt>
                <c:pt idx="2">
                  <c:v>(c) MedicalMatch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69.83</c:v>
                </c:pt>
                <c:pt idx="1">
                  <c:v>65.55</c:v>
                </c:pt>
                <c:pt idx="2">
                  <c:v>70.58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Class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(a) FixMatch</c:v>
                </c:pt>
                <c:pt idx="1">
                  <c:v>(b) UniMatch</c:v>
                </c:pt>
                <c:pt idx="2">
                  <c:v>(c) MedicalMatch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60.95</c:v>
                </c:pt>
                <c:pt idx="1">
                  <c:v>62.34</c:v>
                </c:pt>
                <c:pt idx="2">
                  <c:v>68.06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Class 3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(a) FixMatch</c:v>
                </c:pt>
                <c:pt idx="1">
                  <c:v>(b) UniMatch</c:v>
                </c:pt>
                <c:pt idx="2">
                  <c:v>(c) MedicalMatch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88.55</c:v>
                </c:pt>
                <c:pt idx="1">
                  <c:v>86.83</c:v>
                </c:pt>
                <c:pt idx="2">
                  <c:v>87.63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Class 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(a) FixMatch</c:v>
                </c:pt>
                <c:pt idx="1">
                  <c:v>(b) UniMatch</c:v>
                </c:pt>
                <c:pt idx="2">
                  <c:v>(c) MedicalMatch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75.9</c:v>
                </c:pt>
                <c:pt idx="1">
                  <c:v>76.91</c:v>
                </c:pt>
                <c:pt idx="2">
                  <c:v>80.56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Class 5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(a) FixMatch</c:v>
                </c:pt>
                <c:pt idx="1">
                  <c:v>(b) UniMatch</c:v>
                </c:pt>
                <c:pt idx="2">
                  <c:v>(c) MedicalMatch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91.57</c:v>
                </c:pt>
                <c:pt idx="1">
                  <c:v>90.8</c:v>
                </c:pt>
                <c:pt idx="2">
                  <c:v>91.6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Class 6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(a) FixMatch</c:v>
                </c:pt>
                <c:pt idx="1">
                  <c:v>(b) UniMatch</c:v>
                </c:pt>
                <c:pt idx="2">
                  <c:v>(c) MedicalMatch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81.8</c:v>
                </c:pt>
                <c:pt idx="1">
                  <c:v>82.22</c:v>
                </c:pt>
                <c:pt idx="2">
                  <c:v>87.09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Class 7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(a) FixMatch</c:v>
                </c:pt>
                <c:pt idx="1">
                  <c:v>(b) UniMatch</c:v>
                </c:pt>
                <c:pt idx="2">
                  <c:v>(c) MedicalMatch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83.31</c:v>
                </c:pt>
                <c:pt idx="1">
                  <c:v>81.06</c:v>
                </c:pt>
                <c:pt idx="2">
                  <c:v>83.27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Class 8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(a) FixMatch</c:v>
                </c:pt>
                <c:pt idx="1">
                  <c:v>(b) UniMatch</c:v>
                </c:pt>
                <c:pt idx="2">
                  <c:v>(c) MedicalMatch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72.88</c:v>
                </c:pt>
                <c:pt idx="1">
                  <c:v>73.82</c:v>
                </c:pt>
                <c:pt idx="2">
                  <c:v>78.57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overlap val="-100"/>
        <c:axId val="1262842815"/>
        <c:axId val="1319510431"/>
      </c:barChart>
      <c:catAx>
        <c:axId val="126284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1" i="0" u="none" strike="noStrike" kern="1200" cap="none" spc="0" normalizeH="0" baseline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319510431"/>
        <c:crosses val="autoZero"/>
        <c:auto val="1"/>
        <c:lblAlgn val="ctr"/>
        <c:lblOffset val="100"/>
        <c:noMultiLvlLbl val="0"/>
      </c:catAx>
      <c:valAx>
        <c:axId val="1319510431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26284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4FFB-059A-48F8-B688-E6BD1087BF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4A2E-48E2-43C3-AC0D-5D70160240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6" Type="http://schemas.openxmlformats.org/officeDocument/2006/relationships/slideLayout" Target="../slideLayouts/slideLayout1.xml"/><Relationship Id="rId35" Type="http://schemas.openxmlformats.org/officeDocument/2006/relationships/image" Target="../media/image93.png"/><Relationship Id="rId34" Type="http://schemas.openxmlformats.org/officeDocument/2006/relationships/image" Target="../media/image92.png"/><Relationship Id="rId33" Type="http://schemas.openxmlformats.org/officeDocument/2006/relationships/image" Target="../media/image91.png"/><Relationship Id="rId32" Type="http://schemas.openxmlformats.org/officeDocument/2006/relationships/image" Target="../media/image65.png"/><Relationship Id="rId31" Type="http://schemas.openxmlformats.org/officeDocument/2006/relationships/image" Target="../media/image64.png"/><Relationship Id="rId30" Type="http://schemas.openxmlformats.org/officeDocument/2006/relationships/image" Target="../media/image90.png"/><Relationship Id="rId3" Type="http://schemas.openxmlformats.org/officeDocument/2006/relationships/image" Target="../media/image68.png"/><Relationship Id="rId29" Type="http://schemas.openxmlformats.org/officeDocument/2006/relationships/image" Target="../media/image89.png"/><Relationship Id="rId28" Type="http://schemas.openxmlformats.org/officeDocument/2006/relationships/image" Target="../media/image61.png"/><Relationship Id="rId27" Type="http://schemas.openxmlformats.org/officeDocument/2006/relationships/image" Target="../media/image88.png"/><Relationship Id="rId26" Type="http://schemas.openxmlformats.org/officeDocument/2006/relationships/image" Target="../media/image57.png"/><Relationship Id="rId25" Type="http://schemas.openxmlformats.org/officeDocument/2006/relationships/image" Target="../media/image87.png"/><Relationship Id="rId24" Type="http://schemas.openxmlformats.org/officeDocument/2006/relationships/image" Target="../media/image86.png"/><Relationship Id="rId23" Type="http://schemas.openxmlformats.org/officeDocument/2006/relationships/image" Target="../media/image85.png"/><Relationship Id="rId22" Type="http://schemas.openxmlformats.org/officeDocument/2006/relationships/image" Target="../media/image84.png"/><Relationship Id="rId21" Type="http://schemas.openxmlformats.org/officeDocument/2006/relationships/image" Target="../media/image83.png"/><Relationship Id="rId20" Type="http://schemas.openxmlformats.org/officeDocument/2006/relationships/image" Target="../media/image51.png"/><Relationship Id="rId2" Type="http://schemas.openxmlformats.org/officeDocument/2006/relationships/image" Target="../media/image67.png"/><Relationship Id="rId19" Type="http://schemas.openxmlformats.org/officeDocument/2006/relationships/image" Target="../media/image50.png"/><Relationship Id="rId18" Type="http://schemas.openxmlformats.org/officeDocument/2006/relationships/image" Target="../media/image8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15" Type="http://schemas.openxmlformats.org/officeDocument/2006/relationships/image" Target="../media/image79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3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.jpeg"/><Relationship Id="rId12" Type="http://schemas.openxmlformats.org/officeDocument/2006/relationships/image" Target="../media/image11.jpeg"/><Relationship Id="rId11" Type="http://schemas.openxmlformats.org/officeDocument/2006/relationships/image" Target="../media/image16.png"/><Relationship Id="rId10" Type="http://schemas.openxmlformats.org/officeDocument/2006/relationships/image" Target="../media/image9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4" Type="http://schemas.openxmlformats.org/officeDocument/2006/relationships/slideLayout" Target="../slideLayouts/slideLayout1.xml"/><Relationship Id="rId33" Type="http://schemas.openxmlformats.org/officeDocument/2006/relationships/image" Target="../media/image65.png"/><Relationship Id="rId32" Type="http://schemas.openxmlformats.org/officeDocument/2006/relationships/image" Target="../media/image64.png"/><Relationship Id="rId31" Type="http://schemas.openxmlformats.org/officeDocument/2006/relationships/image" Target="../media/image63.png"/><Relationship Id="rId30" Type="http://schemas.openxmlformats.org/officeDocument/2006/relationships/image" Target="../media/image62.png"/><Relationship Id="rId3" Type="http://schemas.openxmlformats.org/officeDocument/2006/relationships/image" Target="../media/image35.png"/><Relationship Id="rId29" Type="http://schemas.openxmlformats.org/officeDocument/2006/relationships/image" Target="../media/image61.png"/><Relationship Id="rId28" Type="http://schemas.openxmlformats.org/officeDocument/2006/relationships/image" Target="../media/image60.png"/><Relationship Id="rId27" Type="http://schemas.openxmlformats.org/officeDocument/2006/relationships/image" Target="../media/image59.png"/><Relationship Id="rId26" Type="http://schemas.openxmlformats.org/officeDocument/2006/relationships/image" Target="../media/image58.png"/><Relationship Id="rId25" Type="http://schemas.openxmlformats.org/officeDocument/2006/relationships/image" Target="../media/image57.png"/><Relationship Id="rId24" Type="http://schemas.openxmlformats.org/officeDocument/2006/relationships/image" Target="../media/image56.png"/><Relationship Id="rId23" Type="http://schemas.openxmlformats.org/officeDocument/2006/relationships/image" Target="../media/image55.png"/><Relationship Id="rId22" Type="http://schemas.openxmlformats.org/officeDocument/2006/relationships/image" Target="../media/image54.png"/><Relationship Id="rId21" Type="http://schemas.openxmlformats.org/officeDocument/2006/relationships/image" Target="../media/image53.png"/><Relationship Id="rId20" Type="http://schemas.openxmlformats.org/officeDocument/2006/relationships/image" Target="../media/image52.png"/><Relationship Id="rId2" Type="http://schemas.openxmlformats.org/officeDocument/2006/relationships/image" Target="../media/image34.png"/><Relationship Id="rId19" Type="http://schemas.openxmlformats.org/officeDocument/2006/relationships/image" Target="../media/image51.png"/><Relationship Id="rId18" Type="http://schemas.openxmlformats.org/officeDocument/2006/relationships/image" Target="../media/image50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5" Type="http://schemas.openxmlformats.org/officeDocument/2006/relationships/image" Target="../media/image47.png"/><Relationship Id="rId14" Type="http://schemas.openxmlformats.org/officeDocument/2006/relationships/image" Target="../media/image46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5"/>
          <p:cNvCxnSpPr/>
          <p:nvPr/>
        </p:nvCxnSpPr>
        <p:spPr>
          <a:xfrm flipV="1">
            <a:off x="2941288" y="1786717"/>
            <a:ext cx="0" cy="270787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9"/>
          <p:cNvCxnSpPr/>
          <p:nvPr/>
        </p:nvCxnSpPr>
        <p:spPr>
          <a:xfrm>
            <a:off x="2941287" y="4494595"/>
            <a:ext cx="565034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立方体 5"/>
          <p:cNvSpPr/>
          <p:nvPr/>
        </p:nvSpPr>
        <p:spPr>
          <a:xfrm>
            <a:off x="3188033" y="3095105"/>
            <a:ext cx="294983" cy="1342340"/>
          </a:xfrm>
          <a:prstGeom prst="cube">
            <a:avLst>
              <a:gd name="adj" fmla="val 36250"/>
            </a:avLst>
          </a:prstGeom>
          <a:solidFill>
            <a:srgbClr val="E2F0FF"/>
          </a:solidFill>
          <a:ln w="19050">
            <a:solidFill>
              <a:srgbClr val="77DA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3092582" y="4503857"/>
            <a:ext cx="774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Stage4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9674" y="4503857"/>
            <a:ext cx="774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Stage3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58295" y="4503857"/>
            <a:ext cx="774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Stage2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63915" y="4513118"/>
            <a:ext cx="774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Stage23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07816" y="4513118"/>
            <a:ext cx="9175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Stage234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69192" y="4513118"/>
            <a:ext cx="9175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Stage1234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3453227" y="3597379"/>
            <a:ext cx="294983" cy="840067"/>
          </a:xfrm>
          <a:prstGeom prst="cube">
            <a:avLst>
              <a:gd name="adj" fmla="val 36250"/>
            </a:avLst>
          </a:prstGeom>
          <a:solidFill>
            <a:srgbClr val="E9E8FF"/>
          </a:solidFill>
          <a:ln w="19050">
            <a:solidFill>
              <a:srgbClr val="DBC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立方体 13"/>
          <p:cNvSpPr/>
          <p:nvPr/>
        </p:nvSpPr>
        <p:spPr>
          <a:xfrm>
            <a:off x="5927463" y="2510491"/>
            <a:ext cx="294983" cy="1926955"/>
          </a:xfrm>
          <a:prstGeom prst="cube">
            <a:avLst>
              <a:gd name="adj" fmla="val 36250"/>
            </a:avLst>
          </a:prstGeom>
          <a:solidFill>
            <a:srgbClr val="E2F0FF"/>
          </a:solidFill>
          <a:ln w="19050">
            <a:solidFill>
              <a:srgbClr val="77DA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5" name="立方体 14"/>
          <p:cNvSpPr/>
          <p:nvPr/>
        </p:nvSpPr>
        <p:spPr>
          <a:xfrm>
            <a:off x="6192658" y="4111057"/>
            <a:ext cx="294983" cy="326389"/>
          </a:xfrm>
          <a:prstGeom prst="cube">
            <a:avLst>
              <a:gd name="adj" fmla="val 36250"/>
            </a:avLst>
          </a:prstGeom>
          <a:solidFill>
            <a:srgbClr val="E9E8FF"/>
          </a:solidFill>
          <a:ln w="19050">
            <a:solidFill>
              <a:srgbClr val="DBC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6" name="立方体 15"/>
          <p:cNvSpPr/>
          <p:nvPr/>
        </p:nvSpPr>
        <p:spPr>
          <a:xfrm>
            <a:off x="5020932" y="2645395"/>
            <a:ext cx="294983" cy="1792051"/>
          </a:xfrm>
          <a:prstGeom prst="cube">
            <a:avLst>
              <a:gd name="adj" fmla="val 36250"/>
            </a:avLst>
          </a:prstGeom>
          <a:solidFill>
            <a:srgbClr val="E2F0FF"/>
          </a:solidFill>
          <a:ln w="19050">
            <a:solidFill>
              <a:srgbClr val="77DA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7" name="立方体 16"/>
          <p:cNvSpPr/>
          <p:nvPr/>
        </p:nvSpPr>
        <p:spPr>
          <a:xfrm>
            <a:off x="5286127" y="3898005"/>
            <a:ext cx="294983" cy="539438"/>
          </a:xfrm>
          <a:prstGeom prst="cube">
            <a:avLst>
              <a:gd name="adj" fmla="val 36250"/>
            </a:avLst>
          </a:prstGeom>
          <a:solidFill>
            <a:srgbClr val="E9E8FF"/>
          </a:solidFill>
          <a:ln w="19050">
            <a:solidFill>
              <a:srgbClr val="DBC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8" name="立方体 17"/>
          <p:cNvSpPr/>
          <p:nvPr/>
        </p:nvSpPr>
        <p:spPr>
          <a:xfrm>
            <a:off x="6833994" y="2341844"/>
            <a:ext cx="294983" cy="2095603"/>
          </a:xfrm>
          <a:prstGeom prst="cube">
            <a:avLst>
              <a:gd name="adj" fmla="val 36250"/>
            </a:avLst>
          </a:prstGeom>
          <a:solidFill>
            <a:srgbClr val="E2F0FF"/>
          </a:solidFill>
          <a:ln w="19050">
            <a:solidFill>
              <a:srgbClr val="77DA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立方体 18"/>
          <p:cNvSpPr/>
          <p:nvPr/>
        </p:nvSpPr>
        <p:spPr>
          <a:xfrm>
            <a:off x="7099189" y="4202506"/>
            <a:ext cx="294983" cy="234938"/>
          </a:xfrm>
          <a:prstGeom prst="cube">
            <a:avLst>
              <a:gd name="adj" fmla="val 36250"/>
            </a:avLst>
          </a:prstGeom>
          <a:solidFill>
            <a:srgbClr val="E9E8FF"/>
          </a:solidFill>
          <a:ln w="19050">
            <a:solidFill>
              <a:srgbClr val="DBC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0" name="立方体 19"/>
          <p:cNvSpPr/>
          <p:nvPr/>
        </p:nvSpPr>
        <p:spPr>
          <a:xfrm>
            <a:off x="7783329" y="2420553"/>
            <a:ext cx="294983" cy="2016893"/>
          </a:xfrm>
          <a:prstGeom prst="cube">
            <a:avLst>
              <a:gd name="adj" fmla="val 36250"/>
            </a:avLst>
          </a:prstGeom>
          <a:solidFill>
            <a:srgbClr val="E2F0FF"/>
          </a:solidFill>
          <a:ln w="19050">
            <a:solidFill>
              <a:srgbClr val="77DA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1" name="立方体 20"/>
          <p:cNvSpPr/>
          <p:nvPr/>
        </p:nvSpPr>
        <p:spPr>
          <a:xfrm>
            <a:off x="8048524" y="4056447"/>
            <a:ext cx="294983" cy="380999"/>
          </a:xfrm>
          <a:prstGeom prst="cube">
            <a:avLst>
              <a:gd name="adj" fmla="val 36250"/>
            </a:avLst>
          </a:prstGeom>
          <a:solidFill>
            <a:srgbClr val="E9E8FF"/>
          </a:solidFill>
          <a:ln w="19050">
            <a:solidFill>
              <a:srgbClr val="DBC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2" name="立方体 21"/>
          <p:cNvSpPr/>
          <p:nvPr/>
        </p:nvSpPr>
        <p:spPr>
          <a:xfrm>
            <a:off x="4102761" y="2825278"/>
            <a:ext cx="294983" cy="1612166"/>
          </a:xfrm>
          <a:prstGeom prst="cube">
            <a:avLst>
              <a:gd name="adj" fmla="val 36250"/>
            </a:avLst>
          </a:prstGeom>
          <a:solidFill>
            <a:srgbClr val="E2F0FF"/>
          </a:solidFill>
          <a:ln w="19050">
            <a:solidFill>
              <a:srgbClr val="77DA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3" name="立方体 22"/>
          <p:cNvSpPr/>
          <p:nvPr/>
        </p:nvSpPr>
        <p:spPr>
          <a:xfrm>
            <a:off x="4367956" y="3808411"/>
            <a:ext cx="294983" cy="629035"/>
          </a:xfrm>
          <a:prstGeom prst="cube">
            <a:avLst>
              <a:gd name="adj" fmla="val 36250"/>
            </a:avLst>
          </a:prstGeom>
          <a:solidFill>
            <a:srgbClr val="E9E8FF"/>
          </a:solidFill>
          <a:ln w="19050">
            <a:solidFill>
              <a:srgbClr val="DBC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3118959" y="1949755"/>
            <a:ext cx="2861256" cy="32379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3236092" y="2034534"/>
            <a:ext cx="493845" cy="154238"/>
          </a:xfrm>
          <a:prstGeom prst="rect">
            <a:avLst/>
          </a:prstGeom>
          <a:solidFill>
            <a:srgbClr val="E2F0FF"/>
          </a:solidFill>
          <a:ln w="19050">
            <a:solidFill>
              <a:srgbClr val="77DA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6" name="文本框 25"/>
          <p:cNvSpPr txBox="1"/>
          <p:nvPr/>
        </p:nvSpPr>
        <p:spPr>
          <a:xfrm>
            <a:off x="3783455" y="1983256"/>
            <a:ext cx="9173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DSC(%)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56291" y="2034534"/>
            <a:ext cx="392390" cy="154238"/>
          </a:xfrm>
          <a:prstGeom prst="rect">
            <a:avLst/>
          </a:prstGeom>
          <a:solidFill>
            <a:srgbClr val="E9E8FF"/>
          </a:solidFill>
          <a:ln w="19050">
            <a:solidFill>
              <a:srgbClr val="DBC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350"/>
          </a:p>
        </p:txBody>
      </p:sp>
      <p:sp>
        <p:nvSpPr>
          <p:cNvPr id="28" name="文本框 27"/>
          <p:cNvSpPr txBox="1"/>
          <p:nvPr/>
        </p:nvSpPr>
        <p:spPr>
          <a:xfrm>
            <a:off x="5070161" y="1991027"/>
            <a:ext cx="1069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95HD(mm)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12560" y="2089293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89.6</a:t>
            </a:r>
            <a:endParaRPr kumimoji="1" lang="zh-CN" altLang="en-US" sz="135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40697" y="3928632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b="1" dirty="0">
                <a:solidFill>
                  <a:srgbClr val="B26D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kumimoji="1" lang="zh-CN" altLang="en-US" sz="1350" b="1" dirty="0">
              <a:solidFill>
                <a:srgbClr val="B26DD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63478" y="2160822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89.0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67531" y="3798423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21736" y="3855265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06212" y="2264112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88.8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93545" y="2400060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88.3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08077" y="3650795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02759" y="2568225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88.0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389718" y="3559568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7624" y="3335467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64368" y="2824973"/>
            <a:ext cx="684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86.7</a:t>
            </a:r>
            <a:endParaRPr kumimoji="1"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矩形: 圆角 453"/>
          <p:cNvSpPr/>
          <p:nvPr/>
        </p:nvSpPr>
        <p:spPr>
          <a:xfrm>
            <a:off x="1565122" y="367662"/>
            <a:ext cx="12303172" cy="6169507"/>
          </a:xfrm>
          <a:prstGeom prst="roundRect">
            <a:avLst>
              <a:gd name="adj" fmla="val 1398"/>
            </a:avLst>
          </a:prstGeom>
          <a:solidFill>
            <a:srgbClr val="E2F0FF">
              <a:alpha val="51000"/>
            </a:srgbClr>
          </a:solidFill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9" name="文本框 298"/>
          <p:cNvSpPr txBox="1"/>
          <p:nvPr/>
        </p:nvSpPr>
        <p:spPr>
          <a:xfrm>
            <a:off x="1706139" y="4730955"/>
            <a:ext cx="16727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i="1" dirty="0">
              <a:latin typeface="Cambria Math" panose="020405030504060302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23838" y="5469573"/>
            <a:ext cx="1331647" cy="608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Augmentation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3008258" y="5771017"/>
            <a:ext cx="515580" cy="27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003065" y="1780875"/>
            <a:ext cx="1572398" cy="735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19875" y="1273416"/>
            <a:ext cx="124551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772098" y="1054852"/>
            <a:ext cx="414189" cy="4350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351585" y="1544318"/>
            <a:ext cx="1856450" cy="98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343059" y="779435"/>
            <a:ext cx="143" cy="497887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351442" y="788379"/>
            <a:ext cx="122402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947579" y="782640"/>
            <a:ext cx="612734" cy="1216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6352493" y="954165"/>
            <a:ext cx="1851247" cy="4929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342761" y="1243022"/>
            <a:ext cx="1848042" cy="0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7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580130" y="5388019"/>
            <a:ext cx="207995" cy="177607"/>
          </a:xfrm>
          <a:prstGeom prst="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80130" y="5565626"/>
            <a:ext cx="207995" cy="177607"/>
          </a:xfrm>
          <a:prstGeom prst="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80130" y="5743233"/>
            <a:ext cx="207995" cy="17760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80130" y="5920840"/>
            <a:ext cx="207995" cy="17760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580130" y="6098447"/>
            <a:ext cx="207995" cy="17760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533145" y="5144310"/>
            <a:ext cx="300481" cy="1219407"/>
          </a:xfrm>
          <a:prstGeom prst="roundRect">
            <a:avLst>
              <a:gd name="adj" fmla="val 9356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582172" y="5211553"/>
            <a:ext cx="205878" cy="177607"/>
          </a:xfrm>
          <a:prstGeom prst="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17" idx="3"/>
          </p:cNvCxnSpPr>
          <p:nvPr/>
        </p:nvCxnSpPr>
        <p:spPr>
          <a:xfrm flipV="1">
            <a:off x="4855485" y="5771013"/>
            <a:ext cx="166934" cy="272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018893" y="5495389"/>
            <a:ext cx="0" cy="55124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5004903" y="5496721"/>
            <a:ext cx="515581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004903" y="6052116"/>
            <a:ext cx="528241" cy="7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5847003" y="5495389"/>
            <a:ext cx="45678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5861393" y="6046637"/>
            <a:ext cx="44239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7084121" y="5476822"/>
            <a:ext cx="217775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544596" y="398562"/>
                <a:ext cx="102079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p>
                    </m:sSubSup>
                  </m:oMath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96" y="398562"/>
                <a:ext cx="1020791" cy="398780"/>
              </a:xfrm>
              <a:prstGeom prst="rect">
                <a:avLst/>
              </a:prstGeom>
              <a:blipFill rotWithShape="1">
                <a:blip r:embed="rId1"/>
                <a:stretch>
                  <a:fillRect l="-3" t="-105" r="36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/>
            </p:nvSpPr>
            <p:spPr>
              <a:xfrm>
                <a:off x="4989647" y="5139580"/>
                <a:ext cx="776177" cy="35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7" y="5139580"/>
                <a:ext cx="776177" cy="350520"/>
              </a:xfrm>
              <a:prstGeom prst="rect">
                <a:avLst/>
              </a:prstGeom>
              <a:blipFill rotWithShape="1">
                <a:blip r:embed="rId2"/>
                <a:stretch>
                  <a:fillRect l="-58" t="-150" r="3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 rot="16200000">
            <a:off x="9522881" y="924692"/>
            <a:ext cx="1926514" cy="465530"/>
            <a:chOff x="7717365" y="951344"/>
            <a:chExt cx="2098168" cy="484862"/>
          </a:xfrm>
        </p:grpSpPr>
        <p:sp>
          <p:nvSpPr>
            <p:cNvPr id="72" name="矩形: 圆角 71"/>
            <p:cNvSpPr/>
            <p:nvPr/>
          </p:nvSpPr>
          <p:spPr>
            <a:xfrm rot="5400000">
              <a:off x="8389875" y="352468"/>
              <a:ext cx="484862" cy="1682614"/>
            </a:xfrm>
            <a:prstGeom prst="roundRect">
              <a:avLst/>
            </a:prstGeom>
            <a:solidFill>
              <a:srgbClr val="FFD1D0"/>
            </a:solidFill>
            <a:ln>
              <a:solidFill>
                <a:srgbClr val="FFB1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717365" y="1029162"/>
              <a:ext cx="2098168" cy="35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predictor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5" name="直接箭头连接符 74"/>
          <p:cNvCxnSpPr/>
          <p:nvPr/>
        </p:nvCxnSpPr>
        <p:spPr>
          <a:xfrm flipV="1">
            <a:off x="9011379" y="928684"/>
            <a:ext cx="1242251" cy="6437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9014399" y="1267430"/>
            <a:ext cx="1247384" cy="0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7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9012832" y="1687417"/>
            <a:ext cx="1240085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/>
          <p:cNvCxnSpPr>
            <a:endCxn id="216" idx="1"/>
          </p:cNvCxnSpPr>
          <p:nvPr/>
        </p:nvCxnSpPr>
        <p:spPr>
          <a:xfrm rot="16200000" flipH="1">
            <a:off x="6466673" y="1616112"/>
            <a:ext cx="643940" cy="48484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/>
          <p:cNvSpPr/>
          <p:nvPr/>
        </p:nvSpPr>
        <p:spPr>
          <a:xfrm>
            <a:off x="7059778" y="4734023"/>
            <a:ext cx="1763450" cy="387318"/>
          </a:xfrm>
          <a:prstGeom prst="roundRect">
            <a:avLst/>
          </a:prstGeom>
          <a:solidFill>
            <a:srgbClr val="D3F9FE"/>
          </a:solidFill>
          <a:ln>
            <a:solidFill>
              <a:srgbClr val="51E1F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7597212" y="5093200"/>
            <a:ext cx="0" cy="373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8460277" y="5109688"/>
            <a:ext cx="1" cy="927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连接符: 肘形 104"/>
          <p:cNvCxnSpPr>
            <a:stCxn id="99" idx="1"/>
            <a:endCxn id="62" idx="2"/>
          </p:cNvCxnSpPr>
          <p:nvPr/>
        </p:nvCxnSpPr>
        <p:spPr>
          <a:xfrm rot="10800000">
            <a:off x="6153502" y="4444292"/>
            <a:ext cx="906277" cy="48339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/>
          <p:cNvCxnSpPr>
            <a:stCxn id="99" idx="3"/>
            <a:endCxn id="95" idx="2"/>
          </p:cNvCxnSpPr>
          <p:nvPr/>
        </p:nvCxnSpPr>
        <p:spPr>
          <a:xfrm flipV="1">
            <a:off x="8823228" y="4444544"/>
            <a:ext cx="1136501" cy="48313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7074811" y="6046638"/>
            <a:ext cx="1385467" cy="622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: 圆角 215"/>
          <p:cNvSpPr/>
          <p:nvPr/>
        </p:nvSpPr>
        <p:spPr>
          <a:xfrm>
            <a:off x="7031068" y="1986848"/>
            <a:ext cx="1763450" cy="387318"/>
          </a:xfrm>
          <a:prstGeom prst="roundRect">
            <a:avLst/>
          </a:prstGeom>
          <a:solidFill>
            <a:srgbClr val="D3F9FE"/>
          </a:solidFill>
          <a:ln>
            <a:solidFill>
              <a:srgbClr val="51E1F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圆角矩形 204"/>
          <p:cNvSpPr/>
          <p:nvPr/>
        </p:nvSpPr>
        <p:spPr>
          <a:xfrm rot="5400000">
            <a:off x="2956383" y="3257349"/>
            <a:ext cx="1892758" cy="4975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158197" y="2577843"/>
            <a:ext cx="3990608" cy="1866449"/>
          </a:xfrm>
          <a:prstGeom prst="roundRect">
            <a:avLst>
              <a:gd name="adj" fmla="val 4484"/>
            </a:avLst>
          </a:prstGeom>
          <a:gradFill flip="none" rotWithShape="1">
            <a:gsLst>
              <a:gs pos="51000">
                <a:schemeClr val="bg1">
                  <a:lumMod val="0"/>
                  <a:lumOff val="100000"/>
                </a:schemeClr>
              </a:gs>
              <a:gs pos="0">
                <a:srgbClr val="E4D7EA">
                  <a:alpha val="78835"/>
                </a:srgbClr>
              </a:gs>
              <a:gs pos="100000">
                <a:srgbClr val="B4FFFB">
                  <a:alpha val="41787"/>
                </a:srgbClr>
              </a:gs>
            </a:gsLst>
            <a:lin ang="5400000" scaled="1"/>
            <a:tileRect/>
          </a:gradFill>
          <a:ln w="15875">
            <a:gradFill flip="none" rotWithShape="1">
              <a:gsLst>
                <a:gs pos="0">
                  <a:srgbClr val="F39DB3"/>
                </a:gs>
                <a:gs pos="50000">
                  <a:schemeClr val="bg1">
                    <a:lumMod val="85000"/>
                  </a:schemeClr>
                </a:gs>
                <a:gs pos="100000">
                  <a:srgbClr val="2FCEFF"/>
                </a:gs>
              </a:gsLst>
              <a:lin ang="5400000" scaled="1"/>
              <a:tileRect/>
            </a:gra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圆角矩形 66"/>
              <p:cNvSpPr/>
              <p:nvPr/>
            </p:nvSpPr>
            <p:spPr>
              <a:xfrm>
                <a:off x="4341417" y="2786803"/>
                <a:ext cx="854368" cy="390845"/>
              </a:xfrm>
              <a:prstGeom prst="roundRect">
                <a:avLst/>
              </a:prstGeom>
              <a:solidFill>
                <a:srgbClr val="E4D7EA"/>
              </a:solidFill>
              <a:ln>
                <a:solidFill>
                  <a:srgbClr val="B48CC2"/>
                </a:solidFill>
              </a:ln>
              <a:effectLst>
                <a:outerShdw blurRad="50800" dist="38100" dir="2700000" sx="96653" sy="96653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𝑪</m:t>
                          </m:r>
                          <m:r>
                            <a:rPr kumimoji="1" lang="en-US" altLang="zh-CN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𝑜𝑛</m:t>
                          </m:r>
                          <m:r>
                            <a:rPr kumimoji="1" lang="en-US" altLang="zh-CN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圆角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17" y="2786803"/>
                <a:ext cx="854368" cy="390845"/>
              </a:xfrm>
              <a:prstGeom prst="roundRect">
                <a:avLst/>
              </a:prstGeom>
              <a:blipFill rotWithShape="1">
                <a:blip r:embed="rId3"/>
                <a:stretch>
                  <a:fillRect l="-2667" t="-5795" r="-5475" b="-15894"/>
                </a:stretch>
              </a:blipFill>
              <a:ln>
                <a:solidFill>
                  <a:srgbClr val="B48CC2"/>
                </a:solidFill>
              </a:ln>
              <a:effectLst>
                <a:outerShdw blurRad="50800" dist="38100" dir="2700000" sx="96653" sy="96653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圆角矩形 67"/>
              <p:cNvSpPr/>
              <p:nvPr/>
            </p:nvSpPr>
            <p:spPr>
              <a:xfrm>
                <a:off x="4380095" y="3812212"/>
                <a:ext cx="854368" cy="390845"/>
              </a:xfrm>
              <a:prstGeom prst="roundRect">
                <a:avLst/>
              </a:prstGeom>
              <a:solidFill>
                <a:srgbClr val="D5FDFF"/>
              </a:solidFill>
              <a:ln>
                <a:solidFill>
                  <a:srgbClr val="65D4FF"/>
                </a:solidFill>
              </a:ln>
              <a:effectLst>
                <a:outerShdw blurRad="50800" dist="38100" dir="2700000" sx="96653" sy="96653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solidFill>
                                <a:srgbClr val="65D4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solidFill>
                                <a:srgbClr val="65D4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𝑪𝒐𝒏𝒗</m:t>
                          </m:r>
                        </m:e>
                        <m:sub>
                          <m:r>
                            <a:rPr kumimoji="1" lang="en-US" altLang="zh-CN" b="1" i="1" dirty="0">
                              <a:solidFill>
                                <a:srgbClr val="65D4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solidFill>
                    <a:srgbClr val="65D4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圆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5" y="3812212"/>
                <a:ext cx="854368" cy="390845"/>
              </a:xfrm>
              <a:prstGeom prst="roundRect">
                <a:avLst/>
              </a:prstGeom>
              <a:blipFill rotWithShape="1">
                <a:blip r:embed="rId4"/>
                <a:stretch>
                  <a:fillRect l="-2660" t="-5765" r="-5481" b="-15924"/>
                </a:stretch>
              </a:blipFill>
              <a:ln>
                <a:solidFill>
                  <a:srgbClr val="65D4FF"/>
                </a:solidFill>
              </a:ln>
              <a:effectLst>
                <a:outerShdw blurRad="50800" dist="38100" dir="2700000" sx="96653" sy="96653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肘形连接符 68"/>
          <p:cNvCxnSpPr>
            <a:stCxn id="67" idx="3"/>
            <a:endCxn id="289" idx="0"/>
          </p:cNvCxnSpPr>
          <p:nvPr/>
        </p:nvCxnSpPr>
        <p:spPr>
          <a:xfrm>
            <a:off x="5195785" y="2982226"/>
            <a:ext cx="482167" cy="396407"/>
          </a:xfrm>
          <a:prstGeom prst="bentConnector2">
            <a:avLst/>
          </a:prstGeom>
          <a:ln w="25400">
            <a:solidFill>
              <a:srgbClr val="A67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8" idx="3"/>
            <a:endCxn id="289" idx="4"/>
          </p:cNvCxnSpPr>
          <p:nvPr/>
        </p:nvCxnSpPr>
        <p:spPr>
          <a:xfrm flipV="1">
            <a:off x="5234463" y="3614128"/>
            <a:ext cx="443489" cy="3935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5237595" y="2758380"/>
                <a:ext cx="518160" cy="168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kumimoji="1"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95" y="2758380"/>
                <a:ext cx="518160" cy="168910"/>
              </a:xfrm>
              <a:prstGeom prst="rect">
                <a:avLst/>
              </a:prstGeom>
              <a:blipFill rotWithShape="1">
                <a:blip r:embed="rId5"/>
                <a:stretch>
                  <a:fillRect l="-22" t="-340" r="-14439" b="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5234463" y="4039354"/>
                <a:ext cx="518160" cy="168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kumimoji="1"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63" y="4039354"/>
                <a:ext cx="518160" cy="168910"/>
              </a:xfrm>
              <a:prstGeom prst="rect">
                <a:avLst/>
              </a:prstGeom>
              <a:blipFill rotWithShape="1">
                <a:blip r:embed="rId5"/>
                <a:stretch>
                  <a:fillRect l="-30" t="-70" r="-1443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/>
          <p:cNvGrpSpPr/>
          <p:nvPr/>
        </p:nvGrpSpPr>
        <p:grpSpPr>
          <a:xfrm>
            <a:off x="6797121" y="3388852"/>
            <a:ext cx="246252" cy="235495"/>
            <a:chOff x="5241073" y="3937579"/>
            <a:chExt cx="535259" cy="535259"/>
          </a:xfrm>
          <a:effectLst>
            <a:outerShdw blurRad="50800" dist="38100" dir="2700000" sx="85953" sy="85953" algn="tl" rotWithShape="0">
              <a:prstClr val="black">
                <a:alpha val="40000"/>
              </a:prstClr>
            </a:outerShdw>
          </a:effectLst>
        </p:grpSpPr>
        <p:sp>
          <p:nvSpPr>
            <p:cNvPr id="290" name="椭圆 289"/>
            <p:cNvSpPr/>
            <p:nvPr/>
          </p:nvSpPr>
          <p:spPr>
            <a:xfrm>
              <a:off x="5241073" y="3937579"/>
              <a:ext cx="535259" cy="535259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B48CC2"/>
                  </a:gs>
                  <a:gs pos="100000">
                    <a:srgbClr val="2DAFD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1" name="直线连接符 290"/>
            <p:cNvCxnSpPr>
              <a:endCxn id="290" idx="1"/>
            </p:cNvCxnSpPr>
            <p:nvPr/>
          </p:nvCxnSpPr>
          <p:spPr>
            <a:xfrm flipH="1"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线连接符 291"/>
            <p:cNvCxnSpPr>
              <a:stCxn id="290" idx="3"/>
              <a:endCxn id="290" idx="7"/>
            </p:cNvCxnSpPr>
            <p:nvPr/>
          </p:nvCxnSpPr>
          <p:spPr>
            <a:xfrm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箭头连接符 78"/>
          <p:cNvCxnSpPr/>
          <p:nvPr/>
        </p:nvCxnSpPr>
        <p:spPr>
          <a:xfrm flipV="1">
            <a:off x="5819707" y="3487578"/>
            <a:ext cx="189426" cy="343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5998695" y="3008132"/>
                <a:ext cx="678815" cy="168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𝑯𝑾</m:t>
                      </m:r>
                    </m:oMath>
                  </m:oMathPara>
                </a14:m>
                <a:endParaRPr kumimoji="1"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5" y="3008132"/>
                <a:ext cx="678815" cy="168910"/>
              </a:xfrm>
              <a:prstGeom prst="rect">
                <a:avLst/>
              </a:prstGeom>
              <a:blipFill rotWithShape="1">
                <a:blip r:embed="rId6"/>
                <a:stretch>
                  <a:fillRect l="-71" t="-81" r="-10873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7452455" y="2988858"/>
                <a:ext cx="519430" cy="168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kumimoji="1"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55" y="2988858"/>
                <a:ext cx="519430" cy="168910"/>
              </a:xfrm>
              <a:prstGeom prst="rect">
                <a:avLst/>
              </a:prstGeom>
              <a:blipFill rotWithShape="1">
                <a:blip r:embed="rId7"/>
                <a:stretch>
                  <a:fillRect l="-18" t="-324" r="-14285" b="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/>
          <p:cNvGrpSpPr/>
          <p:nvPr/>
        </p:nvGrpSpPr>
        <p:grpSpPr>
          <a:xfrm>
            <a:off x="5554826" y="3378633"/>
            <a:ext cx="246252" cy="235495"/>
            <a:chOff x="5241073" y="3937579"/>
            <a:chExt cx="535259" cy="535259"/>
          </a:xfrm>
          <a:effectLst>
            <a:outerShdw blurRad="50800" dist="38100" dir="2700000" sx="85953" sy="85953" algn="tl" rotWithShape="0">
              <a:prstClr val="black">
                <a:alpha val="40000"/>
              </a:prstClr>
            </a:outerShdw>
          </a:effectLst>
        </p:grpSpPr>
        <p:cxnSp>
          <p:nvCxnSpPr>
            <p:cNvPr id="287" name="直线连接符 286"/>
            <p:cNvCxnSpPr>
              <a:endCxn id="289" idx="1"/>
            </p:cNvCxnSpPr>
            <p:nvPr/>
          </p:nvCxnSpPr>
          <p:spPr>
            <a:xfrm flipH="1"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线连接符 287"/>
            <p:cNvCxnSpPr>
              <a:stCxn id="289" idx="3"/>
              <a:endCxn id="289" idx="7"/>
            </p:cNvCxnSpPr>
            <p:nvPr/>
          </p:nvCxnSpPr>
          <p:spPr>
            <a:xfrm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椭圆 288"/>
            <p:cNvSpPr/>
            <p:nvPr/>
          </p:nvSpPr>
          <p:spPr>
            <a:xfrm>
              <a:off x="5241073" y="3937579"/>
              <a:ext cx="535259" cy="535259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B48CC2"/>
                  </a:gs>
                  <a:gs pos="100000">
                    <a:srgbClr val="2DAFD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368854" y="3202633"/>
            <a:ext cx="680699" cy="666979"/>
            <a:chOff x="3264769" y="5690780"/>
            <a:chExt cx="708967" cy="726407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effectLst>
            <a:outerShdw blurRad="50800" dist="38100" dir="2700000" sx="96906" sy="96906" algn="tl" rotWithShape="0">
              <a:prstClr val="black">
                <a:alpha val="40000"/>
              </a:prstClr>
            </a:outerShdw>
          </a:effectLst>
        </p:grpSpPr>
        <p:grpSp>
          <p:nvGrpSpPr>
            <p:cNvPr id="262" name="组合 261"/>
            <p:cNvGrpSpPr/>
            <p:nvPr/>
          </p:nvGrpSpPr>
          <p:grpSpPr>
            <a:xfrm>
              <a:off x="3264769" y="5690780"/>
              <a:ext cx="602201" cy="608356"/>
              <a:chOff x="7501165" y="4910115"/>
              <a:chExt cx="640512" cy="647058"/>
            </a:xfrm>
            <a:grpFill/>
          </p:grpSpPr>
          <p:sp>
            <p:nvSpPr>
              <p:cNvPr id="280" name="矩形 279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1" name="直线连接符 280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连接符 281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线连接符 282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线连接符 283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线连接符 284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线连接符 285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组合 262"/>
            <p:cNvGrpSpPr/>
            <p:nvPr/>
          </p:nvGrpSpPr>
          <p:grpSpPr>
            <a:xfrm>
              <a:off x="3300673" y="5734702"/>
              <a:ext cx="602201" cy="608356"/>
              <a:chOff x="7501165" y="4910115"/>
              <a:chExt cx="640512" cy="647058"/>
            </a:xfrm>
            <a:grpFill/>
          </p:grpSpPr>
          <p:sp>
            <p:nvSpPr>
              <p:cNvPr id="273" name="矩形 272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4" name="直线连接符 273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线连接符 274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线连接符 275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线连接符 276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线连接符 277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线连接符 278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组合 263"/>
            <p:cNvGrpSpPr/>
            <p:nvPr/>
          </p:nvGrpSpPr>
          <p:grpSpPr>
            <a:xfrm>
              <a:off x="3371535" y="5808831"/>
              <a:ext cx="602201" cy="608356"/>
              <a:chOff x="7501165" y="4910115"/>
              <a:chExt cx="640512" cy="647058"/>
            </a:xfrm>
            <a:grpFill/>
          </p:grpSpPr>
          <p:sp>
            <p:nvSpPr>
              <p:cNvPr id="266" name="矩形 265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67" name="直线连接符 266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线连接符 267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连接符 268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线连接符 269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连接符 270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线连接符 271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直线箭头连接符 84"/>
          <p:cNvCxnSpPr/>
          <p:nvPr/>
        </p:nvCxnSpPr>
        <p:spPr>
          <a:xfrm flipV="1">
            <a:off x="4190461" y="2984059"/>
            <a:ext cx="189426" cy="3432"/>
          </a:xfrm>
          <a:prstGeom prst="straightConnector1">
            <a:avLst/>
          </a:prstGeom>
          <a:ln w="25400">
            <a:solidFill>
              <a:srgbClr val="A67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/>
          <p:nvPr/>
        </p:nvCxnSpPr>
        <p:spPr>
          <a:xfrm flipV="1">
            <a:off x="4185922" y="4016225"/>
            <a:ext cx="189426" cy="343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/>
          <p:nvPr/>
        </p:nvCxnSpPr>
        <p:spPr>
          <a:xfrm>
            <a:off x="6907590" y="3638468"/>
            <a:ext cx="5489" cy="49377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 flipV="1">
            <a:off x="6586420" y="3490692"/>
            <a:ext cx="189426" cy="343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 flipH="1">
            <a:off x="7049014" y="3487578"/>
            <a:ext cx="291505" cy="139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6033920" y="3217182"/>
            <a:ext cx="590510" cy="571904"/>
            <a:chOff x="7501165" y="4908508"/>
            <a:chExt cx="640512" cy="648665"/>
          </a:xfrm>
          <a:gradFill>
            <a:gsLst>
              <a:gs pos="0">
                <a:srgbClr val="E2E0F9"/>
              </a:gs>
              <a:gs pos="39000">
                <a:schemeClr val="bg1">
                  <a:lumMod val="85000"/>
                </a:schemeClr>
              </a:gs>
              <a:gs pos="100000">
                <a:srgbClr val="2FCEFF"/>
              </a:gs>
            </a:gsLst>
            <a:lin ang="5400000" scaled="1"/>
          </a:gradFill>
        </p:grpSpPr>
        <p:sp>
          <p:nvSpPr>
            <p:cNvPr id="215" name="矩形 214"/>
            <p:cNvSpPr/>
            <p:nvPr/>
          </p:nvSpPr>
          <p:spPr>
            <a:xfrm>
              <a:off x="7501165" y="4912571"/>
              <a:ext cx="640512" cy="640512"/>
            </a:xfrm>
            <a:prstGeom prst="rect">
              <a:avLst/>
            </a:prstGeom>
            <a:grp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17" name="直线连接符 216"/>
            <p:cNvCxnSpPr/>
            <p:nvPr/>
          </p:nvCxnSpPr>
          <p:spPr>
            <a:xfrm>
              <a:off x="7501165" y="5240442"/>
              <a:ext cx="640512" cy="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/>
            <p:cNvCxnSpPr/>
            <p:nvPr/>
          </p:nvCxnSpPr>
          <p:spPr>
            <a:xfrm>
              <a:off x="7501165" y="5409417"/>
              <a:ext cx="640512" cy="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线连接符 257"/>
            <p:cNvCxnSpPr/>
            <p:nvPr/>
          </p:nvCxnSpPr>
          <p:spPr>
            <a:xfrm>
              <a:off x="7659916" y="4911025"/>
              <a:ext cx="0" cy="64542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线连接符 258"/>
            <p:cNvCxnSpPr/>
            <p:nvPr/>
          </p:nvCxnSpPr>
          <p:spPr>
            <a:xfrm>
              <a:off x="7819773" y="4911750"/>
              <a:ext cx="0" cy="64542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线连接符 259"/>
            <p:cNvCxnSpPr/>
            <p:nvPr/>
          </p:nvCxnSpPr>
          <p:spPr>
            <a:xfrm>
              <a:off x="7971344" y="4908508"/>
              <a:ext cx="0" cy="645422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连接符 260"/>
            <p:cNvCxnSpPr/>
            <p:nvPr/>
          </p:nvCxnSpPr>
          <p:spPr>
            <a:xfrm>
              <a:off x="7501165" y="5073899"/>
              <a:ext cx="640512" cy="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圆角矩形 94"/>
          <p:cNvSpPr/>
          <p:nvPr/>
        </p:nvSpPr>
        <p:spPr>
          <a:xfrm>
            <a:off x="8148936" y="2587481"/>
            <a:ext cx="3621585" cy="1857063"/>
          </a:xfrm>
          <a:prstGeom prst="roundRect">
            <a:avLst>
              <a:gd name="adj" fmla="val 4484"/>
            </a:avLst>
          </a:prstGeom>
          <a:gradFill flip="none" rotWithShape="1">
            <a:gsLst>
              <a:gs pos="51000">
                <a:schemeClr val="bg1">
                  <a:lumMod val="0"/>
                  <a:lumOff val="100000"/>
                </a:schemeClr>
              </a:gs>
              <a:gs pos="0">
                <a:schemeClr val="accent2">
                  <a:lumMod val="20000"/>
                  <a:lumOff val="80000"/>
                  <a:alpha val="63174"/>
                </a:schemeClr>
              </a:gs>
              <a:gs pos="100000">
                <a:srgbClr val="FDEDF1"/>
              </a:gs>
            </a:gsLst>
            <a:lin ang="5400000" scaled="1"/>
            <a:tileRect/>
          </a:gradFill>
          <a:ln w="15875">
            <a:gradFill flip="none" rotWithShape="1">
              <a:gsLst>
                <a:gs pos="0">
                  <a:schemeClr val="accent2"/>
                </a:gs>
                <a:gs pos="50000">
                  <a:schemeClr val="bg1">
                    <a:lumMod val="85000"/>
                  </a:schemeClr>
                </a:gs>
                <a:gs pos="100000">
                  <a:srgbClr val="F9A4F9"/>
                </a:gs>
              </a:gsLst>
              <a:lin ang="5400000" scaled="1"/>
              <a:tileRect/>
            </a:gra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6" name="曲线连接符 195"/>
          <p:cNvCxnSpPr/>
          <p:nvPr/>
        </p:nvCxnSpPr>
        <p:spPr>
          <a:xfrm rot="16200000" flipH="1" flipV="1">
            <a:off x="9924727" y="2550659"/>
            <a:ext cx="223420" cy="963216"/>
          </a:xfrm>
          <a:prstGeom prst="curvedConnector3">
            <a:avLst>
              <a:gd name="adj1" fmla="val -30905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曲线连接符 196"/>
          <p:cNvCxnSpPr/>
          <p:nvPr/>
        </p:nvCxnSpPr>
        <p:spPr>
          <a:xfrm rot="10800000">
            <a:off x="10006665" y="3782402"/>
            <a:ext cx="593980" cy="219855"/>
          </a:xfrm>
          <a:prstGeom prst="curvedConnector2">
            <a:avLst/>
          </a:prstGeom>
          <a:ln w="25400">
            <a:solidFill>
              <a:srgbClr val="57EF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曲线连接符 197"/>
          <p:cNvCxnSpPr>
            <a:stCxn id="424" idx="5"/>
          </p:cNvCxnSpPr>
          <p:nvPr/>
        </p:nvCxnSpPr>
        <p:spPr>
          <a:xfrm rot="16200000" flipV="1">
            <a:off x="10180770" y="3118796"/>
            <a:ext cx="357638" cy="770743"/>
          </a:xfrm>
          <a:prstGeom prst="curvedConnector2">
            <a:avLst/>
          </a:prstGeom>
          <a:ln w="25400">
            <a:solidFill>
              <a:srgbClr val="D4B2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/>
          <p:cNvGrpSpPr/>
          <p:nvPr/>
        </p:nvGrpSpPr>
        <p:grpSpPr>
          <a:xfrm>
            <a:off x="8249816" y="3284204"/>
            <a:ext cx="580828" cy="542206"/>
            <a:chOff x="7501165" y="4910115"/>
            <a:chExt cx="640512" cy="647058"/>
          </a:xfrm>
        </p:grpSpPr>
        <p:sp>
          <p:nvSpPr>
            <p:cNvPr id="208" name="矩形 207"/>
            <p:cNvSpPr/>
            <p:nvPr/>
          </p:nvSpPr>
          <p:spPr>
            <a:xfrm>
              <a:off x="7501165" y="4912571"/>
              <a:ext cx="640512" cy="640512"/>
            </a:xfrm>
            <a:prstGeom prst="rect">
              <a:avLst/>
            </a:prstGeom>
            <a:gradFill flip="none" rotWithShape="1">
              <a:gsLst>
                <a:gs pos="13000">
                  <a:srgbClr val="A67FB5"/>
                </a:gs>
                <a:gs pos="95000">
                  <a:srgbClr val="65D4FF"/>
                </a:gs>
                <a:gs pos="39000">
                  <a:schemeClr val="accent4">
                    <a:lumMod val="20000"/>
                    <a:lumOff val="80000"/>
                  </a:schemeClr>
                </a:gs>
                <a:gs pos="66000">
                  <a:schemeClr val="accent2">
                    <a:lumMod val="40000"/>
                    <a:lumOff val="60000"/>
                    <a:alpha val="75610"/>
                  </a:schemeClr>
                </a:gs>
              </a:gsLst>
              <a:lin ang="2400000" scaled="0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9" name="直线连接符 149"/>
            <p:cNvCxnSpPr/>
            <p:nvPr/>
          </p:nvCxnSpPr>
          <p:spPr>
            <a:xfrm>
              <a:off x="7501165" y="5073899"/>
              <a:ext cx="640512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150"/>
            <p:cNvCxnSpPr/>
            <p:nvPr/>
          </p:nvCxnSpPr>
          <p:spPr>
            <a:xfrm>
              <a:off x="7501165" y="5240442"/>
              <a:ext cx="640512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151"/>
            <p:cNvCxnSpPr/>
            <p:nvPr/>
          </p:nvCxnSpPr>
          <p:spPr>
            <a:xfrm>
              <a:off x="7501165" y="5409417"/>
              <a:ext cx="640512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152"/>
            <p:cNvCxnSpPr/>
            <p:nvPr/>
          </p:nvCxnSpPr>
          <p:spPr>
            <a:xfrm>
              <a:off x="7659916" y="4911025"/>
              <a:ext cx="0" cy="64542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153"/>
            <p:cNvCxnSpPr/>
            <p:nvPr/>
          </p:nvCxnSpPr>
          <p:spPr>
            <a:xfrm>
              <a:off x="7819773" y="4911750"/>
              <a:ext cx="0" cy="64542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154"/>
            <p:cNvCxnSpPr/>
            <p:nvPr/>
          </p:nvCxnSpPr>
          <p:spPr>
            <a:xfrm>
              <a:off x="7972173" y="4910115"/>
              <a:ext cx="0" cy="64542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直线箭头连接符 200"/>
          <p:cNvCxnSpPr/>
          <p:nvPr/>
        </p:nvCxnSpPr>
        <p:spPr>
          <a:xfrm flipH="1">
            <a:off x="8875972" y="3569373"/>
            <a:ext cx="283517" cy="0"/>
          </a:xfrm>
          <a:prstGeom prst="straightConnector1">
            <a:avLst/>
          </a:prstGeom>
          <a:gradFill flip="none" rotWithShape="1">
            <a:gsLst>
              <a:gs pos="100000">
                <a:srgbClr val="FFDEE3"/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FFA4B7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2" name="圆角矩形 201"/>
          <p:cNvSpPr/>
          <p:nvPr/>
        </p:nvSpPr>
        <p:spPr>
          <a:xfrm rot="5400000">
            <a:off x="11072869" y="3271603"/>
            <a:ext cx="1885058" cy="497542"/>
          </a:xfrm>
          <a:prstGeom prst="roundRect">
            <a:avLst/>
          </a:prstGeom>
          <a:solidFill>
            <a:srgbClr val="CAB4A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3" name="文本框 202"/>
          <p:cNvSpPr txBox="1"/>
          <p:nvPr/>
        </p:nvSpPr>
        <p:spPr>
          <a:xfrm rot="16200000">
            <a:off x="3087790" y="3250627"/>
            <a:ext cx="16455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 -correlation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predictor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 rot="5400000">
            <a:off x="11083032" y="3246233"/>
            <a:ext cx="189130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 correlation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predicto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9891032" y="3965667"/>
            <a:ext cx="214658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1661621" y="992369"/>
            <a:ext cx="16727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i="1" dirty="0">
              <a:latin typeface="Cambria Math" panose="02040503050406030204" pitchFamily="18" charset="0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4669913" y="513025"/>
            <a:ext cx="196267" cy="177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4669913" y="690632"/>
            <a:ext cx="196267" cy="177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4669913" y="868239"/>
            <a:ext cx="196267" cy="177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4669913" y="1045846"/>
            <a:ext cx="196267" cy="177607"/>
          </a:xfrm>
          <a:prstGeom prst="rect">
            <a:avLst/>
          </a:prstGeom>
          <a:solidFill>
            <a:schemeClr val="accent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4669913" y="1223453"/>
            <a:ext cx="196267" cy="177607"/>
          </a:xfrm>
          <a:prstGeom prst="rect">
            <a:avLst/>
          </a:prstGeom>
          <a:solidFill>
            <a:schemeClr val="accent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4669913" y="1401060"/>
            <a:ext cx="196267" cy="177607"/>
          </a:xfrm>
          <a:prstGeom prst="rect">
            <a:avLst/>
          </a:prstGeom>
          <a:solidFill>
            <a:schemeClr val="accent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圆角矩形 310"/>
          <p:cNvSpPr/>
          <p:nvPr/>
        </p:nvSpPr>
        <p:spPr>
          <a:xfrm>
            <a:off x="4595318" y="448345"/>
            <a:ext cx="345712" cy="1570614"/>
          </a:xfrm>
          <a:prstGeom prst="roundRect">
            <a:avLst>
              <a:gd name="adj" fmla="val 414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12" name="组合 311"/>
          <p:cNvGrpSpPr/>
          <p:nvPr/>
        </p:nvGrpSpPr>
        <p:grpSpPr>
          <a:xfrm>
            <a:off x="11400024" y="491726"/>
            <a:ext cx="196253" cy="1420857"/>
            <a:chOff x="9274564" y="344388"/>
            <a:chExt cx="432332" cy="1547456"/>
          </a:xfrm>
        </p:grpSpPr>
        <p:sp>
          <p:nvSpPr>
            <p:cNvPr id="313" name="矩形 312"/>
            <p:cNvSpPr/>
            <p:nvPr/>
          </p:nvSpPr>
          <p:spPr>
            <a:xfrm>
              <a:off x="9274564" y="344388"/>
              <a:ext cx="430823" cy="193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9274564" y="537820"/>
              <a:ext cx="430823" cy="193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9274564" y="731252"/>
              <a:ext cx="430823" cy="193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9274564" y="924684"/>
              <a:ext cx="430823" cy="193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9274564" y="1118116"/>
              <a:ext cx="430823" cy="193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9274564" y="1311548"/>
              <a:ext cx="430823" cy="193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9276073" y="1504980"/>
              <a:ext cx="430823" cy="193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9276073" y="1698412"/>
              <a:ext cx="430823" cy="193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1" name="梯形 320"/>
          <p:cNvSpPr/>
          <p:nvPr/>
        </p:nvSpPr>
        <p:spPr>
          <a:xfrm rot="5400000">
            <a:off x="5328709" y="835495"/>
            <a:ext cx="1218965" cy="796314"/>
          </a:xfrm>
          <a:prstGeom prst="trapezoid">
            <a:avLst/>
          </a:prstGeom>
          <a:solidFill>
            <a:srgbClr val="FFF2C8"/>
          </a:solidFill>
          <a:ln>
            <a:solidFill>
              <a:srgbClr val="CAB4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/>
              <p:cNvSpPr txBox="1"/>
              <p:nvPr/>
            </p:nvSpPr>
            <p:spPr>
              <a:xfrm>
                <a:off x="5567242" y="1082265"/>
                <a:ext cx="750869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2" name="文本框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42" y="1082265"/>
                <a:ext cx="750869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26" t="-61" r="66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梯形 322"/>
          <p:cNvSpPr/>
          <p:nvPr/>
        </p:nvSpPr>
        <p:spPr>
          <a:xfrm rot="16200000">
            <a:off x="7993509" y="843907"/>
            <a:ext cx="1218965" cy="796314"/>
          </a:xfrm>
          <a:prstGeom prst="trapezoid">
            <a:avLst/>
          </a:prstGeom>
          <a:solidFill>
            <a:srgbClr val="FFE4D4"/>
          </a:solidFill>
          <a:ln>
            <a:solidFill>
              <a:srgbClr val="FFB1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文本框 324"/>
              <p:cNvSpPr txBox="1"/>
              <p:nvPr/>
            </p:nvSpPr>
            <p:spPr>
              <a:xfrm>
                <a:off x="8309876" y="1080110"/>
                <a:ext cx="734903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5" name="文本框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876" y="1080110"/>
                <a:ext cx="734903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36" t="-166" r="64" b="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梯形 325"/>
          <p:cNvSpPr/>
          <p:nvPr/>
        </p:nvSpPr>
        <p:spPr>
          <a:xfrm rot="5400000">
            <a:off x="6076481" y="5341020"/>
            <a:ext cx="1218965" cy="796314"/>
          </a:xfrm>
          <a:prstGeom prst="trapezoid">
            <a:avLst/>
          </a:prstGeom>
          <a:solidFill>
            <a:srgbClr val="FFF2C8"/>
          </a:solidFill>
          <a:ln>
            <a:solidFill>
              <a:srgbClr val="CAB4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文本框 326"/>
              <p:cNvSpPr txBox="1"/>
              <p:nvPr/>
            </p:nvSpPr>
            <p:spPr>
              <a:xfrm>
                <a:off x="6353388" y="5586714"/>
                <a:ext cx="750869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7" name="文本框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88" y="5586714"/>
                <a:ext cx="750869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28" t="-168" r="68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梯形 328"/>
          <p:cNvSpPr/>
          <p:nvPr/>
        </p:nvSpPr>
        <p:spPr>
          <a:xfrm rot="16200000">
            <a:off x="9050557" y="5287503"/>
            <a:ext cx="1218965" cy="796314"/>
          </a:xfrm>
          <a:prstGeom prst="trapezoid">
            <a:avLst/>
          </a:prstGeom>
          <a:solidFill>
            <a:srgbClr val="FFE4D4"/>
          </a:solidFill>
          <a:ln>
            <a:solidFill>
              <a:srgbClr val="FFB1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文本框 329"/>
              <p:cNvSpPr txBox="1"/>
              <p:nvPr/>
            </p:nvSpPr>
            <p:spPr>
              <a:xfrm>
                <a:off x="9305035" y="5516161"/>
                <a:ext cx="734903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0" name="文本框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035" y="5516161"/>
                <a:ext cx="734903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52" t="-150" r="80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文本框 336"/>
          <p:cNvSpPr txBox="1"/>
          <p:nvPr/>
        </p:nvSpPr>
        <p:spPr>
          <a:xfrm>
            <a:off x="3752976" y="1084073"/>
            <a:ext cx="7818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9" name="直接箭头连接符 36"/>
          <p:cNvCxnSpPr/>
          <p:nvPr/>
        </p:nvCxnSpPr>
        <p:spPr>
          <a:xfrm>
            <a:off x="4933105" y="1267430"/>
            <a:ext cx="608981" cy="0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7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6"/>
          <p:cNvCxnSpPr/>
          <p:nvPr/>
        </p:nvCxnSpPr>
        <p:spPr>
          <a:xfrm flipV="1">
            <a:off x="4932954" y="1715480"/>
            <a:ext cx="595264" cy="69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连接符: 肘形 88"/>
          <p:cNvCxnSpPr/>
          <p:nvPr/>
        </p:nvCxnSpPr>
        <p:spPr>
          <a:xfrm>
            <a:off x="8803502" y="2150634"/>
            <a:ext cx="2257866" cy="407259"/>
          </a:xfrm>
          <a:prstGeom prst="bentConnector3">
            <a:avLst>
              <a:gd name="adj1" fmla="val 9987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74"/>
          <p:cNvCxnSpPr/>
          <p:nvPr/>
        </p:nvCxnSpPr>
        <p:spPr>
          <a:xfrm>
            <a:off x="10744961" y="783952"/>
            <a:ext cx="646175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76"/>
          <p:cNvCxnSpPr/>
          <p:nvPr/>
        </p:nvCxnSpPr>
        <p:spPr>
          <a:xfrm>
            <a:off x="10724883" y="1271202"/>
            <a:ext cx="661409" cy="0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7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81"/>
          <p:cNvCxnSpPr/>
          <p:nvPr/>
        </p:nvCxnSpPr>
        <p:spPr>
          <a:xfrm>
            <a:off x="10724883" y="1705697"/>
            <a:ext cx="65695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 flipV="1">
            <a:off x="10091228" y="5708545"/>
            <a:ext cx="45678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11532909" y="5402479"/>
            <a:ext cx="210112" cy="540945"/>
            <a:chOff x="12801208" y="7165506"/>
            <a:chExt cx="210112" cy="540945"/>
          </a:xfrm>
        </p:grpSpPr>
        <p:sp>
          <p:nvSpPr>
            <p:cNvPr id="219" name="矩形 218"/>
            <p:cNvSpPr/>
            <p:nvPr/>
          </p:nvSpPr>
          <p:spPr>
            <a:xfrm>
              <a:off x="12803325" y="7351237"/>
              <a:ext cx="207995" cy="17760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2801208" y="7528844"/>
              <a:ext cx="207995" cy="17760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2803325" y="7165506"/>
              <a:ext cx="205878" cy="17760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2" name="组合 221"/>
          <p:cNvGrpSpPr/>
          <p:nvPr/>
        </p:nvGrpSpPr>
        <p:grpSpPr>
          <a:xfrm rot="16200000">
            <a:off x="9822685" y="5204899"/>
            <a:ext cx="1961929" cy="465530"/>
            <a:chOff x="7791000" y="951343"/>
            <a:chExt cx="2136739" cy="484862"/>
          </a:xfrm>
        </p:grpSpPr>
        <p:sp>
          <p:nvSpPr>
            <p:cNvPr id="223" name="矩形: 圆角 222"/>
            <p:cNvSpPr/>
            <p:nvPr/>
          </p:nvSpPr>
          <p:spPr>
            <a:xfrm rot="5400000">
              <a:off x="8465493" y="276850"/>
              <a:ext cx="484862" cy="1833848"/>
            </a:xfrm>
            <a:prstGeom prst="roundRect">
              <a:avLst/>
            </a:prstGeom>
            <a:solidFill>
              <a:srgbClr val="FFD1D0"/>
            </a:solidFill>
            <a:ln>
              <a:solidFill>
                <a:srgbClr val="FFB1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7829571" y="1039802"/>
              <a:ext cx="2098168" cy="35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predictor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5" name="直接箭头连接符 224"/>
          <p:cNvCxnSpPr/>
          <p:nvPr/>
        </p:nvCxnSpPr>
        <p:spPr>
          <a:xfrm flipV="1">
            <a:off x="11048086" y="5695257"/>
            <a:ext cx="45678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/>
              <p:cNvSpPr txBox="1"/>
              <p:nvPr/>
            </p:nvSpPr>
            <p:spPr>
              <a:xfrm>
                <a:off x="11310673" y="5997414"/>
                <a:ext cx="882644" cy="60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29" name="文本框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673" y="5997414"/>
                <a:ext cx="882644" cy="601345"/>
              </a:xfrm>
              <a:prstGeom prst="rect">
                <a:avLst/>
              </a:prstGeom>
              <a:blipFill rotWithShape="1">
                <a:blip r:embed="rId11"/>
                <a:stretch>
                  <a:fillRect l="-6" t="-79" r="5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/>
              <p:cNvSpPr txBox="1"/>
              <p:nvPr/>
            </p:nvSpPr>
            <p:spPr>
              <a:xfrm>
                <a:off x="7327694" y="3403633"/>
                <a:ext cx="882644" cy="534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694" y="3403633"/>
                <a:ext cx="882644" cy="534035"/>
              </a:xfrm>
              <a:prstGeom prst="rect">
                <a:avLst/>
              </a:prstGeom>
              <a:blipFill rotWithShape="1">
                <a:blip r:embed="rId12"/>
                <a:stretch>
                  <a:fillRect l="-49" t="-6" r="48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/>
              <p:cNvSpPr txBox="1"/>
              <p:nvPr/>
            </p:nvSpPr>
            <p:spPr>
              <a:xfrm>
                <a:off x="6521549" y="4108132"/>
                <a:ext cx="882644" cy="53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𝒊𝒏𝒕𝒓𝒂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31" name="文本框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549" y="4108132"/>
                <a:ext cx="882644" cy="531495"/>
              </a:xfrm>
              <a:prstGeom prst="rect">
                <a:avLst/>
              </a:prstGeom>
              <a:blipFill rotWithShape="1">
                <a:blip r:embed="rId13"/>
                <a:stretch>
                  <a:fillRect l="-11" t="-60" r="11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/>
              <p:cNvSpPr txBox="1"/>
              <p:nvPr/>
            </p:nvSpPr>
            <p:spPr>
              <a:xfrm>
                <a:off x="8111160" y="3892467"/>
                <a:ext cx="882644" cy="51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𝒄𝒓𝒐𝒔𝒔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32" name="文本框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160" y="3892467"/>
                <a:ext cx="882644" cy="519430"/>
              </a:xfrm>
              <a:prstGeom prst="rect">
                <a:avLst/>
              </a:prstGeom>
              <a:blipFill rotWithShape="1">
                <a:blip r:embed="rId14"/>
                <a:stretch>
                  <a:fillRect l="-35" t="-106" r="34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/>
              <p:cNvSpPr txBox="1"/>
              <p:nvPr/>
            </p:nvSpPr>
            <p:spPr>
              <a:xfrm>
                <a:off x="10712157" y="2058081"/>
                <a:ext cx="1219311" cy="727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zh-CN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sSub>
                            <m:sSubPr>
                              <m:ctrlPr>
                                <a:rPr lang="zh-CN" altLang="zh-CN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𝓑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3" name="文本框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157" y="2058081"/>
                <a:ext cx="1219311" cy="727710"/>
              </a:xfrm>
              <a:prstGeom prst="rect">
                <a:avLst/>
              </a:prstGeom>
              <a:blipFill rotWithShape="1">
                <a:blip r:embed="rId15"/>
                <a:stretch>
                  <a:fillRect l="-28" t="-6" r="3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矩形 234"/>
          <p:cNvSpPr/>
          <p:nvPr/>
        </p:nvSpPr>
        <p:spPr>
          <a:xfrm>
            <a:off x="4672121" y="1576724"/>
            <a:ext cx="196267" cy="1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4672121" y="1754332"/>
            <a:ext cx="196267" cy="1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文本框 238"/>
              <p:cNvSpPr txBox="1"/>
              <p:nvPr/>
            </p:nvSpPr>
            <p:spPr>
              <a:xfrm>
                <a:off x="11614065" y="1503902"/>
                <a:ext cx="882644" cy="60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39" name="文本框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065" y="1503902"/>
                <a:ext cx="882644" cy="605155"/>
              </a:xfrm>
              <a:prstGeom prst="rect">
                <a:avLst/>
              </a:prstGeom>
              <a:blipFill rotWithShape="1">
                <a:blip r:embed="rId16"/>
                <a:stretch>
                  <a:fillRect l="-62" t="-37" r="62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本框 239"/>
              <p:cNvSpPr txBox="1"/>
              <p:nvPr/>
            </p:nvSpPr>
            <p:spPr>
              <a:xfrm>
                <a:off x="11606704" y="984078"/>
                <a:ext cx="882644" cy="651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𝒇𝒑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40" name="文本框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704" y="984078"/>
                <a:ext cx="882644" cy="651510"/>
              </a:xfrm>
              <a:prstGeom prst="rect">
                <a:avLst/>
              </a:prstGeom>
              <a:blipFill rotWithShape="1">
                <a:blip r:embed="rId17"/>
                <a:stretch>
                  <a:fillRect l="-20" t="-71" r="19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/>
              <p:cNvSpPr txBox="1"/>
              <p:nvPr/>
            </p:nvSpPr>
            <p:spPr>
              <a:xfrm>
                <a:off x="11591086" y="531791"/>
                <a:ext cx="882644" cy="569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41" name="文本框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086" y="531791"/>
                <a:ext cx="882644" cy="569595"/>
              </a:xfrm>
              <a:prstGeom prst="rect">
                <a:avLst/>
              </a:prstGeom>
              <a:blipFill rotWithShape="1">
                <a:blip r:embed="rId18"/>
                <a:stretch>
                  <a:fillRect l="-49" t="-52" r="48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直接连接符 241"/>
          <p:cNvCxnSpPr/>
          <p:nvPr/>
        </p:nvCxnSpPr>
        <p:spPr>
          <a:xfrm flipH="1">
            <a:off x="7242550" y="3408164"/>
            <a:ext cx="58866" cy="187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7168742" y="3374891"/>
            <a:ext cx="58866" cy="187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/>
          <p:nvPr/>
        </p:nvCxnSpPr>
        <p:spPr>
          <a:xfrm flipH="1">
            <a:off x="9762413" y="2064948"/>
            <a:ext cx="58866" cy="187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H="1">
            <a:off x="9879519" y="2083982"/>
            <a:ext cx="58866" cy="187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47326" y="2596584"/>
            <a:ext cx="9473544" cy="186480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6" name="矩形 245"/>
          <p:cNvSpPr/>
          <p:nvPr/>
        </p:nvSpPr>
        <p:spPr>
          <a:xfrm>
            <a:off x="12360441" y="2946618"/>
            <a:ext cx="207995" cy="177607"/>
          </a:xfrm>
          <a:prstGeom prst="rect">
            <a:avLst/>
          </a:prstGeom>
          <a:solidFill>
            <a:srgbClr val="E1FFFE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12360441" y="3124225"/>
            <a:ext cx="207995" cy="177607"/>
          </a:xfrm>
          <a:prstGeom prst="rect">
            <a:avLst/>
          </a:prstGeom>
          <a:solidFill>
            <a:srgbClr val="E1FFFE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12362482" y="2770152"/>
            <a:ext cx="205878" cy="177607"/>
          </a:xfrm>
          <a:prstGeom prst="rect">
            <a:avLst/>
          </a:prstGeom>
          <a:solidFill>
            <a:srgbClr val="E1FFFD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12360365" y="3869356"/>
            <a:ext cx="207995" cy="177607"/>
          </a:xfrm>
          <a:prstGeom prst="rect">
            <a:avLst/>
          </a:prstGeom>
          <a:solidFill>
            <a:srgbClr val="FEFAF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12360365" y="4046963"/>
            <a:ext cx="207995" cy="177607"/>
          </a:xfrm>
          <a:prstGeom prst="rect">
            <a:avLst/>
          </a:prstGeom>
          <a:solidFill>
            <a:srgbClr val="FEF2F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12362406" y="3692890"/>
            <a:ext cx="205878" cy="177607"/>
          </a:xfrm>
          <a:prstGeom prst="rect">
            <a:avLst/>
          </a:prstGeom>
          <a:solidFill>
            <a:srgbClr val="FEF8F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12426932" y="2893474"/>
                <a:ext cx="882644" cy="53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𝒊𝒏𝒕𝒓𝒂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932" y="2893474"/>
                <a:ext cx="882644" cy="531495"/>
              </a:xfrm>
              <a:prstGeom prst="rect">
                <a:avLst/>
              </a:prstGeom>
              <a:blipFill rotWithShape="1">
                <a:blip r:embed="rId13"/>
                <a:stretch>
                  <a:fillRect l="-70" t="-78" r="69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/>
              <p:cNvSpPr txBox="1"/>
              <p:nvPr/>
            </p:nvSpPr>
            <p:spPr>
              <a:xfrm>
                <a:off x="12436529" y="3795427"/>
                <a:ext cx="882644" cy="51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𝒄𝒓𝒐𝒔𝒔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53" name="文本框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6529" y="3795427"/>
                <a:ext cx="882644" cy="519430"/>
              </a:xfrm>
              <a:prstGeom prst="rect">
                <a:avLst/>
              </a:prstGeom>
              <a:blipFill rotWithShape="1">
                <a:blip r:embed="rId14"/>
                <a:stretch>
                  <a:fillRect l="-6" t="-6"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接连接符 294"/>
          <p:cNvCxnSpPr/>
          <p:nvPr/>
        </p:nvCxnSpPr>
        <p:spPr>
          <a:xfrm>
            <a:off x="12496709" y="732127"/>
            <a:ext cx="122984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H="1">
            <a:off x="12508447" y="1275753"/>
            <a:ext cx="1235529" cy="294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 flipH="1">
            <a:off x="13102927" y="3031851"/>
            <a:ext cx="65648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 flipH="1">
            <a:off x="13102927" y="3946026"/>
            <a:ext cx="655842" cy="1213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/>
          <p:nvPr/>
        </p:nvCxnSpPr>
        <p:spPr>
          <a:xfrm flipH="1" flipV="1">
            <a:off x="11721986" y="5675655"/>
            <a:ext cx="2044868" cy="852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128456" y="3145144"/>
            <a:ext cx="850705" cy="809652"/>
            <a:chOff x="2451813" y="3932280"/>
            <a:chExt cx="1713349" cy="1705149"/>
          </a:xfrm>
        </p:grpSpPr>
        <p:sp>
          <p:nvSpPr>
            <p:cNvPr id="4" name="泪珠形 3"/>
            <p:cNvSpPr/>
            <p:nvPr/>
          </p:nvSpPr>
          <p:spPr>
            <a:xfrm>
              <a:off x="2451814" y="4831924"/>
              <a:ext cx="805505" cy="805505"/>
            </a:xfrm>
            <a:prstGeom prst="teardrop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/>
            <p:cNvSpPr/>
            <p:nvPr/>
          </p:nvSpPr>
          <p:spPr>
            <a:xfrm rot="5400000">
              <a:off x="2451813" y="3932280"/>
              <a:ext cx="805505" cy="805505"/>
            </a:xfrm>
            <a:prstGeom prst="teardrop">
              <a:avLst/>
            </a:prstGeom>
            <a:solidFill>
              <a:srgbClr val="E9E8FF"/>
            </a:solidFill>
            <a:ln w="19050">
              <a:solidFill>
                <a:srgbClr val="DBC5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泪珠形 5"/>
            <p:cNvSpPr/>
            <p:nvPr/>
          </p:nvSpPr>
          <p:spPr>
            <a:xfrm flipH="1">
              <a:off x="3359657" y="4831924"/>
              <a:ext cx="805505" cy="805505"/>
            </a:xfrm>
            <a:prstGeom prst="teardrop">
              <a:avLst/>
            </a:prstGeom>
            <a:solidFill>
              <a:srgbClr val="E2F0FF"/>
            </a:solidFill>
            <a:ln w="19050">
              <a:solidFill>
                <a:srgbClr val="77DA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泪珠形 6"/>
            <p:cNvSpPr/>
            <p:nvPr/>
          </p:nvSpPr>
          <p:spPr>
            <a:xfrm rot="16200000" flipH="1">
              <a:off x="3359656" y="3932280"/>
              <a:ext cx="805505" cy="805505"/>
            </a:xfrm>
            <a:prstGeom prst="teardrop">
              <a:avLst/>
            </a:prstGeom>
            <a:solidFill>
              <a:srgbClr val="FFE9EF"/>
            </a:solidFill>
            <a:ln w="19050">
              <a:solidFill>
                <a:srgbClr val="FFA3BE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菱形 7"/>
            <p:cNvSpPr/>
            <p:nvPr/>
          </p:nvSpPr>
          <p:spPr>
            <a:xfrm rot="1646294">
              <a:off x="3956102" y="4174701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菱形 8"/>
            <p:cNvSpPr/>
            <p:nvPr/>
          </p:nvSpPr>
          <p:spPr>
            <a:xfrm rot="1646294">
              <a:off x="3428959" y="4106822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菱形 9"/>
            <p:cNvSpPr/>
            <p:nvPr/>
          </p:nvSpPr>
          <p:spPr>
            <a:xfrm rot="1646294">
              <a:off x="3684088" y="4280882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 rot="1646294">
              <a:off x="3469190" y="4431148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 rot="1646294">
              <a:off x="3838959" y="4467887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80703" y="3985823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184812">
              <a:off x="2519416" y="4196732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035518" y="4150525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35175" y="4527990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025415" y="4510652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48242" y="4285038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 rot="1646294">
              <a:off x="3702879" y="3959560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三角形 25"/>
            <p:cNvSpPr/>
            <p:nvPr/>
          </p:nvSpPr>
          <p:spPr>
            <a:xfrm>
              <a:off x="2698514" y="4927329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三角形 26"/>
            <p:cNvSpPr/>
            <p:nvPr/>
          </p:nvSpPr>
          <p:spPr>
            <a:xfrm rot="2272673">
              <a:off x="3067834" y="4938557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三角形 27"/>
            <p:cNvSpPr/>
            <p:nvPr/>
          </p:nvSpPr>
          <p:spPr>
            <a:xfrm rot="1550493">
              <a:off x="2519064" y="5176700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 rot="19298644">
              <a:off x="2854565" y="5159304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三角形 29"/>
            <p:cNvSpPr/>
            <p:nvPr/>
          </p:nvSpPr>
          <p:spPr>
            <a:xfrm>
              <a:off x="2795632" y="5426211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三角形 31"/>
            <p:cNvSpPr/>
            <p:nvPr/>
          </p:nvSpPr>
          <p:spPr>
            <a:xfrm rot="2190275">
              <a:off x="3044704" y="5302532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477056">
              <a:off x="3441347" y="4909479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21350450">
              <a:off x="3784379" y="4920662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 rot="18758564">
              <a:off x="3471555" y="5234676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 rot="19682231">
              <a:off x="3731826" y="5426211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 rot="1206136">
              <a:off x="3992180" y="5126637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 rot="7523090">
              <a:off x="3725625" y="5151866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70" name="组合 369"/>
          <p:cNvGrpSpPr/>
          <p:nvPr/>
        </p:nvGrpSpPr>
        <p:grpSpPr>
          <a:xfrm>
            <a:off x="10428996" y="2581359"/>
            <a:ext cx="992762" cy="1033314"/>
            <a:chOff x="6169546" y="4066659"/>
            <a:chExt cx="1118900" cy="1130791"/>
          </a:xfrm>
        </p:grpSpPr>
        <p:grpSp>
          <p:nvGrpSpPr>
            <p:cNvPr id="371" name="组合 370"/>
            <p:cNvGrpSpPr/>
            <p:nvPr/>
          </p:nvGrpSpPr>
          <p:grpSpPr>
            <a:xfrm>
              <a:off x="6169546" y="4220828"/>
              <a:ext cx="1099155" cy="976622"/>
              <a:chOff x="8990670" y="2730860"/>
              <a:chExt cx="1099155" cy="976622"/>
            </a:xfrm>
          </p:grpSpPr>
          <p:sp>
            <p:nvSpPr>
              <p:cNvPr id="398" name="平行四边形 397"/>
              <p:cNvSpPr/>
              <p:nvPr/>
            </p:nvSpPr>
            <p:spPr>
              <a:xfrm rot="2980096">
                <a:off x="8927080" y="2942807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9" name="直线连接符 398"/>
              <p:cNvCxnSpPr>
                <a:stCxn id="398" idx="5"/>
                <a:endCxn id="398" idx="2"/>
              </p:cNvCxnSpPr>
              <p:nvPr/>
            </p:nvCxnSpPr>
            <p:spPr>
              <a:xfrm>
                <a:off x="9076212" y="3000053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线连接符 399"/>
              <p:cNvCxnSpPr>
                <a:stCxn id="398" idx="3"/>
                <a:endCxn id="398" idx="1"/>
              </p:cNvCxnSpPr>
              <p:nvPr/>
            </p:nvCxnSpPr>
            <p:spPr>
              <a:xfrm flipV="1">
                <a:off x="8990670" y="3076688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平行四边形 400"/>
              <p:cNvSpPr/>
              <p:nvPr/>
            </p:nvSpPr>
            <p:spPr>
              <a:xfrm rot="2980096">
                <a:off x="9357415" y="2801394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02" name="直线连接符 401"/>
              <p:cNvCxnSpPr>
                <a:stCxn id="401" idx="5"/>
                <a:endCxn id="401" idx="2"/>
              </p:cNvCxnSpPr>
              <p:nvPr/>
            </p:nvCxnSpPr>
            <p:spPr>
              <a:xfrm>
                <a:off x="9506547" y="28586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线连接符 402"/>
              <p:cNvCxnSpPr>
                <a:stCxn id="401" idx="3"/>
                <a:endCxn id="401" idx="1"/>
              </p:cNvCxnSpPr>
              <p:nvPr/>
            </p:nvCxnSpPr>
            <p:spPr>
              <a:xfrm flipV="1">
                <a:off x="9421006" y="29352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平行四边形 403"/>
              <p:cNvSpPr/>
              <p:nvPr/>
            </p:nvSpPr>
            <p:spPr>
              <a:xfrm rot="2980096">
                <a:off x="9185019" y="32396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05" name="直线连接符 404"/>
              <p:cNvCxnSpPr>
                <a:stCxn id="404" idx="5"/>
                <a:endCxn id="404" idx="2"/>
              </p:cNvCxnSpPr>
              <p:nvPr/>
            </p:nvCxnSpPr>
            <p:spPr>
              <a:xfrm>
                <a:off x="9334151" y="32968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线连接符 405"/>
              <p:cNvCxnSpPr>
                <a:stCxn id="404" idx="3"/>
                <a:endCxn id="404" idx="1"/>
              </p:cNvCxnSpPr>
              <p:nvPr/>
            </p:nvCxnSpPr>
            <p:spPr>
              <a:xfrm flipV="1">
                <a:off x="9248609" y="33735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平行四边形 406"/>
              <p:cNvSpPr/>
              <p:nvPr/>
            </p:nvSpPr>
            <p:spPr>
              <a:xfrm rot="2980096">
                <a:off x="9615028" y="31029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408" name="直线连接符 407"/>
              <p:cNvCxnSpPr>
                <a:stCxn id="407" idx="5"/>
                <a:endCxn id="407" idx="2"/>
              </p:cNvCxnSpPr>
              <p:nvPr/>
            </p:nvCxnSpPr>
            <p:spPr>
              <a:xfrm>
                <a:off x="9764160" y="3160177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线连接符 408"/>
              <p:cNvCxnSpPr>
                <a:stCxn id="407" idx="3"/>
                <a:endCxn id="407" idx="1"/>
              </p:cNvCxnSpPr>
              <p:nvPr/>
            </p:nvCxnSpPr>
            <p:spPr>
              <a:xfrm flipV="1">
                <a:off x="9678618" y="3236812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组合 371"/>
            <p:cNvGrpSpPr/>
            <p:nvPr/>
          </p:nvGrpSpPr>
          <p:grpSpPr>
            <a:xfrm>
              <a:off x="6187854" y="4150525"/>
              <a:ext cx="1099155" cy="976622"/>
              <a:chOff x="8990670" y="2730860"/>
              <a:chExt cx="1099155" cy="976622"/>
            </a:xfrm>
          </p:grpSpPr>
          <p:sp>
            <p:nvSpPr>
              <p:cNvPr id="386" name="平行四边形 385"/>
              <p:cNvSpPr/>
              <p:nvPr/>
            </p:nvSpPr>
            <p:spPr>
              <a:xfrm rot="2980096">
                <a:off x="8927080" y="2942807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87" name="直线连接符 386"/>
              <p:cNvCxnSpPr>
                <a:stCxn id="386" idx="5"/>
                <a:endCxn id="386" idx="2"/>
              </p:cNvCxnSpPr>
              <p:nvPr/>
            </p:nvCxnSpPr>
            <p:spPr>
              <a:xfrm>
                <a:off x="9076212" y="3000053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线连接符 387"/>
              <p:cNvCxnSpPr>
                <a:stCxn id="386" idx="3"/>
                <a:endCxn id="386" idx="1"/>
              </p:cNvCxnSpPr>
              <p:nvPr/>
            </p:nvCxnSpPr>
            <p:spPr>
              <a:xfrm flipV="1">
                <a:off x="8990670" y="3076688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平行四边形 388"/>
              <p:cNvSpPr/>
              <p:nvPr/>
            </p:nvSpPr>
            <p:spPr>
              <a:xfrm rot="2980096">
                <a:off x="9357415" y="2801394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0" name="直线连接符 389"/>
              <p:cNvCxnSpPr>
                <a:stCxn id="389" idx="5"/>
                <a:endCxn id="389" idx="2"/>
              </p:cNvCxnSpPr>
              <p:nvPr/>
            </p:nvCxnSpPr>
            <p:spPr>
              <a:xfrm>
                <a:off x="9506547" y="28586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线连接符 390"/>
              <p:cNvCxnSpPr>
                <a:stCxn id="389" idx="3"/>
                <a:endCxn id="389" idx="1"/>
              </p:cNvCxnSpPr>
              <p:nvPr/>
            </p:nvCxnSpPr>
            <p:spPr>
              <a:xfrm flipV="1">
                <a:off x="9421006" y="29352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平行四边形 391"/>
              <p:cNvSpPr/>
              <p:nvPr/>
            </p:nvSpPr>
            <p:spPr>
              <a:xfrm rot="2980096">
                <a:off x="9185019" y="32396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3" name="直线连接符 392"/>
              <p:cNvCxnSpPr>
                <a:stCxn id="392" idx="5"/>
                <a:endCxn id="392" idx="2"/>
              </p:cNvCxnSpPr>
              <p:nvPr/>
            </p:nvCxnSpPr>
            <p:spPr>
              <a:xfrm>
                <a:off x="9334151" y="32968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线连接符 393"/>
              <p:cNvCxnSpPr>
                <a:stCxn id="392" idx="3"/>
                <a:endCxn id="392" idx="1"/>
              </p:cNvCxnSpPr>
              <p:nvPr/>
            </p:nvCxnSpPr>
            <p:spPr>
              <a:xfrm flipV="1">
                <a:off x="9248609" y="33735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平行四边形 394"/>
              <p:cNvSpPr/>
              <p:nvPr/>
            </p:nvSpPr>
            <p:spPr>
              <a:xfrm rot="2980096">
                <a:off x="9615028" y="31029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396" name="直线连接符 395"/>
              <p:cNvCxnSpPr>
                <a:stCxn id="395" idx="5"/>
                <a:endCxn id="395" idx="2"/>
              </p:cNvCxnSpPr>
              <p:nvPr/>
            </p:nvCxnSpPr>
            <p:spPr>
              <a:xfrm>
                <a:off x="9764160" y="3160177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线连接符 396"/>
              <p:cNvCxnSpPr>
                <a:stCxn id="395" idx="3"/>
                <a:endCxn id="395" idx="1"/>
              </p:cNvCxnSpPr>
              <p:nvPr/>
            </p:nvCxnSpPr>
            <p:spPr>
              <a:xfrm flipV="1">
                <a:off x="9678618" y="3236812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组合 372"/>
            <p:cNvGrpSpPr/>
            <p:nvPr/>
          </p:nvGrpSpPr>
          <p:grpSpPr>
            <a:xfrm>
              <a:off x="6189291" y="4066659"/>
              <a:ext cx="1099155" cy="976622"/>
              <a:chOff x="8990670" y="2730860"/>
              <a:chExt cx="1099155" cy="976622"/>
            </a:xfrm>
          </p:grpSpPr>
          <p:sp>
            <p:nvSpPr>
              <p:cNvPr id="374" name="平行四边形 373"/>
              <p:cNvSpPr/>
              <p:nvPr/>
            </p:nvSpPr>
            <p:spPr>
              <a:xfrm rot="2980096">
                <a:off x="8927080" y="2942807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75" name="直线连接符 374"/>
              <p:cNvCxnSpPr>
                <a:stCxn id="374" idx="5"/>
                <a:endCxn id="374" idx="2"/>
              </p:cNvCxnSpPr>
              <p:nvPr/>
            </p:nvCxnSpPr>
            <p:spPr>
              <a:xfrm>
                <a:off x="9076212" y="3000053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线连接符 375"/>
              <p:cNvCxnSpPr>
                <a:stCxn id="374" idx="3"/>
                <a:endCxn id="374" idx="1"/>
              </p:cNvCxnSpPr>
              <p:nvPr/>
            </p:nvCxnSpPr>
            <p:spPr>
              <a:xfrm flipV="1">
                <a:off x="8990670" y="3076688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平行四边形 376"/>
              <p:cNvSpPr/>
              <p:nvPr/>
            </p:nvSpPr>
            <p:spPr>
              <a:xfrm rot="2980096">
                <a:off x="9357415" y="2801394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78" name="直线连接符 377"/>
              <p:cNvCxnSpPr>
                <a:stCxn id="377" idx="5"/>
                <a:endCxn id="377" idx="2"/>
              </p:cNvCxnSpPr>
              <p:nvPr/>
            </p:nvCxnSpPr>
            <p:spPr>
              <a:xfrm>
                <a:off x="9506547" y="28586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线连接符 378"/>
              <p:cNvCxnSpPr>
                <a:stCxn id="377" idx="3"/>
                <a:endCxn id="377" idx="1"/>
              </p:cNvCxnSpPr>
              <p:nvPr/>
            </p:nvCxnSpPr>
            <p:spPr>
              <a:xfrm flipV="1">
                <a:off x="9421006" y="29352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平行四边形 379"/>
              <p:cNvSpPr/>
              <p:nvPr/>
            </p:nvSpPr>
            <p:spPr>
              <a:xfrm rot="2980096">
                <a:off x="9185019" y="32396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81" name="直线连接符 380"/>
              <p:cNvCxnSpPr>
                <a:stCxn id="380" idx="5"/>
                <a:endCxn id="380" idx="2"/>
              </p:cNvCxnSpPr>
              <p:nvPr/>
            </p:nvCxnSpPr>
            <p:spPr>
              <a:xfrm>
                <a:off x="9334151" y="32968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线连接符 381"/>
              <p:cNvCxnSpPr>
                <a:stCxn id="380" idx="3"/>
                <a:endCxn id="380" idx="1"/>
              </p:cNvCxnSpPr>
              <p:nvPr/>
            </p:nvCxnSpPr>
            <p:spPr>
              <a:xfrm flipV="1">
                <a:off x="9248609" y="33735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平行四边形 382"/>
              <p:cNvSpPr/>
              <p:nvPr/>
            </p:nvSpPr>
            <p:spPr>
              <a:xfrm rot="2980096">
                <a:off x="9615028" y="31029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384" name="直线连接符 383"/>
              <p:cNvCxnSpPr>
                <a:stCxn id="383" idx="5"/>
                <a:endCxn id="383" idx="2"/>
              </p:cNvCxnSpPr>
              <p:nvPr/>
            </p:nvCxnSpPr>
            <p:spPr>
              <a:xfrm>
                <a:off x="9764160" y="3160177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线连接符 384"/>
              <p:cNvCxnSpPr>
                <a:stCxn id="383" idx="3"/>
                <a:endCxn id="383" idx="1"/>
              </p:cNvCxnSpPr>
              <p:nvPr/>
            </p:nvCxnSpPr>
            <p:spPr>
              <a:xfrm flipV="1">
                <a:off x="9678618" y="3236812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0" name="组合 409"/>
          <p:cNvGrpSpPr/>
          <p:nvPr/>
        </p:nvGrpSpPr>
        <p:grpSpPr>
          <a:xfrm>
            <a:off x="10448662" y="3466292"/>
            <a:ext cx="1180414" cy="1009513"/>
            <a:chOff x="6045288" y="5580122"/>
            <a:chExt cx="1200565" cy="1107178"/>
          </a:xfrm>
        </p:grpSpPr>
        <p:grpSp>
          <p:nvGrpSpPr>
            <p:cNvPr id="411" name="组合 410"/>
            <p:cNvGrpSpPr/>
            <p:nvPr/>
          </p:nvGrpSpPr>
          <p:grpSpPr>
            <a:xfrm>
              <a:off x="6045288" y="5710677"/>
              <a:ext cx="1153208" cy="976623"/>
              <a:chOff x="9036734" y="3630359"/>
              <a:chExt cx="1153208" cy="976623"/>
            </a:xfrm>
          </p:grpSpPr>
          <p:sp>
            <p:nvSpPr>
              <p:cNvPr id="440" name="平行四边形 439"/>
              <p:cNvSpPr/>
              <p:nvPr/>
            </p:nvSpPr>
            <p:spPr>
              <a:xfrm rot="2980096">
                <a:off x="9457533" y="3700893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41" name="直线连接符 440"/>
              <p:cNvCxnSpPr>
                <a:stCxn id="440" idx="5"/>
                <a:endCxn id="440" idx="2"/>
              </p:cNvCxnSpPr>
              <p:nvPr/>
            </p:nvCxnSpPr>
            <p:spPr>
              <a:xfrm>
                <a:off x="9606664" y="37581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线连接符 441"/>
              <p:cNvCxnSpPr>
                <a:stCxn id="440" idx="3"/>
                <a:endCxn id="440" idx="1"/>
              </p:cNvCxnSpPr>
              <p:nvPr/>
            </p:nvCxnSpPr>
            <p:spPr>
              <a:xfrm flipV="1">
                <a:off x="9521123" y="38347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平行四边形 442"/>
              <p:cNvSpPr/>
              <p:nvPr/>
            </p:nvSpPr>
            <p:spPr>
              <a:xfrm rot="2980096">
                <a:off x="9285136" y="41391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44" name="直线连接符 443"/>
              <p:cNvCxnSpPr>
                <a:stCxn id="443" idx="5"/>
                <a:endCxn id="443" idx="2"/>
              </p:cNvCxnSpPr>
              <p:nvPr/>
            </p:nvCxnSpPr>
            <p:spPr>
              <a:xfrm>
                <a:off x="9434268" y="41963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线连接符 444"/>
              <p:cNvCxnSpPr>
                <a:stCxn id="443" idx="3"/>
                <a:endCxn id="443" idx="1"/>
              </p:cNvCxnSpPr>
              <p:nvPr/>
            </p:nvCxnSpPr>
            <p:spPr>
              <a:xfrm flipV="1">
                <a:off x="9348727" y="42730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平行四边形 445"/>
              <p:cNvSpPr/>
              <p:nvPr/>
            </p:nvSpPr>
            <p:spPr>
              <a:xfrm rot="2980096">
                <a:off x="9715145" y="40024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447" name="直线连接符 446"/>
              <p:cNvCxnSpPr>
                <a:stCxn id="446" idx="5"/>
                <a:endCxn id="446" idx="2"/>
              </p:cNvCxnSpPr>
              <p:nvPr/>
            </p:nvCxnSpPr>
            <p:spPr>
              <a:xfrm>
                <a:off x="9864277" y="4059676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线连接符 447"/>
              <p:cNvCxnSpPr>
                <a:stCxn id="446" idx="3"/>
                <a:endCxn id="446" idx="1"/>
              </p:cNvCxnSpPr>
              <p:nvPr/>
            </p:nvCxnSpPr>
            <p:spPr>
              <a:xfrm flipV="1">
                <a:off x="9778735" y="4136311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平行四边形 448"/>
              <p:cNvSpPr/>
              <p:nvPr/>
            </p:nvSpPr>
            <p:spPr>
              <a:xfrm rot="2980096">
                <a:off x="9003869" y="3908730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0" name="平行四边形 449"/>
              <p:cNvSpPr/>
              <p:nvPr/>
            </p:nvSpPr>
            <p:spPr>
              <a:xfrm rot="2980096">
                <a:off x="9215349" y="383901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EAD2FF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1" name="平行四边形 450"/>
              <p:cNvSpPr/>
              <p:nvPr/>
            </p:nvSpPr>
            <p:spPr>
              <a:xfrm rot="2980096">
                <a:off x="9344092" y="3985248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2" name="平行四边形 451"/>
              <p:cNvSpPr/>
              <p:nvPr/>
            </p:nvSpPr>
            <p:spPr>
              <a:xfrm rot="2980096">
                <a:off x="9132611" y="405538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A4F9FE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2" name="组合 411"/>
            <p:cNvGrpSpPr/>
            <p:nvPr/>
          </p:nvGrpSpPr>
          <p:grpSpPr>
            <a:xfrm>
              <a:off x="6060643" y="5641739"/>
              <a:ext cx="1153208" cy="976623"/>
              <a:chOff x="9036734" y="3630359"/>
              <a:chExt cx="1153208" cy="976623"/>
            </a:xfrm>
          </p:grpSpPr>
          <p:sp>
            <p:nvSpPr>
              <p:cNvPr id="427" name="平行四边形 426"/>
              <p:cNvSpPr/>
              <p:nvPr/>
            </p:nvSpPr>
            <p:spPr>
              <a:xfrm rot="2980096">
                <a:off x="9457533" y="3700893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28" name="直线连接符 427"/>
              <p:cNvCxnSpPr>
                <a:stCxn id="427" idx="5"/>
                <a:endCxn id="427" idx="2"/>
              </p:cNvCxnSpPr>
              <p:nvPr/>
            </p:nvCxnSpPr>
            <p:spPr>
              <a:xfrm>
                <a:off x="9606664" y="37581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线连接符 428"/>
              <p:cNvCxnSpPr>
                <a:stCxn id="427" idx="3"/>
                <a:endCxn id="427" idx="1"/>
              </p:cNvCxnSpPr>
              <p:nvPr/>
            </p:nvCxnSpPr>
            <p:spPr>
              <a:xfrm flipV="1">
                <a:off x="9521123" y="38347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平行四边形 429"/>
              <p:cNvSpPr/>
              <p:nvPr/>
            </p:nvSpPr>
            <p:spPr>
              <a:xfrm rot="2980096">
                <a:off x="9285136" y="41391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1" name="直线连接符 430"/>
              <p:cNvCxnSpPr>
                <a:stCxn id="430" idx="5"/>
                <a:endCxn id="430" idx="2"/>
              </p:cNvCxnSpPr>
              <p:nvPr/>
            </p:nvCxnSpPr>
            <p:spPr>
              <a:xfrm>
                <a:off x="9434268" y="41963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线连接符 431"/>
              <p:cNvCxnSpPr>
                <a:stCxn id="430" idx="3"/>
                <a:endCxn id="430" idx="1"/>
              </p:cNvCxnSpPr>
              <p:nvPr/>
            </p:nvCxnSpPr>
            <p:spPr>
              <a:xfrm flipV="1">
                <a:off x="9348727" y="42730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平行四边形 432"/>
              <p:cNvSpPr/>
              <p:nvPr/>
            </p:nvSpPr>
            <p:spPr>
              <a:xfrm rot="2980096">
                <a:off x="9715145" y="40024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434" name="直线连接符 433"/>
              <p:cNvCxnSpPr>
                <a:stCxn id="433" idx="5"/>
                <a:endCxn id="433" idx="2"/>
              </p:cNvCxnSpPr>
              <p:nvPr/>
            </p:nvCxnSpPr>
            <p:spPr>
              <a:xfrm>
                <a:off x="9864277" y="4059676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线连接符 434"/>
              <p:cNvCxnSpPr>
                <a:stCxn id="433" idx="3"/>
                <a:endCxn id="433" idx="1"/>
              </p:cNvCxnSpPr>
              <p:nvPr/>
            </p:nvCxnSpPr>
            <p:spPr>
              <a:xfrm flipV="1">
                <a:off x="9778735" y="4136311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平行四边形 435"/>
              <p:cNvSpPr/>
              <p:nvPr/>
            </p:nvSpPr>
            <p:spPr>
              <a:xfrm rot="2980096">
                <a:off x="9003869" y="3908730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7" name="平行四边形 436"/>
              <p:cNvSpPr/>
              <p:nvPr/>
            </p:nvSpPr>
            <p:spPr>
              <a:xfrm rot="2980096">
                <a:off x="9215349" y="383901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EAD2FF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8" name="平行四边形 437"/>
              <p:cNvSpPr/>
              <p:nvPr/>
            </p:nvSpPr>
            <p:spPr>
              <a:xfrm rot="2980096">
                <a:off x="9344092" y="3985248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9" name="平行四边形 438"/>
              <p:cNvSpPr/>
              <p:nvPr/>
            </p:nvSpPr>
            <p:spPr>
              <a:xfrm rot="2980096">
                <a:off x="9132611" y="405538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A4F9FE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3" name="组合 412"/>
            <p:cNvGrpSpPr/>
            <p:nvPr/>
          </p:nvGrpSpPr>
          <p:grpSpPr>
            <a:xfrm>
              <a:off x="6092645" y="5580122"/>
              <a:ext cx="1153208" cy="976623"/>
              <a:chOff x="9036734" y="3630359"/>
              <a:chExt cx="1153208" cy="976623"/>
            </a:xfrm>
          </p:grpSpPr>
          <p:sp>
            <p:nvSpPr>
              <p:cNvPr id="414" name="平行四边形 413"/>
              <p:cNvSpPr/>
              <p:nvPr/>
            </p:nvSpPr>
            <p:spPr>
              <a:xfrm rot="2980096">
                <a:off x="9457533" y="3700893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15" name="直线连接符 414"/>
              <p:cNvCxnSpPr>
                <a:stCxn id="414" idx="5"/>
                <a:endCxn id="414" idx="2"/>
              </p:cNvCxnSpPr>
              <p:nvPr/>
            </p:nvCxnSpPr>
            <p:spPr>
              <a:xfrm>
                <a:off x="9606664" y="37581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线连接符 415"/>
              <p:cNvCxnSpPr>
                <a:stCxn id="414" idx="3"/>
                <a:endCxn id="414" idx="1"/>
              </p:cNvCxnSpPr>
              <p:nvPr/>
            </p:nvCxnSpPr>
            <p:spPr>
              <a:xfrm flipV="1">
                <a:off x="9521123" y="38347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平行四边形 416"/>
              <p:cNvSpPr/>
              <p:nvPr/>
            </p:nvSpPr>
            <p:spPr>
              <a:xfrm rot="2980096">
                <a:off x="9285136" y="41391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18" name="直线连接符 417"/>
              <p:cNvCxnSpPr>
                <a:stCxn id="417" idx="5"/>
                <a:endCxn id="417" idx="2"/>
              </p:cNvCxnSpPr>
              <p:nvPr/>
            </p:nvCxnSpPr>
            <p:spPr>
              <a:xfrm>
                <a:off x="9434268" y="41963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线连接符 418"/>
              <p:cNvCxnSpPr>
                <a:stCxn id="417" idx="3"/>
                <a:endCxn id="417" idx="1"/>
              </p:cNvCxnSpPr>
              <p:nvPr/>
            </p:nvCxnSpPr>
            <p:spPr>
              <a:xfrm flipV="1">
                <a:off x="9348727" y="42730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平行四边形 419"/>
              <p:cNvSpPr/>
              <p:nvPr/>
            </p:nvSpPr>
            <p:spPr>
              <a:xfrm rot="2980096">
                <a:off x="9715145" y="40024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421" name="直线连接符 420"/>
              <p:cNvCxnSpPr>
                <a:stCxn id="420" idx="5"/>
                <a:endCxn id="420" idx="2"/>
              </p:cNvCxnSpPr>
              <p:nvPr/>
            </p:nvCxnSpPr>
            <p:spPr>
              <a:xfrm>
                <a:off x="9864277" y="4059676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线连接符 421"/>
              <p:cNvCxnSpPr>
                <a:stCxn id="420" idx="3"/>
                <a:endCxn id="420" idx="1"/>
              </p:cNvCxnSpPr>
              <p:nvPr/>
            </p:nvCxnSpPr>
            <p:spPr>
              <a:xfrm flipV="1">
                <a:off x="9778735" y="4136311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平行四边形 422"/>
              <p:cNvSpPr/>
              <p:nvPr/>
            </p:nvSpPr>
            <p:spPr>
              <a:xfrm rot="2980096">
                <a:off x="9003869" y="3908730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4" name="平行四边形 423"/>
              <p:cNvSpPr/>
              <p:nvPr/>
            </p:nvSpPr>
            <p:spPr>
              <a:xfrm rot="2980096">
                <a:off x="9215349" y="383901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EAD2FF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5" name="平行四边形 424"/>
              <p:cNvSpPr/>
              <p:nvPr/>
            </p:nvSpPr>
            <p:spPr>
              <a:xfrm rot="2980096">
                <a:off x="9344092" y="3985248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6" name="平行四边形 425"/>
              <p:cNvSpPr/>
              <p:nvPr/>
            </p:nvSpPr>
            <p:spPr>
              <a:xfrm rot="2980096">
                <a:off x="9132611" y="405538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A4F9FE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56" name="直接箭头连接符 55"/>
          <p:cNvCxnSpPr/>
          <p:nvPr/>
        </p:nvCxnSpPr>
        <p:spPr>
          <a:xfrm flipH="1">
            <a:off x="12544121" y="1732254"/>
            <a:ext cx="831756" cy="693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圆柱形 4"/>
              <p:cNvSpPr/>
              <p:nvPr/>
            </p:nvSpPr>
            <p:spPr>
              <a:xfrm>
                <a:off x="1953105" y="1393247"/>
                <a:ext cx="1029893" cy="847665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4" name="圆柱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05" y="1393247"/>
                <a:ext cx="1029893" cy="847665"/>
              </a:xfrm>
              <a:prstGeom prst="can">
                <a:avLst/>
              </a:prstGeom>
              <a:blipFill rotWithShape="1">
                <a:blip r:embed="rId19"/>
                <a:stretch>
                  <a:fillRect l="-663" t="-756" r="-577" b="-675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圆柱形 15"/>
              <p:cNvSpPr/>
              <p:nvPr/>
            </p:nvSpPr>
            <p:spPr>
              <a:xfrm>
                <a:off x="1966715" y="5122989"/>
                <a:ext cx="1029893" cy="1288991"/>
              </a:xfrm>
              <a:prstGeom prst="can">
                <a:avLst/>
              </a:prstGeom>
              <a:solidFill>
                <a:srgbClr val="7030A0">
                  <a:alpha val="35000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35" name="圆柱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715" y="5122989"/>
                <a:ext cx="1029893" cy="1288991"/>
              </a:xfrm>
              <a:prstGeom prst="can">
                <a:avLst/>
              </a:prstGeom>
              <a:blipFill rotWithShape="1">
                <a:blip r:embed="rId20"/>
                <a:stretch>
                  <a:fillRect l="-628" t="-527" r="-612" b="-46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矩形: 圆角 362"/>
          <p:cNvSpPr/>
          <p:nvPr/>
        </p:nvSpPr>
        <p:spPr>
          <a:xfrm>
            <a:off x="500297" y="356816"/>
            <a:ext cx="1063936" cy="6169508"/>
          </a:xfrm>
          <a:prstGeom prst="roundRect">
            <a:avLst>
              <a:gd name="adj" fmla="val 2635"/>
            </a:avLst>
          </a:prstGeom>
          <a:solidFill>
            <a:schemeClr val="bg1">
              <a:lumMod val="85000"/>
              <a:alpha val="14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4" name="直接连接符 363"/>
          <p:cNvCxnSpPr/>
          <p:nvPr/>
        </p:nvCxnSpPr>
        <p:spPr>
          <a:xfrm flipH="1">
            <a:off x="873994" y="464346"/>
            <a:ext cx="58866" cy="168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 flipH="1">
            <a:off x="1002832" y="429374"/>
            <a:ext cx="58866" cy="168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/>
          <p:nvPr/>
        </p:nvCxnSpPr>
        <p:spPr>
          <a:xfrm flipH="1">
            <a:off x="787682" y="3746218"/>
            <a:ext cx="466256" cy="200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 flipH="1">
            <a:off x="807950" y="4815944"/>
            <a:ext cx="457706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椭圆 368"/>
          <p:cNvSpPr/>
          <p:nvPr/>
        </p:nvSpPr>
        <p:spPr>
          <a:xfrm>
            <a:off x="737946" y="1499006"/>
            <a:ext cx="476296" cy="3911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文本框 367"/>
          <p:cNvSpPr txBox="1"/>
          <p:nvPr/>
        </p:nvSpPr>
        <p:spPr>
          <a:xfrm>
            <a:off x="758278" y="1508474"/>
            <a:ext cx="7818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9" name="组合 468"/>
          <p:cNvGrpSpPr/>
          <p:nvPr/>
        </p:nvGrpSpPr>
        <p:grpSpPr>
          <a:xfrm>
            <a:off x="880806" y="2586598"/>
            <a:ext cx="256478" cy="256478"/>
            <a:chOff x="5241073" y="3937579"/>
            <a:chExt cx="535259" cy="535259"/>
          </a:xfrm>
          <a:effectLst>
            <a:outerShdw blurRad="50800" dist="38100" dir="2700000" sx="85953" sy="85953" algn="tl" rotWithShape="0">
              <a:prstClr val="black">
                <a:alpha val="40000"/>
              </a:prstClr>
            </a:outerShdw>
          </a:effectLst>
        </p:grpSpPr>
        <p:sp>
          <p:nvSpPr>
            <p:cNvPr id="470" name="椭圆 469"/>
            <p:cNvSpPr/>
            <p:nvPr/>
          </p:nvSpPr>
          <p:spPr>
            <a:xfrm>
              <a:off x="5241073" y="3937579"/>
              <a:ext cx="535259" cy="535259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B48CC2"/>
                  </a:gs>
                  <a:gs pos="100000">
                    <a:srgbClr val="2DAFD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71" name="直线连接符 290"/>
            <p:cNvCxnSpPr>
              <a:endCxn id="470" idx="1"/>
            </p:cNvCxnSpPr>
            <p:nvPr/>
          </p:nvCxnSpPr>
          <p:spPr>
            <a:xfrm flipH="1"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线连接符 291"/>
            <p:cNvCxnSpPr>
              <a:stCxn id="470" idx="3"/>
              <a:endCxn id="470" idx="7"/>
            </p:cNvCxnSpPr>
            <p:nvPr/>
          </p:nvCxnSpPr>
          <p:spPr>
            <a:xfrm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文本框 480"/>
          <p:cNvSpPr txBox="1"/>
          <p:nvPr/>
        </p:nvSpPr>
        <p:spPr>
          <a:xfrm>
            <a:off x="145315" y="682655"/>
            <a:ext cx="1715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文本框 481"/>
          <p:cNvSpPr txBox="1"/>
          <p:nvPr/>
        </p:nvSpPr>
        <p:spPr>
          <a:xfrm>
            <a:off x="174748" y="3843076"/>
            <a:ext cx="1715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文本框 482"/>
          <p:cNvSpPr txBox="1"/>
          <p:nvPr/>
        </p:nvSpPr>
        <p:spPr>
          <a:xfrm>
            <a:off x="75259" y="4908468"/>
            <a:ext cx="1934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文本框 483"/>
          <p:cNvSpPr txBox="1"/>
          <p:nvPr/>
        </p:nvSpPr>
        <p:spPr>
          <a:xfrm>
            <a:off x="-3383" y="1918104"/>
            <a:ext cx="2052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文本框 484"/>
          <p:cNvSpPr txBox="1"/>
          <p:nvPr/>
        </p:nvSpPr>
        <p:spPr>
          <a:xfrm>
            <a:off x="52742" y="2884577"/>
            <a:ext cx="1934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6" name="直接箭头连接符 485"/>
          <p:cNvCxnSpPr/>
          <p:nvPr/>
        </p:nvCxnSpPr>
        <p:spPr>
          <a:xfrm flipV="1">
            <a:off x="797871" y="5832036"/>
            <a:ext cx="45678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553540" y="5973860"/>
            <a:ext cx="1934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文本框 500"/>
              <p:cNvSpPr txBox="1"/>
              <p:nvPr/>
            </p:nvSpPr>
            <p:spPr>
              <a:xfrm>
                <a:off x="4923574" y="6140804"/>
                <a:ext cx="776177" cy="35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1" name="文本框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574" y="6140804"/>
                <a:ext cx="776177" cy="350520"/>
              </a:xfrm>
              <a:prstGeom prst="rect">
                <a:avLst/>
              </a:prstGeom>
              <a:blipFill rotWithShape="1">
                <a:blip r:embed="rId21"/>
                <a:stretch>
                  <a:fillRect l="-54" t="-101" r="81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8" name="文本框 507"/>
              <p:cNvSpPr txBox="1"/>
              <p:nvPr/>
            </p:nvSpPr>
            <p:spPr>
              <a:xfrm>
                <a:off x="6326897" y="4482983"/>
                <a:ext cx="713497" cy="450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lim>
                              <m:r>
                                <a:rPr lang="zh-CN" altLang="en-US" b="1" i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b="1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8" name="文本框 5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897" y="4482983"/>
                <a:ext cx="713497" cy="450215"/>
              </a:xfrm>
              <a:prstGeom prst="rect">
                <a:avLst/>
              </a:prstGeom>
              <a:blipFill rotWithShape="1">
                <a:blip r:embed="rId22"/>
                <a:stretch>
                  <a:fillRect l="-55" t="-115" r="21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9" name="文本框 508"/>
              <p:cNvSpPr txBox="1"/>
              <p:nvPr/>
            </p:nvSpPr>
            <p:spPr>
              <a:xfrm>
                <a:off x="8914280" y="4466620"/>
                <a:ext cx="1077717" cy="450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lim>
                              <m:r>
                                <a:rPr lang="zh-CN" altLang="en-US" b="1" i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9" name="文本框 5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280" y="4466620"/>
                <a:ext cx="1077717" cy="450215"/>
              </a:xfrm>
              <a:prstGeom prst="rect">
                <a:avLst/>
              </a:prstGeom>
              <a:blipFill rotWithShape="1">
                <a:blip r:embed="rId23"/>
                <a:stretch>
                  <a:fillRect l="-14" t="-7" r="2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" name="文本框 511"/>
              <p:cNvSpPr txBox="1"/>
              <p:nvPr/>
            </p:nvSpPr>
            <p:spPr>
              <a:xfrm>
                <a:off x="10416517" y="2763280"/>
                <a:ext cx="383106" cy="33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2" name="文本框 5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517" y="2763280"/>
                <a:ext cx="383106" cy="337185"/>
              </a:xfrm>
              <a:prstGeom prst="rect">
                <a:avLst/>
              </a:prstGeom>
              <a:blipFill rotWithShape="1">
                <a:blip r:embed="rId24"/>
                <a:stretch>
                  <a:fillRect l="-160" t="-117" r="46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3" name="文本框 512"/>
              <p:cNvSpPr txBox="1"/>
              <p:nvPr/>
            </p:nvSpPr>
            <p:spPr>
              <a:xfrm>
                <a:off x="8474400" y="3322333"/>
                <a:ext cx="2146589" cy="60388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𝓖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𝜦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zh-CN" b="1" dirty="0"/>
              </a:p>
              <a:p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3" name="文本框 5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400" y="3322333"/>
                <a:ext cx="2146589" cy="603885"/>
              </a:xfrm>
              <a:prstGeom prst="rect">
                <a:avLst/>
              </a:prstGeom>
              <a:blipFill rotWithShape="1">
                <a:blip r:embed="rId25"/>
                <a:stretch>
                  <a:fillRect l="-755" t="-2631" r="-3225" b="-11459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1564233" y="390523"/>
            <a:ext cx="444392" cy="408149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矩形: 圆角 459"/>
          <p:cNvSpPr/>
          <p:nvPr/>
        </p:nvSpPr>
        <p:spPr>
          <a:xfrm>
            <a:off x="13861585" y="346452"/>
            <a:ext cx="1534711" cy="6198712"/>
          </a:xfrm>
          <a:prstGeom prst="roundRect">
            <a:avLst>
              <a:gd name="adj" fmla="val 6890"/>
            </a:avLst>
          </a:prstGeom>
          <a:solidFill>
            <a:srgbClr val="FEF2F5">
              <a:alpha val="61000"/>
            </a:srgb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4" name="直接连接符 323"/>
          <p:cNvCxnSpPr/>
          <p:nvPr/>
        </p:nvCxnSpPr>
        <p:spPr>
          <a:xfrm>
            <a:off x="13751337" y="709505"/>
            <a:ext cx="16147" cy="494352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圆柱形 15"/>
              <p:cNvSpPr/>
              <p:nvPr/>
            </p:nvSpPr>
            <p:spPr>
              <a:xfrm>
                <a:off x="14079573" y="786265"/>
                <a:ext cx="967694" cy="951345"/>
              </a:xfrm>
              <a:prstGeom prst="can">
                <a:avLst/>
              </a:prstGeom>
              <a:solidFill>
                <a:srgbClr val="E2E0F9">
                  <a:alpha val="35000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36" name="圆柱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573" y="786265"/>
                <a:ext cx="967694" cy="951345"/>
              </a:xfrm>
              <a:prstGeom prst="can">
                <a:avLst/>
              </a:prstGeom>
              <a:blipFill rotWithShape="1">
                <a:blip r:embed="rId26"/>
                <a:stretch>
                  <a:fillRect l="-693" t="-682" r="-624" b="-6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文本框 337"/>
          <p:cNvSpPr txBox="1"/>
          <p:nvPr/>
        </p:nvSpPr>
        <p:spPr>
          <a:xfrm>
            <a:off x="13867942" y="366354"/>
            <a:ext cx="16727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i="1" dirty="0">
              <a:latin typeface="Cambria Math" panose="02040503050406030204" pitchFamily="18" charset="0"/>
            </a:endParaRPr>
          </a:p>
        </p:txBody>
      </p:sp>
      <p:sp>
        <p:nvSpPr>
          <p:cNvPr id="342" name="梯形 341"/>
          <p:cNvSpPr/>
          <p:nvPr/>
        </p:nvSpPr>
        <p:spPr>
          <a:xfrm rot="10800000">
            <a:off x="14042700" y="2231707"/>
            <a:ext cx="1096183" cy="796314"/>
          </a:xfrm>
          <a:prstGeom prst="trapezoid">
            <a:avLst/>
          </a:prstGeom>
          <a:solidFill>
            <a:srgbClr val="FFF2C8"/>
          </a:solidFill>
          <a:ln>
            <a:solidFill>
              <a:srgbClr val="CAB4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5" name="梯形 344"/>
          <p:cNvSpPr/>
          <p:nvPr/>
        </p:nvSpPr>
        <p:spPr>
          <a:xfrm>
            <a:off x="14060647" y="3589236"/>
            <a:ext cx="1096183" cy="796314"/>
          </a:xfrm>
          <a:prstGeom prst="trapezoid">
            <a:avLst/>
          </a:prstGeom>
          <a:solidFill>
            <a:srgbClr val="FFE4D4"/>
          </a:solidFill>
          <a:ln>
            <a:solidFill>
              <a:srgbClr val="FFB1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/>
              <p:cNvSpPr txBox="1"/>
              <p:nvPr/>
            </p:nvSpPr>
            <p:spPr>
              <a:xfrm>
                <a:off x="14235974" y="2450843"/>
                <a:ext cx="750869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6" name="文本框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974" y="2450843"/>
                <a:ext cx="750869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72" t="-103" r="28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7" name="文本框 346"/>
              <p:cNvSpPr txBox="1"/>
              <p:nvPr/>
            </p:nvSpPr>
            <p:spPr>
              <a:xfrm>
                <a:off x="14242760" y="3844966"/>
                <a:ext cx="734903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7" name="文本框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760" y="3844966"/>
                <a:ext cx="734903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47" t="-11" r="7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直接箭头连接符 347"/>
          <p:cNvCxnSpPr/>
          <p:nvPr/>
        </p:nvCxnSpPr>
        <p:spPr>
          <a:xfrm>
            <a:off x="14590718" y="1752674"/>
            <a:ext cx="0" cy="4873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/>
          <p:nvPr/>
        </p:nvCxnSpPr>
        <p:spPr>
          <a:xfrm>
            <a:off x="14590718" y="3032576"/>
            <a:ext cx="0" cy="5679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/>
          <p:nvPr/>
        </p:nvCxnSpPr>
        <p:spPr>
          <a:xfrm>
            <a:off x="14600509" y="4396620"/>
            <a:ext cx="0" cy="4093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: 圆角 351"/>
          <p:cNvSpPr/>
          <p:nvPr/>
        </p:nvSpPr>
        <p:spPr>
          <a:xfrm rot="5400000">
            <a:off x="14420837" y="4314876"/>
            <a:ext cx="427590" cy="1376027"/>
          </a:xfrm>
          <a:prstGeom prst="roundRect">
            <a:avLst/>
          </a:prstGeom>
          <a:solidFill>
            <a:srgbClr val="FFD1D0"/>
          </a:solidFill>
          <a:ln>
            <a:solidFill>
              <a:srgbClr val="FFB1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3" name="文本框 352"/>
          <p:cNvSpPr txBox="1"/>
          <p:nvPr/>
        </p:nvSpPr>
        <p:spPr>
          <a:xfrm>
            <a:off x="13939442" y="4855074"/>
            <a:ext cx="17324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predictor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4348994" y="5671907"/>
            <a:ext cx="503030" cy="205880"/>
            <a:chOff x="14069417" y="7173296"/>
            <a:chExt cx="503030" cy="205880"/>
          </a:xfrm>
        </p:grpSpPr>
        <p:sp>
          <p:nvSpPr>
            <p:cNvPr id="355" name="矩形 354"/>
            <p:cNvSpPr/>
            <p:nvPr/>
          </p:nvSpPr>
          <p:spPr>
            <a:xfrm rot="5400000">
              <a:off x="14389648" y="7196377"/>
              <a:ext cx="205880" cy="1597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9" name="矩形 358"/>
            <p:cNvSpPr/>
            <p:nvPr/>
          </p:nvSpPr>
          <p:spPr>
            <a:xfrm rot="5400000">
              <a:off x="14223375" y="7196376"/>
              <a:ext cx="205878" cy="1597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0" name="矩形 359"/>
            <p:cNvSpPr/>
            <p:nvPr/>
          </p:nvSpPr>
          <p:spPr>
            <a:xfrm rot="5400000">
              <a:off x="14054996" y="7187717"/>
              <a:ext cx="205879" cy="177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1" name="直接箭头连接符 360"/>
          <p:cNvCxnSpPr/>
          <p:nvPr/>
        </p:nvCxnSpPr>
        <p:spPr>
          <a:xfrm>
            <a:off x="14600509" y="5211916"/>
            <a:ext cx="0" cy="4411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文本框 361"/>
              <p:cNvSpPr txBox="1"/>
              <p:nvPr/>
            </p:nvSpPr>
            <p:spPr>
              <a:xfrm>
                <a:off x="14216808" y="5930638"/>
                <a:ext cx="882644" cy="59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362" name="文本框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808" y="5930638"/>
                <a:ext cx="882644" cy="598805"/>
              </a:xfrm>
              <a:prstGeom prst="rect">
                <a:avLst/>
              </a:prstGeom>
              <a:blipFill rotWithShape="1">
                <a:blip r:embed="rId27"/>
                <a:stretch>
                  <a:fillRect l="-48" t="-62" r="48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矩形 353"/>
          <p:cNvSpPr/>
          <p:nvPr/>
        </p:nvSpPr>
        <p:spPr>
          <a:xfrm>
            <a:off x="13849838" y="348664"/>
            <a:ext cx="444392" cy="408149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95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solidFill>
                <a:srgbClr val="FF95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3" name="文本框 452"/>
              <p:cNvSpPr txBox="1"/>
              <p:nvPr/>
            </p:nvSpPr>
            <p:spPr>
              <a:xfrm>
                <a:off x="13016876" y="2695576"/>
                <a:ext cx="774232" cy="33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𝒊𝒏𝒕𝒓𝒂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3" name="文本框 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6876" y="2695576"/>
                <a:ext cx="774232" cy="337185"/>
              </a:xfrm>
              <a:prstGeom prst="rect">
                <a:avLst/>
              </a:prstGeom>
              <a:blipFill rotWithShape="1">
                <a:blip r:embed="rId28"/>
                <a:stretch>
                  <a:fillRect l="-1" r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文本框 466"/>
              <p:cNvSpPr txBox="1"/>
              <p:nvPr/>
            </p:nvSpPr>
            <p:spPr>
              <a:xfrm>
                <a:off x="12733248" y="931969"/>
                <a:ext cx="774232" cy="329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𝒇𝒑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7" name="文本框 4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248" y="931969"/>
                <a:ext cx="774232" cy="329565"/>
              </a:xfrm>
              <a:prstGeom prst="rect">
                <a:avLst/>
              </a:prstGeom>
              <a:blipFill rotWithShape="1">
                <a:blip r:embed="rId29"/>
                <a:stretch>
                  <a:fillRect l="-29" t="-129" r="51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文本框 467"/>
              <p:cNvSpPr txBox="1"/>
              <p:nvPr/>
            </p:nvSpPr>
            <p:spPr>
              <a:xfrm>
                <a:off x="12688848" y="1391821"/>
                <a:ext cx="774232" cy="33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8" name="文本框 4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8848" y="1391821"/>
                <a:ext cx="774232" cy="337185"/>
              </a:xfrm>
              <a:prstGeom prst="rect">
                <a:avLst/>
              </a:prstGeom>
              <a:blipFill rotWithShape="1">
                <a:blip r:embed="rId30"/>
                <a:stretch>
                  <a:fillRect l="-36" t="-159" r="57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3" name="文本框 472"/>
              <p:cNvSpPr txBox="1"/>
              <p:nvPr/>
            </p:nvSpPr>
            <p:spPr>
              <a:xfrm>
                <a:off x="13043732" y="3629243"/>
                <a:ext cx="774232" cy="33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𝒄𝒓𝒐𝒔𝒔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3" name="文本框 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3732" y="3629243"/>
                <a:ext cx="774232" cy="337185"/>
              </a:xfrm>
              <a:prstGeom prst="rect">
                <a:avLst/>
              </a:prstGeom>
              <a:blipFill rotWithShape="1">
                <a:blip r:embed="rId31"/>
                <a:stretch>
                  <a:fillRect l="-25" t="-65" r="4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7" name="文本框 476"/>
              <p:cNvSpPr txBox="1"/>
              <p:nvPr/>
            </p:nvSpPr>
            <p:spPr>
              <a:xfrm>
                <a:off x="12481539" y="5332968"/>
                <a:ext cx="774232" cy="33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7" name="文本框 4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539" y="5332968"/>
                <a:ext cx="774232" cy="337185"/>
              </a:xfrm>
              <a:prstGeom prst="rect">
                <a:avLst/>
              </a:prstGeom>
              <a:blipFill rotWithShape="1">
                <a:blip r:embed="rId32"/>
                <a:stretch>
                  <a:fillRect l="-79" t="-71" r="19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5" name="文本框 454"/>
              <p:cNvSpPr txBox="1"/>
              <p:nvPr/>
            </p:nvSpPr>
            <p:spPr>
              <a:xfrm>
                <a:off x="5911373" y="3807455"/>
                <a:ext cx="882644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Corr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𝑖𝑛𝑡𝑟𝑎</m:t>
                          </m:r>
                        </m:sub>
                      </m:sSub>
                    </m:oMath>
                  </m:oMathPara>
                </a14:m>
                <a:endParaRPr lang="zh-CN" altLang="zh-CN" sz="1400" b="1" i="1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zh-CN" altLang="zh-CN" sz="12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455" name="文本框 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373" y="3807455"/>
                <a:ext cx="882644" cy="706755"/>
              </a:xfrm>
              <a:prstGeom prst="rect">
                <a:avLst/>
              </a:prstGeom>
              <a:blipFill rotWithShape="1">
                <a:blip r:embed="rId33"/>
                <a:stretch>
                  <a:fillRect l="-18" t="-89" r="17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13153174" y="1519786"/>
                <a:ext cx="831756" cy="60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𝓨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6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𝓑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zh-CN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3174" y="1519786"/>
                <a:ext cx="831756" cy="605155"/>
              </a:xfrm>
              <a:prstGeom prst="rect">
                <a:avLst/>
              </a:prstGeom>
              <a:blipFill rotWithShape="1">
                <a:blip r:embed="rId34"/>
                <a:stretch>
                  <a:fillRect l="-50" t="-38" r="3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右大括号 457"/>
          <p:cNvSpPr/>
          <p:nvPr/>
        </p:nvSpPr>
        <p:spPr>
          <a:xfrm rot="19378683">
            <a:off x="11426599" y="2824990"/>
            <a:ext cx="115061" cy="351368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文本框 458"/>
              <p:cNvSpPr txBox="1"/>
              <p:nvPr/>
            </p:nvSpPr>
            <p:spPr>
              <a:xfrm>
                <a:off x="11126469" y="2798002"/>
                <a:ext cx="1022693" cy="614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zh-CN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59" name="文本框 4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469" y="2798002"/>
                <a:ext cx="1022693" cy="614045"/>
              </a:xfrm>
              <a:prstGeom prst="rect">
                <a:avLst/>
              </a:prstGeom>
              <a:blipFill rotWithShape="1">
                <a:blip r:embed="rId35"/>
                <a:stretch>
                  <a:fillRect l="-62" t="-31" r="33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立方体 46"/>
          <p:cNvSpPr/>
          <p:nvPr/>
        </p:nvSpPr>
        <p:spPr>
          <a:xfrm>
            <a:off x="4764952" y="1676842"/>
            <a:ext cx="605600" cy="485099"/>
          </a:xfrm>
          <a:prstGeom prst="cube">
            <a:avLst>
              <a:gd name="adj" fmla="val 43571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6321407" y="1381966"/>
            <a:ext cx="4304987" cy="231898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1" t="12393" r="19916" b="11125"/>
          <a:stretch>
            <a:fillRect/>
          </a:stretch>
        </p:blipFill>
        <p:spPr>
          <a:xfrm>
            <a:off x="8483422" y="1626610"/>
            <a:ext cx="1071387" cy="10434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8" t="12268" r="19291" b="10898"/>
          <a:stretch>
            <a:fillRect/>
          </a:stretch>
        </p:blipFill>
        <p:spPr>
          <a:xfrm>
            <a:off x="6298460" y="1624778"/>
            <a:ext cx="1099245" cy="104526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7" t="12111" r="19458" b="10890"/>
          <a:stretch>
            <a:fillRect/>
          </a:stretch>
        </p:blipFill>
        <p:spPr>
          <a:xfrm>
            <a:off x="7406633" y="1624778"/>
            <a:ext cx="1055851" cy="104526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115" y="1613865"/>
            <a:ext cx="1055851" cy="1055851"/>
          </a:xfrm>
          <a:prstGeom prst="rect">
            <a:avLst/>
          </a:prstGeom>
        </p:spPr>
      </p:pic>
      <p:sp>
        <p:nvSpPr>
          <p:cNvPr id="32" name="矩形: 圆角 31"/>
          <p:cNvSpPr/>
          <p:nvPr/>
        </p:nvSpPr>
        <p:spPr>
          <a:xfrm>
            <a:off x="6280605" y="3776009"/>
            <a:ext cx="4345789" cy="110386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: 圆角 32"/>
          <p:cNvSpPr/>
          <p:nvPr/>
        </p:nvSpPr>
        <p:spPr>
          <a:xfrm>
            <a:off x="6298459" y="2676621"/>
            <a:ext cx="4345790" cy="105585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矩形: 圆角 33"/>
          <p:cNvSpPr/>
          <p:nvPr/>
        </p:nvSpPr>
        <p:spPr>
          <a:xfrm>
            <a:off x="6291751" y="1374367"/>
            <a:ext cx="4348718" cy="130521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392" y="2786927"/>
            <a:ext cx="1055851" cy="10807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7" t="12188" r="19792" b="10645"/>
          <a:stretch>
            <a:fillRect/>
          </a:stretch>
        </p:blipFill>
        <p:spPr>
          <a:xfrm>
            <a:off x="8466872" y="2694584"/>
            <a:ext cx="1083084" cy="10807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4" t="11708" r="19542" b="10458"/>
          <a:stretch>
            <a:fillRect/>
          </a:stretch>
        </p:blipFill>
        <p:spPr>
          <a:xfrm>
            <a:off x="6309357" y="2683418"/>
            <a:ext cx="1093749" cy="109845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9" t="12208" r="19666" b="10625"/>
          <a:stretch>
            <a:fillRect/>
          </a:stretch>
        </p:blipFill>
        <p:spPr>
          <a:xfrm>
            <a:off x="7396382" y="2694023"/>
            <a:ext cx="1067129" cy="1087392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>
            <a:off x="7385501" y="1374368"/>
            <a:ext cx="10880" cy="13303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460474" y="1382229"/>
            <a:ext cx="10880" cy="13303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7" t="11509" r="19399" b="10792"/>
          <a:stretch>
            <a:fillRect/>
          </a:stretch>
        </p:blipFill>
        <p:spPr>
          <a:xfrm>
            <a:off x="8479765" y="3793242"/>
            <a:ext cx="1078700" cy="107852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516" y="4182046"/>
            <a:ext cx="1065349" cy="1065349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4" t="11509" r="19783" b="10792"/>
          <a:stretch>
            <a:fillRect/>
          </a:stretch>
        </p:blipFill>
        <p:spPr>
          <a:xfrm>
            <a:off x="7396041" y="3782924"/>
            <a:ext cx="1067468" cy="107918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6" t="11510" r="19524" b="10958"/>
          <a:stretch>
            <a:fillRect/>
          </a:stretch>
        </p:blipFill>
        <p:spPr>
          <a:xfrm>
            <a:off x="6314348" y="3788003"/>
            <a:ext cx="1067468" cy="1065082"/>
          </a:xfrm>
          <a:prstGeom prst="rect">
            <a:avLst/>
          </a:prstGeom>
        </p:spPr>
      </p:pic>
      <p:cxnSp>
        <p:nvCxnSpPr>
          <p:cNvPr id="58" name="直接连接符 57"/>
          <p:cNvCxnSpPr/>
          <p:nvPr/>
        </p:nvCxnSpPr>
        <p:spPr>
          <a:xfrm>
            <a:off x="9558143" y="1360319"/>
            <a:ext cx="10880" cy="13303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06363" y="1356255"/>
            <a:ext cx="975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FixMatch</a:t>
            </a:r>
            <a:endParaRPr lang="zh-CN" altLang="en-US" sz="135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506230" y="1378128"/>
            <a:ext cx="9421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UniMatch</a:t>
            </a:r>
            <a:endParaRPr lang="zh-CN" altLang="en-US" sz="135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466293" y="1375912"/>
            <a:ext cx="12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MedicalMatch</a:t>
            </a:r>
            <a:endParaRPr lang="zh-CN" altLang="en-US" sz="12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562996" y="1376856"/>
            <a:ext cx="12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GT</a:t>
            </a:r>
            <a:endParaRPr lang="zh-CN" altLang="en-US" sz="12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29623" y="2025496"/>
            <a:ext cx="701282" cy="276999"/>
          </a:xfrm>
          <a:prstGeom prst="rect">
            <a:avLst/>
          </a:prstGeom>
          <a:noFill/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4" name="矩形 63"/>
          <p:cNvSpPr/>
          <p:nvPr/>
        </p:nvSpPr>
        <p:spPr>
          <a:xfrm>
            <a:off x="7546753" y="1978133"/>
            <a:ext cx="701282" cy="276999"/>
          </a:xfrm>
          <a:prstGeom prst="rect">
            <a:avLst/>
          </a:prstGeom>
          <a:noFill/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5" name="矩形 64"/>
          <p:cNvSpPr/>
          <p:nvPr/>
        </p:nvSpPr>
        <p:spPr>
          <a:xfrm>
            <a:off x="8576627" y="1949801"/>
            <a:ext cx="701282" cy="276999"/>
          </a:xfrm>
          <a:prstGeom prst="rect">
            <a:avLst/>
          </a:prstGeom>
          <a:noFill/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矩形 65"/>
          <p:cNvSpPr/>
          <p:nvPr/>
        </p:nvSpPr>
        <p:spPr>
          <a:xfrm>
            <a:off x="6448936" y="3050305"/>
            <a:ext cx="701282" cy="276999"/>
          </a:xfrm>
          <a:prstGeom prst="rect">
            <a:avLst/>
          </a:prstGeom>
          <a:noFill/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矩形 66"/>
          <p:cNvSpPr/>
          <p:nvPr/>
        </p:nvSpPr>
        <p:spPr>
          <a:xfrm>
            <a:off x="7528537" y="3011638"/>
            <a:ext cx="701282" cy="276999"/>
          </a:xfrm>
          <a:prstGeom prst="rect">
            <a:avLst/>
          </a:prstGeom>
          <a:noFill/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矩形 67"/>
          <p:cNvSpPr/>
          <p:nvPr/>
        </p:nvSpPr>
        <p:spPr>
          <a:xfrm>
            <a:off x="8671233" y="3005252"/>
            <a:ext cx="701282" cy="276999"/>
          </a:xfrm>
          <a:prstGeom prst="rect">
            <a:avLst/>
          </a:prstGeom>
          <a:noFill/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9" name="矩形 68"/>
          <p:cNvSpPr/>
          <p:nvPr/>
        </p:nvSpPr>
        <p:spPr>
          <a:xfrm>
            <a:off x="6530647" y="4182045"/>
            <a:ext cx="701282" cy="276999"/>
          </a:xfrm>
          <a:prstGeom prst="rect">
            <a:avLst/>
          </a:prstGeom>
          <a:noFill/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0" name="矩形 69"/>
          <p:cNvSpPr/>
          <p:nvPr/>
        </p:nvSpPr>
        <p:spPr>
          <a:xfrm>
            <a:off x="7617332" y="4189440"/>
            <a:ext cx="701282" cy="276999"/>
          </a:xfrm>
          <a:prstGeom prst="rect">
            <a:avLst/>
          </a:prstGeom>
          <a:noFill/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矩形 70"/>
          <p:cNvSpPr/>
          <p:nvPr/>
        </p:nvSpPr>
        <p:spPr>
          <a:xfrm>
            <a:off x="8672389" y="4189440"/>
            <a:ext cx="701282" cy="276999"/>
          </a:xfrm>
          <a:prstGeom prst="rect">
            <a:avLst/>
          </a:prstGeom>
          <a:noFill/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3" name="矩形 72"/>
          <p:cNvSpPr/>
          <p:nvPr/>
        </p:nvSpPr>
        <p:spPr>
          <a:xfrm>
            <a:off x="6298460" y="1629827"/>
            <a:ext cx="300871" cy="276999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314057" y="2685636"/>
            <a:ext cx="300871" cy="276999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10986" y="3768286"/>
            <a:ext cx="300871" cy="276999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744145" y="1575068"/>
            <a:ext cx="3745824" cy="2694753"/>
            <a:chOff x="421085" y="957089"/>
            <a:chExt cx="4994432" cy="3593004"/>
          </a:xfrm>
        </p:grpSpPr>
        <p:sp>
          <p:nvSpPr>
            <p:cNvPr id="46" name="矩形 45"/>
            <p:cNvSpPr/>
            <p:nvPr/>
          </p:nvSpPr>
          <p:spPr>
            <a:xfrm>
              <a:off x="425535" y="960632"/>
              <a:ext cx="4395671" cy="3091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1" t="12393" r="19916" b="11125"/>
            <a:stretch>
              <a:fillRect/>
            </a:stretch>
          </p:blipFill>
          <p:spPr>
            <a:xfrm>
              <a:off x="2637902" y="1276104"/>
              <a:ext cx="1080000" cy="10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58" t="12268" r="19291" b="10898"/>
            <a:stretch>
              <a:fillRect/>
            </a:stretch>
          </p:blipFill>
          <p:spPr>
            <a:xfrm>
              <a:off x="425535" y="1276104"/>
              <a:ext cx="1082338" cy="10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7" t="12111" r="19458" b="10890"/>
            <a:stretch>
              <a:fillRect/>
            </a:stretch>
          </p:blipFill>
          <p:spPr>
            <a:xfrm>
              <a:off x="1532838" y="1276104"/>
              <a:ext cx="1080000" cy="10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749405" y="1276104"/>
              <a:ext cx="1070357" cy="10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584" y="2379445"/>
              <a:ext cx="1080000" cy="107872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7" t="12188" r="19792" b="10645"/>
            <a:stretch>
              <a:fillRect/>
            </a:stretch>
          </p:blipFill>
          <p:spPr>
            <a:xfrm>
              <a:off x="2637902" y="2379445"/>
              <a:ext cx="1080000" cy="10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34" t="11708" r="19542" b="10458"/>
            <a:stretch>
              <a:fillRect/>
            </a:stretch>
          </p:blipFill>
          <p:spPr>
            <a:xfrm>
              <a:off x="425535" y="2379445"/>
              <a:ext cx="1080000" cy="10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9" t="12208" r="19666" b="10625"/>
            <a:stretch>
              <a:fillRect/>
            </a:stretch>
          </p:blipFill>
          <p:spPr>
            <a:xfrm>
              <a:off x="1532838" y="2379445"/>
              <a:ext cx="1080000" cy="108000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7" t="11509" r="19399" b="10792"/>
            <a:stretch>
              <a:fillRect/>
            </a:stretch>
          </p:blipFill>
          <p:spPr>
            <a:xfrm>
              <a:off x="2637902" y="3470093"/>
              <a:ext cx="1080000" cy="10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584" y="3483809"/>
              <a:ext cx="1080000" cy="106628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4" t="11509" r="19783" b="10792"/>
            <a:stretch>
              <a:fillRect/>
            </a:stretch>
          </p:blipFill>
          <p:spPr>
            <a:xfrm>
              <a:off x="1532838" y="3470093"/>
              <a:ext cx="1080000" cy="10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96" t="11510" r="19524" b="10958"/>
            <a:stretch>
              <a:fillRect/>
            </a:stretch>
          </p:blipFill>
          <p:spPr>
            <a:xfrm>
              <a:off x="425535" y="3470093"/>
              <a:ext cx="1080000" cy="10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sp>
          <p:nvSpPr>
            <p:cNvPr id="59" name="文本框 58"/>
            <p:cNvSpPr txBox="1"/>
            <p:nvPr/>
          </p:nvSpPr>
          <p:spPr>
            <a:xfrm>
              <a:off x="566710" y="957680"/>
              <a:ext cx="89038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FixMatch</a:t>
              </a:r>
              <a:endParaRPr lang="zh-CN" altLang="en-US" sz="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662397" y="957680"/>
              <a:ext cx="12562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UniMatch</a:t>
              </a:r>
              <a:endParaRPr lang="zh-CN" altLang="en-US" sz="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97710" y="957089"/>
              <a:ext cx="1182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MedicalMatch</a:t>
              </a:r>
              <a:endParaRPr lang="zh-CN" altLang="en-US" sz="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744584" y="957680"/>
              <a:ext cx="16709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900" dirty="0"/>
                <a:t>         GT</a:t>
              </a:r>
              <a:endParaRPr lang="zh-CN" altLang="en-US" sz="9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662397" y="1619308"/>
              <a:ext cx="778970" cy="284775"/>
            </a:xfrm>
            <a:prstGeom prst="rect">
              <a:avLst/>
            </a:prstGeom>
            <a:noFill/>
            <a:ln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25553" y="1276104"/>
              <a:ext cx="309317" cy="284775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788417" y="1619308"/>
              <a:ext cx="778970" cy="284775"/>
            </a:xfrm>
            <a:prstGeom prst="rect">
              <a:avLst/>
            </a:prstGeom>
            <a:noFill/>
            <a:ln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" name="矩形 2"/>
            <p:cNvSpPr/>
            <p:nvPr/>
          </p:nvSpPr>
          <p:spPr>
            <a:xfrm>
              <a:off x="525668" y="1619308"/>
              <a:ext cx="778970" cy="284775"/>
            </a:xfrm>
            <a:prstGeom prst="rect">
              <a:avLst/>
            </a:prstGeom>
            <a:noFill/>
            <a:ln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/>
            <p:nvPr/>
          </p:nvSpPr>
          <p:spPr>
            <a:xfrm>
              <a:off x="1663898" y="2688001"/>
              <a:ext cx="778970" cy="284775"/>
            </a:xfrm>
            <a:prstGeom prst="rect">
              <a:avLst/>
            </a:prstGeom>
            <a:noFill/>
            <a:ln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771174" y="2688001"/>
              <a:ext cx="778970" cy="284775"/>
            </a:xfrm>
            <a:prstGeom prst="rect">
              <a:avLst/>
            </a:prstGeom>
            <a:noFill/>
            <a:ln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546624" y="2688001"/>
              <a:ext cx="778970" cy="284775"/>
            </a:xfrm>
            <a:prstGeom prst="rect">
              <a:avLst/>
            </a:prstGeom>
            <a:noFill/>
            <a:ln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597006" y="3862452"/>
              <a:ext cx="778970" cy="284775"/>
            </a:xfrm>
            <a:prstGeom prst="rect">
              <a:avLst/>
            </a:prstGeom>
            <a:noFill/>
            <a:ln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1709678" y="3862452"/>
              <a:ext cx="778970" cy="284775"/>
            </a:xfrm>
            <a:prstGeom prst="rect">
              <a:avLst/>
            </a:prstGeom>
            <a:noFill/>
            <a:ln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817320" y="3862452"/>
              <a:ext cx="778970" cy="284775"/>
            </a:xfrm>
            <a:prstGeom prst="rect">
              <a:avLst/>
            </a:prstGeom>
            <a:noFill/>
            <a:ln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6973" y="1226636"/>
              <a:ext cx="5398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350" dirty="0">
                  <a:solidFill>
                    <a:schemeClr val="bg1"/>
                  </a:solidFill>
                </a:rPr>
                <a:t>a</a:t>
              </a:r>
              <a:endParaRPr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102" y="2375560"/>
              <a:ext cx="309317" cy="284775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2505" y="2326092"/>
              <a:ext cx="5398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350" dirty="0">
                  <a:solidFill>
                    <a:schemeClr val="bg1"/>
                  </a:solidFill>
                </a:rPr>
                <a:t>b</a:t>
              </a:r>
              <a:endParaRPr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1085" y="3478677"/>
              <a:ext cx="309317" cy="284775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32505" y="3429208"/>
              <a:ext cx="5398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350" dirty="0">
                  <a:solidFill>
                    <a:schemeClr val="bg1"/>
                  </a:solidFill>
                </a:rPr>
                <a:t>c</a:t>
              </a:r>
              <a:endParaRPr lang="zh-CN" altLang="en-US" sz="135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/>
          <p:cNvGrpSpPr/>
          <p:nvPr/>
        </p:nvGrpSpPr>
        <p:grpSpPr>
          <a:xfrm>
            <a:off x="1966763" y="829225"/>
            <a:ext cx="14147327" cy="4901724"/>
            <a:chOff x="3704123" y="636301"/>
            <a:chExt cx="14147327" cy="4543615"/>
          </a:xfrm>
        </p:grpSpPr>
        <p:grpSp>
          <p:nvGrpSpPr>
            <p:cNvPr id="2" name="组合 1"/>
            <p:cNvGrpSpPr/>
            <p:nvPr/>
          </p:nvGrpSpPr>
          <p:grpSpPr>
            <a:xfrm>
              <a:off x="8781736" y="1113978"/>
              <a:ext cx="9069714" cy="4064000"/>
              <a:chOff x="-7367" y="711189"/>
              <a:chExt cx="12092952" cy="5418667"/>
            </a:xfrm>
          </p:grpSpPr>
          <p:graphicFrame>
            <p:nvGraphicFramePr>
              <p:cNvPr id="4" name="图表 3"/>
              <p:cNvGraphicFramePr/>
              <p:nvPr/>
            </p:nvGraphicFramePr>
            <p:xfrm>
              <a:off x="-7367" y="711189"/>
              <a:ext cx="12051920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grpSp>
            <p:nvGrpSpPr>
              <p:cNvPr id="5" name="组合 4"/>
              <p:cNvGrpSpPr/>
              <p:nvPr/>
            </p:nvGrpSpPr>
            <p:grpSpPr>
              <a:xfrm>
                <a:off x="959626" y="3507343"/>
                <a:ext cx="551753" cy="2002276"/>
                <a:chOff x="1300062" y="3721354"/>
                <a:chExt cx="551753" cy="181353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1300062" y="3721354"/>
                  <a:ext cx="261257" cy="181353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590558" y="4546684"/>
                  <a:ext cx="261257" cy="98820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729608" y="1622073"/>
                <a:ext cx="556989" cy="3887546"/>
                <a:chOff x="2140450" y="2013796"/>
                <a:chExt cx="556989" cy="3521093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2140450" y="2013796"/>
                  <a:ext cx="261257" cy="352109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436182" y="3193373"/>
                  <a:ext cx="261257" cy="23415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504826" y="1319203"/>
                <a:ext cx="550009" cy="4190415"/>
                <a:chOff x="2856729" y="1739476"/>
                <a:chExt cx="550009" cy="3795413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2856729" y="1739476"/>
                  <a:ext cx="261257" cy="379541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145481" y="2644733"/>
                  <a:ext cx="261257" cy="289015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3273064" y="2167237"/>
                <a:ext cx="548332" cy="3342381"/>
                <a:chOff x="3613500" y="2507572"/>
                <a:chExt cx="548332" cy="3027317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3613500" y="2507572"/>
                  <a:ext cx="261257" cy="30273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900575" y="3458549"/>
                  <a:ext cx="261257" cy="20763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4862902" y="3597563"/>
                <a:ext cx="537398" cy="1914206"/>
                <a:chOff x="4942227" y="3787733"/>
                <a:chExt cx="537398" cy="174715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4942227" y="3787733"/>
                  <a:ext cx="246147" cy="174715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218368" y="4391238"/>
                  <a:ext cx="261257" cy="11436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574718" y="1641263"/>
                <a:ext cx="581898" cy="3876822"/>
                <a:chOff x="5662706" y="2031178"/>
                <a:chExt cx="581898" cy="3511380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5662706" y="2031178"/>
                  <a:ext cx="290140" cy="351138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983347" y="3193373"/>
                  <a:ext cx="261257" cy="23415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338420" y="1237690"/>
                <a:ext cx="616530" cy="4271928"/>
                <a:chOff x="6404935" y="1665647"/>
                <a:chExt cx="616530" cy="3869242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6404935" y="1665647"/>
                  <a:ext cx="284795" cy="38692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736670" y="2532907"/>
                  <a:ext cx="284795" cy="300198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7237665" y="2157310"/>
                <a:ext cx="647070" cy="3350848"/>
                <a:chOff x="7279414" y="2498581"/>
                <a:chExt cx="647070" cy="3034986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279414" y="2498581"/>
                  <a:ext cx="307091" cy="303498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7619393" y="3457227"/>
                  <a:ext cx="307091" cy="20763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8718311" y="3449386"/>
                <a:ext cx="552344" cy="2060232"/>
                <a:chOff x="8524274" y="3668861"/>
                <a:chExt cx="552344" cy="1866028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8524274" y="3668861"/>
                  <a:ext cx="261257" cy="18660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8815361" y="3882394"/>
                  <a:ext cx="261257" cy="165249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9481173" y="1641263"/>
                <a:ext cx="552343" cy="3868355"/>
                <a:chOff x="9280059" y="2031177"/>
                <a:chExt cx="552343" cy="3503712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9280059" y="2031177"/>
                  <a:ext cx="256830" cy="35037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9571145" y="2739402"/>
                  <a:ext cx="261257" cy="279548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10236245" y="1263465"/>
                <a:ext cx="589806" cy="4246156"/>
                <a:chOff x="10006340" y="1688991"/>
                <a:chExt cx="589806" cy="384589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0006340" y="1688991"/>
                  <a:ext cx="264618" cy="384589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0303755" y="2073992"/>
                  <a:ext cx="292391" cy="346089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11001006" y="2109313"/>
                <a:ext cx="568247" cy="3400305"/>
                <a:chOff x="10704461" y="2455108"/>
                <a:chExt cx="568247" cy="3079781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0704461" y="2455108"/>
                  <a:ext cx="261257" cy="30797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0994684" y="2896416"/>
                  <a:ext cx="278024" cy="26371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350"/>
                </a:p>
              </p:txBody>
            </p:sp>
          </p:grpSp>
          <p:sp>
            <p:nvSpPr>
              <p:cNvPr id="41" name="文本框 40"/>
              <p:cNvSpPr txBox="1"/>
              <p:nvPr/>
            </p:nvSpPr>
            <p:spPr>
              <a:xfrm>
                <a:off x="1092008" y="4110171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60.95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33680" y="3176801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69.83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500504" y="1263464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88.55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72349" y="969061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91.57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021788" y="1847502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83.31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390174" y="2888984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72.88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851532" y="2596550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75.90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633100" y="2010542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81.80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4600692" y="3242325"/>
                <a:ext cx="799608" cy="37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65.55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4947991" y="3934172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62.34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347796" y="1319203"/>
                <a:ext cx="799608" cy="37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86.83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709922" y="2578716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76.91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109726" y="894132"/>
                <a:ext cx="799608" cy="37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90.80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506126" y="1847502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82.22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7062473" y="1797905"/>
                <a:ext cx="799608" cy="37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81.06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7424889" y="2888984"/>
                <a:ext cx="799608" cy="37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73.16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461169" y="3093020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70.58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833229" y="3373653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68.06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9233032" y="1319202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87.63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606491" y="2088641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80.56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032640" y="868358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91.60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386215" y="1363141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87.09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0786019" y="1719309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83.27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1153796" y="2260142"/>
                <a:ext cx="79960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 </a:t>
                </a:r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78.57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>
                <a:off x="11859976" y="2097660"/>
                <a:ext cx="0" cy="186341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矩形 88"/>
              <p:cNvSpPr/>
              <p:nvPr/>
            </p:nvSpPr>
            <p:spPr>
              <a:xfrm>
                <a:off x="-7367" y="711189"/>
                <a:ext cx="12092952" cy="5418667"/>
              </a:xfrm>
              <a:prstGeom prst="rect">
                <a:avLst/>
              </a:prstGeom>
              <a:noFill/>
              <a:ln w="22225">
                <a:solidFill>
                  <a:srgbClr val="F896BD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3709212" y="1091180"/>
              <a:ext cx="5026449" cy="4020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2" name="图片 9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88" t="12393" r="20252" b="11125"/>
            <a:stretch>
              <a:fillRect/>
            </a:stretch>
          </p:blipFill>
          <p:spPr>
            <a:xfrm>
              <a:off x="6239054" y="1436109"/>
              <a:ext cx="1234980" cy="12349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93" name="图片 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58" t="12268" r="19605" b="10898"/>
            <a:stretch>
              <a:fillRect/>
            </a:stretch>
          </p:blipFill>
          <p:spPr>
            <a:xfrm>
              <a:off x="3709212" y="1436109"/>
              <a:ext cx="1234767" cy="12349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7" t="12111" r="19458" b="10890"/>
            <a:stretch>
              <a:fillRect/>
            </a:stretch>
          </p:blipFill>
          <p:spPr>
            <a:xfrm>
              <a:off x="4975413" y="1436109"/>
              <a:ext cx="1234980" cy="12349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499726" y="1436109"/>
              <a:ext cx="1234284" cy="12349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499726" y="2697781"/>
              <a:ext cx="1228250" cy="123352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7" t="12188" r="19792" b="10645"/>
            <a:stretch>
              <a:fillRect/>
            </a:stretch>
          </p:blipFill>
          <p:spPr>
            <a:xfrm>
              <a:off x="6239054" y="2697780"/>
              <a:ext cx="1234980" cy="12349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98" name="图片 9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34" t="11708" r="19542" b="10458"/>
            <a:stretch>
              <a:fillRect/>
            </a:stretch>
          </p:blipFill>
          <p:spPr>
            <a:xfrm>
              <a:off x="3709212" y="2697780"/>
              <a:ext cx="1234980" cy="12349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9" t="12208" r="19666" b="10625"/>
            <a:stretch>
              <a:fillRect/>
            </a:stretch>
          </p:blipFill>
          <p:spPr>
            <a:xfrm>
              <a:off x="4975413" y="2697780"/>
              <a:ext cx="1234980" cy="1234980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7" t="11509" r="19399" b="10792"/>
            <a:stretch>
              <a:fillRect/>
            </a:stretch>
          </p:blipFill>
          <p:spPr>
            <a:xfrm>
              <a:off x="6239053" y="3944936"/>
              <a:ext cx="1243757" cy="12349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503432" y="3960620"/>
              <a:ext cx="1228250" cy="121929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4" t="11509" r="19783" b="10792"/>
            <a:stretch>
              <a:fillRect/>
            </a:stretch>
          </p:blipFill>
          <p:spPr>
            <a:xfrm>
              <a:off x="4975413" y="3944936"/>
              <a:ext cx="1234980" cy="12349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96" t="11510" r="19524" b="10958"/>
            <a:stretch>
              <a:fillRect/>
            </a:stretch>
          </p:blipFill>
          <p:spPr>
            <a:xfrm>
              <a:off x="3709212" y="3944936"/>
              <a:ext cx="1234980" cy="12349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</p:pic>
        <p:sp>
          <p:nvSpPr>
            <p:cNvPr id="104" name="文本框 103"/>
            <p:cNvSpPr txBox="1"/>
            <p:nvPr/>
          </p:nvSpPr>
          <p:spPr>
            <a:xfrm>
              <a:off x="3879914" y="1107809"/>
              <a:ext cx="101815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b="1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FixMatch</a:t>
              </a:r>
              <a:endParaRPr lang="zh-CN" altLang="en-US" sz="135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5132832" y="1107809"/>
              <a:ext cx="143650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b="1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UniMatch</a:t>
              </a:r>
              <a:endParaRPr lang="zh-CN" altLang="en-US" sz="135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6202361" y="1107809"/>
              <a:ext cx="135216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b="1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MedicalMatch</a:t>
              </a:r>
              <a:endParaRPr lang="zh-CN" altLang="en-US" sz="135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441648" y="1129939"/>
              <a:ext cx="191071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350" dirty="0"/>
                <a:t>         GT</a:t>
              </a:r>
              <a:endParaRPr lang="zh-CN" altLang="en-US" sz="1350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5123563" y="1828564"/>
              <a:ext cx="890752" cy="325640"/>
            </a:xfrm>
            <a:prstGeom prst="rect">
              <a:avLst/>
            </a:prstGeom>
            <a:noFill/>
            <a:ln w="19050"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709232" y="1436110"/>
              <a:ext cx="353704" cy="325640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411167" y="1828564"/>
              <a:ext cx="890752" cy="325640"/>
            </a:xfrm>
            <a:prstGeom prst="rect">
              <a:avLst/>
            </a:prstGeom>
            <a:noFill/>
            <a:ln w="19050"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823714" y="1828564"/>
              <a:ext cx="890752" cy="325640"/>
            </a:xfrm>
            <a:prstGeom prst="rect">
              <a:avLst/>
            </a:prstGeom>
            <a:noFill/>
            <a:ln w="19050"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125279" y="3050615"/>
              <a:ext cx="890752" cy="325640"/>
            </a:xfrm>
            <a:prstGeom prst="rect">
              <a:avLst/>
            </a:prstGeom>
            <a:noFill/>
            <a:ln w="19050"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6391450" y="3050615"/>
              <a:ext cx="890752" cy="325640"/>
            </a:xfrm>
            <a:prstGeom prst="rect">
              <a:avLst/>
            </a:prstGeom>
            <a:noFill/>
            <a:ln w="19050"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847677" y="3050615"/>
              <a:ext cx="890752" cy="325640"/>
            </a:xfrm>
            <a:prstGeom prst="rect">
              <a:avLst/>
            </a:prstGeom>
            <a:noFill/>
            <a:ln w="19050"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905289" y="4393599"/>
              <a:ext cx="890752" cy="325640"/>
            </a:xfrm>
            <a:prstGeom prst="rect">
              <a:avLst/>
            </a:prstGeom>
            <a:noFill/>
            <a:ln w="19050"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5177629" y="4393599"/>
              <a:ext cx="890752" cy="325640"/>
            </a:xfrm>
            <a:prstGeom prst="rect">
              <a:avLst/>
            </a:prstGeom>
            <a:noFill/>
            <a:ln w="19050"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444217" y="4393599"/>
              <a:ext cx="890752" cy="325640"/>
            </a:xfrm>
            <a:prstGeom prst="rect">
              <a:avLst/>
            </a:prstGeom>
            <a:noFill/>
            <a:ln w="19050">
              <a:solidFill>
                <a:srgbClr val="F89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3760391" y="1379542"/>
              <a:ext cx="6172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2100" dirty="0">
                  <a:solidFill>
                    <a:schemeClr val="bg1"/>
                  </a:solidFill>
                </a:rPr>
                <a:t>a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716721" y="2693338"/>
              <a:ext cx="353704" cy="325640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3755282" y="2649470"/>
              <a:ext cx="6172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2100" dirty="0">
                  <a:solidFill>
                    <a:schemeClr val="bg1"/>
                  </a:solidFill>
                </a:rPr>
                <a:t>b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704123" y="3954752"/>
              <a:ext cx="353704" cy="325640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3755282" y="3898184"/>
              <a:ext cx="6172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2100" dirty="0">
                  <a:solidFill>
                    <a:schemeClr val="bg1"/>
                  </a:solidFill>
                </a:rPr>
                <a:t>c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716721" y="636301"/>
              <a:ext cx="14134729" cy="4731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1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b="1" i="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Visualizations of class activation maps                            (ii)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scores for unlabeled and labeled training data of different methods 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7383691" y="1306807"/>
            <a:ext cx="110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DSC(%)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6200" y="1213757"/>
            <a:ext cx="8116503" cy="3415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4444075" y="1893384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 rot="16200000">
            <a:off x="5398732" y="2140289"/>
            <a:ext cx="3106592" cy="1581934"/>
          </a:xfrm>
          <a:prstGeom prst="roundRect">
            <a:avLst>
              <a:gd name="adj" fmla="val 2006"/>
            </a:avLst>
          </a:prstGeom>
          <a:gradFill flip="none" rotWithShape="1">
            <a:gsLst>
              <a:gs pos="64000">
                <a:schemeClr val="accent2">
                  <a:lumMod val="22000"/>
                  <a:lumOff val="78000"/>
                  <a:alpha val="74243"/>
                </a:schemeClr>
              </a:gs>
              <a:gs pos="32000">
                <a:schemeClr val="accent5">
                  <a:lumMod val="19442"/>
                  <a:lumOff val="80558"/>
                  <a:alpha val="66645"/>
                </a:schemeClr>
              </a:gs>
              <a:gs pos="0">
                <a:schemeClr val="accent4">
                  <a:lumMod val="11215"/>
                  <a:lumOff val="88785"/>
                  <a:alpha val="82000"/>
                </a:schemeClr>
              </a:gs>
              <a:gs pos="100000">
                <a:schemeClr val="accent6">
                  <a:lumMod val="15217"/>
                  <a:lumOff val="84783"/>
                  <a:alpha val="70480"/>
                </a:schemeClr>
              </a:gs>
            </a:gsLst>
            <a:lin ang="5400000" scaled="1"/>
            <a:tileRect/>
          </a:gradFill>
          <a:ln w="15875">
            <a:gradFill flip="none" rotWithShape="1">
              <a:gsLst>
                <a:gs pos="0">
                  <a:srgbClr val="F39DB3"/>
                </a:gs>
                <a:gs pos="50000">
                  <a:schemeClr val="bg1">
                    <a:lumMod val="85000"/>
                  </a:schemeClr>
                </a:gs>
                <a:gs pos="100000">
                  <a:srgbClr val="2FCEFF"/>
                </a:gs>
              </a:gsLst>
              <a:lin ang="5400000" scaled="1"/>
              <a:tileRect/>
            </a:gradFill>
            <a:prstDash val="dash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4" name="圆角矩形 93"/>
          <p:cNvSpPr/>
          <p:nvPr/>
        </p:nvSpPr>
        <p:spPr>
          <a:xfrm>
            <a:off x="4096907" y="1591843"/>
            <a:ext cx="694337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5" name="圆角矩形 94"/>
          <p:cNvSpPr/>
          <p:nvPr/>
        </p:nvSpPr>
        <p:spPr>
          <a:xfrm>
            <a:off x="4109197" y="2162565"/>
            <a:ext cx="694338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6" name="圆角矩形 95"/>
          <p:cNvSpPr/>
          <p:nvPr/>
        </p:nvSpPr>
        <p:spPr>
          <a:xfrm>
            <a:off x="4108227" y="2751288"/>
            <a:ext cx="694338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7" name="圆角矩形 96"/>
          <p:cNvSpPr/>
          <p:nvPr/>
        </p:nvSpPr>
        <p:spPr>
          <a:xfrm>
            <a:off x="4101113" y="3329887"/>
            <a:ext cx="694338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9" name="文本框 98"/>
          <p:cNvSpPr txBox="1"/>
          <p:nvPr/>
        </p:nvSpPr>
        <p:spPr>
          <a:xfrm>
            <a:off x="4142050" y="1596661"/>
            <a:ext cx="688953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53266" y="2157072"/>
            <a:ext cx="793791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122889" y="2758932"/>
            <a:ext cx="721028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107599" y="3346306"/>
            <a:ext cx="769566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3996684" y="1279070"/>
            <a:ext cx="918765" cy="3273879"/>
          </a:xfrm>
          <a:prstGeom prst="roundRect">
            <a:avLst>
              <a:gd name="adj" fmla="val 2006"/>
            </a:avLst>
          </a:prstGeom>
          <a:noFill/>
          <a:ln w="15875">
            <a:gradFill flip="none" rotWithShape="1">
              <a:gsLst>
                <a:gs pos="0">
                  <a:schemeClr val="accent4"/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124" name="直线箭头连接符 123"/>
          <p:cNvCxnSpPr/>
          <p:nvPr/>
        </p:nvCxnSpPr>
        <p:spPr>
          <a:xfrm>
            <a:off x="4440865" y="2582869"/>
            <a:ext cx="1661552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/>
          <p:nvPr/>
        </p:nvCxnSpPr>
        <p:spPr>
          <a:xfrm>
            <a:off x="4453997" y="3182211"/>
            <a:ext cx="164842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 rot="16200000">
            <a:off x="7507435" y="2509354"/>
            <a:ext cx="2469069" cy="840046"/>
          </a:xfrm>
          <a:prstGeom prst="roundRect">
            <a:avLst>
              <a:gd name="adj" fmla="val 2006"/>
            </a:avLst>
          </a:prstGeom>
          <a:solidFill>
            <a:schemeClr val="bg1">
              <a:lumMod val="95000"/>
              <a:alpha val="74000"/>
            </a:schemeClr>
          </a:solidFill>
          <a:ln w="15875">
            <a:gradFill flip="none" rotWithShape="1">
              <a:gsLst>
                <a:gs pos="0">
                  <a:srgbClr val="F39DB3"/>
                </a:gs>
                <a:gs pos="50000">
                  <a:schemeClr val="bg1">
                    <a:lumMod val="85000"/>
                  </a:schemeClr>
                </a:gs>
                <a:gs pos="100000">
                  <a:srgbClr val="2FCEFF"/>
                </a:gs>
              </a:gsLst>
              <a:lin ang="5400000" scaled="1"/>
              <a:tileRect/>
            </a:gra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214" name="组合 213"/>
          <p:cNvGrpSpPr/>
          <p:nvPr/>
        </p:nvGrpSpPr>
        <p:grpSpPr>
          <a:xfrm>
            <a:off x="8099953" y="3090891"/>
            <a:ext cx="220079" cy="814456"/>
            <a:chOff x="5589466" y="4970409"/>
            <a:chExt cx="232012" cy="928048"/>
          </a:xfrm>
          <a:solidFill>
            <a:srgbClr val="EFE6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矩形 209"/>
            <p:cNvSpPr/>
            <p:nvPr/>
          </p:nvSpPr>
          <p:spPr>
            <a:xfrm>
              <a:off x="5589466" y="4970409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5589466" y="5202421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5589466" y="5434433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5589466" y="5666445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</p:grpSp>
      <p:sp>
        <p:nvSpPr>
          <p:cNvPr id="215" name="矩形 214"/>
          <p:cNvSpPr/>
          <p:nvPr/>
        </p:nvSpPr>
        <p:spPr>
          <a:xfrm>
            <a:off x="8101551" y="3931330"/>
            <a:ext cx="218954" cy="218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226" name="组合 225"/>
          <p:cNvGrpSpPr/>
          <p:nvPr/>
        </p:nvGrpSpPr>
        <p:grpSpPr>
          <a:xfrm>
            <a:off x="8088864" y="1541840"/>
            <a:ext cx="225572" cy="1517342"/>
            <a:chOff x="5736800" y="3865093"/>
            <a:chExt cx="193485" cy="1547882"/>
          </a:xfrm>
          <a:solidFill>
            <a:srgbClr val="E2FFF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6" name="组合 215"/>
            <p:cNvGrpSpPr/>
            <p:nvPr/>
          </p:nvGrpSpPr>
          <p:grpSpPr>
            <a:xfrm>
              <a:off x="5736800" y="3865093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217" name="矩形 216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5736800" y="4639034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222" name="矩形 221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</p:grpSp>
      <p:grpSp>
        <p:nvGrpSpPr>
          <p:cNvPr id="227" name="组合 226"/>
          <p:cNvGrpSpPr/>
          <p:nvPr/>
        </p:nvGrpSpPr>
        <p:grpSpPr>
          <a:xfrm>
            <a:off x="9167830" y="3093783"/>
            <a:ext cx="223429" cy="802612"/>
            <a:chOff x="5589466" y="4970409"/>
            <a:chExt cx="232012" cy="928048"/>
          </a:xfrm>
          <a:solidFill>
            <a:srgbClr val="D5BF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矩形 227"/>
            <p:cNvSpPr/>
            <p:nvPr/>
          </p:nvSpPr>
          <p:spPr>
            <a:xfrm>
              <a:off x="5589466" y="4970409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5589466" y="5202421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5589466" y="5434433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5589466" y="5666445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</p:grpSp>
      <p:sp>
        <p:nvSpPr>
          <p:cNvPr id="232" name="矩形 231"/>
          <p:cNvSpPr/>
          <p:nvPr/>
        </p:nvSpPr>
        <p:spPr>
          <a:xfrm>
            <a:off x="9174895" y="3930886"/>
            <a:ext cx="218954" cy="215000"/>
          </a:xfrm>
          <a:prstGeom prst="rect">
            <a:avLst/>
          </a:prstGeom>
          <a:solidFill>
            <a:srgbClr val="FCC79D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233" name="组合 232"/>
          <p:cNvGrpSpPr/>
          <p:nvPr/>
        </p:nvGrpSpPr>
        <p:grpSpPr>
          <a:xfrm>
            <a:off x="9165415" y="1541840"/>
            <a:ext cx="228432" cy="1524255"/>
            <a:chOff x="5736800" y="3865093"/>
            <a:chExt cx="193485" cy="1547882"/>
          </a:xfrm>
          <a:solidFill>
            <a:srgbClr val="BDF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34" name="组合 233"/>
            <p:cNvGrpSpPr/>
            <p:nvPr/>
          </p:nvGrpSpPr>
          <p:grpSpPr>
            <a:xfrm>
              <a:off x="5736800" y="3865093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240" name="矩形 239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5736800" y="4639034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236" name="矩形 235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</p:grpSp>
      <p:cxnSp>
        <p:nvCxnSpPr>
          <p:cNvPr id="251" name="直线箭头连接符 250"/>
          <p:cNvCxnSpPr>
            <a:stCxn id="217" idx="3"/>
          </p:cNvCxnSpPr>
          <p:nvPr/>
        </p:nvCxnSpPr>
        <p:spPr>
          <a:xfrm>
            <a:off x="8314436" y="1636674"/>
            <a:ext cx="797041" cy="21759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w="sm" len="med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箭头连接符 251"/>
          <p:cNvCxnSpPr/>
          <p:nvPr/>
        </p:nvCxnSpPr>
        <p:spPr>
          <a:xfrm>
            <a:off x="8326739" y="1822819"/>
            <a:ext cx="801683" cy="56390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w="sm" len="med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箭头连接符 253"/>
          <p:cNvCxnSpPr/>
          <p:nvPr/>
        </p:nvCxnSpPr>
        <p:spPr>
          <a:xfrm>
            <a:off x="8339480" y="1840743"/>
            <a:ext cx="801507" cy="122471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w="sm" len="med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线箭头连接符 255"/>
          <p:cNvCxnSpPr/>
          <p:nvPr/>
        </p:nvCxnSpPr>
        <p:spPr>
          <a:xfrm>
            <a:off x="8318591" y="2356771"/>
            <a:ext cx="787736" cy="39695"/>
          </a:xfrm>
          <a:prstGeom prst="straightConnector1">
            <a:avLst/>
          </a:prstGeom>
          <a:ln w="12700">
            <a:solidFill>
              <a:srgbClr val="D4B2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箭头连接符 256"/>
          <p:cNvCxnSpPr/>
          <p:nvPr/>
        </p:nvCxnSpPr>
        <p:spPr>
          <a:xfrm flipV="1">
            <a:off x="8346089" y="1854268"/>
            <a:ext cx="754407" cy="497580"/>
          </a:xfrm>
          <a:prstGeom prst="straightConnector1">
            <a:avLst/>
          </a:prstGeom>
          <a:ln w="12700">
            <a:solidFill>
              <a:srgbClr val="D4B2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箭头连接符 258"/>
          <p:cNvCxnSpPr/>
          <p:nvPr/>
        </p:nvCxnSpPr>
        <p:spPr>
          <a:xfrm>
            <a:off x="8341264" y="2356771"/>
            <a:ext cx="813702" cy="694576"/>
          </a:xfrm>
          <a:prstGeom prst="straightConnector1">
            <a:avLst/>
          </a:prstGeom>
          <a:ln w="12700">
            <a:solidFill>
              <a:srgbClr val="D4B2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线箭头连接符 261"/>
          <p:cNvCxnSpPr/>
          <p:nvPr/>
        </p:nvCxnSpPr>
        <p:spPr>
          <a:xfrm flipV="1">
            <a:off x="8364305" y="1864621"/>
            <a:ext cx="764117" cy="1114607"/>
          </a:xfrm>
          <a:prstGeom prst="straightConnector1">
            <a:avLst/>
          </a:prstGeom>
          <a:ln w="12700">
            <a:solidFill>
              <a:srgbClr val="57EF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箭头连接符 263"/>
          <p:cNvCxnSpPr/>
          <p:nvPr/>
        </p:nvCxnSpPr>
        <p:spPr>
          <a:xfrm flipV="1">
            <a:off x="8363988" y="2370890"/>
            <a:ext cx="764435" cy="605518"/>
          </a:xfrm>
          <a:prstGeom prst="straightConnector1">
            <a:avLst/>
          </a:prstGeom>
          <a:ln w="12700">
            <a:solidFill>
              <a:srgbClr val="57EF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圆角矩形 268"/>
          <p:cNvSpPr/>
          <p:nvPr/>
        </p:nvSpPr>
        <p:spPr>
          <a:xfrm>
            <a:off x="8364709" y="3100248"/>
            <a:ext cx="765982" cy="1060099"/>
          </a:xfrm>
          <a:prstGeom prst="roundRect">
            <a:avLst>
              <a:gd name="adj" fmla="val 3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83" name="组合 82"/>
          <p:cNvGrpSpPr/>
          <p:nvPr/>
        </p:nvGrpSpPr>
        <p:grpSpPr>
          <a:xfrm>
            <a:off x="8346088" y="3069695"/>
            <a:ext cx="818576" cy="982975"/>
            <a:chOff x="6462292" y="2996253"/>
            <a:chExt cx="788242" cy="653106"/>
          </a:xfrm>
        </p:grpSpPr>
        <p:cxnSp>
          <p:nvCxnSpPr>
            <p:cNvPr id="261" name="直线箭头连接符 260"/>
            <p:cNvCxnSpPr/>
            <p:nvPr/>
          </p:nvCxnSpPr>
          <p:spPr>
            <a:xfrm>
              <a:off x="6462292" y="2996253"/>
              <a:ext cx="758656" cy="0"/>
            </a:xfrm>
            <a:prstGeom prst="straightConnector1">
              <a:avLst/>
            </a:prstGeom>
            <a:ln w="12700">
              <a:solidFill>
                <a:srgbClr val="57EFFF"/>
              </a:solidFill>
              <a:prstDash val="dash"/>
              <a:tailEnd type="triangle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任意形状 288"/>
            <p:cNvSpPr/>
            <p:nvPr/>
          </p:nvSpPr>
          <p:spPr>
            <a:xfrm>
              <a:off x="6578753" y="3116273"/>
              <a:ext cx="515644" cy="437374"/>
            </a:xfrm>
            <a:custGeom>
              <a:avLst/>
              <a:gdLst>
                <a:gd name="connsiteX0" fmla="*/ 69668 w 705394"/>
                <a:gd name="connsiteY0" fmla="*/ 95794 h 509451"/>
                <a:gd name="connsiteX1" fmla="*/ 326571 w 705394"/>
                <a:gd name="connsiteY1" fmla="*/ 0 h 509451"/>
                <a:gd name="connsiteX2" fmla="*/ 592183 w 705394"/>
                <a:gd name="connsiteY2" fmla="*/ 152400 h 509451"/>
                <a:gd name="connsiteX3" fmla="*/ 705394 w 705394"/>
                <a:gd name="connsiteY3" fmla="*/ 300445 h 509451"/>
                <a:gd name="connsiteX4" fmla="*/ 269966 w 705394"/>
                <a:gd name="connsiteY4" fmla="*/ 509451 h 509451"/>
                <a:gd name="connsiteX5" fmla="*/ 0 w 705394"/>
                <a:gd name="connsiteY5" fmla="*/ 400594 h 509451"/>
                <a:gd name="connsiteX6" fmla="*/ 69668 w 705394"/>
                <a:gd name="connsiteY6" fmla="*/ 95794 h 509451"/>
                <a:gd name="connsiteX0-1" fmla="*/ 79193 w 705394"/>
                <a:gd name="connsiteY0-2" fmla="*/ 162469 h 509451"/>
                <a:gd name="connsiteX1-3" fmla="*/ 326571 w 705394"/>
                <a:gd name="connsiteY1-4" fmla="*/ 0 h 509451"/>
                <a:gd name="connsiteX2-5" fmla="*/ 592183 w 705394"/>
                <a:gd name="connsiteY2-6" fmla="*/ 152400 h 509451"/>
                <a:gd name="connsiteX3-7" fmla="*/ 705394 w 705394"/>
                <a:gd name="connsiteY3-8" fmla="*/ 300445 h 509451"/>
                <a:gd name="connsiteX4-9" fmla="*/ 269966 w 705394"/>
                <a:gd name="connsiteY4-10" fmla="*/ 509451 h 509451"/>
                <a:gd name="connsiteX5-11" fmla="*/ 0 w 705394"/>
                <a:gd name="connsiteY5-12" fmla="*/ 400594 h 509451"/>
                <a:gd name="connsiteX6-13" fmla="*/ 79193 w 705394"/>
                <a:gd name="connsiteY6-14" fmla="*/ 162469 h 509451"/>
                <a:gd name="connsiteX0-15" fmla="*/ 79193 w 600619"/>
                <a:gd name="connsiteY0-16" fmla="*/ 162469 h 509451"/>
                <a:gd name="connsiteX1-17" fmla="*/ 326571 w 600619"/>
                <a:gd name="connsiteY1-18" fmla="*/ 0 h 509451"/>
                <a:gd name="connsiteX2-19" fmla="*/ 592183 w 600619"/>
                <a:gd name="connsiteY2-20" fmla="*/ 152400 h 509451"/>
                <a:gd name="connsiteX3-21" fmla="*/ 600619 w 600619"/>
                <a:gd name="connsiteY3-22" fmla="*/ 319495 h 509451"/>
                <a:gd name="connsiteX4-23" fmla="*/ 269966 w 600619"/>
                <a:gd name="connsiteY4-24" fmla="*/ 509451 h 509451"/>
                <a:gd name="connsiteX5-25" fmla="*/ 0 w 600619"/>
                <a:gd name="connsiteY5-26" fmla="*/ 400594 h 509451"/>
                <a:gd name="connsiteX6-27" fmla="*/ 79193 w 600619"/>
                <a:gd name="connsiteY6-28" fmla="*/ 162469 h 5094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00619" h="509451">
                  <a:moveTo>
                    <a:pt x="79193" y="162469"/>
                  </a:moveTo>
                  <a:lnTo>
                    <a:pt x="326571" y="0"/>
                  </a:lnTo>
                  <a:lnTo>
                    <a:pt x="592183" y="152400"/>
                  </a:lnTo>
                  <a:lnTo>
                    <a:pt x="600619" y="319495"/>
                  </a:lnTo>
                  <a:lnTo>
                    <a:pt x="269966" y="509451"/>
                  </a:lnTo>
                  <a:lnTo>
                    <a:pt x="0" y="400594"/>
                  </a:lnTo>
                  <a:lnTo>
                    <a:pt x="79193" y="162469"/>
                  </a:lnTo>
                  <a:close/>
                </a:path>
              </a:pathLst>
            </a:custGeom>
            <a:noFill/>
            <a:ln>
              <a:solidFill>
                <a:srgbClr val="57EF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94" name="任意形状 293"/>
            <p:cNvSpPr/>
            <p:nvPr/>
          </p:nvSpPr>
          <p:spPr>
            <a:xfrm>
              <a:off x="6627351" y="3254588"/>
              <a:ext cx="452327" cy="336442"/>
            </a:xfrm>
            <a:custGeom>
              <a:avLst/>
              <a:gdLst>
                <a:gd name="connsiteX0" fmla="*/ 0 w 526868"/>
                <a:gd name="connsiteY0" fmla="*/ 391886 h 391886"/>
                <a:gd name="connsiteX1" fmla="*/ 174171 w 526868"/>
                <a:gd name="connsiteY1" fmla="*/ 0 h 391886"/>
                <a:gd name="connsiteX2" fmla="*/ 348342 w 526868"/>
                <a:gd name="connsiteY2" fmla="*/ 26126 h 391886"/>
                <a:gd name="connsiteX3" fmla="*/ 526868 w 526868"/>
                <a:gd name="connsiteY3" fmla="*/ 378823 h 391886"/>
                <a:gd name="connsiteX4" fmla="*/ 0 w 526868"/>
                <a:gd name="connsiteY4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868" h="391886">
                  <a:moveTo>
                    <a:pt x="0" y="391886"/>
                  </a:moveTo>
                  <a:lnTo>
                    <a:pt x="174171" y="0"/>
                  </a:lnTo>
                  <a:lnTo>
                    <a:pt x="348342" y="26126"/>
                  </a:lnTo>
                  <a:lnTo>
                    <a:pt x="526868" y="378823"/>
                  </a:lnTo>
                  <a:lnTo>
                    <a:pt x="0" y="391886"/>
                  </a:lnTo>
                  <a:close/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542461" y="3107706"/>
              <a:ext cx="643289" cy="387064"/>
            </a:xfrm>
            <a:custGeom>
              <a:avLst/>
              <a:gdLst>
                <a:gd name="connsiteX0" fmla="*/ 187325 w 717550"/>
                <a:gd name="connsiteY0" fmla="*/ 0 h 444500"/>
                <a:gd name="connsiteX1" fmla="*/ 0 w 717550"/>
                <a:gd name="connsiteY1" fmla="*/ 171450 h 444500"/>
                <a:gd name="connsiteX2" fmla="*/ 295275 w 717550"/>
                <a:gd name="connsiteY2" fmla="*/ 361950 h 444500"/>
                <a:gd name="connsiteX3" fmla="*/ 717550 w 717550"/>
                <a:gd name="connsiteY3" fmla="*/ 444500 h 444500"/>
                <a:gd name="connsiteX4" fmla="*/ 688975 w 717550"/>
                <a:gd name="connsiteY4" fmla="*/ 19050 h 444500"/>
                <a:gd name="connsiteX5" fmla="*/ 187325 w 717550"/>
                <a:gd name="connsiteY5" fmla="*/ 0 h 444500"/>
                <a:gd name="connsiteX0-1" fmla="*/ 187325 w 749300"/>
                <a:gd name="connsiteY0-2" fmla="*/ 0 h 450850"/>
                <a:gd name="connsiteX1-3" fmla="*/ 0 w 749300"/>
                <a:gd name="connsiteY1-4" fmla="*/ 171450 h 450850"/>
                <a:gd name="connsiteX2-5" fmla="*/ 295275 w 749300"/>
                <a:gd name="connsiteY2-6" fmla="*/ 361950 h 450850"/>
                <a:gd name="connsiteX3-7" fmla="*/ 749300 w 749300"/>
                <a:gd name="connsiteY3-8" fmla="*/ 450850 h 450850"/>
                <a:gd name="connsiteX4-9" fmla="*/ 688975 w 749300"/>
                <a:gd name="connsiteY4-10" fmla="*/ 19050 h 450850"/>
                <a:gd name="connsiteX5-11" fmla="*/ 187325 w 749300"/>
                <a:gd name="connsiteY5-12" fmla="*/ 0 h 4508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749300" h="450850">
                  <a:moveTo>
                    <a:pt x="187325" y="0"/>
                  </a:moveTo>
                  <a:lnTo>
                    <a:pt x="0" y="171450"/>
                  </a:lnTo>
                  <a:lnTo>
                    <a:pt x="295275" y="361950"/>
                  </a:lnTo>
                  <a:lnTo>
                    <a:pt x="749300" y="450850"/>
                  </a:lnTo>
                  <a:lnTo>
                    <a:pt x="688975" y="19050"/>
                  </a:lnTo>
                  <a:lnTo>
                    <a:pt x="187325" y="0"/>
                  </a:lnTo>
                  <a:close/>
                </a:path>
              </a:pathLst>
            </a:custGeom>
            <a:noFill/>
            <a:ln>
              <a:solidFill>
                <a:srgbClr val="D1BEE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98" name="任意形状 297"/>
            <p:cNvSpPr/>
            <p:nvPr/>
          </p:nvSpPr>
          <p:spPr>
            <a:xfrm>
              <a:off x="6542461" y="3254899"/>
              <a:ext cx="250774" cy="223516"/>
            </a:xfrm>
            <a:custGeom>
              <a:avLst/>
              <a:gdLst>
                <a:gd name="connsiteX0" fmla="*/ 0 w 292100"/>
                <a:gd name="connsiteY0" fmla="*/ 0 h 260350"/>
                <a:gd name="connsiteX1" fmla="*/ 50800 w 292100"/>
                <a:gd name="connsiteY1" fmla="*/ 260350 h 260350"/>
                <a:gd name="connsiteX2" fmla="*/ 292100 w 292100"/>
                <a:gd name="connsiteY2" fmla="*/ 18732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260350">
                  <a:moveTo>
                    <a:pt x="0" y="0"/>
                  </a:moveTo>
                  <a:lnTo>
                    <a:pt x="50800" y="260350"/>
                  </a:lnTo>
                  <a:lnTo>
                    <a:pt x="292100" y="187325"/>
                  </a:lnTo>
                </a:path>
              </a:pathLst>
            </a:custGeom>
            <a:noFill/>
            <a:ln>
              <a:solidFill>
                <a:srgbClr val="57EF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99" name="任意形状 298"/>
            <p:cNvSpPr/>
            <p:nvPr/>
          </p:nvSpPr>
          <p:spPr>
            <a:xfrm>
              <a:off x="6776880" y="3246722"/>
              <a:ext cx="21806" cy="163548"/>
            </a:xfrm>
            <a:custGeom>
              <a:avLst/>
              <a:gdLst>
                <a:gd name="connsiteX0" fmla="*/ 25400 w 25400"/>
                <a:gd name="connsiteY0" fmla="*/ 190500 h 190500"/>
                <a:gd name="connsiteX1" fmla="*/ 0 w 25400"/>
                <a:gd name="connsiteY1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" h="190500">
                  <a:moveTo>
                    <a:pt x="25400" y="19050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300" name="任意形状 299"/>
            <p:cNvSpPr/>
            <p:nvPr/>
          </p:nvSpPr>
          <p:spPr>
            <a:xfrm>
              <a:off x="6815042" y="3121335"/>
              <a:ext cx="329822" cy="433403"/>
            </a:xfrm>
            <a:custGeom>
              <a:avLst/>
              <a:gdLst>
                <a:gd name="connsiteX0" fmla="*/ 384175 w 384175"/>
                <a:gd name="connsiteY0" fmla="*/ 0 h 504825"/>
                <a:gd name="connsiteX1" fmla="*/ 127000 w 384175"/>
                <a:gd name="connsiteY1" fmla="*/ 174625 h 504825"/>
                <a:gd name="connsiteX2" fmla="*/ 0 w 384175"/>
                <a:gd name="connsiteY2" fmla="*/ 504825 h 504825"/>
                <a:gd name="connsiteX3" fmla="*/ 0 w 384175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175" h="504825">
                  <a:moveTo>
                    <a:pt x="384175" y="0"/>
                  </a:moveTo>
                  <a:lnTo>
                    <a:pt x="127000" y="174625"/>
                  </a:lnTo>
                  <a:lnTo>
                    <a:pt x="0" y="504825"/>
                  </a:lnTo>
                  <a:lnTo>
                    <a:pt x="0" y="504825"/>
                  </a:lnTo>
                </a:path>
              </a:pathLst>
            </a:custGeom>
            <a:noFill/>
            <a:ln>
              <a:solidFill>
                <a:srgbClr val="D1BEE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pic>
          <p:nvPicPr>
            <p:cNvPr id="273" name="图形 272" descr="网络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015778" y="3507183"/>
              <a:ext cx="124016" cy="124016"/>
            </a:xfrm>
            <a:prstGeom prst="rect">
              <a:avLst/>
            </a:prstGeom>
          </p:spPr>
        </p:pic>
        <p:pic>
          <p:nvPicPr>
            <p:cNvPr id="278" name="图形 277" descr="网络 纯色填充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89871" y="3181636"/>
              <a:ext cx="124016" cy="124016"/>
            </a:xfrm>
            <a:prstGeom prst="rect">
              <a:avLst/>
            </a:prstGeom>
          </p:spPr>
        </p:pic>
        <p:pic>
          <p:nvPicPr>
            <p:cNvPr id="280" name="图形 279" descr="网络 纯色填充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0257" y="3052665"/>
              <a:ext cx="124016" cy="124016"/>
            </a:xfrm>
            <a:prstGeom prst="rect">
              <a:avLst/>
            </a:prstGeom>
          </p:spPr>
        </p:pic>
        <p:pic>
          <p:nvPicPr>
            <p:cNvPr id="281" name="图形 280" descr="网络 纯色填充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22855" y="3401213"/>
              <a:ext cx="124016" cy="124016"/>
            </a:xfrm>
            <a:prstGeom prst="rect">
              <a:avLst/>
            </a:prstGeom>
          </p:spPr>
        </p:pic>
        <p:pic>
          <p:nvPicPr>
            <p:cNvPr id="282" name="图形 281" descr="网络 纯色填充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56147" y="3483775"/>
              <a:ext cx="124016" cy="124016"/>
            </a:xfrm>
            <a:prstGeom prst="rect">
              <a:avLst/>
            </a:prstGeom>
          </p:spPr>
        </p:pic>
        <p:pic>
          <p:nvPicPr>
            <p:cNvPr id="283" name="图形 282" descr="网络 纯色填充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9003" y="3331145"/>
              <a:ext cx="124016" cy="124016"/>
            </a:xfrm>
            <a:prstGeom prst="rect">
              <a:avLst/>
            </a:prstGeom>
          </p:spPr>
        </p:pic>
        <p:pic>
          <p:nvPicPr>
            <p:cNvPr id="284" name="图形 283" descr="网络 纯色填充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2752" y="3179621"/>
              <a:ext cx="124016" cy="124016"/>
            </a:xfrm>
            <a:prstGeom prst="rect">
              <a:avLst/>
            </a:prstGeom>
          </p:spPr>
        </p:pic>
        <p:pic>
          <p:nvPicPr>
            <p:cNvPr id="285" name="图形 284" descr="网络 纯色填充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33359" y="3344699"/>
              <a:ext cx="124016" cy="124016"/>
            </a:xfrm>
            <a:prstGeom prst="rect">
              <a:avLst/>
            </a:prstGeom>
          </p:spPr>
        </p:pic>
        <p:pic>
          <p:nvPicPr>
            <p:cNvPr id="286" name="图形 285" descr="网络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864801" y="3210510"/>
              <a:ext cx="124016" cy="124016"/>
            </a:xfrm>
            <a:prstGeom prst="rect">
              <a:avLst/>
            </a:prstGeom>
          </p:spPr>
        </p:pic>
        <p:pic>
          <p:nvPicPr>
            <p:cNvPr id="290" name="图形 289" descr="网络 纯色填充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81864" y="3188737"/>
              <a:ext cx="124016" cy="124016"/>
            </a:xfrm>
            <a:prstGeom prst="rect">
              <a:avLst/>
            </a:prstGeom>
          </p:spPr>
        </p:pic>
        <p:pic>
          <p:nvPicPr>
            <p:cNvPr id="291" name="图形 290" descr="网络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716544" y="3179255"/>
              <a:ext cx="124016" cy="124016"/>
            </a:xfrm>
            <a:prstGeom prst="rect">
              <a:avLst/>
            </a:prstGeom>
          </p:spPr>
        </p:pic>
        <p:pic>
          <p:nvPicPr>
            <p:cNvPr id="292" name="图形 291" descr="网络 纯色填充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78046" y="3055605"/>
              <a:ext cx="124016" cy="124016"/>
            </a:xfrm>
            <a:prstGeom prst="rect">
              <a:avLst/>
            </a:prstGeom>
          </p:spPr>
        </p:pic>
        <p:pic>
          <p:nvPicPr>
            <p:cNvPr id="293" name="图形 292" descr="网络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70924" y="3525343"/>
              <a:ext cx="124016" cy="124016"/>
            </a:xfrm>
            <a:prstGeom prst="rect">
              <a:avLst/>
            </a:prstGeom>
          </p:spPr>
        </p:pic>
        <p:pic>
          <p:nvPicPr>
            <p:cNvPr id="296" name="图形 295" descr="网络 纯色填充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40221" y="3041055"/>
              <a:ext cx="124016" cy="124016"/>
            </a:xfrm>
            <a:prstGeom prst="rect">
              <a:avLst/>
            </a:prstGeom>
          </p:spPr>
        </p:pic>
        <p:sp>
          <p:nvSpPr>
            <p:cNvPr id="301" name="任意形状 300"/>
            <p:cNvSpPr/>
            <p:nvPr/>
          </p:nvSpPr>
          <p:spPr>
            <a:xfrm>
              <a:off x="6583348" y="3470238"/>
              <a:ext cx="46339" cy="119935"/>
            </a:xfrm>
            <a:custGeom>
              <a:avLst/>
              <a:gdLst>
                <a:gd name="connsiteX0" fmla="*/ 53975 w 53975"/>
                <a:gd name="connsiteY0" fmla="*/ 139700 h 139700"/>
                <a:gd name="connsiteX1" fmla="*/ 0 w 53975"/>
                <a:gd name="connsiteY1" fmla="*/ 0 h 139700"/>
                <a:gd name="connsiteX2" fmla="*/ 0 w 53975"/>
                <a:gd name="connsiteY2" fmla="*/ 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75" h="139700">
                  <a:moveTo>
                    <a:pt x="53975" y="139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303" name="任意形状 302"/>
            <p:cNvSpPr/>
            <p:nvPr/>
          </p:nvSpPr>
          <p:spPr>
            <a:xfrm>
              <a:off x="7073993" y="3486592"/>
              <a:ext cx="117210" cy="84500"/>
            </a:xfrm>
            <a:custGeom>
              <a:avLst/>
              <a:gdLst>
                <a:gd name="connsiteX0" fmla="*/ 0 w 136525"/>
                <a:gd name="connsiteY0" fmla="*/ 98425 h 98425"/>
                <a:gd name="connsiteX1" fmla="*/ 136525 w 136525"/>
                <a:gd name="connsiteY1" fmla="*/ 0 h 9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5" h="98425">
                  <a:moveTo>
                    <a:pt x="0" y="98425"/>
                  </a:moveTo>
                  <a:lnTo>
                    <a:pt x="136525" y="0"/>
                  </a:lnTo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pic>
          <p:nvPicPr>
            <p:cNvPr id="276" name="图形 275" descr="网络 纯色填充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26518" y="3424231"/>
              <a:ext cx="124016" cy="124016"/>
            </a:xfrm>
            <a:prstGeom prst="rect">
              <a:avLst/>
            </a:prstGeom>
          </p:spPr>
        </p:pic>
      </p:grpSp>
      <p:grpSp>
        <p:nvGrpSpPr>
          <p:cNvPr id="206" name="组合 205"/>
          <p:cNvGrpSpPr/>
          <p:nvPr/>
        </p:nvGrpSpPr>
        <p:grpSpPr>
          <a:xfrm>
            <a:off x="6217156" y="1733315"/>
            <a:ext cx="1454453" cy="2558590"/>
            <a:chOff x="9028821" y="2016074"/>
            <a:chExt cx="1513035" cy="2471305"/>
          </a:xfrm>
        </p:grpSpPr>
        <p:sp>
          <p:nvSpPr>
            <p:cNvPr id="169" name="立方体 168"/>
            <p:cNvSpPr/>
            <p:nvPr/>
          </p:nvSpPr>
          <p:spPr>
            <a:xfrm>
              <a:off x="9288705" y="2016297"/>
              <a:ext cx="710658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72" name="直线连接符 171"/>
            <p:cNvCxnSpPr/>
            <p:nvPr/>
          </p:nvCxnSpPr>
          <p:spPr>
            <a:xfrm flipH="1">
              <a:off x="9386040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符 172"/>
            <p:cNvCxnSpPr/>
            <p:nvPr/>
          </p:nvCxnSpPr>
          <p:spPr>
            <a:xfrm flipH="1">
              <a:off x="9483375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符 173"/>
            <p:cNvCxnSpPr/>
            <p:nvPr/>
          </p:nvCxnSpPr>
          <p:spPr>
            <a:xfrm flipH="1">
              <a:off x="9580710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符 175"/>
            <p:cNvCxnSpPr/>
            <p:nvPr/>
          </p:nvCxnSpPr>
          <p:spPr>
            <a:xfrm flipH="1">
              <a:off x="9678044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连接符 188"/>
            <p:cNvCxnSpPr/>
            <p:nvPr/>
          </p:nvCxnSpPr>
          <p:spPr>
            <a:xfrm flipH="1">
              <a:off x="9459076" y="2067113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连接符 191"/>
            <p:cNvCxnSpPr/>
            <p:nvPr/>
          </p:nvCxnSpPr>
          <p:spPr>
            <a:xfrm flipH="1">
              <a:off x="9412179" y="2109355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连接符 192"/>
            <p:cNvCxnSpPr/>
            <p:nvPr/>
          </p:nvCxnSpPr>
          <p:spPr>
            <a:xfrm flipH="1">
              <a:off x="9370143" y="2153699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连接符 193"/>
            <p:cNvCxnSpPr/>
            <p:nvPr/>
          </p:nvCxnSpPr>
          <p:spPr>
            <a:xfrm flipH="1">
              <a:off x="9328110" y="2198042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线连接符 194"/>
            <p:cNvCxnSpPr/>
            <p:nvPr/>
          </p:nvCxnSpPr>
          <p:spPr>
            <a:xfrm>
              <a:off x="9386040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/>
            <p:cNvCxnSpPr/>
            <p:nvPr/>
          </p:nvCxnSpPr>
          <p:spPr>
            <a:xfrm>
              <a:off x="9484169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/>
            <p:cNvCxnSpPr/>
            <p:nvPr/>
          </p:nvCxnSpPr>
          <p:spPr>
            <a:xfrm>
              <a:off x="9582468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/>
            <p:cNvCxnSpPr/>
            <p:nvPr/>
          </p:nvCxnSpPr>
          <p:spPr>
            <a:xfrm>
              <a:off x="9680938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/>
            <p:cNvCxnSpPr/>
            <p:nvPr/>
          </p:nvCxnSpPr>
          <p:spPr>
            <a:xfrm>
              <a:off x="9814044" y="2198042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/>
            <p:cNvCxnSpPr/>
            <p:nvPr/>
          </p:nvCxnSpPr>
          <p:spPr>
            <a:xfrm>
              <a:off x="9856819" y="2153699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/>
            <p:cNvCxnSpPr/>
            <p:nvPr/>
          </p:nvCxnSpPr>
          <p:spPr>
            <a:xfrm>
              <a:off x="9898854" y="210935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/>
            <p:cNvCxnSpPr/>
            <p:nvPr/>
          </p:nvCxnSpPr>
          <p:spPr>
            <a:xfrm>
              <a:off x="9945542" y="206711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立方体 203"/>
            <p:cNvSpPr/>
            <p:nvPr/>
          </p:nvSpPr>
          <p:spPr>
            <a:xfrm>
              <a:off x="9287995" y="2016074"/>
              <a:ext cx="710658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9028821" y="2291101"/>
              <a:ext cx="710659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34" name="直线连接符 133"/>
            <p:cNvCxnSpPr/>
            <p:nvPr/>
          </p:nvCxnSpPr>
          <p:spPr>
            <a:xfrm flipH="1">
              <a:off x="9126600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134"/>
            <p:cNvCxnSpPr/>
            <p:nvPr/>
          </p:nvCxnSpPr>
          <p:spPr>
            <a:xfrm flipH="1">
              <a:off x="9223935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连接符 135"/>
            <p:cNvCxnSpPr/>
            <p:nvPr/>
          </p:nvCxnSpPr>
          <p:spPr>
            <a:xfrm flipH="1">
              <a:off x="9321269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连接符 136"/>
            <p:cNvCxnSpPr/>
            <p:nvPr/>
          </p:nvCxnSpPr>
          <p:spPr>
            <a:xfrm flipH="1">
              <a:off x="9418604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连接符 137"/>
            <p:cNvCxnSpPr/>
            <p:nvPr/>
          </p:nvCxnSpPr>
          <p:spPr>
            <a:xfrm flipH="1">
              <a:off x="9199636" y="2341977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139"/>
            <p:cNvCxnSpPr/>
            <p:nvPr/>
          </p:nvCxnSpPr>
          <p:spPr>
            <a:xfrm flipH="1">
              <a:off x="9152739" y="2384219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连接符 140"/>
            <p:cNvCxnSpPr/>
            <p:nvPr/>
          </p:nvCxnSpPr>
          <p:spPr>
            <a:xfrm flipH="1">
              <a:off x="9110703" y="2428562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42"/>
            <p:cNvCxnSpPr/>
            <p:nvPr/>
          </p:nvCxnSpPr>
          <p:spPr>
            <a:xfrm flipH="1">
              <a:off x="9068670" y="2472906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43"/>
            <p:cNvCxnSpPr/>
            <p:nvPr/>
          </p:nvCxnSpPr>
          <p:spPr>
            <a:xfrm>
              <a:off x="9126600" y="2517249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连接符 145"/>
            <p:cNvCxnSpPr/>
            <p:nvPr/>
          </p:nvCxnSpPr>
          <p:spPr>
            <a:xfrm>
              <a:off x="9554604" y="2472906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连接符 154"/>
            <p:cNvCxnSpPr/>
            <p:nvPr/>
          </p:nvCxnSpPr>
          <p:spPr>
            <a:xfrm>
              <a:off x="9597379" y="2428562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连接符 156"/>
            <p:cNvCxnSpPr/>
            <p:nvPr/>
          </p:nvCxnSpPr>
          <p:spPr>
            <a:xfrm>
              <a:off x="9639415" y="2384219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连接符 158"/>
            <p:cNvCxnSpPr/>
            <p:nvPr/>
          </p:nvCxnSpPr>
          <p:spPr>
            <a:xfrm>
              <a:off x="9686103" y="2341977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连接符 160"/>
            <p:cNvCxnSpPr/>
            <p:nvPr/>
          </p:nvCxnSpPr>
          <p:spPr>
            <a:xfrm>
              <a:off x="9223935" y="2517249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符 163"/>
            <p:cNvCxnSpPr/>
            <p:nvPr/>
          </p:nvCxnSpPr>
          <p:spPr>
            <a:xfrm>
              <a:off x="9323313" y="2512671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符 164"/>
            <p:cNvCxnSpPr/>
            <p:nvPr/>
          </p:nvCxnSpPr>
          <p:spPr>
            <a:xfrm>
              <a:off x="9420648" y="2515206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立方体 131"/>
            <p:cNvSpPr/>
            <p:nvPr/>
          </p:nvSpPr>
          <p:spPr>
            <a:xfrm>
              <a:off x="9029924" y="2291324"/>
              <a:ext cx="710659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85" name="立方体 84"/>
            <p:cNvSpPr/>
            <p:nvPr/>
          </p:nvSpPr>
          <p:spPr>
            <a:xfrm>
              <a:off x="9830737" y="2016074"/>
              <a:ext cx="710658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86" name="直线连接符 85"/>
            <p:cNvCxnSpPr/>
            <p:nvPr/>
          </p:nvCxnSpPr>
          <p:spPr>
            <a:xfrm flipH="1">
              <a:off x="9936457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/>
            <p:cNvCxnSpPr/>
            <p:nvPr/>
          </p:nvCxnSpPr>
          <p:spPr>
            <a:xfrm flipH="1">
              <a:off x="10033792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87"/>
            <p:cNvCxnSpPr/>
            <p:nvPr/>
          </p:nvCxnSpPr>
          <p:spPr>
            <a:xfrm flipH="1">
              <a:off x="10131127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89"/>
            <p:cNvCxnSpPr/>
            <p:nvPr/>
          </p:nvCxnSpPr>
          <p:spPr>
            <a:xfrm flipH="1">
              <a:off x="10228462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/>
            <p:nvPr/>
          </p:nvCxnSpPr>
          <p:spPr>
            <a:xfrm flipH="1">
              <a:off x="10009494" y="2068231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 flipH="1">
              <a:off x="9962596" y="2110472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/>
            <p:nvPr/>
          </p:nvCxnSpPr>
          <p:spPr>
            <a:xfrm flipH="1">
              <a:off x="9920561" y="2154816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/>
            <p:nvPr/>
          </p:nvCxnSpPr>
          <p:spPr>
            <a:xfrm flipH="1">
              <a:off x="9878528" y="2199160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/>
            <p:nvPr/>
          </p:nvCxnSpPr>
          <p:spPr>
            <a:xfrm>
              <a:off x="9936457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/>
            <p:nvPr/>
          </p:nvCxnSpPr>
          <p:spPr>
            <a:xfrm>
              <a:off x="10034586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120"/>
            <p:cNvCxnSpPr/>
            <p:nvPr/>
          </p:nvCxnSpPr>
          <p:spPr>
            <a:xfrm>
              <a:off x="10132885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122"/>
            <p:cNvCxnSpPr/>
            <p:nvPr/>
          </p:nvCxnSpPr>
          <p:spPr>
            <a:xfrm>
              <a:off x="10231355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10364462" y="2199160"/>
              <a:ext cx="741" cy="28358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0407236" y="2154816"/>
              <a:ext cx="0" cy="2835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0449272" y="2110472"/>
              <a:ext cx="3173" cy="2835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129"/>
            <p:cNvCxnSpPr/>
            <p:nvPr/>
          </p:nvCxnSpPr>
          <p:spPr>
            <a:xfrm>
              <a:off x="10495960" y="2068231"/>
              <a:ext cx="209" cy="281486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立方体 83"/>
            <p:cNvSpPr/>
            <p:nvPr/>
          </p:nvSpPr>
          <p:spPr>
            <a:xfrm>
              <a:off x="9831198" y="2016074"/>
              <a:ext cx="710658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9428118" y="2966964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9522358" y="3017956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9475590" y="3062174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9522091" y="2974275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 flipH="1">
              <a:off x="9614559" y="2974275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9522733" y="3098756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9615696" y="3094141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9757127" y="3055652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9806697" y="3014223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立方体 20"/>
            <p:cNvSpPr/>
            <p:nvPr/>
          </p:nvSpPr>
          <p:spPr>
            <a:xfrm>
              <a:off x="9427228" y="2966964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9762541" y="2972595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9856781" y="3021412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9810014" y="3065630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9856514" y="2977731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H="1">
              <a:off x="9948983" y="2977731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>
              <a:off x="9857156" y="3104386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9950120" y="3099771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0091550" y="3061282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10141120" y="3019853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立方体 30"/>
            <p:cNvSpPr/>
            <p:nvPr/>
          </p:nvSpPr>
          <p:spPr>
            <a:xfrm>
              <a:off x="9761549" y="2972390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32" name="立方体 31"/>
            <p:cNvSpPr/>
            <p:nvPr/>
          </p:nvSpPr>
          <p:spPr>
            <a:xfrm>
              <a:off x="9253448" y="3150267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33" name="直线连接符 32"/>
            <p:cNvCxnSpPr/>
            <p:nvPr/>
          </p:nvCxnSpPr>
          <p:spPr>
            <a:xfrm>
              <a:off x="9347688" y="3199084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9300921" y="3243301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/>
            <p:nvPr/>
          </p:nvCxnSpPr>
          <p:spPr>
            <a:xfrm flipH="1">
              <a:off x="9347421" y="3155403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/>
            <p:nvPr/>
          </p:nvCxnSpPr>
          <p:spPr>
            <a:xfrm flipH="1">
              <a:off x="9439889" y="3155403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>
              <a:off x="9348063" y="3282058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>
              <a:off x="9441027" y="3277443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9582457" y="3238954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9632027" y="3197525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立方体 40"/>
            <p:cNvSpPr/>
            <p:nvPr/>
          </p:nvSpPr>
          <p:spPr>
            <a:xfrm>
              <a:off x="9252749" y="3149499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42" name="立方体 41"/>
            <p:cNvSpPr/>
            <p:nvPr/>
          </p:nvSpPr>
          <p:spPr>
            <a:xfrm>
              <a:off x="9583411" y="3148868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43" name="直线连接符 42"/>
            <p:cNvCxnSpPr/>
            <p:nvPr/>
          </p:nvCxnSpPr>
          <p:spPr>
            <a:xfrm>
              <a:off x="9678925" y="3199860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/>
            <p:nvPr/>
          </p:nvCxnSpPr>
          <p:spPr>
            <a:xfrm>
              <a:off x="9632158" y="3244077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 flipH="1">
              <a:off x="9678659" y="3156178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/>
            <p:nvPr/>
          </p:nvCxnSpPr>
          <p:spPr>
            <a:xfrm flipH="1">
              <a:off x="9771127" y="3156178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>
              <a:off x="9681475" y="3280660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>
              <a:off x="9774438" y="3276045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/>
            <p:nvPr/>
          </p:nvCxnSpPr>
          <p:spPr>
            <a:xfrm>
              <a:off x="9915868" y="3237555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/>
            <p:nvPr/>
          </p:nvCxnSpPr>
          <p:spPr>
            <a:xfrm>
              <a:off x="9965438" y="3196126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立方体 50"/>
            <p:cNvSpPr/>
            <p:nvPr/>
          </p:nvSpPr>
          <p:spPr>
            <a:xfrm>
              <a:off x="9582153" y="3148868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9519281" y="3874886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9702402" y="3874886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9421688" y="3963573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55" name="立方体 54"/>
            <p:cNvSpPr/>
            <p:nvPr/>
          </p:nvSpPr>
          <p:spPr>
            <a:xfrm>
              <a:off x="9603451" y="3963736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56" name="直线连接符 55"/>
            <p:cNvCxnSpPr/>
            <p:nvPr/>
          </p:nvCxnSpPr>
          <p:spPr>
            <a:xfrm>
              <a:off x="9574539" y="2525210"/>
              <a:ext cx="7356" cy="76148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/>
            <p:nvPr/>
          </p:nvCxnSpPr>
          <p:spPr>
            <a:xfrm flipH="1">
              <a:off x="9729465" y="2290438"/>
              <a:ext cx="72176" cy="8601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立方体 64"/>
            <p:cNvSpPr/>
            <p:nvPr/>
          </p:nvSpPr>
          <p:spPr>
            <a:xfrm>
              <a:off x="9570671" y="2294319"/>
              <a:ext cx="710658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66" name="直线连接符 65"/>
            <p:cNvCxnSpPr/>
            <p:nvPr/>
          </p:nvCxnSpPr>
          <p:spPr>
            <a:xfrm flipH="1">
              <a:off x="9664542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 flipH="1">
              <a:off x="9761877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 flipH="1">
              <a:off x="9859211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H="1">
              <a:off x="9956546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/>
            <p:cNvCxnSpPr/>
            <p:nvPr/>
          </p:nvCxnSpPr>
          <p:spPr>
            <a:xfrm flipH="1">
              <a:off x="9737578" y="2345136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/>
            <p:cNvCxnSpPr/>
            <p:nvPr/>
          </p:nvCxnSpPr>
          <p:spPr>
            <a:xfrm flipH="1">
              <a:off x="9690681" y="2387377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flipH="1">
              <a:off x="9648645" y="2431721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/>
            <p:cNvCxnSpPr/>
            <p:nvPr/>
          </p:nvCxnSpPr>
          <p:spPr>
            <a:xfrm flipH="1">
              <a:off x="9606612" y="2476065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/>
            <p:cNvCxnSpPr/>
            <p:nvPr/>
          </p:nvCxnSpPr>
          <p:spPr>
            <a:xfrm>
              <a:off x="9664542" y="2520408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/>
            <p:cNvCxnSpPr/>
            <p:nvPr/>
          </p:nvCxnSpPr>
          <p:spPr>
            <a:xfrm>
              <a:off x="10092546" y="2476065"/>
              <a:ext cx="741" cy="289489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/>
            <p:nvPr/>
          </p:nvCxnSpPr>
          <p:spPr>
            <a:xfrm>
              <a:off x="10135320" y="2431721"/>
              <a:ext cx="0" cy="28521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/>
            <p:cNvCxnSpPr/>
            <p:nvPr/>
          </p:nvCxnSpPr>
          <p:spPr>
            <a:xfrm>
              <a:off x="10177356" y="2387377"/>
              <a:ext cx="0" cy="3015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/>
            <p:cNvCxnSpPr/>
            <p:nvPr/>
          </p:nvCxnSpPr>
          <p:spPr>
            <a:xfrm>
              <a:off x="10224044" y="2345136"/>
              <a:ext cx="209" cy="2993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/>
            <p:nvPr/>
          </p:nvCxnSpPr>
          <p:spPr>
            <a:xfrm>
              <a:off x="9765782" y="2516053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/>
            <p:cNvCxnSpPr/>
            <p:nvPr/>
          </p:nvCxnSpPr>
          <p:spPr>
            <a:xfrm>
              <a:off x="9860148" y="2516053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/>
            <p:cNvCxnSpPr/>
            <p:nvPr/>
          </p:nvCxnSpPr>
          <p:spPr>
            <a:xfrm>
              <a:off x="9958060" y="2523528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立方体 81"/>
            <p:cNvSpPr/>
            <p:nvPr/>
          </p:nvSpPr>
          <p:spPr>
            <a:xfrm>
              <a:off x="9570671" y="2294319"/>
              <a:ext cx="710658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59" name="直线连接符 58"/>
            <p:cNvCxnSpPr/>
            <p:nvPr/>
          </p:nvCxnSpPr>
          <p:spPr>
            <a:xfrm flipH="1">
              <a:off x="9863653" y="2812046"/>
              <a:ext cx="185843" cy="47948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/>
            <p:cNvCxnSpPr/>
            <p:nvPr/>
          </p:nvCxnSpPr>
          <p:spPr>
            <a:xfrm flipH="1">
              <a:off x="10007738" y="2584059"/>
              <a:ext cx="280087" cy="56480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>
              <a:off x="9586147" y="3664879"/>
              <a:ext cx="19676" cy="3725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/>
            <p:nvPr/>
          </p:nvCxnSpPr>
          <p:spPr>
            <a:xfrm flipH="1">
              <a:off x="9740894" y="3664879"/>
              <a:ext cx="126448" cy="3725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/>
            <p:cNvCxnSpPr/>
            <p:nvPr/>
          </p:nvCxnSpPr>
          <p:spPr>
            <a:xfrm flipH="1">
              <a:off x="9803837" y="3529941"/>
              <a:ext cx="202292" cy="4336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/>
            <p:nvPr/>
          </p:nvCxnSpPr>
          <p:spPr>
            <a:xfrm flipH="1">
              <a:off x="9675820" y="3675122"/>
              <a:ext cx="15322" cy="28705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直线箭头连接符 208"/>
          <p:cNvCxnSpPr/>
          <p:nvPr/>
        </p:nvCxnSpPr>
        <p:spPr>
          <a:xfrm>
            <a:off x="7752475" y="2055207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圆角矩形 301"/>
          <p:cNvSpPr/>
          <p:nvPr/>
        </p:nvSpPr>
        <p:spPr>
          <a:xfrm rot="16200000">
            <a:off x="10885708" y="3919397"/>
            <a:ext cx="333227" cy="815481"/>
          </a:xfrm>
          <a:prstGeom prst="roundRect">
            <a:avLst/>
          </a:prstGeom>
          <a:solidFill>
            <a:srgbClr val="FFD8D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307" name="肘形连接符 306"/>
          <p:cNvCxnSpPr>
            <a:stCxn id="364" idx="3"/>
            <a:endCxn id="302" idx="2"/>
          </p:cNvCxnSpPr>
          <p:nvPr/>
        </p:nvCxnSpPr>
        <p:spPr>
          <a:xfrm>
            <a:off x="11304871" y="2057856"/>
            <a:ext cx="155191" cy="2269281"/>
          </a:xfrm>
          <a:prstGeom prst="bentConnector3">
            <a:avLst>
              <a:gd name="adj1" fmla="val 323246"/>
            </a:avLst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肘形连接符 308"/>
          <p:cNvCxnSpPr/>
          <p:nvPr/>
        </p:nvCxnSpPr>
        <p:spPr>
          <a:xfrm>
            <a:off x="10729639" y="3734072"/>
            <a:ext cx="323026" cy="425072"/>
          </a:xfrm>
          <a:prstGeom prst="bentConnector2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文本框 324"/>
          <p:cNvSpPr txBox="1"/>
          <p:nvPr/>
        </p:nvSpPr>
        <p:spPr>
          <a:xfrm>
            <a:off x="10729296" y="4204408"/>
            <a:ext cx="6848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Fusion</a:t>
            </a:r>
            <a:endParaRPr kumimoji="1" lang="zh-CN" altLang="en-US" sz="11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18726" y="3642271"/>
            <a:ext cx="246268" cy="237887"/>
            <a:chOff x="4813447" y="2259884"/>
            <a:chExt cx="328357" cy="317183"/>
          </a:xfrm>
        </p:grpSpPr>
        <p:sp>
          <p:nvSpPr>
            <p:cNvPr id="198" name="矩形 197"/>
            <p:cNvSpPr/>
            <p:nvPr/>
          </p:nvSpPr>
          <p:spPr>
            <a:xfrm>
              <a:off x="4813447" y="2259884"/>
              <a:ext cx="220349" cy="226148"/>
            </a:xfrm>
            <a:prstGeom prst="rect">
              <a:avLst/>
            </a:prstGeom>
            <a:gradFill flip="none" rotWithShape="1">
              <a:gsLst>
                <a:gs pos="52000">
                  <a:srgbClr val="FFFBF4"/>
                </a:gs>
                <a:gs pos="0">
                  <a:srgbClr val="E4D7EA">
                    <a:alpha val="78835"/>
                  </a:srgbClr>
                </a:gs>
                <a:gs pos="100000">
                  <a:srgbClr val="B4FFFB">
                    <a:alpha val="41787"/>
                  </a:srgbClr>
                </a:gs>
              </a:gsLst>
              <a:lin ang="2700000" scaled="1"/>
              <a:tileRect/>
            </a:gradFill>
            <a:ln w="12700">
              <a:solidFill>
                <a:srgbClr val="FFB283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4864053" y="2294419"/>
              <a:ext cx="220349" cy="226148"/>
            </a:xfrm>
            <a:prstGeom prst="rect">
              <a:avLst/>
            </a:prstGeom>
            <a:gradFill flip="none" rotWithShape="1">
              <a:gsLst>
                <a:gs pos="52000">
                  <a:srgbClr val="FFFBF4"/>
                </a:gs>
                <a:gs pos="0">
                  <a:srgbClr val="E4D7EA">
                    <a:alpha val="78835"/>
                  </a:srgbClr>
                </a:gs>
                <a:gs pos="100000">
                  <a:srgbClr val="B4FFFB">
                    <a:alpha val="41787"/>
                  </a:srgbClr>
                </a:gs>
              </a:gsLst>
              <a:lin ang="2700000" scaled="1"/>
              <a:tileRect/>
            </a:gradFill>
            <a:ln w="12700">
              <a:solidFill>
                <a:srgbClr val="FFB283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4921455" y="2350919"/>
              <a:ext cx="220349" cy="226148"/>
            </a:xfrm>
            <a:prstGeom prst="rect">
              <a:avLst/>
            </a:prstGeom>
            <a:gradFill flip="none" rotWithShape="1">
              <a:gsLst>
                <a:gs pos="52000">
                  <a:srgbClr val="FFFBF4"/>
                </a:gs>
                <a:gs pos="0">
                  <a:srgbClr val="E4D7EA">
                    <a:alpha val="78835"/>
                  </a:srgbClr>
                </a:gs>
                <a:gs pos="100000">
                  <a:srgbClr val="B4FFFB">
                    <a:alpha val="41787"/>
                  </a:srgbClr>
                </a:gs>
              </a:gsLst>
              <a:lin ang="2700000" scaled="1"/>
              <a:tileRect/>
            </a:gradFill>
            <a:ln w="12700">
              <a:solidFill>
                <a:srgbClr val="FFB283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832500" y="2701373"/>
            <a:ext cx="443993" cy="425009"/>
            <a:chOff x="4818307" y="2966856"/>
            <a:chExt cx="591991" cy="566678"/>
          </a:xfrm>
        </p:grpSpPr>
        <p:grpSp>
          <p:nvGrpSpPr>
            <p:cNvPr id="185" name="组合 184"/>
            <p:cNvGrpSpPr/>
            <p:nvPr/>
          </p:nvGrpSpPr>
          <p:grpSpPr>
            <a:xfrm>
              <a:off x="4818307" y="2966856"/>
              <a:ext cx="439539" cy="446403"/>
              <a:chOff x="7501165" y="4911025"/>
              <a:chExt cx="324352" cy="329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矩形 185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187" name="直线连接符 195"/>
              <p:cNvCxnSpPr>
                <a:endCxn id="186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直线连接符 198"/>
              <p:cNvCxnSpPr>
                <a:endCxn id="186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1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6" name="组合 305"/>
            <p:cNvGrpSpPr/>
            <p:nvPr/>
          </p:nvGrpSpPr>
          <p:grpSpPr>
            <a:xfrm>
              <a:off x="4894550" y="3017493"/>
              <a:ext cx="439539" cy="446403"/>
              <a:chOff x="7501165" y="4911025"/>
              <a:chExt cx="324352" cy="329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8" name="矩形 30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11" name="直线连接符 195"/>
              <p:cNvCxnSpPr>
                <a:endCxn id="30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直线连接符 198"/>
              <p:cNvCxnSpPr>
                <a:endCxn id="30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4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15" name="组合 314"/>
            <p:cNvGrpSpPr/>
            <p:nvPr/>
          </p:nvGrpSpPr>
          <p:grpSpPr>
            <a:xfrm>
              <a:off x="4970759" y="3087131"/>
              <a:ext cx="439539" cy="446403"/>
              <a:chOff x="7501165" y="4911025"/>
              <a:chExt cx="324352" cy="329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6" name="矩形 315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17" name="直线连接符 195"/>
              <p:cNvCxnSpPr>
                <a:endCxn id="316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8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直线连接符 198"/>
              <p:cNvCxnSpPr>
                <a:endCxn id="316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0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9804238" y="1560248"/>
            <a:ext cx="812328" cy="823946"/>
            <a:chOff x="4823848" y="4751248"/>
            <a:chExt cx="1083104" cy="1098595"/>
          </a:xfrm>
        </p:grpSpPr>
        <p:grpSp>
          <p:nvGrpSpPr>
            <p:cNvPr id="177" name="组合 176"/>
            <p:cNvGrpSpPr/>
            <p:nvPr/>
          </p:nvGrpSpPr>
          <p:grpSpPr>
            <a:xfrm>
              <a:off x="4823848" y="4751248"/>
              <a:ext cx="867976" cy="876847"/>
              <a:chOff x="7501165" y="4910115"/>
              <a:chExt cx="640512" cy="6470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8" name="矩形 177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F2E9EF"/>
                  </a:gs>
                  <a:gs pos="1700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179" name="直线连接符 195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直线连接符 196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直线连接符 197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直线连接符 198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直线连接符 199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4" name="直线连接符 200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21" name="组合 320"/>
            <p:cNvGrpSpPr/>
            <p:nvPr/>
          </p:nvGrpSpPr>
          <p:grpSpPr>
            <a:xfrm>
              <a:off x="4915303" y="4849036"/>
              <a:ext cx="867976" cy="876847"/>
              <a:chOff x="7501165" y="4910115"/>
              <a:chExt cx="640512" cy="6470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2" name="矩形 321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F2E9EF"/>
                  </a:gs>
                  <a:gs pos="1700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23" name="直线连接符 195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直线连接符 196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6" name="直线连接符 197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7" name="直线连接符 198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8" name="直线连接符 199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9" name="直线连接符 200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0" name="组合 329"/>
            <p:cNvGrpSpPr/>
            <p:nvPr/>
          </p:nvGrpSpPr>
          <p:grpSpPr>
            <a:xfrm>
              <a:off x="5038976" y="4972996"/>
              <a:ext cx="867976" cy="876847"/>
              <a:chOff x="7501165" y="4910115"/>
              <a:chExt cx="640512" cy="6470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1" name="矩形 330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F2E9EF"/>
                  </a:gs>
                  <a:gs pos="1700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32" name="直线连接符 195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3" name="直线连接符 196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4" name="直线连接符 197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5" name="直线连接符 198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直线连接符 199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7" name="直线连接符 200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3" name="组合 162"/>
          <p:cNvGrpSpPr/>
          <p:nvPr/>
        </p:nvGrpSpPr>
        <p:grpSpPr>
          <a:xfrm>
            <a:off x="10924319" y="1781472"/>
            <a:ext cx="386391" cy="443000"/>
            <a:chOff x="11887199" y="314221"/>
            <a:chExt cx="386391" cy="443000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1887199" y="314221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52" name="矩形 351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53" name="直线连接符 195"/>
              <p:cNvCxnSpPr>
                <a:endCxn id="352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4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5" name="直线连接符 198"/>
              <p:cNvCxnSpPr>
                <a:endCxn id="352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6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7" name="组合 356"/>
            <p:cNvGrpSpPr/>
            <p:nvPr/>
          </p:nvGrpSpPr>
          <p:grpSpPr>
            <a:xfrm>
              <a:off x="11918487" y="369106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58" name="矩形 35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59" name="直线连接符 195"/>
              <p:cNvCxnSpPr>
                <a:endCxn id="35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0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1" name="直线连接符 198"/>
              <p:cNvCxnSpPr>
                <a:endCxn id="35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2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3" name="组合 362"/>
            <p:cNvGrpSpPr/>
            <p:nvPr/>
          </p:nvGrpSpPr>
          <p:grpSpPr>
            <a:xfrm>
              <a:off x="11943936" y="422419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64" name="矩形 363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65" name="直线连接符 195"/>
              <p:cNvCxnSpPr>
                <a:endCxn id="364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7" name="直线连接符 198"/>
              <p:cNvCxnSpPr>
                <a:endCxn id="364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8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387" name="直线箭头连接符 309"/>
          <p:cNvCxnSpPr/>
          <p:nvPr/>
        </p:nvCxnSpPr>
        <p:spPr>
          <a:xfrm flipH="1">
            <a:off x="10262916" y="4327137"/>
            <a:ext cx="369951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圆角矩形 95"/>
          <p:cNvSpPr/>
          <p:nvPr/>
        </p:nvSpPr>
        <p:spPr>
          <a:xfrm>
            <a:off x="4107599" y="3907546"/>
            <a:ext cx="694338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88" name="文本框 387"/>
          <p:cNvSpPr txBox="1"/>
          <p:nvPr/>
        </p:nvSpPr>
        <p:spPr>
          <a:xfrm>
            <a:off x="4134543" y="3922602"/>
            <a:ext cx="721028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1" name="直线箭头连接符 124"/>
          <p:cNvCxnSpPr/>
          <p:nvPr/>
        </p:nvCxnSpPr>
        <p:spPr>
          <a:xfrm flipV="1">
            <a:off x="4453997" y="3760387"/>
            <a:ext cx="1648420" cy="11802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文本框 391"/>
              <p:cNvSpPr txBox="1"/>
              <p:nvPr/>
            </p:nvSpPr>
            <p:spPr>
              <a:xfrm>
                <a:off x="5023302" y="2116278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2" name="文本框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302" y="2116278"/>
                <a:ext cx="959652" cy="431400"/>
              </a:xfrm>
              <a:prstGeom prst="rect">
                <a:avLst/>
              </a:prstGeom>
              <a:blipFill rotWithShape="1">
                <a:blip r:embed="rId7"/>
                <a:stretch>
                  <a:fillRect l="-1701" t="-3786" r="-7214" b="-16031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5" name="直线箭头连接符 116"/>
          <p:cNvCxnSpPr/>
          <p:nvPr/>
        </p:nvCxnSpPr>
        <p:spPr>
          <a:xfrm>
            <a:off x="4436597" y="2481748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116"/>
          <p:cNvCxnSpPr/>
          <p:nvPr/>
        </p:nvCxnSpPr>
        <p:spPr>
          <a:xfrm>
            <a:off x="4436597" y="3066817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线箭头连接符 116"/>
          <p:cNvCxnSpPr/>
          <p:nvPr/>
        </p:nvCxnSpPr>
        <p:spPr>
          <a:xfrm>
            <a:off x="4434544" y="3639460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文本框 397"/>
              <p:cNvSpPr txBox="1"/>
              <p:nvPr/>
            </p:nvSpPr>
            <p:spPr>
              <a:xfrm>
                <a:off x="6791357" y="2193898"/>
                <a:ext cx="426035" cy="387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sz="1600" b="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98" name="文本框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57" y="2193898"/>
                <a:ext cx="426035" cy="387863"/>
              </a:xfrm>
              <a:prstGeom prst="rect">
                <a:avLst/>
              </a:prstGeom>
              <a:blipFill rotWithShape="1">
                <a:blip r:embed="rId8"/>
                <a:stretch>
                  <a:fillRect l="-8" t="-157" r="145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文本框 398"/>
              <p:cNvSpPr txBox="1"/>
              <p:nvPr/>
            </p:nvSpPr>
            <p:spPr>
              <a:xfrm>
                <a:off x="6713212" y="3072925"/>
                <a:ext cx="475127" cy="379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99" name="文本框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212" y="3072925"/>
                <a:ext cx="475127" cy="379784"/>
              </a:xfrm>
              <a:prstGeom prst="rect">
                <a:avLst/>
              </a:prstGeom>
              <a:blipFill rotWithShape="1">
                <a:blip r:embed="rId9"/>
                <a:stretch>
                  <a:fillRect l="-132" t="-42" r="29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文本框 399"/>
              <p:cNvSpPr txBox="1"/>
              <p:nvPr/>
            </p:nvSpPr>
            <p:spPr>
              <a:xfrm>
                <a:off x="6672726" y="3904291"/>
                <a:ext cx="375148" cy="381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0" name="文本框 3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26" y="3904291"/>
                <a:ext cx="375148" cy="381066"/>
              </a:xfrm>
              <a:prstGeom prst="rect">
                <a:avLst/>
              </a:prstGeom>
              <a:blipFill rotWithShape="1">
                <a:blip r:embed="rId10"/>
                <a:stretch>
                  <a:fillRect l="-39" t="-82" r="2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文本框 400"/>
              <p:cNvSpPr txBox="1"/>
              <p:nvPr/>
            </p:nvSpPr>
            <p:spPr>
              <a:xfrm>
                <a:off x="7988840" y="4182127"/>
                <a:ext cx="375148" cy="378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cat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1" name="文本框 4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40" y="4182127"/>
                <a:ext cx="375148" cy="378117"/>
              </a:xfrm>
              <a:prstGeom prst="rect">
                <a:avLst/>
              </a:prstGeom>
              <a:blipFill rotWithShape="1">
                <a:blip r:embed="rId11"/>
                <a:stretch>
                  <a:fillRect l="-144" t="-4" r="-18004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文本框 401"/>
              <p:cNvSpPr txBox="1"/>
              <p:nvPr/>
            </p:nvSpPr>
            <p:spPr>
              <a:xfrm>
                <a:off x="5020800" y="2759821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2" name="文本框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800" y="2759821"/>
                <a:ext cx="959652" cy="431400"/>
              </a:xfrm>
              <a:prstGeom prst="rect">
                <a:avLst/>
              </a:prstGeom>
              <a:blipFill rotWithShape="1">
                <a:blip r:embed="rId12"/>
                <a:stretch>
                  <a:fillRect l="-1705" t="-3706" r="-7210" b="-16111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文本框 402"/>
              <p:cNvSpPr txBox="1"/>
              <p:nvPr/>
            </p:nvSpPr>
            <p:spPr>
              <a:xfrm>
                <a:off x="5028324" y="3372663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3" name="文本框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24" y="3372663"/>
                <a:ext cx="959652" cy="431400"/>
              </a:xfrm>
              <a:prstGeom prst="rect">
                <a:avLst/>
              </a:prstGeom>
              <a:blipFill rotWithShape="1">
                <a:blip r:embed="rId13"/>
                <a:stretch>
                  <a:fillRect l="-1695" t="-3721" r="-7220" b="-16096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7" name="文本框 406"/>
              <p:cNvSpPr txBox="1"/>
              <p:nvPr/>
            </p:nvSpPr>
            <p:spPr>
              <a:xfrm>
                <a:off x="9082451" y="4196137"/>
                <a:ext cx="375148" cy="377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7" name="文本框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51" y="4196137"/>
                <a:ext cx="375148" cy="377411"/>
              </a:xfrm>
              <a:prstGeom prst="rect">
                <a:avLst/>
              </a:prstGeom>
              <a:blipFill rotWithShape="1">
                <a:blip r:embed="rId14"/>
                <a:stretch>
                  <a:fillRect l="-12" t="-15" r="-22537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文本框 407"/>
              <p:cNvSpPr txBox="1"/>
              <p:nvPr/>
            </p:nvSpPr>
            <p:spPr>
              <a:xfrm>
                <a:off x="11110602" y="1594599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8" name="文本框 4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0602" y="1594599"/>
                <a:ext cx="959652" cy="431400"/>
              </a:xfrm>
              <a:prstGeom prst="rect">
                <a:avLst/>
              </a:prstGeom>
              <a:blipFill rotWithShape="1">
                <a:blip r:embed="rId12"/>
                <a:stretch>
                  <a:fillRect l="-1721" t="-3706" r="-7261" b="-16111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组合 409"/>
          <p:cNvGrpSpPr/>
          <p:nvPr/>
        </p:nvGrpSpPr>
        <p:grpSpPr>
          <a:xfrm>
            <a:off x="10573502" y="2694202"/>
            <a:ext cx="386391" cy="443000"/>
            <a:chOff x="11887199" y="314221"/>
            <a:chExt cx="386391" cy="443000"/>
          </a:xfrm>
        </p:grpSpPr>
        <p:grpSp>
          <p:nvGrpSpPr>
            <p:cNvPr id="411" name="组合 410"/>
            <p:cNvGrpSpPr/>
            <p:nvPr/>
          </p:nvGrpSpPr>
          <p:grpSpPr>
            <a:xfrm>
              <a:off x="11887199" y="314221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24" name="矩形 423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25" name="直线连接符 195"/>
              <p:cNvCxnSpPr>
                <a:endCxn id="424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6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7" name="直线连接符 198"/>
              <p:cNvCxnSpPr>
                <a:endCxn id="424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8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12" name="组合 411"/>
            <p:cNvGrpSpPr/>
            <p:nvPr/>
          </p:nvGrpSpPr>
          <p:grpSpPr>
            <a:xfrm>
              <a:off x="11918487" y="369106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19" name="矩形 418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20" name="直线连接符 195"/>
              <p:cNvCxnSpPr>
                <a:endCxn id="419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直线连接符 198"/>
              <p:cNvCxnSpPr>
                <a:endCxn id="419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3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13" name="组合 412"/>
            <p:cNvGrpSpPr/>
            <p:nvPr/>
          </p:nvGrpSpPr>
          <p:grpSpPr>
            <a:xfrm>
              <a:off x="11943936" y="422419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14" name="矩形 413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15" name="直线连接符 195"/>
              <p:cNvCxnSpPr>
                <a:endCxn id="414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6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7" name="直线连接符 198"/>
              <p:cNvCxnSpPr>
                <a:endCxn id="414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8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29" name="组合 428"/>
          <p:cNvGrpSpPr/>
          <p:nvPr/>
        </p:nvGrpSpPr>
        <p:grpSpPr>
          <a:xfrm>
            <a:off x="10348744" y="3521823"/>
            <a:ext cx="386391" cy="443000"/>
            <a:chOff x="11887199" y="314221"/>
            <a:chExt cx="386391" cy="443000"/>
          </a:xfrm>
        </p:grpSpPr>
        <p:grpSp>
          <p:nvGrpSpPr>
            <p:cNvPr id="430" name="组合 429"/>
            <p:cNvGrpSpPr/>
            <p:nvPr/>
          </p:nvGrpSpPr>
          <p:grpSpPr>
            <a:xfrm>
              <a:off x="11887199" y="314221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43" name="矩形 442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44" name="直线连接符 195"/>
              <p:cNvCxnSpPr>
                <a:endCxn id="443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5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6" name="直线连接符 198"/>
              <p:cNvCxnSpPr>
                <a:endCxn id="443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7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31" name="组合 430"/>
            <p:cNvGrpSpPr/>
            <p:nvPr/>
          </p:nvGrpSpPr>
          <p:grpSpPr>
            <a:xfrm>
              <a:off x="11918487" y="369106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38" name="矩形 43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39" name="直线连接符 195"/>
              <p:cNvCxnSpPr>
                <a:endCxn id="43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0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1" name="直线连接符 198"/>
              <p:cNvCxnSpPr>
                <a:endCxn id="43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2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32" name="组合 431"/>
            <p:cNvGrpSpPr/>
            <p:nvPr/>
          </p:nvGrpSpPr>
          <p:grpSpPr>
            <a:xfrm>
              <a:off x="11943936" y="422419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33" name="矩形 432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34" name="直线连接符 195"/>
              <p:cNvCxnSpPr>
                <a:endCxn id="433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5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6" name="直线连接符 198"/>
              <p:cNvCxnSpPr>
                <a:endCxn id="433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7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48" name="直线箭头连接符 116"/>
          <p:cNvCxnSpPr/>
          <p:nvPr/>
        </p:nvCxnSpPr>
        <p:spPr>
          <a:xfrm>
            <a:off x="4434544" y="4227039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线箭头连接符 286"/>
          <p:cNvCxnSpPr/>
          <p:nvPr/>
        </p:nvCxnSpPr>
        <p:spPr>
          <a:xfrm>
            <a:off x="10644581" y="2057038"/>
            <a:ext cx="26881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286"/>
          <p:cNvCxnSpPr/>
          <p:nvPr/>
        </p:nvCxnSpPr>
        <p:spPr>
          <a:xfrm>
            <a:off x="10289400" y="2924667"/>
            <a:ext cx="26881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线箭头连接符 286"/>
          <p:cNvCxnSpPr/>
          <p:nvPr/>
        </p:nvCxnSpPr>
        <p:spPr>
          <a:xfrm>
            <a:off x="10083728" y="3768916"/>
            <a:ext cx="26881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肘形连接符 306"/>
          <p:cNvCxnSpPr>
            <a:stCxn id="414" idx="3"/>
          </p:cNvCxnSpPr>
          <p:nvPr/>
        </p:nvCxnSpPr>
        <p:spPr>
          <a:xfrm>
            <a:off x="10954054" y="2970586"/>
            <a:ext cx="344702" cy="1175999"/>
          </a:xfrm>
          <a:prstGeom prst="bentConnector2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文本框 482"/>
              <p:cNvSpPr txBox="1"/>
              <p:nvPr/>
            </p:nvSpPr>
            <p:spPr>
              <a:xfrm>
                <a:off x="10746333" y="2483213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3" name="文本框 4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333" y="2483213"/>
                <a:ext cx="959652" cy="431400"/>
              </a:xfrm>
              <a:prstGeom prst="rect">
                <a:avLst/>
              </a:prstGeom>
              <a:blipFill rotWithShape="1">
                <a:blip r:embed="rId12"/>
                <a:stretch>
                  <a:fillRect l="-1678" t="-3764" r="-7238" b="-16053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文本框 485"/>
              <p:cNvSpPr txBox="1"/>
              <p:nvPr/>
            </p:nvSpPr>
            <p:spPr>
              <a:xfrm>
                <a:off x="10530210" y="3315201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6" name="文本框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210" y="3315201"/>
                <a:ext cx="959652" cy="431400"/>
              </a:xfrm>
              <a:prstGeom prst="rect">
                <a:avLst/>
              </a:prstGeom>
              <a:blipFill rotWithShape="1">
                <a:blip r:embed="rId12"/>
                <a:stretch>
                  <a:fillRect l="-1721" t="-3796" r="-7261" b="-16168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文本框 488"/>
              <p:cNvSpPr txBox="1"/>
              <p:nvPr/>
            </p:nvSpPr>
            <p:spPr>
              <a:xfrm>
                <a:off x="9807262" y="4136104"/>
                <a:ext cx="375148" cy="349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CN" alt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9" name="文本框 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262" y="4136104"/>
                <a:ext cx="375148" cy="349135"/>
              </a:xfrm>
              <a:prstGeom prst="rect">
                <a:avLst/>
              </a:prstGeom>
              <a:blipFill rotWithShape="1">
                <a:blip r:embed="rId15"/>
                <a:stretch>
                  <a:fillRect l="-86" t="-100" r="49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/>
          <p:cNvCxnSpPr/>
          <p:nvPr/>
        </p:nvCxnSpPr>
        <p:spPr>
          <a:xfrm>
            <a:off x="4434544" y="1366157"/>
            <a:ext cx="0" cy="19993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/>
          <p:nvPr/>
        </p:nvCxnSpPr>
        <p:spPr>
          <a:xfrm>
            <a:off x="7725309" y="2892923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箭头连接符 451"/>
          <p:cNvCxnSpPr/>
          <p:nvPr/>
        </p:nvCxnSpPr>
        <p:spPr>
          <a:xfrm>
            <a:off x="7763564" y="3780787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/>
          <p:nvPr/>
        </p:nvCxnSpPr>
        <p:spPr>
          <a:xfrm>
            <a:off x="9400224" y="2060812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箭头连接符 453"/>
          <p:cNvCxnSpPr/>
          <p:nvPr/>
        </p:nvCxnSpPr>
        <p:spPr>
          <a:xfrm>
            <a:off x="9457089" y="2912884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/>
          <p:nvPr/>
        </p:nvCxnSpPr>
        <p:spPr>
          <a:xfrm>
            <a:off x="9400224" y="3775294"/>
            <a:ext cx="336389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6200" y="1128841"/>
            <a:ext cx="8000999" cy="3500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4444075" y="1893384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 rot="16200000">
            <a:off x="5843449" y="1901614"/>
            <a:ext cx="2987174" cy="1581934"/>
          </a:xfrm>
          <a:prstGeom prst="roundRect">
            <a:avLst>
              <a:gd name="adj" fmla="val 2006"/>
            </a:avLst>
          </a:prstGeom>
          <a:gradFill flip="none" rotWithShape="1">
            <a:gsLst>
              <a:gs pos="64000">
                <a:schemeClr val="accent2">
                  <a:lumMod val="22000"/>
                  <a:lumOff val="78000"/>
                  <a:alpha val="74243"/>
                </a:schemeClr>
              </a:gs>
              <a:gs pos="32000">
                <a:schemeClr val="accent5">
                  <a:lumMod val="19442"/>
                  <a:lumOff val="80558"/>
                  <a:alpha val="66645"/>
                </a:schemeClr>
              </a:gs>
              <a:gs pos="0">
                <a:schemeClr val="accent4">
                  <a:lumMod val="11215"/>
                  <a:lumOff val="88785"/>
                  <a:alpha val="82000"/>
                </a:schemeClr>
              </a:gs>
              <a:gs pos="100000">
                <a:schemeClr val="accent6">
                  <a:lumMod val="15217"/>
                  <a:lumOff val="84783"/>
                  <a:alpha val="70480"/>
                </a:schemeClr>
              </a:gs>
            </a:gsLst>
            <a:lin ang="5400000" scaled="1"/>
            <a:tileRect/>
          </a:gradFill>
          <a:ln w="15875">
            <a:gradFill flip="none" rotWithShape="1">
              <a:gsLst>
                <a:gs pos="0">
                  <a:srgbClr val="F39DB3"/>
                </a:gs>
                <a:gs pos="50000">
                  <a:schemeClr val="bg1">
                    <a:lumMod val="85000"/>
                  </a:schemeClr>
                </a:gs>
                <a:gs pos="100000">
                  <a:srgbClr val="2FCEFF"/>
                </a:gs>
              </a:gsLst>
              <a:lin ang="5400000" scaled="1"/>
              <a:tileRect/>
            </a:gradFill>
            <a:prstDash val="dash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4" name="圆角矩形 93"/>
          <p:cNvSpPr/>
          <p:nvPr/>
        </p:nvSpPr>
        <p:spPr>
          <a:xfrm>
            <a:off x="4096907" y="1591843"/>
            <a:ext cx="694337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5" name="圆角矩形 94"/>
          <p:cNvSpPr/>
          <p:nvPr/>
        </p:nvSpPr>
        <p:spPr>
          <a:xfrm>
            <a:off x="4109197" y="2162565"/>
            <a:ext cx="694338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6" name="圆角矩形 95"/>
          <p:cNvSpPr/>
          <p:nvPr/>
        </p:nvSpPr>
        <p:spPr>
          <a:xfrm>
            <a:off x="4108227" y="2751288"/>
            <a:ext cx="694338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7" name="圆角矩形 96"/>
          <p:cNvSpPr/>
          <p:nvPr/>
        </p:nvSpPr>
        <p:spPr>
          <a:xfrm>
            <a:off x="4101113" y="3329887"/>
            <a:ext cx="694338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9" name="文本框 98"/>
          <p:cNvSpPr txBox="1"/>
          <p:nvPr/>
        </p:nvSpPr>
        <p:spPr>
          <a:xfrm>
            <a:off x="4142050" y="1596661"/>
            <a:ext cx="688953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53266" y="2157072"/>
            <a:ext cx="793791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122889" y="2758932"/>
            <a:ext cx="721028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107599" y="3346306"/>
            <a:ext cx="769566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3996684" y="1164046"/>
            <a:ext cx="918765" cy="3388904"/>
          </a:xfrm>
          <a:prstGeom prst="roundRect">
            <a:avLst>
              <a:gd name="adj" fmla="val 2006"/>
            </a:avLst>
          </a:prstGeom>
          <a:noFill/>
          <a:ln w="15875">
            <a:gradFill flip="none" rotWithShape="1">
              <a:gsLst>
                <a:gs pos="0">
                  <a:schemeClr val="accent4"/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124" name="直线箭头连接符 123"/>
          <p:cNvCxnSpPr/>
          <p:nvPr/>
        </p:nvCxnSpPr>
        <p:spPr>
          <a:xfrm>
            <a:off x="4440865" y="2582869"/>
            <a:ext cx="2084482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/>
          <p:nvPr/>
        </p:nvCxnSpPr>
        <p:spPr>
          <a:xfrm>
            <a:off x="4453997" y="3182211"/>
            <a:ext cx="208214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图片 15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38" y="1164045"/>
            <a:ext cx="581410" cy="559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0" name="肘形连接符 159"/>
          <p:cNvCxnSpPr/>
          <p:nvPr/>
        </p:nvCxnSpPr>
        <p:spPr>
          <a:xfrm rot="10800000" flipV="1">
            <a:off x="4436597" y="1292351"/>
            <a:ext cx="1002258" cy="294157"/>
          </a:xfrm>
          <a:prstGeom prst="bentConnector2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箭头连接符 167"/>
          <p:cNvCxnSpPr/>
          <p:nvPr/>
        </p:nvCxnSpPr>
        <p:spPr>
          <a:xfrm>
            <a:off x="8066756" y="2064856"/>
            <a:ext cx="173894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 rot="16200000">
            <a:off x="7680687" y="2162845"/>
            <a:ext cx="2469069" cy="840046"/>
          </a:xfrm>
          <a:prstGeom prst="roundRect">
            <a:avLst>
              <a:gd name="adj" fmla="val 2006"/>
            </a:avLst>
          </a:prstGeom>
          <a:solidFill>
            <a:schemeClr val="bg1">
              <a:lumMod val="95000"/>
              <a:alpha val="74000"/>
            </a:schemeClr>
          </a:solidFill>
          <a:ln w="15875">
            <a:gradFill flip="none" rotWithShape="1">
              <a:gsLst>
                <a:gs pos="0">
                  <a:srgbClr val="F39DB3"/>
                </a:gs>
                <a:gs pos="50000">
                  <a:schemeClr val="bg1">
                    <a:lumMod val="85000"/>
                  </a:schemeClr>
                </a:gs>
                <a:gs pos="100000">
                  <a:srgbClr val="2FCEFF"/>
                </a:gs>
              </a:gsLst>
              <a:lin ang="5400000" scaled="1"/>
              <a:tileRect/>
            </a:gra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214" name="组合 213"/>
          <p:cNvGrpSpPr/>
          <p:nvPr/>
        </p:nvGrpSpPr>
        <p:grpSpPr>
          <a:xfrm>
            <a:off x="8273205" y="2744382"/>
            <a:ext cx="220079" cy="814456"/>
            <a:chOff x="5589466" y="4970409"/>
            <a:chExt cx="232012" cy="928048"/>
          </a:xfrm>
          <a:solidFill>
            <a:srgbClr val="EFE6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矩形 209"/>
            <p:cNvSpPr/>
            <p:nvPr/>
          </p:nvSpPr>
          <p:spPr>
            <a:xfrm>
              <a:off x="5589466" y="4970409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5589466" y="5202421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5589466" y="5434433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5589466" y="5666445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</p:grpSp>
      <p:sp>
        <p:nvSpPr>
          <p:cNvPr id="215" name="矩形 214"/>
          <p:cNvSpPr/>
          <p:nvPr/>
        </p:nvSpPr>
        <p:spPr>
          <a:xfrm>
            <a:off x="8274803" y="3584821"/>
            <a:ext cx="218954" cy="218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226" name="组合 225"/>
          <p:cNvGrpSpPr/>
          <p:nvPr/>
        </p:nvGrpSpPr>
        <p:grpSpPr>
          <a:xfrm>
            <a:off x="8262116" y="1195331"/>
            <a:ext cx="225572" cy="1517342"/>
            <a:chOff x="5736800" y="3865093"/>
            <a:chExt cx="193485" cy="1547882"/>
          </a:xfrm>
          <a:solidFill>
            <a:srgbClr val="E2FFF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6" name="组合 215"/>
            <p:cNvGrpSpPr/>
            <p:nvPr/>
          </p:nvGrpSpPr>
          <p:grpSpPr>
            <a:xfrm>
              <a:off x="5736800" y="3865093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217" name="矩形 216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5736800" y="4639034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222" name="矩形 221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</p:grpSp>
      <p:grpSp>
        <p:nvGrpSpPr>
          <p:cNvPr id="227" name="组合 226"/>
          <p:cNvGrpSpPr/>
          <p:nvPr/>
        </p:nvGrpSpPr>
        <p:grpSpPr>
          <a:xfrm>
            <a:off x="9341082" y="2747274"/>
            <a:ext cx="223429" cy="802612"/>
            <a:chOff x="5589466" y="4970409"/>
            <a:chExt cx="232012" cy="928048"/>
          </a:xfrm>
          <a:solidFill>
            <a:srgbClr val="D5BF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矩形 227"/>
            <p:cNvSpPr/>
            <p:nvPr/>
          </p:nvSpPr>
          <p:spPr>
            <a:xfrm>
              <a:off x="5589466" y="4970409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5589466" y="5202421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5589466" y="5434433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5589466" y="5666445"/>
              <a:ext cx="232012" cy="2320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</p:grpSp>
      <p:sp>
        <p:nvSpPr>
          <p:cNvPr id="232" name="矩形 231"/>
          <p:cNvSpPr/>
          <p:nvPr/>
        </p:nvSpPr>
        <p:spPr>
          <a:xfrm>
            <a:off x="9348147" y="3584377"/>
            <a:ext cx="218954" cy="215000"/>
          </a:xfrm>
          <a:prstGeom prst="rect">
            <a:avLst/>
          </a:prstGeom>
          <a:solidFill>
            <a:srgbClr val="FCC79D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233" name="组合 232"/>
          <p:cNvGrpSpPr/>
          <p:nvPr/>
        </p:nvGrpSpPr>
        <p:grpSpPr>
          <a:xfrm>
            <a:off x="9338667" y="1195331"/>
            <a:ext cx="228432" cy="1524255"/>
            <a:chOff x="5736800" y="3865093"/>
            <a:chExt cx="193485" cy="1547882"/>
          </a:xfrm>
          <a:solidFill>
            <a:srgbClr val="BDF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34" name="组合 233"/>
            <p:cNvGrpSpPr/>
            <p:nvPr/>
          </p:nvGrpSpPr>
          <p:grpSpPr>
            <a:xfrm>
              <a:off x="5736800" y="3865093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240" name="矩形 239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5736800" y="4639034"/>
              <a:ext cx="193485" cy="773941"/>
              <a:chOff x="5589466" y="4970409"/>
              <a:chExt cx="232012" cy="928048"/>
            </a:xfrm>
            <a:grpFill/>
          </p:grpSpPr>
          <p:sp>
            <p:nvSpPr>
              <p:cNvPr id="236" name="矩形 235"/>
              <p:cNvSpPr/>
              <p:nvPr/>
            </p:nvSpPr>
            <p:spPr>
              <a:xfrm>
                <a:off x="5589466" y="4970409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5589466" y="5202421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5589466" y="5434433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5589466" y="5666445"/>
                <a:ext cx="232012" cy="232012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25"/>
              </a:p>
            </p:txBody>
          </p:sp>
        </p:grpSp>
      </p:grpSp>
      <p:cxnSp>
        <p:nvCxnSpPr>
          <p:cNvPr id="251" name="直线箭头连接符 250"/>
          <p:cNvCxnSpPr>
            <a:stCxn id="217" idx="3"/>
          </p:cNvCxnSpPr>
          <p:nvPr/>
        </p:nvCxnSpPr>
        <p:spPr>
          <a:xfrm>
            <a:off x="8487688" y="1290165"/>
            <a:ext cx="797041" cy="21759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w="sm" len="med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箭头连接符 251"/>
          <p:cNvCxnSpPr/>
          <p:nvPr/>
        </p:nvCxnSpPr>
        <p:spPr>
          <a:xfrm>
            <a:off x="8499991" y="1476310"/>
            <a:ext cx="801683" cy="56390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w="sm" len="med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箭头连接符 253"/>
          <p:cNvCxnSpPr/>
          <p:nvPr/>
        </p:nvCxnSpPr>
        <p:spPr>
          <a:xfrm>
            <a:off x="8512732" y="1494234"/>
            <a:ext cx="801507" cy="122471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w="sm" len="med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线箭头连接符 255"/>
          <p:cNvCxnSpPr/>
          <p:nvPr/>
        </p:nvCxnSpPr>
        <p:spPr>
          <a:xfrm>
            <a:off x="8491843" y="2010262"/>
            <a:ext cx="787736" cy="39695"/>
          </a:xfrm>
          <a:prstGeom prst="straightConnector1">
            <a:avLst/>
          </a:prstGeom>
          <a:ln w="12700">
            <a:solidFill>
              <a:srgbClr val="D4B2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箭头连接符 256"/>
          <p:cNvCxnSpPr/>
          <p:nvPr/>
        </p:nvCxnSpPr>
        <p:spPr>
          <a:xfrm flipV="1">
            <a:off x="8519341" y="1507759"/>
            <a:ext cx="754407" cy="497580"/>
          </a:xfrm>
          <a:prstGeom prst="straightConnector1">
            <a:avLst/>
          </a:prstGeom>
          <a:ln w="12700">
            <a:solidFill>
              <a:srgbClr val="D4B2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箭头连接符 258"/>
          <p:cNvCxnSpPr/>
          <p:nvPr/>
        </p:nvCxnSpPr>
        <p:spPr>
          <a:xfrm>
            <a:off x="8514516" y="2010262"/>
            <a:ext cx="813702" cy="694576"/>
          </a:xfrm>
          <a:prstGeom prst="straightConnector1">
            <a:avLst/>
          </a:prstGeom>
          <a:ln w="12700">
            <a:solidFill>
              <a:srgbClr val="D4B2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线箭头连接符 261"/>
          <p:cNvCxnSpPr/>
          <p:nvPr/>
        </p:nvCxnSpPr>
        <p:spPr>
          <a:xfrm flipV="1">
            <a:off x="8537557" y="1518112"/>
            <a:ext cx="764117" cy="1114607"/>
          </a:xfrm>
          <a:prstGeom prst="straightConnector1">
            <a:avLst/>
          </a:prstGeom>
          <a:ln w="12700">
            <a:solidFill>
              <a:srgbClr val="57EF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箭头连接符 263"/>
          <p:cNvCxnSpPr/>
          <p:nvPr/>
        </p:nvCxnSpPr>
        <p:spPr>
          <a:xfrm flipV="1">
            <a:off x="8537240" y="2024381"/>
            <a:ext cx="764435" cy="605518"/>
          </a:xfrm>
          <a:prstGeom prst="straightConnector1">
            <a:avLst/>
          </a:prstGeom>
          <a:ln w="12700">
            <a:solidFill>
              <a:srgbClr val="57EFFF"/>
            </a:solidFill>
            <a:prstDash val="dash"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圆角矩形 268"/>
          <p:cNvSpPr/>
          <p:nvPr/>
        </p:nvSpPr>
        <p:spPr>
          <a:xfrm>
            <a:off x="8537961" y="2753739"/>
            <a:ext cx="765982" cy="1060099"/>
          </a:xfrm>
          <a:prstGeom prst="roundRect">
            <a:avLst>
              <a:gd name="adj" fmla="val 3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25"/>
          </a:p>
        </p:txBody>
      </p:sp>
      <p:grpSp>
        <p:nvGrpSpPr>
          <p:cNvPr id="83" name="组合 82"/>
          <p:cNvGrpSpPr/>
          <p:nvPr/>
        </p:nvGrpSpPr>
        <p:grpSpPr>
          <a:xfrm>
            <a:off x="8519340" y="2723186"/>
            <a:ext cx="818576" cy="982975"/>
            <a:chOff x="6462292" y="2996253"/>
            <a:chExt cx="788242" cy="653106"/>
          </a:xfrm>
        </p:grpSpPr>
        <p:cxnSp>
          <p:nvCxnSpPr>
            <p:cNvPr id="261" name="直线箭头连接符 260"/>
            <p:cNvCxnSpPr/>
            <p:nvPr/>
          </p:nvCxnSpPr>
          <p:spPr>
            <a:xfrm>
              <a:off x="6462292" y="2996253"/>
              <a:ext cx="758656" cy="0"/>
            </a:xfrm>
            <a:prstGeom prst="straightConnector1">
              <a:avLst/>
            </a:prstGeom>
            <a:ln w="12700">
              <a:solidFill>
                <a:srgbClr val="57EFFF"/>
              </a:solidFill>
              <a:prstDash val="dash"/>
              <a:tailEnd type="triangle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任意形状 288"/>
            <p:cNvSpPr/>
            <p:nvPr/>
          </p:nvSpPr>
          <p:spPr>
            <a:xfrm>
              <a:off x="6578753" y="3116273"/>
              <a:ext cx="515644" cy="437374"/>
            </a:xfrm>
            <a:custGeom>
              <a:avLst/>
              <a:gdLst>
                <a:gd name="connsiteX0" fmla="*/ 69668 w 705394"/>
                <a:gd name="connsiteY0" fmla="*/ 95794 h 509451"/>
                <a:gd name="connsiteX1" fmla="*/ 326571 w 705394"/>
                <a:gd name="connsiteY1" fmla="*/ 0 h 509451"/>
                <a:gd name="connsiteX2" fmla="*/ 592183 w 705394"/>
                <a:gd name="connsiteY2" fmla="*/ 152400 h 509451"/>
                <a:gd name="connsiteX3" fmla="*/ 705394 w 705394"/>
                <a:gd name="connsiteY3" fmla="*/ 300445 h 509451"/>
                <a:gd name="connsiteX4" fmla="*/ 269966 w 705394"/>
                <a:gd name="connsiteY4" fmla="*/ 509451 h 509451"/>
                <a:gd name="connsiteX5" fmla="*/ 0 w 705394"/>
                <a:gd name="connsiteY5" fmla="*/ 400594 h 509451"/>
                <a:gd name="connsiteX6" fmla="*/ 69668 w 705394"/>
                <a:gd name="connsiteY6" fmla="*/ 95794 h 509451"/>
                <a:gd name="connsiteX0-1" fmla="*/ 79193 w 705394"/>
                <a:gd name="connsiteY0-2" fmla="*/ 162469 h 509451"/>
                <a:gd name="connsiteX1-3" fmla="*/ 326571 w 705394"/>
                <a:gd name="connsiteY1-4" fmla="*/ 0 h 509451"/>
                <a:gd name="connsiteX2-5" fmla="*/ 592183 w 705394"/>
                <a:gd name="connsiteY2-6" fmla="*/ 152400 h 509451"/>
                <a:gd name="connsiteX3-7" fmla="*/ 705394 w 705394"/>
                <a:gd name="connsiteY3-8" fmla="*/ 300445 h 509451"/>
                <a:gd name="connsiteX4-9" fmla="*/ 269966 w 705394"/>
                <a:gd name="connsiteY4-10" fmla="*/ 509451 h 509451"/>
                <a:gd name="connsiteX5-11" fmla="*/ 0 w 705394"/>
                <a:gd name="connsiteY5-12" fmla="*/ 400594 h 509451"/>
                <a:gd name="connsiteX6-13" fmla="*/ 79193 w 705394"/>
                <a:gd name="connsiteY6-14" fmla="*/ 162469 h 509451"/>
                <a:gd name="connsiteX0-15" fmla="*/ 79193 w 600619"/>
                <a:gd name="connsiteY0-16" fmla="*/ 162469 h 509451"/>
                <a:gd name="connsiteX1-17" fmla="*/ 326571 w 600619"/>
                <a:gd name="connsiteY1-18" fmla="*/ 0 h 509451"/>
                <a:gd name="connsiteX2-19" fmla="*/ 592183 w 600619"/>
                <a:gd name="connsiteY2-20" fmla="*/ 152400 h 509451"/>
                <a:gd name="connsiteX3-21" fmla="*/ 600619 w 600619"/>
                <a:gd name="connsiteY3-22" fmla="*/ 319495 h 509451"/>
                <a:gd name="connsiteX4-23" fmla="*/ 269966 w 600619"/>
                <a:gd name="connsiteY4-24" fmla="*/ 509451 h 509451"/>
                <a:gd name="connsiteX5-25" fmla="*/ 0 w 600619"/>
                <a:gd name="connsiteY5-26" fmla="*/ 400594 h 509451"/>
                <a:gd name="connsiteX6-27" fmla="*/ 79193 w 600619"/>
                <a:gd name="connsiteY6-28" fmla="*/ 162469 h 5094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00619" h="509451">
                  <a:moveTo>
                    <a:pt x="79193" y="162469"/>
                  </a:moveTo>
                  <a:lnTo>
                    <a:pt x="326571" y="0"/>
                  </a:lnTo>
                  <a:lnTo>
                    <a:pt x="592183" y="152400"/>
                  </a:lnTo>
                  <a:lnTo>
                    <a:pt x="600619" y="319495"/>
                  </a:lnTo>
                  <a:lnTo>
                    <a:pt x="269966" y="509451"/>
                  </a:lnTo>
                  <a:lnTo>
                    <a:pt x="0" y="400594"/>
                  </a:lnTo>
                  <a:lnTo>
                    <a:pt x="79193" y="162469"/>
                  </a:lnTo>
                  <a:close/>
                </a:path>
              </a:pathLst>
            </a:custGeom>
            <a:noFill/>
            <a:ln>
              <a:solidFill>
                <a:srgbClr val="57EF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94" name="任意形状 293"/>
            <p:cNvSpPr/>
            <p:nvPr/>
          </p:nvSpPr>
          <p:spPr>
            <a:xfrm>
              <a:off x="6627351" y="3254588"/>
              <a:ext cx="452327" cy="336442"/>
            </a:xfrm>
            <a:custGeom>
              <a:avLst/>
              <a:gdLst>
                <a:gd name="connsiteX0" fmla="*/ 0 w 526868"/>
                <a:gd name="connsiteY0" fmla="*/ 391886 h 391886"/>
                <a:gd name="connsiteX1" fmla="*/ 174171 w 526868"/>
                <a:gd name="connsiteY1" fmla="*/ 0 h 391886"/>
                <a:gd name="connsiteX2" fmla="*/ 348342 w 526868"/>
                <a:gd name="connsiteY2" fmla="*/ 26126 h 391886"/>
                <a:gd name="connsiteX3" fmla="*/ 526868 w 526868"/>
                <a:gd name="connsiteY3" fmla="*/ 378823 h 391886"/>
                <a:gd name="connsiteX4" fmla="*/ 0 w 526868"/>
                <a:gd name="connsiteY4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868" h="391886">
                  <a:moveTo>
                    <a:pt x="0" y="391886"/>
                  </a:moveTo>
                  <a:lnTo>
                    <a:pt x="174171" y="0"/>
                  </a:lnTo>
                  <a:lnTo>
                    <a:pt x="348342" y="26126"/>
                  </a:lnTo>
                  <a:lnTo>
                    <a:pt x="526868" y="378823"/>
                  </a:lnTo>
                  <a:lnTo>
                    <a:pt x="0" y="391886"/>
                  </a:lnTo>
                  <a:close/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542461" y="3107706"/>
              <a:ext cx="643289" cy="387064"/>
            </a:xfrm>
            <a:custGeom>
              <a:avLst/>
              <a:gdLst>
                <a:gd name="connsiteX0" fmla="*/ 187325 w 717550"/>
                <a:gd name="connsiteY0" fmla="*/ 0 h 444500"/>
                <a:gd name="connsiteX1" fmla="*/ 0 w 717550"/>
                <a:gd name="connsiteY1" fmla="*/ 171450 h 444500"/>
                <a:gd name="connsiteX2" fmla="*/ 295275 w 717550"/>
                <a:gd name="connsiteY2" fmla="*/ 361950 h 444500"/>
                <a:gd name="connsiteX3" fmla="*/ 717550 w 717550"/>
                <a:gd name="connsiteY3" fmla="*/ 444500 h 444500"/>
                <a:gd name="connsiteX4" fmla="*/ 688975 w 717550"/>
                <a:gd name="connsiteY4" fmla="*/ 19050 h 444500"/>
                <a:gd name="connsiteX5" fmla="*/ 187325 w 717550"/>
                <a:gd name="connsiteY5" fmla="*/ 0 h 444500"/>
                <a:gd name="connsiteX0-1" fmla="*/ 187325 w 749300"/>
                <a:gd name="connsiteY0-2" fmla="*/ 0 h 450850"/>
                <a:gd name="connsiteX1-3" fmla="*/ 0 w 749300"/>
                <a:gd name="connsiteY1-4" fmla="*/ 171450 h 450850"/>
                <a:gd name="connsiteX2-5" fmla="*/ 295275 w 749300"/>
                <a:gd name="connsiteY2-6" fmla="*/ 361950 h 450850"/>
                <a:gd name="connsiteX3-7" fmla="*/ 749300 w 749300"/>
                <a:gd name="connsiteY3-8" fmla="*/ 450850 h 450850"/>
                <a:gd name="connsiteX4-9" fmla="*/ 688975 w 749300"/>
                <a:gd name="connsiteY4-10" fmla="*/ 19050 h 450850"/>
                <a:gd name="connsiteX5-11" fmla="*/ 187325 w 749300"/>
                <a:gd name="connsiteY5-12" fmla="*/ 0 h 4508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749300" h="450850">
                  <a:moveTo>
                    <a:pt x="187325" y="0"/>
                  </a:moveTo>
                  <a:lnTo>
                    <a:pt x="0" y="171450"/>
                  </a:lnTo>
                  <a:lnTo>
                    <a:pt x="295275" y="361950"/>
                  </a:lnTo>
                  <a:lnTo>
                    <a:pt x="749300" y="450850"/>
                  </a:lnTo>
                  <a:lnTo>
                    <a:pt x="688975" y="19050"/>
                  </a:lnTo>
                  <a:lnTo>
                    <a:pt x="187325" y="0"/>
                  </a:lnTo>
                  <a:close/>
                </a:path>
              </a:pathLst>
            </a:custGeom>
            <a:noFill/>
            <a:ln>
              <a:solidFill>
                <a:srgbClr val="D1BEE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98" name="任意形状 297"/>
            <p:cNvSpPr/>
            <p:nvPr/>
          </p:nvSpPr>
          <p:spPr>
            <a:xfrm>
              <a:off x="6542461" y="3254899"/>
              <a:ext cx="250774" cy="223516"/>
            </a:xfrm>
            <a:custGeom>
              <a:avLst/>
              <a:gdLst>
                <a:gd name="connsiteX0" fmla="*/ 0 w 292100"/>
                <a:gd name="connsiteY0" fmla="*/ 0 h 260350"/>
                <a:gd name="connsiteX1" fmla="*/ 50800 w 292100"/>
                <a:gd name="connsiteY1" fmla="*/ 260350 h 260350"/>
                <a:gd name="connsiteX2" fmla="*/ 292100 w 292100"/>
                <a:gd name="connsiteY2" fmla="*/ 18732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260350">
                  <a:moveTo>
                    <a:pt x="0" y="0"/>
                  </a:moveTo>
                  <a:lnTo>
                    <a:pt x="50800" y="260350"/>
                  </a:lnTo>
                  <a:lnTo>
                    <a:pt x="292100" y="187325"/>
                  </a:lnTo>
                </a:path>
              </a:pathLst>
            </a:custGeom>
            <a:noFill/>
            <a:ln>
              <a:solidFill>
                <a:srgbClr val="57EF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299" name="任意形状 298"/>
            <p:cNvSpPr/>
            <p:nvPr/>
          </p:nvSpPr>
          <p:spPr>
            <a:xfrm>
              <a:off x="6776880" y="3246722"/>
              <a:ext cx="21806" cy="163548"/>
            </a:xfrm>
            <a:custGeom>
              <a:avLst/>
              <a:gdLst>
                <a:gd name="connsiteX0" fmla="*/ 25400 w 25400"/>
                <a:gd name="connsiteY0" fmla="*/ 190500 h 190500"/>
                <a:gd name="connsiteX1" fmla="*/ 0 w 25400"/>
                <a:gd name="connsiteY1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" h="190500">
                  <a:moveTo>
                    <a:pt x="25400" y="19050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300" name="任意形状 299"/>
            <p:cNvSpPr/>
            <p:nvPr/>
          </p:nvSpPr>
          <p:spPr>
            <a:xfrm>
              <a:off x="6815042" y="3121335"/>
              <a:ext cx="329822" cy="433403"/>
            </a:xfrm>
            <a:custGeom>
              <a:avLst/>
              <a:gdLst>
                <a:gd name="connsiteX0" fmla="*/ 384175 w 384175"/>
                <a:gd name="connsiteY0" fmla="*/ 0 h 504825"/>
                <a:gd name="connsiteX1" fmla="*/ 127000 w 384175"/>
                <a:gd name="connsiteY1" fmla="*/ 174625 h 504825"/>
                <a:gd name="connsiteX2" fmla="*/ 0 w 384175"/>
                <a:gd name="connsiteY2" fmla="*/ 504825 h 504825"/>
                <a:gd name="connsiteX3" fmla="*/ 0 w 384175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175" h="504825">
                  <a:moveTo>
                    <a:pt x="384175" y="0"/>
                  </a:moveTo>
                  <a:lnTo>
                    <a:pt x="127000" y="174625"/>
                  </a:lnTo>
                  <a:lnTo>
                    <a:pt x="0" y="504825"/>
                  </a:lnTo>
                  <a:lnTo>
                    <a:pt x="0" y="504825"/>
                  </a:lnTo>
                </a:path>
              </a:pathLst>
            </a:custGeom>
            <a:noFill/>
            <a:ln>
              <a:solidFill>
                <a:srgbClr val="D1BEE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pic>
          <p:nvPicPr>
            <p:cNvPr id="273" name="图形 272" descr="网络 纯色填充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15778" y="3507183"/>
              <a:ext cx="124016" cy="124016"/>
            </a:xfrm>
            <a:prstGeom prst="rect">
              <a:avLst/>
            </a:prstGeom>
          </p:spPr>
        </p:pic>
        <p:pic>
          <p:nvPicPr>
            <p:cNvPr id="278" name="图形 277" descr="网络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9871" y="3181636"/>
              <a:ext cx="124016" cy="124016"/>
            </a:xfrm>
            <a:prstGeom prst="rect">
              <a:avLst/>
            </a:prstGeom>
          </p:spPr>
        </p:pic>
        <p:pic>
          <p:nvPicPr>
            <p:cNvPr id="280" name="图形 279" descr="网络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90257" y="3052665"/>
              <a:ext cx="124016" cy="124016"/>
            </a:xfrm>
            <a:prstGeom prst="rect">
              <a:avLst/>
            </a:prstGeom>
          </p:spPr>
        </p:pic>
        <p:pic>
          <p:nvPicPr>
            <p:cNvPr id="281" name="图形 280" descr="网络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22855" y="3401213"/>
              <a:ext cx="124016" cy="124016"/>
            </a:xfrm>
            <a:prstGeom prst="rect">
              <a:avLst/>
            </a:prstGeom>
          </p:spPr>
        </p:pic>
        <p:pic>
          <p:nvPicPr>
            <p:cNvPr id="282" name="图形 281" descr="网络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6147" y="3483775"/>
              <a:ext cx="124016" cy="124016"/>
            </a:xfrm>
            <a:prstGeom prst="rect">
              <a:avLst/>
            </a:prstGeom>
          </p:spPr>
        </p:pic>
        <p:pic>
          <p:nvPicPr>
            <p:cNvPr id="283" name="图形 282" descr="网络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9003" y="3331145"/>
              <a:ext cx="124016" cy="124016"/>
            </a:xfrm>
            <a:prstGeom prst="rect">
              <a:avLst/>
            </a:prstGeom>
          </p:spPr>
        </p:pic>
        <p:pic>
          <p:nvPicPr>
            <p:cNvPr id="284" name="图形 283" descr="网络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2752" y="3179621"/>
              <a:ext cx="124016" cy="124016"/>
            </a:xfrm>
            <a:prstGeom prst="rect">
              <a:avLst/>
            </a:prstGeom>
          </p:spPr>
        </p:pic>
        <p:pic>
          <p:nvPicPr>
            <p:cNvPr id="285" name="图形 284" descr="网络 纯色填充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3359" y="3344699"/>
              <a:ext cx="124016" cy="124016"/>
            </a:xfrm>
            <a:prstGeom prst="rect">
              <a:avLst/>
            </a:prstGeom>
          </p:spPr>
        </p:pic>
        <p:pic>
          <p:nvPicPr>
            <p:cNvPr id="286" name="图形 285" descr="网络 纯色填充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4801" y="3210510"/>
              <a:ext cx="124016" cy="124016"/>
            </a:xfrm>
            <a:prstGeom prst="rect">
              <a:avLst/>
            </a:prstGeom>
          </p:spPr>
        </p:pic>
        <p:pic>
          <p:nvPicPr>
            <p:cNvPr id="290" name="图形 289" descr="网络 纯色填充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1864" y="3188737"/>
              <a:ext cx="124016" cy="124016"/>
            </a:xfrm>
            <a:prstGeom prst="rect">
              <a:avLst/>
            </a:prstGeom>
          </p:spPr>
        </p:pic>
        <p:pic>
          <p:nvPicPr>
            <p:cNvPr id="291" name="图形 290" descr="网络 纯色填充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16544" y="3179255"/>
              <a:ext cx="124016" cy="124016"/>
            </a:xfrm>
            <a:prstGeom prst="rect">
              <a:avLst/>
            </a:prstGeom>
          </p:spPr>
        </p:pic>
        <p:pic>
          <p:nvPicPr>
            <p:cNvPr id="292" name="图形 291" descr="网络 纯色填充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8046" y="3055605"/>
              <a:ext cx="124016" cy="124016"/>
            </a:xfrm>
            <a:prstGeom prst="rect">
              <a:avLst/>
            </a:prstGeom>
          </p:spPr>
        </p:pic>
        <p:pic>
          <p:nvPicPr>
            <p:cNvPr id="293" name="图形 292" descr="网络 纯色填充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0924" y="3525343"/>
              <a:ext cx="124016" cy="124016"/>
            </a:xfrm>
            <a:prstGeom prst="rect">
              <a:avLst/>
            </a:prstGeom>
          </p:spPr>
        </p:pic>
        <p:pic>
          <p:nvPicPr>
            <p:cNvPr id="296" name="图形 295" descr="网络 纯色填充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0221" y="3041055"/>
              <a:ext cx="124016" cy="124016"/>
            </a:xfrm>
            <a:prstGeom prst="rect">
              <a:avLst/>
            </a:prstGeom>
          </p:spPr>
        </p:pic>
        <p:sp>
          <p:nvSpPr>
            <p:cNvPr id="301" name="任意形状 300"/>
            <p:cNvSpPr/>
            <p:nvPr/>
          </p:nvSpPr>
          <p:spPr>
            <a:xfrm>
              <a:off x="6583348" y="3470238"/>
              <a:ext cx="46339" cy="119935"/>
            </a:xfrm>
            <a:custGeom>
              <a:avLst/>
              <a:gdLst>
                <a:gd name="connsiteX0" fmla="*/ 53975 w 53975"/>
                <a:gd name="connsiteY0" fmla="*/ 139700 h 139700"/>
                <a:gd name="connsiteX1" fmla="*/ 0 w 53975"/>
                <a:gd name="connsiteY1" fmla="*/ 0 h 139700"/>
                <a:gd name="connsiteX2" fmla="*/ 0 w 53975"/>
                <a:gd name="connsiteY2" fmla="*/ 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75" h="139700">
                  <a:moveTo>
                    <a:pt x="53975" y="139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sp>
          <p:nvSpPr>
            <p:cNvPr id="303" name="任意形状 302"/>
            <p:cNvSpPr/>
            <p:nvPr/>
          </p:nvSpPr>
          <p:spPr>
            <a:xfrm>
              <a:off x="7073993" y="3486592"/>
              <a:ext cx="117210" cy="84500"/>
            </a:xfrm>
            <a:custGeom>
              <a:avLst/>
              <a:gdLst>
                <a:gd name="connsiteX0" fmla="*/ 0 w 136525"/>
                <a:gd name="connsiteY0" fmla="*/ 98425 h 98425"/>
                <a:gd name="connsiteX1" fmla="*/ 136525 w 136525"/>
                <a:gd name="connsiteY1" fmla="*/ 0 h 9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5" h="98425">
                  <a:moveTo>
                    <a:pt x="0" y="98425"/>
                  </a:moveTo>
                  <a:lnTo>
                    <a:pt x="136525" y="0"/>
                  </a:lnTo>
                </a:path>
              </a:pathLst>
            </a:custGeom>
            <a:noFill/>
            <a:ln>
              <a:solidFill>
                <a:srgbClr val="FCC79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25"/>
            </a:p>
          </p:txBody>
        </p:sp>
        <p:pic>
          <p:nvPicPr>
            <p:cNvPr id="276" name="图形 275" descr="网络 纯色填充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6518" y="3424231"/>
              <a:ext cx="124016" cy="124016"/>
            </a:xfrm>
            <a:prstGeom prst="rect">
              <a:avLst/>
            </a:prstGeom>
          </p:spPr>
        </p:pic>
      </p:grpSp>
      <p:cxnSp>
        <p:nvCxnSpPr>
          <p:cNvPr id="6" name="直线箭头连接符 5"/>
          <p:cNvCxnSpPr/>
          <p:nvPr/>
        </p:nvCxnSpPr>
        <p:spPr>
          <a:xfrm>
            <a:off x="9602084" y="2046639"/>
            <a:ext cx="224327" cy="2146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/>
          <p:cNvGrpSpPr/>
          <p:nvPr/>
        </p:nvGrpSpPr>
        <p:grpSpPr>
          <a:xfrm>
            <a:off x="6602164" y="1434931"/>
            <a:ext cx="1454453" cy="2558590"/>
            <a:chOff x="9028821" y="2016074"/>
            <a:chExt cx="1513035" cy="2471305"/>
          </a:xfrm>
        </p:grpSpPr>
        <p:sp>
          <p:nvSpPr>
            <p:cNvPr id="169" name="立方体 168"/>
            <p:cNvSpPr/>
            <p:nvPr/>
          </p:nvSpPr>
          <p:spPr>
            <a:xfrm>
              <a:off x="9288705" y="2016297"/>
              <a:ext cx="710658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72" name="直线连接符 171"/>
            <p:cNvCxnSpPr/>
            <p:nvPr/>
          </p:nvCxnSpPr>
          <p:spPr>
            <a:xfrm flipH="1">
              <a:off x="9386040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符 172"/>
            <p:cNvCxnSpPr/>
            <p:nvPr/>
          </p:nvCxnSpPr>
          <p:spPr>
            <a:xfrm flipH="1">
              <a:off x="9483375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符 173"/>
            <p:cNvCxnSpPr/>
            <p:nvPr/>
          </p:nvCxnSpPr>
          <p:spPr>
            <a:xfrm flipH="1">
              <a:off x="9580710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符 175"/>
            <p:cNvCxnSpPr/>
            <p:nvPr/>
          </p:nvCxnSpPr>
          <p:spPr>
            <a:xfrm flipH="1">
              <a:off x="9678044" y="2016297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连接符 188"/>
            <p:cNvCxnSpPr/>
            <p:nvPr/>
          </p:nvCxnSpPr>
          <p:spPr>
            <a:xfrm flipH="1">
              <a:off x="9459076" y="2067113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连接符 191"/>
            <p:cNvCxnSpPr/>
            <p:nvPr/>
          </p:nvCxnSpPr>
          <p:spPr>
            <a:xfrm flipH="1">
              <a:off x="9412179" y="2109355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连接符 192"/>
            <p:cNvCxnSpPr/>
            <p:nvPr/>
          </p:nvCxnSpPr>
          <p:spPr>
            <a:xfrm flipH="1">
              <a:off x="9370143" y="2153699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连接符 193"/>
            <p:cNvCxnSpPr/>
            <p:nvPr/>
          </p:nvCxnSpPr>
          <p:spPr>
            <a:xfrm flipH="1">
              <a:off x="9328110" y="2198042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线连接符 194"/>
            <p:cNvCxnSpPr/>
            <p:nvPr/>
          </p:nvCxnSpPr>
          <p:spPr>
            <a:xfrm>
              <a:off x="9386040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/>
            <p:cNvCxnSpPr/>
            <p:nvPr/>
          </p:nvCxnSpPr>
          <p:spPr>
            <a:xfrm>
              <a:off x="9484169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/>
            <p:cNvCxnSpPr/>
            <p:nvPr/>
          </p:nvCxnSpPr>
          <p:spPr>
            <a:xfrm>
              <a:off x="9582468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/>
            <p:cNvCxnSpPr/>
            <p:nvPr/>
          </p:nvCxnSpPr>
          <p:spPr>
            <a:xfrm>
              <a:off x="9680938" y="224238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/>
            <p:cNvCxnSpPr/>
            <p:nvPr/>
          </p:nvCxnSpPr>
          <p:spPr>
            <a:xfrm>
              <a:off x="9814044" y="2198042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/>
            <p:cNvCxnSpPr/>
            <p:nvPr/>
          </p:nvCxnSpPr>
          <p:spPr>
            <a:xfrm>
              <a:off x="9856819" y="2153699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/>
            <p:cNvCxnSpPr/>
            <p:nvPr/>
          </p:nvCxnSpPr>
          <p:spPr>
            <a:xfrm>
              <a:off x="9898854" y="2109355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/>
            <p:cNvCxnSpPr/>
            <p:nvPr/>
          </p:nvCxnSpPr>
          <p:spPr>
            <a:xfrm>
              <a:off x="9945542" y="206711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立方体 203"/>
            <p:cNvSpPr/>
            <p:nvPr/>
          </p:nvSpPr>
          <p:spPr>
            <a:xfrm>
              <a:off x="9287995" y="2016074"/>
              <a:ext cx="710658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9028821" y="2291101"/>
              <a:ext cx="710659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34" name="直线连接符 133"/>
            <p:cNvCxnSpPr/>
            <p:nvPr/>
          </p:nvCxnSpPr>
          <p:spPr>
            <a:xfrm flipH="1">
              <a:off x="9126600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134"/>
            <p:cNvCxnSpPr/>
            <p:nvPr/>
          </p:nvCxnSpPr>
          <p:spPr>
            <a:xfrm flipH="1">
              <a:off x="9223935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连接符 135"/>
            <p:cNvCxnSpPr/>
            <p:nvPr/>
          </p:nvCxnSpPr>
          <p:spPr>
            <a:xfrm flipH="1">
              <a:off x="9321269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连接符 136"/>
            <p:cNvCxnSpPr/>
            <p:nvPr/>
          </p:nvCxnSpPr>
          <p:spPr>
            <a:xfrm flipH="1">
              <a:off x="9418604" y="2291161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连接符 137"/>
            <p:cNvCxnSpPr/>
            <p:nvPr/>
          </p:nvCxnSpPr>
          <p:spPr>
            <a:xfrm flipH="1">
              <a:off x="9199636" y="2341977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139"/>
            <p:cNvCxnSpPr/>
            <p:nvPr/>
          </p:nvCxnSpPr>
          <p:spPr>
            <a:xfrm flipH="1">
              <a:off x="9152739" y="2384219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连接符 140"/>
            <p:cNvCxnSpPr/>
            <p:nvPr/>
          </p:nvCxnSpPr>
          <p:spPr>
            <a:xfrm flipH="1">
              <a:off x="9110703" y="2428562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42"/>
            <p:cNvCxnSpPr/>
            <p:nvPr/>
          </p:nvCxnSpPr>
          <p:spPr>
            <a:xfrm flipH="1">
              <a:off x="9068670" y="2472906"/>
              <a:ext cx="486676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43"/>
            <p:cNvCxnSpPr/>
            <p:nvPr/>
          </p:nvCxnSpPr>
          <p:spPr>
            <a:xfrm>
              <a:off x="9126600" y="2517249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连接符 145"/>
            <p:cNvCxnSpPr/>
            <p:nvPr/>
          </p:nvCxnSpPr>
          <p:spPr>
            <a:xfrm>
              <a:off x="9554604" y="2472906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连接符 154"/>
            <p:cNvCxnSpPr/>
            <p:nvPr/>
          </p:nvCxnSpPr>
          <p:spPr>
            <a:xfrm>
              <a:off x="9597379" y="2428562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连接符 156"/>
            <p:cNvCxnSpPr/>
            <p:nvPr/>
          </p:nvCxnSpPr>
          <p:spPr>
            <a:xfrm>
              <a:off x="9639415" y="2384219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连接符 158"/>
            <p:cNvCxnSpPr/>
            <p:nvPr/>
          </p:nvCxnSpPr>
          <p:spPr>
            <a:xfrm>
              <a:off x="9686103" y="2341977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连接符 160"/>
            <p:cNvCxnSpPr/>
            <p:nvPr/>
          </p:nvCxnSpPr>
          <p:spPr>
            <a:xfrm>
              <a:off x="9223935" y="2517249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符 163"/>
            <p:cNvCxnSpPr/>
            <p:nvPr/>
          </p:nvCxnSpPr>
          <p:spPr>
            <a:xfrm>
              <a:off x="9323313" y="2512671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符 164"/>
            <p:cNvCxnSpPr/>
            <p:nvPr/>
          </p:nvCxnSpPr>
          <p:spPr>
            <a:xfrm>
              <a:off x="9420648" y="2515206"/>
              <a:ext cx="0" cy="29749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立方体 131"/>
            <p:cNvSpPr/>
            <p:nvPr/>
          </p:nvSpPr>
          <p:spPr>
            <a:xfrm>
              <a:off x="9029924" y="2291324"/>
              <a:ext cx="710659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85" name="立方体 84"/>
            <p:cNvSpPr/>
            <p:nvPr/>
          </p:nvSpPr>
          <p:spPr>
            <a:xfrm>
              <a:off x="9830737" y="2016074"/>
              <a:ext cx="710658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86" name="直线连接符 85"/>
            <p:cNvCxnSpPr/>
            <p:nvPr/>
          </p:nvCxnSpPr>
          <p:spPr>
            <a:xfrm flipH="1">
              <a:off x="9936457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/>
            <p:cNvCxnSpPr/>
            <p:nvPr/>
          </p:nvCxnSpPr>
          <p:spPr>
            <a:xfrm flipH="1">
              <a:off x="10033792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87"/>
            <p:cNvCxnSpPr/>
            <p:nvPr/>
          </p:nvCxnSpPr>
          <p:spPr>
            <a:xfrm flipH="1">
              <a:off x="10131127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89"/>
            <p:cNvCxnSpPr/>
            <p:nvPr/>
          </p:nvCxnSpPr>
          <p:spPr>
            <a:xfrm flipH="1">
              <a:off x="10228462" y="2017414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/>
            <p:nvPr/>
          </p:nvCxnSpPr>
          <p:spPr>
            <a:xfrm flipH="1">
              <a:off x="10009494" y="2068231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 flipH="1">
              <a:off x="9962596" y="2110472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/>
            <p:nvPr/>
          </p:nvCxnSpPr>
          <p:spPr>
            <a:xfrm flipH="1">
              <a:off x="9920561" y="2154816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/>
            <p:nvPr/>
          </p:nvCxnSpPr>
          <p:spPr>
            <a:xfrm flipH="1">
              <a:off x="9878528" y="2199160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/>
            <p:nvPr/>
          </p:nvCxnSpPr>
          <p:spPr>
            <a:xfrm>
              <a:off x="9936457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/>
            <p:nvPr/>
          </p:nvCxnSpPr>
          <p:spPr>
            <a:xfrm>
              <a:off x="10034586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120"/>
            <p:cNvCxnSpPr/>
            <p:nvPr/>
          </p:nvCxnSpPr>
          <p:spPr>
            <a:xfrm>
              <a:off x="10132885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122"/>
            <p:cNvCxnSpPr/>
            <p:nvPr/>
          </p:nvCxnSpPr>
          <p:spPr>
            <a:xfrm>
              <a:off x="10231355" y="2243503"/>
              <a:ext cx="0" cy="24058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10364462" y="2199160"/>
              <a:ext cx="741" cy="28358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0407236" y="2154816"/>
              <a:ext cx="0" cy="2835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0449272" y="2110472"/>
              <a:ext cx="3173" cy="2835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129"/>
            <p:cNvCxnSpPr/>
            <p:nvPr/>
          </p:nvCxnSpPr>
          <p:spPr>
            <a:xfrm>
              <a:off x="10495960" y="2068231"/>
              <a:ext cx="209" cy="281486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立方体 83"/>
            <p:cNvSpPr/>
            <p:nvPr/>
          </p:nvSpPr>
          <p:spPr>
            <a:xfrm>
              <a:off x="9831198" y="2016074"/>
              <a:ext cx="710658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9428118" y="2966964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9522358" y="3017956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9475590" y="3062174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9522091" y="2974275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 flipH="1">
              <a:off x="9614559" y="2974275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9522733" y="3098756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9615696" y="3094141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9757127" y="3055652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9806697" y="3014223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立方体 20"/>
            <p:cNvSpPr/>
            <p:nvPr/>
          </p:nvSpPr>
          <p:spPr>
            <a:xfrm>
              <a:off x="9427228" y="2966964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9762541" y="2972595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9856781" y="3021412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9810014" y="3065630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9856514" y="2977731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H="1">
              <a:off x="9948983" y="2977731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>
              <a:off x="9857156" y="3104386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9950120" y="3099771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0091550" y="3061282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10141120" y="3019853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立方体 30"/>
            <p:cNvSpPr/>
            <p:nvPr/>
          </p:nvSpPr>
          <p:spPr>
            <a:xfrm>
              <a:off x="9761549" y="2972390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32" name="立方体 31"/>
            <p:cNvSpPr/>
            <p:nvPr/>
          </p:nvSpPr>
          <p:spPr>
            <a:xfrm>
              <a:off x="9253448" y="3150267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33" name="直线连接符 32"/>
            <p:cNvCxnSpPr/>
            <p:nvPr/>
          </p:nvCxnSpPr>
          <p:spPr>
            <a:xfrm>
              <a:off x="9347688" y="3199084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9300921" y="3243301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/>
            <p:nvPr/>
          </p:nvCxnSpPr>
          <p:spPr>
            <a:xfrm flipH="1">
              <a:off x="9347421" y="3155403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/>
            <p:nvPr/>
          </p:nvCxnSpPr>
          <p:spPr>
            <a:xfrm flipH="1">
              <a:off x="9439889" y="3155403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>
              <a:off x="9348063" y="3282058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>
              <a:off x="9441027" y="3277443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9582457" y="3238954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9632027" y="3197525"/>
              <a:ext cx="0" cy="3918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立方体 40"/>
            <p:cNvSpPr/>
            <p:nvPr/>
          </p:nvSpPr>
          <p:spPr>
            <a:xfrm>
              <a:off x="9252749" y="3149499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42" name="立方体 41"/>
            <p:cNvSpPr/>
            <p:nvPr/>
          </p:nvSpPr>
          <p:spPr>
            <a:xfrm>
              <a:off x="9583411" y="3148868"/>
              <a:ext cx="425874" cy="523643"/>
            </a:xfrm>
            <a:prstGeom prst="cube">
              <a:avLst>
                <a:gd name="adj" fmla="val 337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43" name="直线连接符 42"/>
            <p:cNvCxnSpPr/>
            <p:nvPr/>
          </p:nvCxnSpPr>
          <p:spPr>
            <a:xfrm>
              <a:off x="9678925" y="3199860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/>
            <p:nvPr/>
          </p:nvCxnSpPr>
          <p:spPr>
            <a:xfrm>
              <a:off x="9632158" y="3244077"/>
              <a:ext cx="28344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 flipH="1">
              <a:off x="9678659" y="3156178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/>
            <p:nvPr/>
          </p:nvCxnSpPr>
          <p:spPr>
            <a:xfrm flipH="1">
              <a:off x="9771127" y="3156178"/>
              <a:ext cx="138702" cy="1263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>
              <a:off x="9681475" y="3280660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>
              <a:off x="9774438" y="3276045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/>
            <p:nvPr/>
          </p:nvCxnSpPr>
          <p:spPr>
            <a:xfrm>
              <a:off x="9915868" y="3237555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/>
            <p:nvPr/>
          </p:nvCxnSpPr>
          <p:spPr>
            <a:xfrm>
              <a:off x="9965438" y="3196126"/>
              <a:ext cx="0" cy="3918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立方体 50"/>
            <p:cNvSpPr/>
            <p:nvPr/>
          </p:nvSpPr>
          <p:spPr>
            <a:xfrm>
              <a:off x="9582153" y="3148868"/>
              <a:ext cx="425874" cy="523643"/>
            </a:xfrm>
            <a:prstGeom prst="cube">
              <a:avLst>
                <a:gd name="adj" fmla="val 33753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9519281" y="3874886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9702402" y="3874886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9421688" y="3963573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55" name="立方体 54"/>
            <p:cNvSpPr/>
            <p:nvPr/>
          </p:nvSpPr>
          <p:spPr>
            <a:xfrm>
              <a:off x="9603451" y="3963736"/>
              <a:ext cx="202871" cy="523643"/>
            </a:xfrm>
            <a:prstGeom prst="cube">
              <a:avLst>
                <a:gd name="adj" fmla="val 3011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56" name="直线连接符 55"/>
            <p:cNvCxnSpPr/>
            <p:nvPr/>
          </p:nvCxnSpPr>
          <p:spPr>
            <a:xfrm>
              <a:off x="9574539" y="2525210"/>
              <a:ext cx="7356" cy="76148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/>
            <p:nvPr/>
          </p:nvCxnSpPr>
          <p:spPr>
            <a:xfrm flipH="1">
              <a:off x="9729465" y="2290438"/>
              <a:ext cx="72176" cy="8601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立方体 64"/>
            <p:cNvSpPr/>
            <p:nvPr/>
          </p:nvSpPr>
          <p:spPr>
            <a:xfrm>
              <a:off x="9570671" y="2294319"/>
              <a:ext cx="710658" cy="523643"/>
            </a:xfrm>
            <a:prstGeom prst="cube">
              <a:avLst>
                <a:gd name="adj" fmla="val 435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66" name="直线连接符 65"/>
            <p:cNvCxnSpPr/>
            <p:nvPr/>
          </p:nvCxnSpPr>
          <p:spPr>
            <a:xfrm flipH="1">
              <a:off x="9664542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 flipH="1">
              <a:off x="9761877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 flipH="1">
              <a:off x="9859211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H="1">
              <a:off x="9956546" y="2294319"/>
              <a:ext cx="223983" cy="22608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/>
            <p:cNvCxnSpPr/>
            <p:nvPr/>
          </p:nvCxnSpPr>
          <p:spPr>
            <a:xfrm flipH="1">
              <a:off x="9737578" y="2345136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/>
            <p:cNvCxnSpPr/>
            <p:nvPr/>
          </p:nvCxnSpPr>
          <p:spPr>
            <a:xfrm flipH="1">
              <a:off x="9690681" y="2387377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flipH="1">
              <a:off x="9648645" y="2431721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/>
            <p:cNvCxnSpPr/>
            <p:nvPr/>
          </p:nvCxnSpPr>
          <p:spPr>
            <a:xfrm flipH="1">
              <a:off x="9606612" y="2476065"/>
              <a:ext cx="486675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/>
            <p:cNvCxnSpPr/>
            <p:nvPr/>
          </p:nvCxnSpPr>
          <p:spPr>
            <a:xfrm>
              <a:off x="9664542" y="2520408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/>
            <p:cNvCxnSpPr/>
            <p:nvPr/>
          </p:nvCxnSpPr>
          <p:spPr>
            <a:xfrm>
              <a:off x="10092546" y="2476065"/>
              <a:ext cx="741" cy="289489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/>
            <p:nvPr/>
          </p:nvCxnSpPr>
          <p:spPr>
            <a:xfrm>
              <a:off x="10135320" y="2431721"/>
              <a:ext cx="0" cy="28521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/>
            <p:cNvCxnSpPr/>
            <p:nvPr/>
          </p:nvCxnSpPr>
          <p:spPr>
            <a:xfrm>
              <a:off x="10177356" y="2387377"/>
              <a:ext cx="0" cy="30155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/>
            <p:cNvCxnSpPr/>
            <p:nvPr/>
          </p:nvCxnSpPr>
          <p:spPr>
            <a:xfrm>
              <a:off x="10224044" y="2345136"/>
              <a:ext cx="209" cy="29935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/>
            <p:nvPr/>
          </p:nvCxnSpPr>
          <p:spPr>
            <a:xfrm>
              <a:off x="9765782" y="2516053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/>
            <p:cNvCxnSpPr/>
            <p:nvPr/>
          </p:nvCxnSpPr>
          <p:spPr>
            <a:xfrm>
              <a:off x="9860148" y="2516053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/>
            <p:cNvCxnSpPr/>
            <p:nvPr/>
          </p:nvCxnSpPr>
          <p:spPr>
            <a:xfrm>
              <a:off x="9958060" y="2523528"/>
              <a:ext cx="0" cy="2975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立方体 81"/>
            <p:cNvSpPr/>
            <p:nvPr/>
          </p:nvSpPr>
          <p:spPr>
            <a:xfrm>
              <a:off x="9570671" y="2294319"/>
              <a:ext cx="710658" cy="523643"/>
            </a:xfrm>
            <a:prstGeom prst="cube">
              <a:avLst>
                <a:gd name="adj" fmla="val 43571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59" name="直线连接符 58"/>
            <p:cNvCxnSpPr/>
            <p:nvPr/>
          </p:nvCxnSpPr>
          <p:spPr>
            <a:xfrm flipH="1">
              <a:off x="9863653" y="2812046"/>
              <a:ext cx="185843" cy="47948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/>
            <p:cNvCxnSpPr/>
            <p:nvPr/>
          </p:nvCxnSpPr>
          <p:spPr>
            <a:xfrm flipH="1">
              <a:off x="10007738" y="2584059"/>
              <a:ext cx="280087" cy="56480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>
              <a:off x="9586147" y="3664879"/>
              <a:ext cx="19676" cy="3725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/>
            <p:nvPr/>
          </p:nvCxnSpPr>
          <p:spPr>
            <a:xfrm flipH="1">
              <a:off x="9740894" y="3664879"/>
              <a:ext cx="126448" cy="3725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/>
            <p:cNvCxnSpPr/>
            <p:nvPr/>
          </p:nvCxnSpPr>
          <p:spPr>
            <a:xfrm flipH="1">
              <a:off x="9803837" y="3529941"/>
              <a:ext cx="202292" cy="4336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/>
            <p:nvPr/>
          </p:nvCxnSpPr>
          <p:spPr>
            <a:xfrm flipH="1">
              <a:off x="9675820" y="3675122"/>
              <a:ext cx="15322" cy="28705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直线箭头连接符 208"/>
          <p:cNvCxnSpPr/>
          <p:nvPr/>
        </p:nvCxnSpPr>
        <p:spPr>
          <a:xfrm>
            <a:off x="8066756" y="3078246"/>
            <a:ext cx="173894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线箭头连接符 249"/>
          <p:cNvCxnSpPr/>
          <p:nvPr/>
        </p:nvCxnSpPr>
        <p:spPr>
          <a:xfrm>
            <a:off x="8066756" y="3726244"/>
            <a:ext cx="173894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箭头连接符 287"/>
          <p:cNvCxnSpPr/>
          <p:nvPr/>
        </p:nvCxnSpPr>
        <p:spPr>
          <a:xfrm>
            <a:off x="9625384" y="2890634"/>
            <a:ext cx="224327" cy="2146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圆角矩形 301"/>
          <p:cNvSpPr/>
          <p:nvPr/>
        </p:nvSpPr>
        <p:spPr>
          <a:xfrm rot="16200000">
            <a:off x="10930533" y="3919397"/>
            <a:ext cx="333227" cy="815481"/>
          </a:xfrm>
          <a:prstGeom prst="roundRect">
            <a:avLst/>
          </a:prstGeom>
          <a:solidFill>
            <a:srgbClr val="FFD8D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307" name="肘形连接符 306"/>
          <p:cNvCxnSpPr>
            <a:stCxn id="364" idx="3"/>
            <a:endCxn id="302" idx="2"/>
          </p:cNvCxnSpPr>
          <p:nvPr/>
        </p:nvCxnSpPr>
        <p:spPr>
          <a:xfrm>
            <a:off x="11349696" y="2057856"/>
            <a:ext cx="155191" cy="2269281"/>
          </a:xfrm>
          <a:prstGeom prst="bentConnector3">
            <a:avLst>
              <a:gd name="adj1" fmla="val 323246"/>
            </a:avLst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肘形连接符 308"/>
          <p:cNvCxnSpPr/>
          <p:nvPr/>
        </p:nvCxnSpPr>
        <p:spPr>
          <a:xfrm>
            <a:off x="10774464" y="3734072"/>
            <a:ext cx="323026" cy="425072"/>
          </a:xfrm>
          <a:prstGeom prst="bentConnector2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文本框 324"/>
          <p:cNvSpPr txBox="1"/>
          <p:nvPr/>
        </p:nvSpPr>
        <p:spPr>
          <a:xfrm>
            <a:off x="10774121" y="4204408"/>
            <a:ext cx="6848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Fusion</a:t>
            </a:r>
            <a:endParaRPr kumimoji="1" lang="zh-CN" altLang="en-US" sz="11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63551" y="3579516"/>
            <a:ext cx="246268" cy="237887"/>
            <a:chOff x="4813447" y="2259884"/>
            <a:chExt cx="328357" cy="317183"/>
          </a:xfrm>
        </p:grpSpPr>
        <p:sp>
          <p:nvSpPr>
            <p:cNvPr id="198" name="矩形 197"/>
            <p:cNvSpPr/>
            <p:nvPr/>
          </p:nvSpPr>
          <p:spPr>
            <a:xfrm>
              <a:off x="4813447" y="2259884"/>
              <a:ext cx="220349" cy="226148"/>
            </a:xfrm>
            <a:prstGeom prst="rect">
              <a:avLst/>
            </a:prstGeom>
            <a:gradFill flip="none" rotWithShape="1">
              <a:gsLst>
                <a:gs pos="52000">
                  <a:srgbClr val="FFFBF4"/>
                </a:gs>
                <a:gs pos="0">
                  <a:srgbClr val="E4D7EA">
                    <a:alpha val="78835"/>
                  </a:srgbClr>
                </a:gs>
                <a:gs pos="100000">
                  <a:srgbClr val="B4FFFB">
                    <a:alpha val="41787"/>
                  </a:srgbClr>
                </a:gs>
              </a:gsLst>
              <a:lin ang="2700000" scaled="1"/>
              <a:tileRect/>
            </a:gradFill>
            <a:ln w="12700">
              <a:solidFill>
                <a:srgbClr val="FFB283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4864053" y="2294419"/>
              <a:ext cx="220349" cy="226148"/>
            </a:xfrm>
            <a:prstGeom prst="rect">
              <a:avLst/>
            </a:prstGeom>
            <a:gradFill flip="none" rotWithShape="1">
              <a:gsLst>
                <a:gs pos="52000">
                  <a:srgbClr val="FFFBF4"/>
                </a:gs>
                <a:gs pos="0">
                  <a:srgbClr val="E4D7EA">
                    <a:alpha val="78835"/>
                  </a:srgbClr>
                </a:gs>
                <a:gs pos="100000">
                  <a:srgbClr val="B4FFFB">
                    <a:alpha val="41787"/>
                  </a:srgbClr>
                </a:gs>
              </a:gsLst>
              <a:lin ang="2700000" scaled="1"/>
              <a:tileRect/>
            </a:gradFill>
            <a:ln w="12700">
              <a:solidFill>
                <a:srgbClr val="FFB283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4921455" y="2350919"/>
              <a:ext cx="220349" cy="226148"/>
            </a:xfrm>
            <a:prstGeom prst="rect">
              <a:avLst/>
            </a:prstGeom>
            <a:gradFill flip="none" rotWithShape="1">
              <a:gsLst>
                <a:gs pos="52000">
                  <a:srgbClr val="FFFBF4"/>
                </a:gs>
                <a:gs pos="0">
                  <a:srgbClr val="E4D7EA">
                    <a:alpha val="78835"/>
                  </a:srgbClr>
                </a:gs>
                <a:gs pos="100000">
                  <a:srgbClr val="B4FFFB">
                    <a:alpha val="41787"/>
                  </a:srgbClr>
                </a:gs>
              </a:gsLst>
              <a:lin ang="2700000" scaled="1"/>
              <a:tileRect/>
            </a:gradFill>
            <a:ln w="12700">
              <a:solidFill>
                <a:srgbClr val="FFB283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877325" y="2674478"/>
            <a:ext cx="443993" cy="425009"/>
            <a:chOff x="4818307" y="2966856"/>
            <a:chExt cx="591991" cy="566678"/>
          </a:xfrm>
        </p:grpSpPr>
        <p:grpSp>
          <p:nvGrpSpPr>
            <p:cNvPr id="185" name="组合 184"/>
            <p:cNvGrpSpPr/>
            <p:nvPr/>
          </p:nvGrpSpPr>
          <p:grpSpPr>
            <a:xfrm>
              <a:off x="4818307" y="2966856"/>
              <a:ext cx="439539" cy="446403"/>
              <a:chOff x="7501165" y="4911025"/>
              <a:chExt cx="324352" cy="329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矩形 185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187" name="直线连接符 195"/>
              <p:cNvCxnSpPr>
                <a:endCxn id="186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直线连接符 198"/>
              <p:cNvCxnSpPr>
                <a:endCxn id="186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1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6" name="组合 305"/>
            <p:cNvGrpSpPr/>
            <p:nvPr/>
          </p:nvGrpSpPr>
          <p:grpSpPr>
            <a:xfrm>
              <a:off x="4894550" y="3017493"/>
              <a:ext cx="439539" cy="446403"/>
              <a:chOff x="7501165" y="4911025"/>
              <a:chExt cx="324352" cy="329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8" name="矩形 30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11" name="直线连接符 195"/>
              <p:cNvCxnSpPr>
                <a:endCxn id="30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直线连接符 198"/>
              <p:cNvCxnSpPr>
                <a:endCxn id="30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4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15" name="组合 314"/>
            <p:cNvGrpSpPr/>
            <p:nvPr/>
          </p:nvGrpSpPr>
          <p:grpSpPr>
            <a:xfrm>
              <a:off x="4970759" y="3087131"/>
              <a:ext cx="439539" cy="446403"/>
              <a:chOff x="7501165" y="4911025"/>
              <a:chExt cx="324352" cy="329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6" name="矩形 315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17" name="直线连接符 195"/>
              <p:cNvCxnSpPr>
                <a:endCxn id="316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8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直线连接符 198"/>
              <p:cNvCxnSpPr>
                <a:endCxn id="316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0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9849063" y="1515423"/>
            <a:ext cx="812328" cy="823946"/>
            <a:chOff x="4823848" y="4751248"/>
            <a:chExt cx="1083104" cy="1098595"/>
          </a:xfrm>
        </p:grpSpPr>
        <p:grpSp>
          <p:nvGrpSpPr>
            <p:cNvPr id="177" name="组合 176"/>
            <p:cNvGrpSpPr/>
            <p:nvPr/>
          </p:nvGrpSpPr>
          <p:grpSpPr>
            <a:xfrm>
              <a:off x="4823848" y="4751248"/>
              <a:ext cx="867976" cy="876847"/>
              <a:chOff x="7501165" y="4910115"/>
              <a:chExt cx="640512" cy="6470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8" name="矩形 177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F2E9EF"/>
                  </a:gs>
                  <a:gs pos="1700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179" name="直线连接符 195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直线连接符 196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直线连接符 197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直线连接符 198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直线连接符 199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4" name="直线连接符 200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21" name="组合 320"/>
            <p:cNvGrpSpPr/>
            <p:nvPr/>
          </p:nvGrpSpPr>
          <p:grpSpPr>
            <a:xfrm>
              <a:off x="4915303" y="4849036"/>
              <a:ext cx="867976" cy="876847"/>
              <a:chOff x="7501165" y="4910115"/>
              <a:chExt cx="640512" cy="6470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2" name="矩形 321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F2E9EF"/>
                  </a:gs>
                  <a:gs pos="1700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23" name="直线连接符 195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直线连接符 196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6" name="直线连接符 197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7" name="直线连接符 198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8" name="直线连接符 199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9" name="直线连接符 200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0" name="组合 329"/>
            <p:cNvGrpSpPr/>
            <p:nvPr/>
          </p:nvGrpSpPr>
          <p:grpSpPr>
            <a:xfrm>
              <a:off x="5038976" y="4972996"/>
              <a:ext cx="867976" cy="876847"/>
              <a:chOff x="7501165" y="4910115"/>
              <a:chExt cx="640512" cy="6470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1" name="矩形 330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F2E9EF"/>
                  </a:gs>
                  <a:gs pos="1700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189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32" name="直线连接符 195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3" name="直线连接符 196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4" name="直线连接符 197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5" name="直线连接符 198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直线连接符 199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7" name="直线连接符 200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4D7EA">
                      <a:alpha val="78835"/>
                    </a:srgbClr>
                  </a:gs>
                  <a:gs pos="100000">
                    <a:srgbClr val="B4FFFB">
                      <a:alpha val="41787"/>
                    </a:srgbClr>
                  </a:gs>
                </a:gsLst>
                <a:lin ang="54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338" name="直线箭头连接符 287"/>
          <p:cNvCxnSpPr/>
          <p:nvPr/>
        </p:nvCxnSpPr>
        <p:spPr>
          <a:xfrm>
            <a:off x="9623536" y="3706161"/>
            <a:ext cx="224327" cy="2146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10969144" y="1781472"/>
            <a:ext cx="386391" cy="443000"/>
            <a:chOff x="11887199" y="314221"/>
            <a:chExt cx="386391" cy="443000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1887199" y="314221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52" name="矩形 351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53" name="直线连接符 195"/>
              <p:cNvCxnSpPr>
                <a:endCxn id="352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4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5" name="直线连接符 198"/>
              <p:cNvCxnSpPr>
                <a:endCxn id="352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6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7" name="组合 356"/>
            <p:cNvGrpSpPr/>
            <p:nvPr/>
          </p:nvGrpSpPr>
          <p:grpSpPr>
            <a:xfrm>
              <a:off x="11918487" y="369106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58" name="矩形 35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59" name="直线连接符 195"/>
              <p:cNvCxnSpPr>
                <a:endCxn id="35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0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1" name="直线连接符 198"/>
              <p:cNvCxnSpPr>
                <a:endCxn id="35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2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3" name="组合 362"/>
            <p:cNvGrpSpPr/>
            <p:nvPr/>
          </p:nvGrpSpPr>
          <p:grpSpPr>
            <a:xfrm>
              <a:off x="11943936" y="422419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364" name="矩形 363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365" name="直线连接符 195"/>
              <p:cNvCxnSpPr>
                <a:endCxn id="364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7" name="直线连接符 198"/>
              <p:cNvCxnSpPr>
                <a:endCxn id="364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8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387" name="直线箭头连接符 309"/>
          <p:cNvCxnSpPr/>
          <p:nvPr/>
        </p:nvCxnSpPr>
        <p:spPr>
          <a:xfrm flipH="1">
            <a:off x="10307741" y="4327137"/>
            <a:ext cx="369951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圆角矩形 95"/>
          <p:cNvSpPr/>
          <p:nvPr/>
        </p:nvSpPr>
        <p:spPr>
          <a:xfrm>
            <a:off x="4107599" y="3907546"/>
            <a:ext cx="694338" cy="288758"/>
          </a:xfrm>
          <a:prstGeom prst="roundRect">
            <a:avLst>
              <a:gd name="adj" fmla="val 10417"/>
            </a:avLst>
          </a:prstGeom>
          <a:solidFill>
            <a:srgbClr val="FFF2C8"/>
          </a:solidFill>
          <a:ln w="19050">
            <a:solidFill>
              <a:srgbClr val="CBB5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88" name="文本框 387"/>
          <p:cNvSpPr txBox="1"/>
          <p:nvPr/>
        </p:nvSpPr>
        <p:spPr>
          <a:xfrm>
            <a:off x="4134543" y="3922602"/>
            <a:ext cx="721028" cy="265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kumimoji="1" lang="zh-CN" alt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1" name="直线箭头连接符 124"/>
          <p:cNvCxnSpPr/>
          <p:nvPr/>
        </p:nvCxnSpPr>
        <p:spPr>
          <a:xfrm>
            <a:off x="4453997" y="3772189"/>
            <a:ext cx="208214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文本框 391"/>
              <p:cNvSpPr txBox="1"/>
              <p:nvPr/>
            </p:nvSpPr>
            <p:spPr>
              <a:xfrm>
                <a:off x="5229280" y="2116278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2" name="文本框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80" y="2116278"/>
                <a:ext cx="959652" cy="431400"/>
              </a:xfrm>
              <a:prstGeom prst="rect">
                <a:avLst/>
              </a:prstGeom>
              <a:blipFill rotWithShape="1">
                <a:blip r:embed="rId8"/>
                <a:stretch>
                  <a:fillRect l="-1660" t="-3786" r="-7256" b="-16031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5" name="直线箭头连接符 116"/>
          <p:cNvCxnSpPr/>
          <p:nvPr/>
        </p:nvCxnSpPr>
        <p:spPr>
          <a:xfrm>
            <a:off x="4436597" y="2481748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116"/>
          <p:cNvCxnSpPr/>
          <p:nvPr/>
        </p:nvCxnSpPr>
        <p:spPr>
          <a:xfrm>
            <a:off x="4436597" y="3066817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线箭头连接符 116"/>
          <p:cNvCxnSpPr/>
          <p:nvPr/>
        </p:nvCxnSpPr>
        <p:spPr>
          <a:xfrm>
            <a:off x="4434544" y="3639460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文本框 397"/>
              <p:cNvSpPr txBox="1"/>
              <p:nvPr/>
            </p:nvSpPr>
            <p:spPr>
              <a:xfrm>
                <a:off x="7176365" y="1895514"/>
                <a:ext cx="426035" cy="387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sz="1600" b="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98" name="文本框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365" y="1895514"/>
                <a:ext cx="426035" cy="387863"/>
              </a:xfrm>
              <a:prstGeom prst="rect">
                <a:avLst/>
              </a:prstGeom>
              <a:blipFill rotWithShape="1">
                <a:blip r:embed="rId9"/>
                <a:stretch>
                  <a:fillRect l="-54" t="-10" r="42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文本框 398"/>
              <p:cNvSpPr txBox="1"/>
              <p:nvPr/>
            </p:nvSpPr>
            <p:spPr>
              <a:xfrm>
                <a:off x="7098220" y="2774541"/>
                <a:ext cx="475127" cy="379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99" name="文本框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220" y="2774541"/>
                <a:ext cx="475127" cy="379784"/>
              </a:xfrm>
              <a:prstGeom prst="rect">
                <a:avLst/>
              </a:prstGeom>
              <a:blipFill rotWithShape="1">
                <a:blip r:embed="rId10"/>
                <a:stretch>
                  <a:fillRect l="-40" t="-60" r="71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文本框 399"/>
              <p:cNvSpPr txBox="1"/>
              <p:nvPr/>
            </p:nvSpPr>
            <p:spPr>
              <a:xfrm>
                <a:off x="7057734" y="3605907"/>
                <a:ext cx="375148" cy="381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0" name="文本框 3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34" y="3605907"/>
                <a:ext cx="375148" cy="381066"/>
              </a:xfrm>
              <a:prstGeom prst="rect">
                <a:avLst/>
              </a:prstGeom>
              <a:blipFill rotWithShape="1">
                <a:blip r:embed="rId11"/>
                <a:stretch>
                  <a:fillRect l="-92" t="-99" r="5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文本框 400"/>
              <p:cNvSpPr txBox="1"/>
              <p:nvPr/>
            </p:nvSpPr>
            <p:spPr>
              <a:xfrm>
                <a:off x="8162092" y="3835618"/>
                <a:ext cx="375148" cy="378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cat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1" name="文本框 4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092" y="3835618"/>
                <a:ext cx="375148" cy="378117"/>
              </a:xfrm>
              <a:prstGeom prst="rect">
                <a:avLst/>
              </a:prstGeom>
              <a:blipFill rotWithShape="1">
                <a:blip r:embed="rId12"/>
                <a:stretch>
                  <a:fillRect l="-116" t="-58" r="-18032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文本框 401"/>
              <p:cNvSpPr txBox="1"/>
              <p:nvPr/>
            </p:nvSpPr>
            <p:spPr>
              <a:xfrm>
                <a:off x="5226778" y="2759821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2" name="文本框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778" y="2759821"/>
                <a:ext cx="959652" cy="431400"/>
              </a:xfrm>
              <a:prstGeom prst="rect">
                <a:avLst/>
              </a:prstGeom>
              <a:blipFill rotWithShape="1">
                <a:blip r:embed="rId13"/>
                <a:stretch>
                  <a:fillRect l="-1664" t="-3706" r="-7252" b="-16111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文本框 402"/>
              <p:cNvSpPr txBox="1"/>
              <p:nvPr/>
            </p:nvSpPr>
            <p:spPr>
              <a:xfrm>
                <a:off x="5234302" y="3372663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3" name="文本框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302" y="3372663"/>
                <a:ext cx="959652" cy="431400"/>
              </a:xfrm>
              <a:prstGeom prst="rect">
                <a:avLst/>
              </a:prstGeom>
              <a:blipFill rotWithShape="1">
                <a:blip r:embed="rId14"/>
                <a:stretch>
                  <a:fillRect l="-1720" t="-3721" r="-7262" b="-16096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7" name="文本框 406"/>
              <p:cNvSpPr txBox="1"/>
              <p:nvPr/>
            </p:nvSpPr>
            <p:spPr>
              <a:xfrm>
                <a:off x="9255703" y="3849628"/>
                <a:ext cx="375148" cy="377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7" name="文本框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703" y="3849628"/>
                <a:ext cx="375148" cy="377411"/>
              </a:xfrm>
              <a:prstGeom prst="rect">
                <a:avLst/>
              </a:prstGeom>
              <a:blipFill rotWithShape="1">
                <a:blip r:embed="rId15"/>
                <a:stretch>
                  <a:fillRect l="-154" t="-68" r="-22395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文本框 407"/>
              <p:cNvSpPr txBox="1"/>
              <p:nvPr/>
            </p:nvSpPr>
            <p:spPr>
              <a:xfrm>
                <a:off x="11155427" y="1594599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8" name="文本框 4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427" y="1594599"/>
                <a:ext cx="959652" cy="431400"/>
              </a:xfrm>
              <a:prstGeom prst="rect">
                <a:avLst/>
              </a:prstGeom>
              <a:blipFill rotWithShape="1">
                <a:blip r:embed="rId13"/>
                <a:stretch>
                  <a:fillRect l="-1694" t="-3706" r="-7221" b="-16111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组合 409"/>
          <p:cNvGrpSpPr/>
          <p:nvPr/>
        </p:nvGrpSpPr>
        <p:grpSpPr>
          <a:xfrm>
            <a:off x="10618327" y="2694202"/>
            <a:ext cx="386391" cy="443000"/>
            <a:chOff x="11887199" y="314221"/>
            <a:chExt cx="386391" cy="443000"/>
          </a:xfrm>
        </p:grpSpPr>
        <p:grpSp>
          <p:nvGrpSpPr>
            <p:cNvPr id="411" name="组合 410"/>
            <p:cNvGrpSpPr/>
            <p:nvPr/>
          </p:nvGrpSpPr>
          <p:grpSpPr>
            <a:xfrm>
              <a:off x="11887199" y="314221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24" name="矩形 423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25" name="直线连接符 195"/>
              <p:cNvCxnSpPr>
                <a:endCxn id="424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6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7" name="直线连接符 198"/>
              <p:cNvCxnSpPr>
                <a:endCxn id="424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8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12" name="组合 411"/>
            <p:cNvGrpSpPr/>
            <p:nvPr/>
          </p:nvGrpSpPr>
          <p:grpSpPr>
            <a:xfrm>
              <a:off x="11918487" y="369106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19" name="矩形 418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20" name="直线连接符 195"/>
              <p:cNvCxnSpPr>
                <a:endCxn id="419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直线连接符 198"/>
              <p:cNvCxnSpPr>
                <a:endCxn id="419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3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13" name="组合 412"/>
            <p:cNvGrpSpPr/>
            <p:nvPr/>
          </p:nvGrpSpPr>
          <p:grpSpPr>
            <a:xfrm>
              <a:off x="11943936" y="422419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14" name="矩形 413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15" name="直线连接符 195"/>
              <p:cNvCxnSpPr>
                <a:endCxn id="414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6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7" name="直线连接符 198"/>
              <p:cNvCxnSpPr>
                <a:endCxn id="414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8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29" name="组合 428"/>
          <p:cNvGrpSpPr/>
          <p:nvPr/>
        </p:nvGrpSpPr>
        <p:grpSpPr>
          <a:xfrm>
            <a:off x="10393569" y="3459068"/>
            <a:ext cx="386391" cy="443000"/>
            <a:chOff x="11887199" y="314221"/>
            <a:chExt cx="386391" cy="443000"/>
          </a:xfrm>
        </p:grpSpPr>
        <p:grpSp>
          <p:nvGrpSpPr>
            <p:cNvPr id="430" name="组合 429"/>
            <p:cNvGrpSpPr/>
            <p:nvPr/>
          </p:nvGrpSpPr>
          <p:grpSpPr>
            <a:xfrm>
              <a:off x="11887199" y="314221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43" name="矩形 442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44" name="直线连接符 195"/>
              <p:cNvCxnSpPr>
                <a:endCxn id="443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5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6" name="直线连接符 198"/>
              <p:cNvCxnSpPr>
                <a:endCxn id="443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7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31" name="组合 430"/>
            <p:cNvGrpSpPr/>
            <p:nvPr/>
          </p:nvGrpSpPr>
          <p:grpSpPr>
            <a:xfrm>
              <a:off x="11918487" y="369106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38" name="矩形 437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39" name="直线连接符 195"/>
              <p:cNvCxnSpPr>
                <a:endCxn id="438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0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1" name="直线连接符 198"/>
              <p:cNvCxnSpPr>
                <a:endCxn id="438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2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32" name="组合 431"/>
            <p:cNvGrpSpPr/>
            <p:nvPr/>
          </p:nvGrpSpPr>
          <p:grpSpPr>
            <a:xfrm>
              <a:off x="11943936" y="422419"/>
              <a:ext cx="329654" cy="334802"/>
              <a:chOff x="7501165" y="4911025"/>
              <a:chExt cx="324352" cy="329417"/>
            </a:xfrm>
            <a:effectLst/>
          </p:grpSpPr>
          <p:sp>
            <p:nvSpPr>
              <p:cNvPr id="433" name="矩形 432"/>
              <p:cNvSpPr/>
              <p:nvPr/>
            </p:nvSpPr>
            <p:spPr>
              <a:xfrm>
                <a:off x="7501165" y="4912571"/>
                <a:ext cx="318607" cy="327870"/>
              </a:xfrm>
              <a:prstGeom prst="rect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cxnSp>
            <p:nvCxnSpPr>
              <p:cNvPr id="434" name="直线连接符 195"/>
              <p:cNvCxnSpPr>
                <a:endCxn id="433" idx="3"/>
              </p:cNvCxnSpPr>
              <p:nvPr/>
            </p:nvCxnSpPr>
            <p:spPr>
              <a:xfrm>
                <a:off x="7501165" y="5073899"/>
                <a:ext cx="318607" cy="2607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5" name="直线连接符 196"/>
              <p:cNvCxnSpPr/>
              <p:nvPr/>
            </p:nvCxnSpPr>
            <p:spPr>
              <a:xfrm flipV="1">
                <a:off x="7501165" y="5240441"/>
                <a:ext cx="324352" cy="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6" name="直线连接符 198"/>
              <p:cNvCxnSpPr>
                <a:endCxn id="433" idx="2"/>
              </p:cNvCxnSpPr>
              <p:nvPr/>
            </p:nvCxnSpPr>
            <p:spPr>
              <a:xfrm>
                <a:off x="7659916" y="4911025"/>
                <a:ext cx="553" cy="329416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7" name="直线连接符 199"/>
              <p:cNvCxnSpPr/>
              <p:nvPr/>
            </p:nvCxnSpPr>
            <p:spPr>
              <a:xfrm flipH="1">
                <a:off x="7819772" y="4911750"/>
                <a:ext cx="1" cy="328691"/>
              </a:xfrm>
              <a:prstGeom prst="line">
                <a:avLst/>
              </a:prstGeom>
              <a:gradFill flip="none" rotWithShape="1">
                <a:gsLst>
                  <a:gs pos="52000">
                    <a:srgbClr val="FFFBF4"/>
                  </a:gs>
                  <a:gs pos="0">
                    <a:srgbClr val="EBB9FB"/>
                  </a:gs>
                  <a:gs pos="100000">
                    <a:srgbClr val="68F0FF"/>
                  </a:gs>
                </a:gsLst>
                <a:lin ang="2700000" scaled="1"/>
                <a:tileRect/>
              </a:gradFill>
              <a:ln w="12700">
                <a:solidFill>
                  <a:srgbClr val="FFB283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48" name="直线箭头连接符 116"/>
          <p:cNvCxnSpPr/>
          <p:nvPr/>
        </p:nvCxnSpPr>
        <p:spPr>
          <a:xfrm>
            <a:off x="4434544" y="4227039"/>
            <a:ext cx="0" cy="262327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线箭头连接符 286"/>
          <p:cNvCxnSpPr/>
          <p:nvPr/>
        </p:nvCxnSpPr>
        <p:spPr>
          <a:xfrm>
            <a:off x="10689406" y="2018938"/>
            <a:ext cx="26881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286"/>
          <p:cNvCxnSpPr/>
          <p:nvPr/>
        </p:nvCxnSpPr>
        <p:spPr>
          <a:xfrm>
            <a:off x="10334225" y="2915702"/>
            <a:ext cx="26881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线箭头连接符 286"/>
          <p:cNvCxnSpPr/>
          <p:nvPr/>
        </p:nvCxnSpPr>
        <p:spPr>
          <a:xfrm>
            <a:off x="10128553" y="3706161"/>
            <a:ext cx="268810" cy="0"/>
          </a:xfrm>
          <a:prstGeom prst="straightConnector1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肘形连接符 306"/>
          <p:cNvCxnSpPr/>
          <p:nvPr/>
        </p:nvCxnSpPr>
        <p:spPr>
          <a:xfrm>
            <a:off x="11024327" y="2953186"/>
            <a:ext cx="319254" cy="1193399"/>
          </a:xfrm>
          <a:prstGeom prst="bentConnector2">
            <a:avLst/>
          </a:prstGeom>
          <a:ln w="22225">
            <a:solidFill>
              <a:srgbClr val="45C6F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文本框 481"/>
              <p:cNvSpPr txBox="1"/>
              <p:nvPr/>
            </p:nvSpPr>
            <p:spPr>
              <a:xfrm>
                <a:off x="11152174" y="1594599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2" name="文本框 4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174" y="1594599"/>
                <a:ext cx="959652" cy="431400"/>
              </a:xfrm>
              <a:prstGeom prst="rect">
                <a:avLst/>
              </a:prstGeom>
              <a:blipFill rotWithShape="1">
                <a:blip r:embed="rId13"/>
                <a:stretch>
                  <a:fillRect l="-1686" t="-3706" r="-7230" b="-16111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文本框 482"/>
              <p:cNvSpPr txBox="1"/>
              <p:nvPr/>
            </p:nvSpPr>
            <p:spPr>
              <a:xfrm>
                <a:off x="10791158" y="2528038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3" name="文本框 4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158" y="2528038"/>
                <a:ext cx="959652" cy="431400"/>
              </a:xfrm>
              <a:prstGeom prst="rect">
                <a:avLst/>
              </a:prstGeom>
              <a:blipFill rotWithShape="1">
                <a:blip r:embed="rId13"/>
                <a:stretch>
                  <a:fillRect l="-1717" t="-3704" r="-7265" b="-16113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文本框 485"/>
              <p:cNvSpPr txBox="1"/>
              <p:nvPr/>
            </p:nvSpPr>
            <p:spPr>
              <a:xfrm>
                <a:off x="10575035" y="3315201"/>
                <a:ext cx="959652" cy="4314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112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112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112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CN" altLang="en-US" sz="11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6" name="文本框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035" y="3315201"/>
                <a:ext cx="959652" cy="431400"/>
              </a:xfrm>
              <a:prstGeom prst="rect">
                <a:avLst/>
              </a:prstGeom>
              <a:blipFill rotWithShape="1">
                <a:blip r:embed="rId13"/>
                <a:stretch>
                  <a:fillRect l="-1694" t="-3796" r="-7222" b="-16168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文本框 488"/>
              <p:cNvSpPr txBox="1"/>
              <p:nvPr/>
            </p:nvSpPr>
            <p:spPr>
              <a:xfrm>
                <a:off x="9852087" y="4136104"/>
                <a:ext cx="375148" cy="349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CN" alt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9" name="文本框 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087" y="4136104"/>
                <a:ext cx="375148" cy="349135"/>
              </a:xfrm>
              <a:prstGeom prst="rect">
                <a:avLst/>
              </a:prstGeom>
              <a:blipFill rotWithShape="1">
                <a:blip r:embed="rId16"/>
                <a:stretch>
                  <a:fillRect l="-17" t="-100" r="149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矩形: 圆角 453"/>
          <p:cNvSpPr/>
          <p:nvPr/>
        </p:nvSpPr>
        <p:spPr>
          <a:xfrm>
            <a:off x="1565121" y="367662"/>
            <a:ext cx="12303172" cy="6169507"/>
          </a:xfrm>
          <a:prstGeom prst="roundRect">
            <a:avLst>
              <a:gd name="adj" fmla="val 1398"/>
            </a:avLst>
          </a:prstGeom>
          <a:solidFill>
            <a:srgbClr val="E2F0FF">
              <a:alpha val="51000"/>
            </a:srgbClr>
          </a:solidFill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9" name="文本框 298"/>
          <p:cNvSpPr txBox="1"/>
          <p:nvPr/>
        </p:nvSpPr>
        <p:spPr>
          <a:xfrm>
            <a:off x="1706138" y="4730955"/>
            <a:ext cx="1672706" cy="41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i="1" dirty="0">
              <a:latin typeface="Cambria Math" panose="020405030504060302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23837" y="5469573"/>
            <a:ext cx="1331647" cy="608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Augmentation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3008257" y="5771017"/>
            <a:ext cx="515580" cy="27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003064" y="1780875"/>
            <a:ext cx="1572398" cy="735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19874" y="1273416"/>
            <a:ext cx="124551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772097" y="1054852"/>
            <a:ext cx="414189" cy="4350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351584" y="1544318"/>
            <a:ext cx="1856450" cy="98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343058" y="779435"/>
            <a:ext cx="143" cy="497887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351441" y="788379"/>
            <a:ext cx="122402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947578" y="782640"/>
            <a:ext cx="612734" cy="1216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6352492" y="954165"/>
            <a:ext cx="1851247" cy="4929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342760" y="1243022"/>
            <a:ext cx="1848042" cy="0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7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580129" y="5388019"/>
            <a:ext cx="207995" cy="177607"/>
          </a:xfrm>
          <a:prstGeom prst="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80129" y="5565626"/>
            <a:ext cx="207995" cy="177607"/>
          </a:xfrm>
          <a:prstGeom prst="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80129" y="5743233"/>
            <a:ext cx="207995" cy="17760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80129" y="5920840"/>
            <a:ext cx="207995" cy="17760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580129" y="6098447"/>
            <a:ext cx="207995" cy="17760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533144" y="5144310"/>
            <a:ext cx="300481" cy="1219407"/>
          </a:xfrm>
          <a:prstGeom prst="roundRect">
            <a:avLst>
              <a:gd name="adj" fmla="val 9356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582171" y="5211553"/>
            <a:ext cx="205878" cy="177607"/>
          </a:xfrm>
          <a:prstGeom prst="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17" idx="3"/>
          </p:cNvCxnSpPr>
          <p:nvPr/>
        </p:nvCxnSpPr>
        <p:spPr>
          <a:xfrm flipV="1">
            <a:off x="4855484" y="5771013"/>
            <a:ext cx="166934" cy="272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018892" y="5495389"/>
            <a:ext cx="0" cy="55124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5004902" y="5496721"/>
            <a:ext cx="515581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004902" y="6052116"/>
            <a:ext cx="528241" cy="7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5847002" y="5495389"/>
            <a:ext cx="45678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5861392" y="6046637"/>
            <a:ext cx="44239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7084120" y="5476822"/>
            <a:ext cx="217775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544595" y="398562"/>
                <a:ext cx="102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p>
                    </m:sSubSup>
                  </m:oMath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95" y="398562"/>
                <a:ext cx="1020791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2" t="-104" r="36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/>
            </p:nvSpPr>
            <p:spPr>
              <a:xfrm>
                <a:off x="4989646" y="5139580"/>
                <a:ext cx="776177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6" y="5139580"/>
                <a:ext cx="776177" cy="344133"/>
              </a:xfrm>
              <a:prstGeom prst="rect">
                <a:avLst/>
              </a:prstGeom>
              <a:blipFill rotWithShape="1">
                <a:blip r:embed="rId2"/>
                <a:stretch>
                  <a:fillRect l="-58" t="-153" r="3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 rot="16200000">
            <a:off x="9522880" y="924692"/>
            <a:ext cx="1926514" cy="465530"/>
            <a:chOff x="7717365" y="951344"/>
            <a:chExt cx="2098168" cy="484862"/>
          </a:xfrm>
        </p:grpSpPr>
        <p:sp>
          <p:nvSpPr>
            <p:cNvPr id="72" name="矩形: 圆角 71"/>
            <p:cNvSpPr/>
            <p:nvPr/>
          </p:nvSpPr>
          <p:spPr>
            <a:xfrm rot="5400000">
              <a:off x="8389875" y="352468"/>
              <a:ext cx="484862" cy="1682614"/>
            </a:xfrm>
            <a:prstGeom prst="roundRect">
              <a:avLst/>
            </a:prstGeom>
            <a:solidFill>
              <a:srgbClr val="FFD1D0"/>
            </a:solidFill>
            <a:ln>
              <a:solidFill>
                <a:srgbClr val="FFB1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717365" y="1029162"/>
              <a:ext cx="2098168" cy="352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predictor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5" name="直接箭头连接符 74"/>
          <p:cNvCxnSpPr/>
          <p:nvPr/>
        </p:nvCxnSpPr>
        <p:spPr>
          <a:xfrm flipV="1">
            <a:off x="9011378" y="928684"/>
            <a:ext cx="1242251" cy="6437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9014398" y="1267430"/>
            <a:ext cx="1247384" cy="0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7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9012831" y="1687417"/>
            <a:ext cx="1240085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/>
          <p:cNvCxnSpPr>
            <a:endCxn id="216" idx="1"/>
          </p:cNvCxnSpPr>
          <p:nvPr/>
        </p:nvCxnSpPr>
        <p:spPr>
          <a:xfrm rot="16200000" flipH="1">
            <a:off x="6466672" y="1616112"/>
            <a:ext cx="643940" cy="48484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/>
          <p:cNvSpPr/>
          <p:nvPr/>
        </p:nvSpPr>
        <p:spPr>
          <a:xfrm>
            <a:off x="7059777" y="4734023"/>
            <a:ext cx="1763450" cy="387318"/>
          </a:xfrm>
          <a:prstGeom prst="roundRect">
            <a:avLst/>
          </a:prstGeom>
          <a:solidFill>
            <a:srgbClr val="D3F9FE"/>
          </a:solidFill>
          <a:ln>
            <a:solidFill>
              <a:srgbClr val="51E1F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7597211" y="5093200"/>
            <a:ext cx="0" cy="373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8460276" y="5109688"/>
            <a:ext cx="1" cy="927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连接符: 肘形 104"/>
          <p:cNvCxnSpPr>
            <a:stCxn id="99" idx="1"/>
            <a:endCxn id="62" idx="2"/>
          </p:cNvCxnSpPr>
          <p:nvPr/>
        </p:nvCxnSpPr>
        <p:spPr>
          <a:xfrm rot="10800000">
            <a:off x="6153501" y="4444292"/>
            <a:ext cx="906277" cy="48339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/>
          <p:cNvCxnSpPr>
            <a:stCxn id="99" idx="3"/>
            <a:endCxn id="95" idx="2"/>
          </p:cNvCxnSpPr>
          <p:nvPr/>
        </p:nvCxnSpPr>
        <p:spPr>
          <a:xfrm flipV="1">
            <a:off x="8823227" y="4444544"/>
            <a:ext cx="1136501" cy="48313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7074810" y="6046638"/>
            <a:ext cx="1385467" cy="622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: 圆角 215"/>
          <p:cNvSpPr/>
          <p:nvPr/>
        </p:nvSpPr>
        <p:spPr>
          <a:xfrm>
            <a:off x="7031067" y="1986848"/>
            <a:ext cx="1763450" cy="387318"/>
          </a:xfrm>
          <a:prstGeom prst="roundRect">
            <a:avLst/>
          </a:prstGeom>
          <a:solidFill>
            <a:srgbClr val="D3F9FE"/>
          </a:solidFill>
          <a:ln>
            <a:solidFill>
              <a:srgbClr val="51E1F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圆角矩形 204"/>
          <p:cNvSpPr/>
          <p:nvPr/>
        </p:nvSpPr>
        <p:spPr>
          <a:xfrm rot="5400000">
            <a:off x="2956382" y="3257349"/>
            <a:ext cx="1892758" cy="4975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158196" y="2577843"/>
            <a:ext cx="3990608" cy="1866449"/>
          </a:xfrm>
          <a:prstGeom prst="roundRect">
            <a:avLst>
              <a:gd name="adj" fmla="val 4484"/>
            </a:avLst>
          </a:prstGeom>
          <a:gradFill flip="none" rotWithShape="1">
            <a:gsLst>
              <a:gs pos="51000">
                <a:schemeClr val="bg1">
                  <a:lumMod val="0"/>
                  <a:lumOff val="100000"/>
                </a:schemeClr>
              </a:gs>
              <a:gs pos="0">
                <a:srgbClr val="E4D7EA">
                  <a:alpha val="78835"/>
                </a:srgbClr>
              </a:gs>
              <a:gs pos="100000">
                <a:srgbClr val="B4FFFB">
                  <a:alpha val="41787"/>
                </a:srgbClr>
              </a:gs>
            </a:gsLst>
            <a:lin ang="5400000" scaled="1"/>
            <a:tileRect/>
          </a:gradFill>
          <a:ln w="15875">
            <a:gradFill flip="none" rotWithShape="1">
              <a:gsLst>
                <a:gs pos="0">
                  <a:srgbClr val="F39DB3"/>
                </a:gs>
                <a:gs pos="50000">
                  <a:schemeClr val="bg1">
                    <a:lumMod val="85000"/>
                  </a:schemeClr>
                </a:gs>
                <a:gs pos="100000">
                  <a:srgbClr val="2FCEFF"/>
                </a:gs>
              </a:gsLst>
              <a:lin ang="5400000" scaled="1"/>
              <a:tileRect/>
            </a:gra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4360787" y="2785800"/>
            <a:ext cx="854368" cy="390845"/>
          </a:xfrm>
          <a:prstGeom prst="roundRect">
            <a:avLst/>
          </a:prstGeom>
          <a:solidFill>
            <a:srgbClr val="E4D7EA"/>
          </a:solidFill>
          <a:ln>
            <a:solidFill>
              <a:srgbClr val="B48CC2"/>
            </a:solidFill>
          </a:ln>
          <a:effectLst>
            <a:outerShdw blurRad="50800" dist="38100" dir="2700000" sx="96653" sy="96653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kumimoji="1"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380094" y="3812212"/>
            <a:ext cx="854368" cy="390845"/>
          </a:xfrm>
          <a:prstGeom prst="roundRect">
            <a:avLst/>
          </a:prstGeom>
          <a:solidFill>
            <a:srgbClr val="D5FDFF"/>
          </a:solidFill>
          <a:ln>
            <a:solidFill>
              <a:srgbClr val="65D4FF"/>
            </a:solidFill>
          </a:ln>
          <a:effectLst>
            <a:outerShdw blurRad="50800" dist="38100" dir="2700000" sx="96653" sy="96653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65D4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kumimoji="1" lang="zh-CN" altLang="en-US" b="1" dirty="0">
              <a:solidFill>
                <a:srgbClr val="65D4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肘形连接符 68"/>
          <p:cNvCxnSpPr>
            <a:stCxn id="67" idx="3"/>
            <a:endCxn id="289" idx="0"/>
          </p:cNvCxnSpPr>
          <p:nvPr/>
        </p:nvCxnSpPr>
        <p:spPr>
          <a:xfrm>
            <a:off x="5215155" y="2981223"/>
            <a:ext cx="462796" cy="397410"/>
          </a:xfrm>
          <a:prstGeom prst="bentConnector2">
            <a:avLst/>
          </a:prstGeom>
          <a:ln w="25400">
            <a:solidFill>
              <a:srgbClr val="A67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8" idx="3"/>
            <a:endCxn id="289" idx="4"/>
          </p:cNvCxnSpPr>
          <p:nvPr/>
        </p:nvCxnSpPr>
        <p:spPr>
          <a:xfrm flipV="1">
            <a:off x="5234462" y="3614128"/>
            <a:ext cx="443489" cy="3935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5237594" y="2758380"/>
                <a:ext cx="5404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kumimoji="1"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94" y="2758380"/>
                <a:ext cx="540404" cy="169277"/>
              </a:xfrm>
              <a:prstGeom prst="rect">
                <a:avLst/>
              </a:prstGeom>
              <a:blipFill rotWithShape="1">
                <a:blip r:embed="rId3"/>
                <a:stretch>
                  <a:fillRect l="-21" t="-340" r="-11726" b="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5234462" y="4039354"/>
                <a:ext cx="5404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kumimoji="1"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62" y="4039354"/>
                <a:ext cx="540404" cy="169277"/>
              </a:xfrm>
              <a:prstGeom prst="rect">
                <a:avLst/>
              </a:prstGeom>
              <a:blipFill rotWithShape="1">
                <a:blip r:embed="rId3"/>
                <a:stretch>
                  <a:fillRect l="-29" t="-70" r="-11718" b="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/>
          <p:cNvGrpSpPr/>
          <p:nvPr/>
        </p:nvGrpSpPr>
        <p:grpSpPr>
          <a:xfrm>
            <a:off x="6797120" y="3388852"/>
            <a:ext cx="246252" cy="235495"/>
            <a:chOff x="5241073" y="3937579"/>
            <a:chExt cx="535259" cy="535259"/>
          </a:xfrm>
          <a:effectLst>
            <a:outerShdw blurRad="50800" dist="38100" dir="2700000" sx="85953" sy="85953" algn="tl" rotWithShape="0">
              <a:prstClr val="black">
                <a:alpha val="40000"/>
              </a:prstClr>
            </a:outerShdw>
          </a:effectLst>
        </p:grpSpPr>
        <p:sp>
          <p:nvSpPr>
            <p:cNvPr id="290" name="椭圆 289"/>
            <p:cNvSpPr/>
            <p:nvPr/>
          </p:nvSpPr>
          <p:spPr>
            <a:xfrm>
              <a:off x="5241073" y="3937579"/>
              <a:ext cx="535259" cy="535259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B48CC2"/>
                  </a:gs>
                  <a:gs pos="100000">
                    <a:srgbClr val="2DAFD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1" name="直线连接符 290"/>
            <p:cNvCxnSpPr>
              <a:endCxn id="290" idx="1"/>
            </p:cNvCxnSpPr>
            <p:nvPr/>
          </p:nvCxnSpPr>
          <p:spPr>
            <a:xfrm flipH="1"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线连接符 291"/>
            <p:cNvCxnSpPr>
              <a:stCxn id="290" idx="3"/>
              <a:endCxn id="290" idx="7"/>
            </p:cNvCxnSpPr>
            <p:nvPr/>
          </p:nvCxnSpPr>
          <p:spPr>
            <a:xfrm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箭头连接符 78"/>
          <p:cNvCxnSpPr/>
          <p:nvPr/>
        </p:nvCxnSpPr>
        <p:spPr>
          <a:xfrm flipV="1">
            <a:off x="5819706" y="3487578"/>
            <a:ext cx="189426" cy="343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5998694" y="3008132"/>
                <a:ext cx="7023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𝑯𝑾</m:t>
                      </m:r>
                    </m:oMath>
                  </m:oMathPara>
                </a14:m>
                <a:endParaRPr kumimoji="1"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008132"/>
                <a:ext cx="702308" cy="169277"/>
              </a:xfrm>
              <a:prstGeom prst="rect">
                <a:avLst/>
              </a:prstGeom>
              <a:blipFill rotWithShape="1">
                <a:blip r:embed="rId4"/>
                <a:stretch>
                  <a:fillRect l="-69" t="-81" r="-8792" b="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7452454" y="2988858"/>
                <a:ext cx="54341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11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kumimoji="1"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54" y="2988858"/>
                <a:ext cx="543417" cy="169277"/>
              </a:xfrm>
              <a:prstGeom prst="rect">
                <a:avLst/>
              </a:prstGeom>
              <a:blipFill rotWithShape="1">
                <a:blip r:embed="rId5"/>
                <a:stretch>
                  <a:fillRect l="-17" t="-324" r="-11344" b="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/>
          <p:cNvGrpSpPr/>
          <p:nvPr/>
        </p:nvGrpSpPr>
        <p:grpSpPr>
          <a:xfrm>
            <a:off x="5554825" y="3378633"/>
            <a:ext cx="246252" cy="235495"/>
            <a:chOff x="5241073" y="3937579"/>
            <a:chExt cx="535259" cy="535259"/>
          </a:xfrm>
          <a:effectLst>
            <a:outerShdw blurRad="50800" dist="38100" dir="2700000" sx="85953" sy="85953" algn="tl" rotWithShape="0">
              <a:prstClr val="black">
                <a:alpha val="40000"/>
              </a:prstClr>
            </a:outerShdw>
          </a:effectLst>
        </p:grpSpPr>
        <p:cxnSp>
          <p:nvCxnSpPr>
            <p:cNvPr id="287" name="直线连接符 286"/>
            <p:cNvCxnSpPr>
              <a:endCxn id="289" idx="1"/>
            </p:cNvCxnSpPr>
            <p:nvPr/>
          </p:nvCxnSpPr>
          <p:spPr>
            <a:xfrm flipH="1"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线连接符 287"/>
            <p:cNvCxnSpPr>
              <a:stCxn id="289" idx="3"/>
              <a:endCxn id="289" idx="7"/>
            </p:cNvCxnSpPr>
            <p:nvPr/>
          </p:nvCxnSpPr>
          <p:spPr>
            <a:xfrm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椭圆 288"/>
            <p:cNvSpPr/>
            <p:nvPr/>
          </p:nvSpPr>
          <p:spPr>
            <a:xfrm>
              <a:off x="5241073" y="3937579"/>
              <a:ext cx="535259" cy="535259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B48CC2"/>
                  </a:gs>
                  <a:gs pos="100000">
                    <a:srgbClr val="2DAFD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368853" y="3202633"/>
            <a:ext cx="680699" cy="666979"/>
            <a:chOff x="3264769" y="5690780"/>
            <a:chExt cx="708967" cy="726407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effectLst>
            <a:outerShdw blurRad="50800" dist="38100" dir="2700000" sx="96906" sy="96906" algn="tl" rotWithShape="0">
              <a:prstClr val="black">
                <a:alpha val="40000"/>
              </a:prstClr>
            </a:outerShdw>
          </a:effectLst>
        </p:grpSpPr>
        <p:grpSp>
          <p:nvGrpSpPr>
            <p:cNvPr id="262" name="组合 261"/>
            <p:cNvGrpSpPr/>
            <p:nvPr/>
          </p:nvGrpSpPr>
          <p:grpSpPr>
            <a:xfrm>
              <a:off x="3264769" y="5690780"/>
              <a:ext cx="602201" cy="608356"/>
              <a:chOff x="7501165" y="4910115"/>
              <a:chExt cx="640512" cy="647058"/>
            </a:xfrm>
            <a:grpFill/>
          </p:grpSpPr>
          <p:sp>
            <p:nvSpPr>
              <p:cNvPr id="280" name="矩形 279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1" name="直线连接符 280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连接符 281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线连接符 282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线连接符 283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线连接符 284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线连接符 285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组合 262"/>
            <p:cNvGrpSpPr/>
            <p:nvPr/>
          </p:nvGrpSpPr>
          <p:grpSpPr>
            <a:xfrm>
              <a:off x="3300673" y="5734702"/>
              <a:ext cx="602201" cy="608356"/>
              <a:chOff x="7501165" y="4910115"/>
              <a:chExt cx="640512" cy="647058"/>
            </a:xfrm>
            <a:grpFill/>
          </p:grpSpPr>
          <p:sp>
            <p:nvSpPr>
              <p:cNvPr id="273" name="矩形 272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4" name="直线连接符 273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线连接符 274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线连接符 275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线连接符 276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线连接符 277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线连接符 278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组合 263"/>
            <p:cNvGrpSpPr/>
            <p:nvPr/>
          </p:nvGrpSpPr>
          <p:grpSpPr>
            <a:xfrm>
              <a:off x="3371535" y="5808831"/>
              <a:ext cx="602201" cy="608356"/>
              <a:chOff x="7501165" y="4910115"/>
              <a:chExt cx="640512" cy="647058"/>
            </a:xfrm>
            <a:grpFill/>
          </p:grpSpPr>
          <p:sp>
            <p:nvSpPr>
              <p:cNvPr id="266" name="矩形 265"/>
              <p:cNvSpPr/>
              <p:nvPr/>
            </p:nvSpPr>
            <p:spPr>
              <a:xfrm>
                <a:off x="7501165" y="4912571"/>
                <a:ext cx="640512" cy="64051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67" name="直线连接符 266"/>
              <p:cNvCxnSpPr/>
              <p:nvPr/>
            </p:nvCxnSpPr>
            <p:spPr>
              <a:xfrm>
                <a:off x="7501165" y="5073899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线连接符 267"/>
              <p:cNvCxnSpPr/>
              <p:nvPr/>
            </p:nvCxnSpPr>
            <p:spPr>
              <a:xfrm>
                <a:off x="7501165" y="5240442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连接符 268"/>
              <p:cNvCxnSpPr/>
              <p:nvPr/>
            </p:nvCxnSpPr>
            <p:spPr>
              <a:xfrm>
                <a:off x="7501165" y="5409417"/>
                <a:ext cx="640512" cy="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线连接符 269"/>
              <p:cNvCxnSpPr/>
              <p:nvPr/>
            </p:nvCxnSpPr>
            <p:spPr>
              <a:xfrm>
                <a:off x="7659916" y="491102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连接符 270"/>
              <p:cNvCxnSpPr/>
              <p:nvPr/>
            </p:nvCxnSpPr>
            <p:spPr>
              <a:xfrm>
                <a:off x="7819773" y="4911750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线连接符 271"/>
              <p:cNvCxnSpPr/>
              <p:nvPr/>
            </p:nvCxnSpPr>
            <p:spPr>
              <a:xfrm>
                <a:off x="7972173" y="4910115"/>
                <a:ext cx="0" cy="64542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直线箭头连接符 84"/>
          <p:cNvCxnSpPr/>
          <p:nvPr/>
        </p:nvCxnSpPr>
        <p:spPr>
          <a:xfrm flipV="1">
            <a:off x="4190460" y="2984059"/>
            <a:ext cx="189426" cy="3432"/>
          </a:xfrm>
          <a:prstGeom prst="straightConnector1">
            <a:avLst/>
          </a:prstGeom>
          <a:ln w="25400">
            <a:solidFill>
              <a:srgbClr val="A67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/>
          <p:nvPr/>
        </p:nvCxnSpPr>
        <p:spPr>
          <a:xfrm flipV="1">
            <a:off x="4185921" y="4016225"/>
            <a:ext cx="189426" cy="343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/>
          <p:nvPr/>
        </p:nvCxnSpPr>
        <p:spPr>
          <a:xfrm>
            <a:off x="6907589" y="3638468"/>
            <a:ext cx="5489" cy="49377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 flipV="1">
            <a:off x="6586419" y="3490692"/>
            <a:ext cx="189426" cy="343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 flipH="1">
            <a:off x="7049013" y="3487578"/>
            <a:ext cx="291505" cy="139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6033919" y="3217182"/>
            <a:ext cx="590510" cy="571904"/>
            <a:chOff x="7501165" y="4908508"/>
            <a:chExt cx="640512" cy="648665"/>
          </a:xfrm>
          <a:gradFill>
            <a:gsLst>
              <a:gs pos="0">
                <a:srgbClr val="E2E0F9"/>
              </a:gs>
              <a:gs pos="39000">
                <a:schemeClr val="bg1">
                  <a:lumMod val="85000"/>
                </a:schemeClr>
              </a:gs>
              <a:gs pos="100000">
                <a:srgbClr val="2FCEFF"/>
              </a:gs>
            </a:gsLst>
            <a:lin ang="5400000" scaled="1"/>
          </a:gradFill>
        </p:grpSpPr>
        <p:sp>
          <p:nvSpPr>
            <p:cNvPr id="215" name="矩形 214"/>
            <p:cNvSpPr/>
            <p:nvPr/>
          </p:nvSpPr>
          <p:spPr>
            <a:xfrm>
              <a:off x="7501165" y="4912571"/>
              <a:ext cx="640512" cy="640512"/>
            </a:xfrm>
            <a:prstGeom prst="rect">
              <a:avLst/>
            </a:prstGeom>
            <a:grp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17" name="直线连接符 216"/>
            <p:cNvCxnSpPr/>
            <p:nvPr/>
          </p:nvCxnSpPr>
          <p:spPr>
            <a:xfrm>
              <a:off x="7501165" y="5240442"/>
              <a:ext cx="640512" cy="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/>
            <p:cNvCxnSpPr/>
            <p:nvPr/>
          </p:nvCxnSpPr>
          <p:spPr>
            <a:xfrm>
              <a:off x="7501165" y="5409417"/>
              <a:ext cx="640512" cy="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线连接符 257"/>
            <p:cNvCxnSpPr/>
            <p:nvPr/>
          </p:nvCxnSpPr>
          <p:spPr>
            <a:xfrm>
              <a:off x="7659916" y="4911025"/>
              <a:ext cx="0" cy="64542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线连接符 258"/>
            <p:cNvCxnSpPr/>
            <p:nvPr/>
          </p:nvCxnSpPr>
          <p:spPr>
            <a:xfrm>
              <a:off x="7819773" y="4911750"/>
              <a:ext cx="0" cy="64542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线连接符 259"/>
            <p:cNvCxnSpPr/>
            <p:nvPr/>
          </p:nvCxnSpPr>
          <p:spPr>
            <a:xfrm>
              <a:off x="7971344" y="4908508"/>
              <a:ext cx="0" cy="645422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连接符 260"/>
            <p:cNvCxnSpPr/>
            <p:nvPr/>
          </p:nvCxnSpPr>
          <p:spPr>
            <a:xfrm>
              <a:off x="7501165" y="5073899"/>
              <a:ext cx="640512" cy="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圆角矩形 94"/>
          <p:cNvSpPr/>
          <p:nvPr/>
        </p:nvSpPr>
        <p:spPr>
          <a:xfrm>
            <a:off x="8148935" y="2587481"/>
            <a:ext cx="3621585" cy="1857063"/>
          </a:xfrm>
          <a:prstGeom prst="roundRect">
            <a:avLst>
              <a:gd name="adj" fmla="val 4484"/>
            </a:avLst>
          </a:prstGeom>
          <a:gradFill flip="none" rotWithShape="1">
            <a:gsLst>
              <a:gs pos="51000">
                <a:schemeClr val="bg1">
                  <a:lumMod val="0"/>
                  <a:lumOff val="100000"/>
                </a:schemeClr>
              </a:gs>
              <a:gs pos="0">
                <a:schemeClr val="accent2">
                  <a:lumMod val="20000"/>
                  <a:lumOff val="80000"/>
                  <a:alpha val="63174"/>
                </a:schemeClr>
              </a:gs>
              <a:gs pos="100000">
                <a:srgbClr val="FDEDF1"/>
              </a:gs>
            </a:gsLst>
            <a:lin ang="5400000" scaled="1"/>
            <a:tileRect/>
          </a:gradFill>
          <a:ln w="15875">
            <a:gradFill flip="none" rotWithShape="1">
              <a:gsLst>
                <a:gs pos="0">
                  <a:schemeClr val="accent2"/>
                </a:gs>
                <a:gs pos="50000">
                  <a:schemeClr val="bg1">
                    <a:lumMod val="85000"/>
                  </a:schemeClr>
                </a:gs>
                <a:gs pos="100000">
                  <a:srgbClr val="F9A4F9"/>
                </a:gs>
              </a:gsLst>
              <a:lin ang="5400000" scaled="1"/>
              <a:tileRect/>
            </a:gra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6" name="曲线连接符 195"/>
          <p:cNvCxnSpPr/>
          <p:nvPr/>
        </p:nvCxnSpPr>
        <p:spPr>
          <a:xfrm rot="16200000" flipH="1" flipV="1">
            <a:off x="9924726" y="2550659"/>
            <a:ext cx="223420" cy="963216"/>
          </a:xfrm>
          <a:prstGeom prst="curvedConnector3">
            <a:avLst>
              <a:gd name="adj1" fmla="val -30905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曲线连接符 196"/>
          <p:cNvCxnSpPr/>
          <p:nvPr/>
        </p:nvCxnSpPr>
        <p:spPr>
          <a:xfrm rot="10800000">
            <a:off x="10006664" y="3782402"/>
            <a:ext cx="593980" cy="219855"/>
          </a:xfrm>
          <a:prstGeom prst="curvedConnector2">
            <a:avLst/>
          </a:prstGeom>
          <a:ln w="25400">
            <a:solidFill>
              <a:srgbClr val="57EF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曲线连接符 197"/>
          <p:cNvCxnSpPr>
            <a:stCxn id="424" idx="5"/>
          </p:cNvCxnSpPr>
          <p:nvPr/>
        </p:nvCxnSpPr>
        <p:spPr>
          <a:xfrm rot="16200000" flipV="1">
            <a:off x="10180769" y="3118796"/>
            <a:ext cx="357638" cy="770743"/>
          </a:xfrm>
          <a:prstGeom prst="curvedConnector2">
            <a:avLst/>
          </a:prstGeom>
          <a:ln w="25400">
            <a:solidFill>
              <a:srgbClr val="D4B2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/>
          <p:cNvGrpSpPr/>
          <p:nvPr/>
        </p:nvGrpSpPr>
        <p:grpSpPr>
          <a:xfrm>
            <a:off x="8249815" y="3284204"/>
            <a:ext cx="580828" cy="542206"/>
            <a:chOff x="7501165" y="4910115"/>
            <a:chExt cx="640512" cy="647058"/>
          </a:xfrm>
        </p:grpSpPr>
        <p:sp>
          <p:nvSpPr>
            <p:cNvPr id="208" name="矩形 207"/>
            <p:cNvSpPr/>
            <p:nvPr/>
          </p:nvSpPr>
          <p:spPr>
            <a:xfrm>
              <a:off x="7501165" y="4912571"/>
              <a:ext cx="640512" cy="640512"/>
            </a:xfrm>
            <a:prstGeom prst="rect">
              <a:avLst/>
            </a:prstGeom>
            <a:gradFill flip="none" rotWithShape="1">
              <a:gsLst>
                <a:gs pos="13000">
                  <a:srgbClr val="A67FB5"/>
                </a:gs>
                <a:gs pos="95000">
                  <a:srgbClr val="65D4FF"/>
                </a:gs>
                <a:gs pos="39000">
                  <a:schemeClr val="accent4">
                    <a:lumMod val="20000"/>
                    <a:lumOff val="80000"/>
                  </a:schemeClr>
                </a:gs>
                <a:gs pos="66000">
                  <a:schemeClr val="accent2">
                    <a:lumMod val="40000"/>
                    <a:lumOff val="60000"/>
                    <a:alpha val="75610"/>
                  </a:schemeClr>
                </a:gs>
              </a:gsLst>
              <a:lin ang="2400000" scaled="0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9" name="直线连接符 149"/>
            <p:cNvCxnSpPr/>
            <p:nvPr/>
          </p:nvCxnSpPr>
          <p:spPr>
            <a:xfrm>
              <a:off x="7501165" y="5073899"/>
              <a:ext cx="640512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150"/>
            <p:cNvCxnSpPr/>
            <p:nvPr/>
          </p:nvCxnSpPr>
          <p:spPr>
            <a:xfrm>
              <a:off x="7501165" y="5240442"/>
              <a:ext cx="640512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151"/>
            <p:cNvCxnSpPr/>
            <p:nvPr/>
          </p:nvCxnSpPr>
          <p:spPr>
            <a:xfrm>
              <a:off x="7501165" y="5409417"/>
              <a:ext cx="640512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152"/>
            <p:cNvCxnSpPr/>
            <p:nvPr/>
          </p:nvCxnSpPr>
          <p:spPr>
            <a:xfrm>
              <a:off x="7659916" y="4911025"/>
              <a:ext cx="0" cy="64542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153"/>
            <p:cNvCxnSpPr/>
            <p:nvPr/>
          </p:nvCxnSpPr>
          <p:spPr>
            <a:xfrm>
              <a:off x="7819773" y="4911750"/>
              <a:ext cx="0" cy="64542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154"/>
            <p:cNvCxnSpPr/>
            <p:nvPr/>
          </p:nvCxnSpPr>
          <p:spPr>
            <a:xfrm>
              <a:off x="7972173" y="4910115"/>
              <a:ext cx="0" cy="64542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直线箭头连接符 200"/>
          <p:cNvCxnSpPr/>
          <p:nvPr/>
        </p:nvCxnSpPr>
        <p:spPr>
          <a:xfrm flipH="1">
            <a:off x="8875971" y="3569373"/>
            <a:ext cx="283517" cy="0"/>
          </a:xfrm>
          <a:prstGeom prst="straightConnector1">
            <a:avLst/>
          </a:prstGeom>
          <a:gradFill flip="none" rotWithShape="1">
            <a:gsLst>
              <a:gs pos="100000">
                <a:srgbClr val="FFDEE3"/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FFA4B7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2" name="圆角矩形 201"/>
          <p:cNvSpPr/>
          <p:nvPr/>
        </p:nvSpPr>
        <p:spPr>
          <a:xfrm rot="5400000">
            <a:off x="11072868" y="3271603"/>
            <a:ext cx="1885058" cy="497542"/>
          </a:xfrm>
          <a:prstGeom prst="roundRect">
            <a:avLst/>
          </a:prstGeom>
          <a:solidFill>
            <a:srgbClr val="CAB4A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3" name="文本框 202"/>
          <p:cNvSpPr txBox="1"/>
          <p:nvPr/>
        </p:nvSpPr>
        <p:spPr>
          <a:xfrm rot="16200000">
            <a:off x="3087789" y="3250627"/>
            <a:ext cx="164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 -correlation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predictor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 rot="5400000">
            <a:off x="11083031" y="3246233"/>
            <a:ext cx="1891307" cy="56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 correlation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predicto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9891031" y="3965667"/>
            <a:ext cx="2146589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1661620" y="992369"/>
            <a:ext cx="1672706" cy="41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i="1" dirty="0">
              <a:latin typeface="Cambria Math" panose="02040503050406030204" pitchFamily="18" charset="0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4669912" y="513025"/>
            <a:ext cx="196267" cy="177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4669912" y="690632"/>
            <a:ext cx="196267" cy="177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4669912" y="868239"/>
            <a:ext cx="196267" cy="177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4669912" y="1045846"/>
            <a:ext cx="196267" cy="177607"/>
          </a:xfrm>
          <a:prstGeom prst="rect">
            <a:avLst/>
          </a:prstGeom>
          <a:solidFill>
            <a:schemeClr val="accent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4669912" y="1223453"/>
            <a:ext cx="196267" cy="177607"/>
          </a:xfrm>
          <a:prstGeom prst="rect">
            <a:avLst/>
          </a:prstGeom>
          <a:solidFill>
            <a:schemeClr val="accent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4669912" y="1401060"/>
            <a:ext cx="196267" cy="177607"/>
          </a:xfrm>
          <a:prstGeom prst="rect">
            <a:avLst/>
          </a:prstGeom>
          <a:solidFill>
            <a:schemeClr val="accent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圆角矩形 310"/>
          <p:cNvSpPr/>
          <p:nvPr/>
        </p:nvSpPr>
        <p:spPr>
          <a:xfrm>
            <a:off x="4595317" y="448345"/>
            <a:ext cx="345712" cy="1570614"/>
          </a:xfrm>
          <a:prstGeom prst="roundRect">
            <a:avLst>
              <a:gd name="adj" fmla="val 414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12" name="组合 311"/>
          <p:cNvGrpSpPr/>
          <p:nvPr/>
        </p:nvGrpSpPr>
        <p:grpSpPr>
          <a:xfrm>
            <a:off x="11400023" y="491726"/>
            <a:ext cx="196253" cy="1420857"/>
            <a:chOff x="9274564" y="344388"/>
            <a:chExt cx="432332" cy="1547456"/>
          </a:xfrm>
        </p:grpSpPr>
        <p:sp>
          <p:nvSpPr>
            <p:cNvPr id="313" name="矩形 312"/>
            <p:cNvSpPr/>
            <p:nvPr/>
          </p:nvSpPr>
          <p:spPr>
            <a:xfrm>
              <a:off x="9274564" y="344388"/>
              <a:ext cx="430823" cy="193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9274564" y="537820"/>
              <a:ext cx="430823" cy="193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9274564" y="731252"/>
              <a:ext cx="430823" cy="193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9274564" y="924684"/>
              <a:ext cx="430823" cy="193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9274564" y="1118116"/>
              <a:ext cx="430823" cy="193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9274564" y="1311548"/>
              <a:ext cx="430823" cy="193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9276073" y="1504980"/>
              <a:ext cx="430823" cy="193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9276073" y="1698412"/>
              <a:ext cx="430823" cy="193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1" name="梯形 320"/>
          <p:cNvSpPr/>
          <p:nvPr/>
        </p:nvSpPr>
        <p:spPr>
          <a:xfrm rot="5400000">
            <a:off x="5328708" y="835495"/>
            <a:ext cx="1218965" cy="796314"/>
          </a:xfrm>
          <a:prstGeom prst="trapezoid">
            <a:avLst/>
          </a:prstGeom>
          <a:solidFill>
            <a:srgbClr val="FFF2C8"/>
          </a:solidFill>
          <a:ln>
            <a:solidFill>
              <a:srgbClr val="CAB4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/>
              <p:cNvSpPr txBox="1"/>
              <p:nvPr/>
            </p:nvSpPr>
            <p:spPr>
              <a:xfrm>
                <a:off x="5567241" y="1082265"/>
                <a:ext cx="750869" cy="41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2" name="文本框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41" y="1082265"/>
                <a:ext cx="750869" cy="410700"/>
              </a:xfrm>
              <a:prstGeom prst="rect">
                <a:avLst/>
              </a:prstGeom>
              <a:blipFill rotWithShape="1">
                <a:blip r:embed="rId6"/>
                <a:stretch>
                  <a:fillRect l="-26" t="-55" r="66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梯形 322"/>
          <p:cNvSpPr/>
          <p:nvPr/>
        </p:nvSpPr>
        <p:spPr>
          <a:xfrm rot="16200000">
            <a:off x="7993508" y="843907"/>
            <a:ext cx="1218965" cy="796314"/>
          </a:xfrm>
          <a:prstGeom prst="trapezoid">
            <a:avLst/>
          </a:prstGeom>
          <a:solidFill>
            <a:srgbClr val="FFE4D4"/>
          </a:solidFill>
          <a:ln>
            <a:solidFill>
              <a:srgbClr val="FFB1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文本框 324"/>
              <p:cNvSpPr txBox="1"/>
              <p:nvPr/>
            </p:nvSpPr>
            <p:spPr>
              <a:xfrm>
                <a:off x="8309875" y="1080110"/>
                <a:ext cx="734903" cy="41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5" name="文本框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875" y="1080110"/>
                <a:ext cx="734903" cy="410700"/>
              </a:xfrm>
              <a:prstGeom prst="rect">
                <a:avLst/>
              </a:prstGeom>
              <a:blipFill rotWithShape="1">
                <a:blip r:embed="rId7"/>
                <a:stretch>
                  <a:fillRect l="-36" t="-149" r="64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梯形 325"/>
          <p:cNvSpPr/>
          <p:nvPr/>
        </p:nvSpPr>
        <p:spPr>
          <a:xfrm rot="5400000">
            <a:off x="6076480" y="5341020"/>
            <a:ext cx="1218965" cy="796314"/>
          </a:xfrm>
          <a:prstGeom prst="trapezoid">
            <a:avLst/>
          </a:prstGeom>
          <a:solidFill>
            <a:srgbClr val="FFF2C8"/>
          </a:solidFill>
          <a:ln>
            <a:solidFill>
              <a:srgbClr val="CAB4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文本框 326"/>
              <p:cNvSpPr txBox="1"/>
              <p:nvPr/>
            </p:nvSpPr>
            <p:spPr>
              <a:xfrm>
                <a:off x="6353387" y="5586714"/>
                <a:ext cx="750869" cy="41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7" name="文本框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87" y="5586714"/>
                <a:ext cx="750869" cy="410700"/>
              </a:xfrm>
              <a:prstGeom prst="rect">
                <a:avLst/>
              </a:prstGeom>
              <a:blipFill rotWithShape="1">
                <a:blip r:embed="rId6"/>
                <a:stretch>
                  <a:fillRect l="-28" t="-151" r="68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梯形 328"/>
          <p:cNvSpPr/>
          <p:nvPr/>
        </p:nvSpPr>
        <p:spPr>
          <a:xfrm rot="16200000">
            <a:off x="9050556" y="5287503"/>
            <a:ext cx="1218965" cy="796314"/>
          </a:xfrm>
          <a:prstGeom prst="trapezoid">
            <a:avLst/>
          </a:prstGeom>
          <a:solidFill>
            <a:srgbClr val="FFE4D4"/>
          </a:solidFill>
          <a:ln>
            <a:solidFill>
              <a:srgbClr val="FFB1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文本框 329"/>
              <p:cNvSpPr txBox="1"/>
              <p:nvPr/>
            </p:nvSpPr>
            <p:spPr>
              <a:xfrm>
                <a:off x="9305034" y="5516161"/>
                <a:ext cx="734903" cy="41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0" name="文本框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034" y="5516161"/>
                <a:ext cx="734903" cy="410700"/>
              </a:xfrm>
              <a:prstGeom prst="rect">
                <a:avLst/>
              </a:prstGeom>
              <a:blipFill rotWithShape="1">
                <a:blip r:embed="rId7"/>
                <a:stretch>
                  <a:fillRect l="-52" t="-134" r="80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文本框 336"/>
          <p:cNvSpPr txBox="1"/>
          <p:nvPr/>
        </p:nvSpPr>
        <p:spPr>
          <a:xfrm>
            <a:off x="3752975" y="1084073"/>
            <a:ext cx="78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9" name="直接箭头连接符 36"/>
          <p:cNvCxnSpPr/>
          <p:nvPr/>
        </p:nvCxnSpPr>
        <p:spPr>
          <a:xfrm>
            <a:off x="4933104" y="1267430"/>
            <a:ext cx="608981" cy="0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7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6"/>
          <p:cNvCxnSpPr/>
          <p:nvPr/>
        </p:nvCxnSpPr>
        <p:spPr>
          <a:xfrm flipV="1">
            <a:off x="4932953" y="1715480"/>
            <a:ext cx="595264" cy="69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连接符: 肘形 88"/>
          <p:cNvCxnSpPr/>
          <p:nvPr/>
        </p:nvCxnSpPr>
        <p:spPr>
          <a:xfrm>
            <a:off x="8803501" y="2150634"/>
            <a:ext cx="2257866" cy="407259"/>
          </a:xfrm>
          <a:prstGeom prst="bentConnector3">
            <a:avLst>
              <a:gd name="adj1" fmla="val 9987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74"/>
          <p:cNvCxnSpPr/>
          <p:nvPr/>
        </p:nvCxnSpPr>
        <p:spPr>
          <a:xfrm>
            <a:off x="10744960" y="783952"/>
            <a:ext cx="646175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76"/>
          <p:cNvCxnSpPr/>
          <p:nvPr/>
        </p:nvCxnSpPr>
        <p:spPr>
          <a:xfrm>
            <a:off x="10724882" y="1271202"/>
            <a:ext cx="661409" cy="0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7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81"/>
          <p:cNvCxnSpPr/>
          <p:nvPr/>
        </p:nvCxnSpPr>
        <p:spPr>
          <a:xfrm>
            <a:off x="10724882" y="1705697"/>
            <a:ext cx="65695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 flipV="1">
            <a:off x="10091227" y="5708545"/>
            <a:ext cx="45678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11532908" y="5402479"/>
            <a:ext cx="210112" cy="540945"/>
            <a:chOff x="12801208" y="7165506"/>
            <a:chExt cx="210112" cy="540945"/>
          </a:xfrm>
        </p:grpSpPr>
        <p:sp>
          <p:nvSpPr>
            <p:cNvPr id="219" name="矩形 218"/>
            <p:cNvSpPr/>
            <p:nvPr/>
          </p:nvSpPr>
          <p:spPr>
            <a:xfrm>
              <a:off x="12803325" y="7351237"/>
              <a:ext cx="207995" cy="17760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2801208" y="7528844"/>
              <a:ext cx="207995" cy="17760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2803325" y="7165506"/>
              <a:ext cx="205878" cy="17760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2" name="组合 221"/>
          <p:cNvGrpSpPr/>
          <p:nvPr/>
        </p:nvGrpSpPr>
        <p:grpSpPr>
          <a:xfrm rot="16200000">
            <a:off x="9822684" y="5204899"/>
            <a:ext cx="1961929" cy="465530"/>
            <a:chOff x="7791000" y="951343"/>
            <a:chExt cx="2136739" cy="484862"/>
          </a:xfrm>
        </p:grpSpPr>
        <p:sp>
          <p:nvSpPr>
            <p:cNvPr id="223" name="矩形: 圆角 222"/>
            <p:cNvSpPr/>
            <p:nvPr/>
          </p:nvSpPr>
          <p:spPr>
            <a:xfrm rot="5400000">
              <a:off x="8465493" y="276850"/>
              <a:ext cx="484862" cy="1833848"/>
            </a:xfrm>
            <a:prstGeom prst="roundRect">
              <a:avLst/>
            </a:prstGeom>
            <a:solidFill>
              <a:srgbClr val="FFD1D0"/>
            </a:solidFill>
            <a:ln>
              <a:solidFill>
                <a:srgbClr val="FFB1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7829571" y="1039802"/>
              <a:ext cx="2098168" cy="352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predictor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5" name="直接箭头连接符 224"/>
          <p:cNvCxnSpPr/>
          <p:nvPr/>
        </p:nvCxnSpPr>
        <p:spPr>
          <a:xfrm flipV="1">
            <a:off x="11048085" y="5695257"/>
            <a:ext cx="45678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/>
              <p:cNvSpPr txBox="1"/>
              <p:nvPr/>
            </p:nvSpPr>
            <p:spPr>
              <a:xfrm>
                <a:off x="11310672" y="5997414"/>
                <a:ext cx="882644" cy="62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29" name="文本框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672" y="5997414"/>
                <a:ext cx="882644" cy="621389"/>
              </a:xfrm>
              <a:prstGeom prst="rect">
                <a:avLst/>
              </a:prstGeom>
              <a:blipFill rotWithShape="1">
                <a:blip r:embed="rId8"/>
                <a:stretch>
                  <a:fillRect l="-6" t="-76" r="5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/>
              <p:cNvSpPr txBox="1"/>
              <p:nvPr/>
            </p:nvSpPr>
            <p:spPr>
              <a:xfrm>
                <a:off x="7327693" y="3403633"/>
                <a:ext cx="882644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693" y="3403633"/>
                <a:ext cx="882644" cy="542393"/>
              </a:xfrm>
              <a:prstGeom prst="rect">
                <a:avLst/>
              </a:prstGeom>
              <a:blipFill rotWithShape="1">
                <a:blip r:embed="rId9"/>
                <a:stretch>
                  <a:fillRect l="-48" t="-6" r="48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/>
              <p:cNvSpPr txBox="1"/>
              <p:nvPr/>
            </p:nvSpPr>
            <p:spPr>
              <a:xfrm>
                <a:off x="6521548" y="4108132"/>
                <a:ext cx="882644" cy="53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𝒊𝒏𝒕𝒓𝒂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31" name="文本框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548" y="4108132"/>
                <a:ext cx="882644" cy="539763"/>
              </a:xfrm>
              <a:prstGeom prst="rect">
                <a:avLst/>
              </a:prstGeom>
              <a:blipFill rotWithShape="1">
                <a:blip r:embed="rId10"/>
                <a:stretch>
                  <a:fillRect l="-11" t="-59" r="1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/>
              <p:cNvSpPr txBox="1"/>
              <p:nvPr/>
            </p:nvSpPr>
            <p:spPr>
              <a:xfrm>
                <a:off x="8111159" y="3892467"/>
                <a:ext cx="882644" cy="52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𝒄𝒓𝒐𝒔𝒔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32" name="文本框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159" y="3892467"/>
                <a:ext cx="882644" cy="528030"/>
              </a:xfrm>
              <a:prstGeom prst="rect">
                <a:avLst/>
              </a:prstGeom>
              <a:blipFill rotWithShape="1">
                <a:blip r:embed="rId11"/>
                <a:stretch>
                  <a:fillRect l="-34" t="-105" r="3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/>
              <p:cNvSpPr txBox="1"/>
              <p:nvPr/>
            </p:nvSpPr>
            <p:spPr>
              <a:xfrm>
                <a:off x="10655816" y="2101960"/>
                <a:ext cx="1219311" cy="417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sz="16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sz="16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lim>
                              <m:r>
                                <a:rPr lang="zh-CN" altLang="en-US" sz="1600" b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3" name="文本框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6" y="2101960"/>
                <a:ext cx="1219311" cy="417615"/>
              </a:xfrm>
              <a:prstGeom prst="rect">
                <a:avLst/>
              </a:prstGeom>
              <a:blipFill rotWithShape="1">
                <a:blip r:embed="rId12"/>
                <a:stretch>
                  <a:fillRect l="-42" t="-26" r="51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矩形 234"/>
          <p:cNvSpPr/>
          <p:nvPr/>
        </p:nvSpPr>
        <p:spPr>
          <a:xfrm>
            <a:off x="4672120" y="1576724"/>
            <a:ext cx="196267" cy="1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4672120" y="1754332"/>
            <a:ext cx="196267" cy="1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文本框 238"/>
              <p:cNvSpPr txBox="1"/>
              <p:nvPr/>
            </p:nvSpPr>
            <p:spPr>
              <a:xfrm>
                <a:off x="11614064" y="1503902"/>
                <a:ext cx="882644" cy="61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39" name="文本框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064" y="1503902"/>
                <a:ext cx="882644" cy="613694"/>
              </a:xfrm>
              <a:prstGeom prst="rect">
                <a:avLst/>
              </a:prstGeom>
              <a:blipFill rotWithShape="1">
                <a:blip r:embed="rId13"/>
                <a:stretch>
                  <a:fillRect l="-62" t="-36" r="62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本框 239"/>
              <p:cNvSpPr txBox="1"/>
              <p:nvPr/>
            </p:nvSpPr>
            <p:spPr>
              <a:xfrm>
                <a:off x="11606703" y="984078"/>
                <a:ext cx="882644" cy="65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𝒇𝒑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40" name="文本框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703" y="984078"/>
                <a:ext cx="882644" cy="659604"/>
              </a:xfrm>
              <a:prstGeom prst="rect">
                <a:avLst/>
              </a:prstGeom>
              <a:blipFill rotWithShape="1">
                <a:blip r:embed="rId14"/>
                <a:stretch>
                  <a:fillRect l="-20" t="-70" r="19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/>
              <p:cNvSpPr txBox="1"/>
              <p:nvPr/>
            </p:nvSpPr>
            <p:spPr>
              <a:xfrm>
                <a:off x="11591085" y="531791"/>
                <a:ext cx="882644" cy="586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41" name="文本框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085" y="531791"/>
                <a:ext cx="882644" cy="586251"/>
              </a:xfrm>
              <a:prstGeom prst="rect">
                <a:avLst/>
              </a:prstGeom>
              <a:blipFill rotWithShape="1">
                <a:blip r:embed="rId15"/>
                <a:stretch>
                  <a:fillRect l="-49" t="-50" r="48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直接连接符 241"/>
          <p:cNvCxnSpPr/>
          <p:nvPr/>
        </p:nvCxnSpPr>
        <p:spPr>
          <a:xfrm flipH="1">
            <a:off x="7242549" y="3408164"/>
            <a:ext cx="58866" cy="187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7168741" y="3374891"/>
            <a:ext cx="58866" cy="187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/>
          <p:nvPr/>
        </p:nvCxnSpPr>
        <p:spPr>
          <a:xfrm flipH="1">
            <a:off x="9762412" y="2064948"/>
            <a:ext cx="58866" cy="187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H="1">
            <a:off x="9879518" y="2083982"/>
            <a:ext cx="58866" cy="187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47325" y="2596584"/>
            <a:ext cx="9473544" cy="186480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6" name="矩形 245"/>
          <p:cNvSpPr/>
          <p:nvPr/>
        </p:nvSpPr>
        <p:spPr>
          <a:xfrm>
            <a:off x="12360440" y="2946618"/>
            <a:ext cx="207995" cy="177607"/>
          </a:xfrm>
          <a:prstGeom prst="rect">
            <a:avLst/>
          </a:prstGeom>
          <a:solidFill>
            <a:srgbClr val="E1FFFE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12360440" y="3124225"/>
            <a:ext cx="207995" cy="177607"/>
          </a:xfrm>
          <a:prstGeom prst="rect">
            <a:avLst/>
          </a:prstGeom>
          <a:solidFill>
            <a:srgbClr val="E1FFFE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12362481" y="2770152"/>
            <a:ext cx="205878" cy="177607"/>
          </a:xfrm>
          <a:prstGeom prst="rect">
            <a:avLst/>
          </a:prstGeom>
          <a:solidFill>
            <a:srgbClr val="E1FFFD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12360364" y="3869356"/>
            <a:ext cx="207995" cy="177607"/>
          </a:xfrm>
          <a:prstGeom prst="rect">
            <a:avLst/>
          </a:prstGeom>
          <a:solidFill>
            <a:srgbClr val="FEFAF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12360364" y="4046963"/>
            <a:ext cx="207995" cy="177607"/>
          </a:xfrm>
          <a:prstGeom prst="rect">
            <a:avLst/>
          </a:prstGeom>
          <a:solidFill>
            <a:srgbClr val="FEF2F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12362405" y="3692890"/>
            <a:ext cx="205878" cy="177607"/>
          </a:xfrm>
          <a:prstGeom prst="rect">
            <a:avLst/>
          </a:prstGeom>
          <a:solidFill>
            <a:srgbClr val="FEF8F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12426931" y="2893474"/>
                <a:ext cx="882644" cy="53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𝒊𝒏𝒕𝒓𝒂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931" y="2893474"/>
                <a:ext cx="882644" cy="539763"/>
              </a:xfrm>
              <a:prstGeom prst="rect">
                <a:avLst/>
              </a:prstGeom>
              <a:blipFill rotWithShape="1">
                <a:blip r:embed="rId10"/>
                <a:stretch>
                  <a:fillRect l="-70" t="-77" r="69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/>
              <p:cNvSpPr txBox="1"/>
              <p:nvPr/>
            </p:nvSpPr>
            <p:spPr>
              <a:xfrm>
                <a:off x="12436528" y="3795427"/>
                <a:ext cx="882644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𝒄𝒓𝒐𝒔𝒔</m:t>
                          </m:r>
                        </m:sub>
                        <m:sup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400" b="1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zh-CN" sz="1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253" name="文本框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6528" y="3795427"/>
                <a:ext cx="882644" cy="541623"/>
              </a:xfrm>
              <a:prstGeom prst="rect">
                <a:avLst/>
              </a:prstGeom>
              <a:blipFill rotWithShape="1">
                <a:blip r:embed="rId16"/>
                <a:stretch>
                  <a:fillRect l="-6" t="-6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接连接符 294"/>
          <p:cNvCxnSpPr/>
          <p:nvPr/>
        </p:nvCxnSpPr>
        <p:spPr>
          <a:xfrm>
            <a:off x="12496708" y="732127"/>
            <a:ext cx="122984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H="1">
            <a:off x="12508446" y="1275753"/>
            <a:ext cx="1235529" cy="294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 flipH="1">
            <a:off x="13102926" y="3031851"/>
            <a:ext cx="65648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 flipH="1">
            <a:off x="13102926" y="3946026"/>
            <a:ext cx="655842" cy="1213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/>
          <p:nvPr/>
        </p:nvCxnSpPr>
        <p:spPr>
          <a:xfrm flipH="1" flipV="1">
            <a:off x="11721985" y="5675655"/>
            <a:ext cx="2044868" cy="852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128455" y="3145144"/>
            <a:ext cx="850705" cy="809652"/>
            <a:chOff x="2451813" y="3932280"/>
            <a:chExt cx="1713349" cy="1705149"/>
          </a:xfrm>
        </p:grpSpPr>
        <p:sp>
          <p:nvSpPr>
            <p:cNvPr id="4" name="泪珠形 3"/>
            <p:cNvSpPr/>
            <p:nvPr/>
          </p:nvSpPr>
          <p:spPr>
            <a:xfrm>
              <a:off x="2451814" y="4831924"/>
              <a:ext cx="805505" cy="805505"/>
            </a:xfrm>
            <a:prstGeom prst="teardrop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/>
            <p:cNvSpPr/>
            <p:nvPr/>
          </p:nvSpPr>
          <p:spPr>
            <a:xfrm rot="5400000">
              <a:off x="2451813" y="3932280"/>
              <a:ext cx="805505" cy="805505"/>
            </a:xfrm>
            <a:prstGeom prst="teardrop">
              <a:avLst/>
            </a:prstGeom>
            <a:solidFill>
              <a:srgbClr val="E9E8FF"/>
            </a:solidFill>
            <a:ln w="19050">
              <a:solidFill>
                <a:srgbClr val="DBC5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泪珠形 5"/>
            <p:cNvSpPr/>
            <p:nvPr/>
          </p:nvSpPr>
          <p:spPr>
            <a:xfrm flipH="1">
              <a:off x="3359657" y="4831924"/>
              <a:ext cx="805505" cy="805505"/>
            </a:xfrm>
            <a:prstGeom prst="teardrop">
              <a:avLst/>
            </a:prstGeom>
            <a:solidFill>
              <a:srgbClr val="E2F0FF"/>
            </a:solidFill>
            <a:ln w="19050">
              <a:solidFill>
                <a:srgbClr val="77DA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泪珠形 6"/>
            <p:cNvSpPr/>
            <p:nvPr/>
          </p:nvSpPr>
          <p:spPr>
            <a:xfrm rot="16200000" flipH="1">
              <a:off x="3359656" y="3932280"/>
              <a:ext cx="805505" cy="805505"/>
            </a:xfrm>
            <a:prstGeom prst="teardrop">
              <a:avLst/>
            </a:prstGeom>
            <a:solidFill>
              <a:srgbClr val="FFE9EF"/>
            </a:solidFill>
            <a:ln w="19050">
              <a:solidFill>
                <a:srgbClr val="FFA3BE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菱形 7"/>
            <p:cNvSpPr/>
            <p:nvPr/>
          </p:nvSpPr>
          <p:spPr>
            <a:xfrm rot="1646294">
              <a:off x="3956102" y="4174701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菱形 8"/>
            <p:cNvSpPr/>
            <p:nvPr/>
          </p:nvSpPr>
          <p:spPr>
            <a:xfrm rot="1646294">
              <a:off x="3428959" y="4106822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菱形 9"/>
            <p:cNvSpPr/>
            <p:nvPr/>
          </p:nvSpPr>
          <p:spPr>
            <a:xfrm rot="1646294">
              <a:off x="3684088" y="4280882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 rot="1646294">
              <a:off x="3469190" y="4431148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 rot="1646294">
              <a:off x="3838959" y="4467887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80703" y="3985823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184812">
              <a:off x="2519416" y="4196732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035518" y="4150525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35175" y="4527990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025415" y="4510652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48242" y="4285038"/>
              <a:ext cx="109671" cy="109671"/>
            </a:xfrm>
            <a:prstGeom prst="ellipse">
              <a:avLst/>
            </a:prstGeom>
            <a:solidFill>
              <a:srgbClr val="DBC5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 rot="1646294">
              <a:off x="3702879" y="3959560"/>
              <a:ext cx="156641" cy="156641"/>
            </a:xfrm>
            <a:prstGeom prst="diamond">
              <a:avLst/>
            </a:prstGeom>
            <a:solidFill>
              <a:srgbClr val="FFA3BE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三角形 25"/>
            <p:cNvSpPr/>
            <p:nvPr/>
          </p:nvSpPr>
          <p:spPr>
            <a:xfrm>
              <a:off x="2698514" y="4927329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三角形 26"/>
            <p:cNvSpPr/>
            <p:nvPr/>
          </p:nvSpPr>
          <p:spPr>
            <a:xfrm rot="2272673">
              <a:off x="3067834" y="4938557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三角形 27"/>
            <p:cNvSpPr/>
            <p:nvPr/>
          </p:nvSpPr>
          <p:spPr>
            <a:xfrm rot="1550493">
              <a:off x="2519064" y="5176700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 rot="19298644">
              <a:off x="2854565" y="5159304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三角形 29"/>
            <p:cNvSpPr/>
            <p:nvPr/>
          </p:nvSpPr>
          <p:spPr>
            <a:xfrm>
              <a:off x="2795632" y="5426211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三角形 31"/>
            <p:cNvSpPr/>
            <p:nvPr/>
          </p:nvSpPr>
          <p:spPr>
            <a:xfrm rot="2190275">
              <a:off x="3044704" y="5302532"/>
              <a:ext cx="134504" cy="11595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477056">
              <a:off x="3441347" y="4909479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21350450">
              <a:off x="3784379" y="4920662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 rot="18758564">
              <a:off x="3471555" y="5234676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 rot="19682231">
              <a:off x="3731826" y="5426211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 rot="1206136">
              <a:off x="3992180" y="5126637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 rot="7523090">
              <a:off x="3725625" y="5151866"/>
              <a:ext cx="84483" cy="147262"/>
            </a:xfrm>
            <a:prstGeom prst="diamond">
              <a:avLst/>
            </a:prstGeom>
            <a:solidFill>
              <a:srgbClr val="77DAFF"/>
            </a:solidFill>
            <a:ln>
              <a:noFill/>
            </a:ln>
            <a:effectLst>
              <a:outerShdw blurRad="50800" dist="38100" dir="4740000" sx="88000" sy="88000" algn="tl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/>
              <a:bevelB w="0" h="127000"/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70" name="组合 369"/>
          <p:cNvGrpSpPr/>
          <p:nvPr/>
        </p:nvGrpSpPr>
        <p:grpSpPr>
          <a:xfrm>
            <a:off x="10428995" y="2581359"/>
            <a:ext cx="992762" cy="1033314"/>
            <a:chOff x="6169546" y="4066659"/>
            <a:chExt cx="1118900" cy="1130791"/>
          </a:xfrm>
        </p:grpSpPr>
        <p:grpSp>
          <p:nvGrpSpPr>
            <p:cNvPr id="371" name="组合 370"/>
            <p:cNvGrpSpPr/>
            <p:nvPr/>
          </p:nvGrpSpPr>
          <p:grpSpPr>
            <a:xfrm>
              <a:off x="6169546" y="4220828"/>
              <a:ext cx="1099155" cy="976622"/>
              <a:chOff x="8990670" y="2730860"/>
              <a:chExt cx="1099155" cy="976622"/>
            </a:xfrm>
          </p:grpSpPr>
          <p:sp>
            <p:nvSpPr>
              <p:cNvPr id="398" name="平行四边形 397"/>
              <p:cNvSpPr/>
              <p:nvPr/>
            </p:nvSpPr>
            <p:spPr>
              <a:xfrm rot="2980096">
                <a:off x="8927080" y="2942807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9" name="直线连接符 398"/>
              <p:cNvCxnSpPr>
                <a:stCxn id="398" idx="5"/>
                <a:endCxn id="398" idx="2"/>
              </p:cNvCxnSpPr>
              <p:nvPr/>
            </p:nvCxnSpPr>
            <p:spPr>
              <a:xfrm>
                <a:off x="9076212" y="3000053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线连接符 399"/>
              <p:cNvCxnSpPr>
                <a:stCxn id="398" idx="3"/>
                <a:endCxn id="398" idx="1"/>
              </p:cNvCxnSpPr>
              <p:nvPr/>
            </p:nvCxnSpPr>
            <p:spPr>
              <a:xfrm flipV="1">
                <a:off x="8990670" y="3076688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平行四边形 400"/>
              <p:cNvSpPr/>
              <p:nvPr/>
            </p:nvSpPr>
            <p:spPr>
              <a:xfrm rot="2980096">
                <a:off x="9357415" y="2801394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02" name="直线连接符 401"/>
              <p:cNvCxnSpPr>
                <a:stCxn id="401" idx="5"/>
                <a:endCxn id="401" idx="2"/>
              </p:cNvCxnSpPr>
              <p:nvPr/>
            </p:nvCxnSpPr>
            <p:spPr>
              <a:xfrm>
                <a:off x="9506547" y="28586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线连接符 402"/>
              <p:cNvCxnSpPr>
                <a:stCxn id="401" idx="3"/>
                <a:endCxn id="401" idx="1"/>
              </p:cNvCxnSpPr>
              <p:nvPr/>
            </p:nvCxnSpPr>
            <p:spPr>
              <a:xfrm flipV="1">
                <a:off x="9421006" y="29352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平行四边形 403"/>
              <p:cNvSpPr/>
              <p:nvPr/>
            </p:nvSpPr>
            <p:spPr>
              <a:xfrm rot="2980096">
                <a:off x="9185019" y="32396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05" name="直线连接符 404"/>
              <p:cNvCxnSpPr>
                <a:stCxn id="404" idx="5"/>
                <a:endCxn id="404" idx="2"/>
              </p:cNvCxnSpPr>
              <p:nvPr/>
            </p:nvCxnSpPr>
            <p:spPr>
              <a:xfrm>
                <a:off x="9334151" y="32968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线连接符 405"/>
              <p:cNvCxnSpPr>
                <a:stCxn id="404" idx="3"/>
                <a:endCxn id="404" idx="1"/>
              </p:cNvCxnSpPr>
              <p:nvPr/>
            </p:nvCxnSpPr>
            <p:spPr>
              <a:xfrm flipV="1">
                <a:off x="9248609" y="33735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平行四边形 406"/>
              <p:cNvSpPr/>
              <p:nvPr/>
            </p:nvSpPr>
            <p:spPr>
              <a:xfrm rot="2980096">
                <a:off x="9615028" y="31029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408" name="直线连接符 407"/>
              <p:cNvCxnSpPr>
                <a:stCxn id="407" idx="5"/>
                <a:endCxn id="407" idx="2"/>
              </p:cNvCxnSpPr>
              <p:nvPr/>
            </p:nvCxnSpPr>
            <p:spPr>
              <a:xfrm>
                <a:off x="9764160" y="3160177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线连接符 408"/>
              <p:cNvCxnSpPr>
                <a:stCxn id="407" idx="3"/>
                <a:endCxn id="407" idx="1"/>
              </p:cNvCxnSpPr>
              <p:nvPr/>
            </p:nvCxnSpPr>
            <p:spPr>
              <a:xfrm flipV="1">
                <a:off x="9678618" y="3236812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组合 371"/>
            <p:cNvGrpSpPr/>
            <p:nvPr/>
          </p:nvGrpSpPr>
          <p:grpSpPr>
            <a:xfrm>
              <a:off x="6187854" y="4150525"/>
              <a:ext cx="1099155" cy="976622"/>
              <a:chOff x="8990670" y="2730860"/>
              <a:chExt cx="1099155" cy="976622"/>
            </a:xfrm>
          </p:grpSpPr>
          <p:sp>
            <p:nvSpPr>
              <p:cNvPr id="386" name="平行四边形 385"/>
              <p:cNvSpPr/>
              <p:nvPr/>
            </p:nvSpPr>
            <p:spPr>
              <a:xfrm rot="2980096">
                <a:off x="8927080" y="2942807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87" name="直线连接符 386"/>
              <p:cNvCxnSpPr>
                <a:stCxn id="386" idx="5"/>
                <a:endCxn id="386" idx="2"/>
              </p:cNvCxnSpPr>
              <p:nvPr/>
            </p:nvCxnSpPr>
            <p:spPr>
              <a:xfrm>
                <a:off x="9076212" y="3000053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线连接符 387"/>
              <p:cNvCxnSpPr>
                <a:stCxn id="386" idx="3"/>
                <a:endCxn id="386" idx="1"/>
              </p:cNvCxnSpPr>
              <p:nvPr/>
            </p:nvCxnSpPr>
            <p:spPr>
              <a:xfrm flipV="1">
                <a:off x="8990670" y="3076688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平行四边形 388"/>
              <p:cNvSpPr/>
              <p:nvPr/>
            </p:nvSpPr>
            <p:spPr>
              <a:xfrm rot="2980096">
                <a:off x="9357415" y="2801394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0" name="直线连接符 389"/>
              <p:cNvCxnSpPr>
                <a:stCxn id="389" idx="5"/>
                <a:endCxn id="389" idx="2"/>
              </p:cNvCxnSpPr>
              <p:nvPr/>
            </p:nvCxnSpPr>
            <p:spPr>
              <a:xfrm>
                <a:off x="9506547" y="28586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线连接符 390"/>
              <p:cNvCxnSpPr>
                <a:stCxn id="389" idx="3"/>
                <a:endCxn id="389" idx="1"/>
              </p:cNvCxnSpPr>
              <p:nvPr/>
            </p:nvCxnSpPr>
            <p:spPr>
              <a:xfrm flipV="1">
                <a:off x="9421006" y="29352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平行四边形 391"/>
              <p:cNvSpPr/>
              <p:nvPr/>
            </p:nvSpPr>
            <p:spPr>
              <a:xfrm rot="2980096">
                <a:off x="9185019" y="32396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3" name="直线连接符 392"/>
              <p:cNvCxnSpPr>
                <a:stCxn id="392" idx="5"/>
                <a:endCxn id="392" idx="2"/>
              </p:cNvCxnSpPr>
              <p:nvPr/>
            </p:nvCxnSpPr>
            <p:spPr>
              <a:xfrm>
                <a:off x="9334151" y="32968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线连接符 393"/>
              <p:cNvCxnSpPr>
                <a:stCxn id="392" idx="3"/>
                <a:endCxn id="392" idx="1"/>
              </p:cNvCxnSpPr>
              <p:nvPr/>
            </p:nvCxnSpPr>
            <p:spPr>
              <a:xfrm flipV="1">
                <a:off x="9248609" y="33735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平行四边形 394"/>
              <p:cNvSpPr/>
              <p:nvPr/>
            </p:nvSpPr>
            <p:spPr>
              <a:xfrm rot="2980096">
                <a:off x="9615028" y="31029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396" name="直线连接符 395"/>
              <p:cNvCxnSpPr>
                <a:stCxn id="395" idx="5"/>
                <a:endCxn id="395" idx="2"/>
              </p:cNvCxnSpPr>
              <p:nvPr/>
            </p:nvCxnSpPr>
            <p:spPr>
              <a:xfrm>
                <a:off x="9764160" y="3160177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线连接符 396"/>
              <p:cNvCxnSpPr>
                <a:stCxn id="395" idx="3"/>
                <a:endCxn id="395" idx="1"/>
              </p:cNvCxnSpPr>
              <p:nvPr/>
            </p:nvCxnSpPr>
            <p:spPr>
              <a:xfrm flipV="1">
                <a:off x="9678618" y="3236812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组合 372"/>
            <p:cNvGrpSpPr/>
            <p:nvPr/>
          </p:nvGrpSpPr>
          <p:grpSpPr>
            <a:xfrm>
              <a:off x="6189291" y="4066659"/>
              <a:ext cx="1099155" cy="976622"/>
              <a:chOff x="8990670" y="2730860"/>
              <a:chExt cx="1099155" cy="976622"/>
            </a:xfrm>
          </p:grpSpPr>
          <p:sp>
            <p:nvSpPr>
              <p:cNvPr id="374" name="平行四边形 373"/>
              <p:cNvSpPr/>
              <p:nvPr/>
            </p:nvSpPr>
            <p:spPr>
              <a:xfrm rot="2980096">
                <a:off x="8927080" y="2942807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75" name="直线连接符 374"/>
              <p:cNvCxnSpPr>
                <a:stCxn id="374" idx="5"/>
                <a:endCxn id="374" idx="2"/>
              </p:cNvCxnSpPr>
              <p:nvPr/>
            </p:nvCxnSpPr>
            <p:spPr>
              <a:xfrm>
                <a:off x="9076212" y="3000053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线连接符 375"/>
              <p:cNvCxnSpPr>
                <a:stCxn id="374" idx="3"/>
                <a:endCxn id="374" idx="1"/>
              </p:cNvCxnSpPr>
              <p:nvPr/>
            </p:nvCxnSpPr>
            <p:spPr>
              <a:xfrm flipV="1">
                <a:off x="8990670" y="3076688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平行四边形 376"/>
              <p:cNvSpPr/>
              <p:nvPr/>
            </p:nvSpPr>
            <p:spPr>
              <a:xfrm rot="2980096">
                <a:off x="9357415" y="2801394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78" name="直线连接符 377"/>
              <p:cNvCxnSpPr>
                <a:stCxn id="377" idx="5"/>
                <a:endCxn id="377" idx="2"/>
              </p:cNvCxnSpPr>
              <p:nvPr/>
            </p:nvCxnSpPr>
            <p:spPr>
              <a:xfrm>
                <a:off x="9506547" y="28586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线连接符 378"/>
              <p:cNvCxnSpPr>
                <a:stCxn id="377" idx="3"/>
                <a:endCxn id="377" idx="1"/>
              </p:cNvCxnSpPr>
              <p:nvPr/>
            </p:nvCxnSpPr>
            <p:spPr>
              <a:xfrm flipV="1">
                <a:off x="9421006" y="29352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平行四边形 379"/>
              <p:cNvSpPr/>
              <p:nvPr/>
            </p:nvSpPr>
            <p:spPr>
              <a:xfrm rot="2980096">
                <a:off x="9185019" y="32396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81" name="直线连接符 380"/>
              <p:cNvCxnSpPr>
                <a:stCxn id="380" idx="5"/>
                <a:endCxn id="380" idx="2"/>
              </p:cNvCxnSpPr>
              <p:nvPr/>
            </p:nvCxnSpPr>
            <p:spPr>
              <a:xfrm>
                <a:off x="9334151" y="32968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线连接符 381"/>
              <p:cNvCxnSpPr>
                <a:stCxn id="380" idx="3"/>
                <a:endCxn id="380" idx="1"/>
              </p:cNvCxnSpPr>
              <p:nvPr/>
            </p:nvCxnSpPr>
            <p:spPr>
              <a:xfrm flipV="1">
                <a:off x="9248609" y="33735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平行四边形 382"/>
              <p:cNvSpPr/>
              <p:nvPr/>
            </p:nvSpPr>
            <p:spPr>
              <a:xfrm rot="2980096">
                <a:off x="9615028" y="31029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384" name="直线连接符 383"/>
              <p:cNvCxnSpPr>
                <a:stCxn id="383" idx="5"/>
                <a:endCxn id="383" idx="2"/>
              </p:cNvCxnSpPr>
              <p:nvPr/>
            </p:nvCxnSpPr>
            <p:spPr>
              <a:xfrm>
                <a:off x="9764160" y="3160177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线连接符 384"/>
              <p:cNvCxnSpPr>
                <a:stCxn id="383" idx="3"/>
                <a:endCxn id="383" idx="1"/>
              </p:cNvCxnSpPr>
              <p:nvPr/>
            </p:nvCxnSpPr>
            <p:spPr>
              <a:xfrm flipV="1">
                <a:off x="9678618" y="3236812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0" name="组合 409"/>
          <p:cNvGrpSpPr/>
          <p:nvPr/>
        </p:nvGrpSpPr>
        <p:grpSpPr>
          <a:xfrm>
            <a:off x="10448661" y="3466292"/>
            <a:ext cx="1180414" cy="1009513"/>
            <a:chOff x="6045288" y="5580122"/>
            <a:chExt cx="1200565" cy="1107178"/>
          </a:xfrm>
        </p:grpSpPr>
        <p:grpSp>
          <p:nvGrpSpPr>
            <p:cNvPr id="411" name="组合 410"/>
            <p:cNvGrpSpPr/>
            <p:nvPr/>
          </p:nvGrpSpPr>
          <p:grpSpPr>
            <a:xfrm>
              <a:off x="6045288" y="5710677"/>
              <a:ext cx="1153208" cy="976623"/>
              <a:chOff x="9036734" y="3630359"/>
              <a:chExt cx="1153208" cy="976623"/>
            </a:xfrm>
          </p:grpSpPr>
          <p:sp>
            <p:nvSpPr>
              <p:cNvPr id="440" name="平行四边形 439"/>
              <p:cNvSpPr/>
              <p:nvPr/>
            </p:nvSpPr>
            <p:spPr>
              <a:xfrm rot="2980096">
                <a:off x="9457533" y="3700893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41" name="直线连接符 440"/>
              <p:cNvCxnSpPr>
                <a:stCxn id="440" idx="5"/>
                <a:endCxn id="440" idx="2"/>
              </p:cNvCxnSpPr>
              <p:nvPr/>
            </p:nvCxnSpPr>
            <p:spPr>
              <a:xfrm>
                <a:off x="9606664" y="37581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线连接符 441"/>
              <p:cNvCxnSpPr>
                <a:stCxn id="440" idx="3"/>
                <a:endCxn id="440" idx="1"/>
              </p:cNvCxnSpPr>
              <p:nvPr/>
            </p:nvCxnSpPr>
            <p:spPr>
              <a:xfrm flipV="1">
                <a:off x="9521123" y="38347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平行四边形 442"/>
              <p:cNvSpPr/>
              <p:nvPr/>
            </p:nvSpPr>
            <p:spPr>
              <a:xfrm rot="2980096">
                <a:off x="9285136" y="41391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44" name="直线连接符 443"/>
              <p:cNvCxnSpPr>
                <a:stCxn id="443" idx="5"/>
                <a:endCxn id="443" idx="2"/>
              </p:cNvCxnSpPr>
              <p:nvPr/>
            </p:nvCxnSpPr>
            <p:spPr>
              <a:xfrm>
                <a:off x="9434268" y="41963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线连接符 444"/>
              <p:cNvCxnSpPr>
                <a:stCxn id="443" idx="3"/>
                <a:endCxn id="443" idx="1"/>
              </p:cNvCxnSpPr>
              <p:nvPr/>
            </p:nvCxnSpPr>
            <p:spPr>
              <a:xfrm flipV="1">
                <a:off x="9348727" y="42730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平行四边形 445"/>
              <p:cNvSpPr/>
              <p:nvPr/>
            </p:nvSpPr>
            <p:spPr>
              <a:xfrm rot="2980096">
                <a:off x="9715145" y="40024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447" name="直线连接符 446"/>
              <p:cNvCxnSpPr>
                <a:stCxn id="446" idx="5"/>
                <a:endCxn id="446" idx="2"/>
              </p:cNvCxnSpPr>
              <p:nvPr/>
            </p:nvCxnSpPr>
            <p:spPr>
              <a:xfrm>
                <a:off x="9864277" y="4059676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线连接符 447"/>
              <p:cNvCxnSpPr>
                <a:stCxn id="446" idx="3"/>
                <a:endCxn id="446" idx="1"/>
              </p:cNvCxnSpPr>
              <p:nvPr/>
            </p:nvCxnSpPr>
            <p:spPr>
              <a:xfrm flipV="1">
                <a:off x="9778735" y="4136311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平行四边形 448"/>
              <p:cNvSpPr/>
              <p:nvPr/>
            </p:nvSpPr>
            <p:spPr>
              <a:xfrm rot="2980096">
                <a:off x="9003869" y="3908730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0" name="平行四边形 449"/>
              <p:cNvSpPr/>
              <p:nvPr/>
            </p:nvSpPr>
            <p:spPr>
              <a:xfrm rot="2980096">
                <a:off x="9215349" y="383901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EAD2FF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1" name="平行四边形 450"/>
              <p:cNvSpPr/>
              <p:nvPr/>
            </p:nvSpPr>
            <p:spPr>
              <a:xfrm rot="2980096">
                <a:off x="9344092" y="3985248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2" name="平行四边形 451"/>
              <p:cNvSpPr/>
              <p:nvPr/>
            </p:nvSpPr>
            <p:spPr>
              <a:xfrm rot="2980096">
                <a:off x="9132611" y="405538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A4F9FE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2" name="组合 411"/>
            <p:cNvGrpSpPr/>
            <p:nvPr/>
          </p:nvGrpSpPr>
          <p:grpSpPr>
            <a:xfrm>
              <a:off x="6060643" y="5641739"/>
              <a:ext cx="1153208" cy="976623"/>
              <a:chOff x="9036734" y="3630359"/>
              <a:chExt cx="1153208" cy="976623"/>
            </a:xfrm>
          </p:grpSpPr>
          <p:sp>
            <p:nvSpPr>
              <p:cNvPr id="427" name="平行四边形 426"/>
              <p:cNvSpPr/>
              <p:nvPr/>
            </p:nvSpPr>
            <p:spPr>
              <a:xfrm rot="2980096">
                <a:off x="9457533" y="3700893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28" name="直线连接符 427"/>
              <p:cNvCxnSpPr>
                <a:stCxn id="427" idx="5"/>
                <a:endCxn id="427" idx="2"/>
              </p:cNvCxnSpPr>
              <p:nvPr/>
            </p:nvCxnSpPr>
            <p:spPr>
              <a:xfrm>
                <a:off x="9606664" y="37581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线连接符 428"/>
              <p:cNvCxnSpPr>
                <a:stCxn id="427" idx="3"/>
                <a:endCxn id="427" idx="1"/>
              </p:cNvCxnSpPr>
              <p:nvPr/>
            </p:nvCxnSpPr>
            <p:spPr>
              <a:xfrm flipV="1">
                <a:off x="9521123" y="38347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平行四边形 429"/>
              <p:cNvSpPr/>
              <p:nvPr/>
            </p:nvSpPr>
            <p:spPr>
              <a:xfrm rot="2980096">
                <a:off x="9285136" y="41391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1" name="直线连接符 430"/>
              <p:cNvCxnSpPr>
                <a:stCxn id="430" idx="5"/>
                <a:endCxn id="430" idx="2"/>
              </p:cNvCxnSpPr>
              <p:nvPr/>
            </p:nvCxnSpPr>
            <p:spPr>
              <a:xfrm>
                <a:off x="9434268" y="41963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线连接符 431"/>
              <p:cNvCxnSpPr>
                <a:stCxn id="430" idx="3"/>
                <a:endCxn id="430" idx="1"/>
              </p:cNvCxnSpPr>
              <p:nvPr/>
            </p:nvCxnSpPr>
            <p:spPr>
              <a:xfrm flipV="1">
                <a:off x="9348727" y="42730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平行四边形 432"/>
              <p:cNvSpPr/>
              <p:nvPr/>
            </p:nvSpPr>
            <p:spPr>
              <a:xfrm rot="2980096">
                <a:off x="9715145" y="40024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434" name="直线连接符 433"/>
              <p:cNvCxnSpPr>
                <a:stCxn id="433" idx="5"/>
                <a:endCxn id="433" idx="2"/>
              </p:cNvCxnSpPr>
              <p:nvPr/>
            </p:nvCxnSpPr>
            <p:spPr>
              <a:xfrm>
                <a:off x="9864277" y="4059676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线连接符 434"/>
              <p:cNvCxnSpPr>
                <a:stCxn id="433" idx="3"/>
                <a:endCxn id="433" idx="1"/>
              </p:cNvCxnSpPr>
              <p:nvPr/>
            </p:nvCxnSpPr>
            <p:spPr>
              <a:xfrm flipV="1">
                <a:off x="9778735" y="4136311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平行四边形 435"/>
              <p:cNvSpPr/>
              <p:nvPr/>
            </p:nvSpPr>
            <p:spPr>
              <a:xfrm rot="2980096">
                <a:off x="9003869" y="3908730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7" name="平行四边形 436"/>
              <p:cNvSpPr/>
              <p:nvPr/>
            </p:nvSpPr>
            <p:spPr>
              <a:xfrm rot="2980096">
                <a:off x="9215349" y="383901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EAD2FF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8" name="平行四边形 437"/>
              <p:cNvSpPr/>
              <p:nvPr/>
            </p:nvSpPr>
            <p:spPr>
              <a:xfrm rot="2980096">
                <a:off x="9344092" y="3985248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9" name="平行四边形 438"/>
              <p:cNvSpPr/>
              <p:nvPr/>
            </p:nvSpPr>
            <p:spPr>
              <a:xfrm rot="2980096">
                <a:off x="9132611" y="405538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A4F9FE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3" name="组合 412"/>
            <p:cNvGrpSpPr/>
            <p:nvPr/>
          </p:nvGrpSpPr>
          <p:grpSpPr>
            <a:xfrm>
              <a:off x="6092645" y="5580122"/>
              <a:ext cx="1153208" cy="976623"/>
              <a:chOff x="9036734" y="3630359"/>
              <a:chExt cx="1153208" cy="976623"/>
            </a:xfrm>
          </p:grpSpPr>
          <p:sp>
            <p:nvSpPr>
              <p:cNvPr id="414" name="平行四边形 413"/>
              <p:cNvSpPr/>
              <p:nvPr/>
            </p:nvSpPr>
            <p:spPr>
              <a:xfrm rot="2980096">
                <a:off x="9457533" y="3700893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15" name="直线连接符 414"/>
              <p:cNvCxnSpPr>
                <a:stCxn id="414" idx="5"/>
                <a:endCxn id="414" idx="2"/>
              </p:cNvCxnSpPr>
              <p:nvPr/>
            </p:nvCxnSpPr>
            <p:spPr>
              <a:xfrm>
                <a:off x="9606664" y="3758139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线连接符 415"/>
              <p:cNvCxnSpPr>
                <a:stCxn id="414" idx="3"/>
                <a:endCxn id="414" idx="1"/>
              </p:cNvCxnSpPr>
              <p:nvPr/>
            </p:nvCxnSpPr>
            <p:spPr>
              <a:xfrm flipV="1">
                <a:off x="9521123" y="3834774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平行四边形 416"/>
              <p:cNvSpPr/>
              <p:nvPr/>
            </p:nvSpPr>
            <p:spPr>
              <a:xfrm rot="2980096">
                <a:off x="9285136" y="4139129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18" name="直线连接符 417"/>
              <p:cNvCxnSpPr>
                <a:stCxn id="417" idx="5"/>
                <a:endCxn id="417" idx="2"/>
              </p:cNvCxnSpPr>
              <p:nvPr/>
            </p:nvCxnSpPr>
            <p:spPr>
              <a:xfrm>
                <a:off x="9434268" y="4196375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线连接符 418"/>
              <p:cNvCxnSpPr>
                <a:stCxn id="417" idx="3"/>
                <a:endCxn id="417" idx="1"/>
              </p:cNvCxnSpPr>
              <p:nvPr/>
            </p:nvCxnSpPr>
            <p:spPr>
              <a:xfrm flipV="1">
                <a:off x="9348727" y="4273010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平行四边形 419"/>
              <p:cNvSpPr/>
              <p:nvPr/>
            </p:nvSpPr>
            <p:spPr>
              <a:xfrm rot="2980096">
                <a:off x="9715145" y="4002431"/>
                <a:ext cx="538387" cy="397319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421" name="直线连接符 420"/>
              <p:cNvCxnSpPr>
                <a:stCxn id="420" idx="5"/>
                <a:endCxn id="420" idx="2"/>
              </p:cNvCxnSpPr>
              <p:nvPr/>
            </p:nvCxnSpPr>
            <p:spPr>
              <a:xfrm>
                <a:off x="9864277" y="4059676"/>
                <a:ext cx="240123" cy="28282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线连接符 421"/>
              <p:cNvCxnSpPr>
                <a:stCxn id="420" idx="3"/>
                <a:endCxn id="420" idx="1"/>
              </p:cNvCxnSpPr>
              <p:nvPr/>
            </p:nvCxnSpPr>
            <p:spPr>
              <a:xfrm flipV="1">
                <a:off x="9778735" y="4136311"/>
                <a:ext cx="411207" cy="12955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平行四边形 422"/>
              <p:cNvSpPr/>
              <p:nvPr/>
            </p:nvSpPr>
            <p:spPr>
              <a:xfrm rot="2980096">
                <a:off x="9003869" y="3908730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4" name="平行四边形 423"/>
              <p:cNvSpPr/>
              <p:nvPr/>
            </p:nvSpPr>
            <p:spPr>
              <a:xfrm rot="2980096">
                <a:off x="9215349" y="383901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EAD2FF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5" name="平行四边形 424"/>
              <p:cNvSpPr/>
              <p:nvPr/>
            </p:nvSpPr>
            <p:spPr>
              <a:xfrm rot="2980096">
                <a:off x="9344092" y="3985248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FDEDF1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6" name="平行四边形 425"/>
              <p:cNvSpPr/>
              <p:nvPr/>
            </p:nvSpPr>
            <p:spPr>
              <a:xfrm rot="2980096">
                <a:off x="9132611" y="4055386"/>
                <a:ext cx="250858" cy="185128"/>
              </a:xfrm>
              <a:prstGeom prst="parallelogram">
                <a:avLst>
                  <a:gd name="adj" fmla="val 42126"/>
                </a:avLst>
              </a:prstGeom>
              <a:solidFill>
                <a:srgbClr val="A4F9FE"/>
              </a:solidFill>
              <a:ln w="158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56" name="直接箭头连接符 55"/>
          <p:cNvCxnSpPr/>
          <p:nvPr/>
        </p:nvCxnSpPr>
        <p:spPr>
          <a:xfrm flipH="1">
            <a:off x="12543700" y="1715480"/>
            <a:ext cx="831756" cy="693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3241009" y="1544318"/>
                <a:ext cx="6139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kern="1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𝓨</m:t>
                      </m:r>
                    </m:oMath>
                  </m:oMathPara>
                </a14:m>
                <a:endParaRPr lang="zh-CN" altLang="zh-CN" sz="1800" b="1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1009" y="1544318"/>
                <a:ext cx="613919" cy="584775"/>
              </a:xfrm>
              <a:prstGeom prst="rect">
                <a:avLst/>
              </a:prstGeom>
              <a:blipFill rotWithShape="1">
                <a:blip r:embed="rId17"/>
                <a:stretch>
                  <a:fillRect l="-102" t="-108" r="81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圆柱形 4"/>
              <p:cNvSpPr/>
              <p:nvPr/>
            </p:nvSpPr>
            <p:spPr>
              <a:xfrm>
                <a:off x="1953104" y="1393247"/>
                <a:ext cx="1029893" cy="847665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4" name="圆柱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04" y="1393247"/>
                <a:ext cx="1029893" cy="847665"/>
              </a:xfrm>
              <a:prstGeom prst="can">
                <a:avLst/>
              </a:prstGeom>
              <a:blipFill rotWithShape="1">
                <a:blip r:embed="rId18"/>
                <a:stretch>
                  <a:fillRect l="-663" t="-756" r="-578" b="-675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圆柱形 15"/>
              <p:cNvSpPr/>
              <p:nvPr/>
            </p:nvSpPr>
            <p:spPr>
              <a:xfrm>
                <a:off x="1966714" y="5122989"/>
                <a:ext cx="1029893" cy="1288991"/>
              </a:xfrm>
              <a:prstGeom prst="can">
                <a:avLst/>
              </a:prstGeom>
              <a:solidFill>
                <a:srgbClr val="7030A0">
                  <a:alpha val="35000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35" name="圆柱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714" y="5122989"/>
                <a:ext cx="1029893" cy="1288991"/>
              </a:xfrm>
              <a:prstGeom prst="can">
                <a:avLst/>
              </a:prstGeom>
              <a:blipFill rotWithShape="1">
                <a:blip r:embed="rId19"/>
                <a:stretch>
                  <a:fillRect l="-628" t="-527" r="-612" b="-46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矩形: 圆角 362"/>
          <p:cNvSpPr/>
          <p:nvPr/>
        </p:nvSpPr>
        <p:spPr>
          <a:xfrm>
            <a:off x="500296" y="356816"/>
            <a:ext cx="1063936" cy="6169508"/>
          </a:xfrm>
          <a:prstGeom prst="roundRect">
            <a:avLst>
              <a:gd name="adj" fmla="val 2635"/>
            </a:avLst>
          </a:prstGeom>
          <a:solidFill>
            <a:schemeClr val="bg1">
              <a:lumMod val="85000"/>
              <a:alpha val="14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4" name="直接连接符 363"/>
          <p:cNvCxnSpPr/>
          <p:nvPr/>
        </p:nvCxnSpPr>
        <p:spPr>
          <a:xfrm flipH="1">
            <a:off x="873993" y="464346"/>
            <a:ext cx="58866" cy="168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 flipH="1">
            <a:off x="1002831" y="429374"/>
            <a:ext cx="58866" cy="168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/>
          <p:nvPr/>
        </p:nvCxnSpPr>
        <p:spPr>
          <a:xfrm flipH="1">
            <a:off x="787681" y="3746218"/>
            <a:ext cx="466256" cy="200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 flipH="1">
            <a:off x="807949" y="4815944"/>
            <a:ext cx="457706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椭圆 368"/>
          <p:cNvSpPr/>
          <p:nvPr/>
        </p:nvSpPr>
        <p:spPr>
          <a:xfrm>
            <a:off x="737945" y="1499006"/>
            <a:ext cx="476296" cy="3911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文本框 367"/>
          <p:cNvSpPr txBox="1"/>
          <p:nvPr/>
        </p:nvSpPr>
        <p:spPr>
          <a:xfrm>
            <a:off x="758277" y="1508474"/>
            <a:ext cx="78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9" name="组合 468"/>
          <p:cNvGrpSpPr/>
          <p:nvPr/>
        </p:nvGrpSpPr>
        <p:grpSpPr>
          <a:xfrm>
            <a:off x="880805" y="2586598"/>
            <a:ext cx="256478" cy="256478"/>
            <a:chOff x="5241073" y="3937579"/>
            <a:chExt cx="535259" cy="535259"/>
          </a:xfrm>
          <a:effectLst>
            <a:outerShdw blurRad="50800" dist="38100" dir="2700000" sx="85953" sy="85953" algn="tl" rotWithShape="0">
              <a:prstClr val="black">
                <a:alpha val="40000"/>
              </a:prstClr>
            </a:outerShdw>
          </a:effectLst>
        </p:grpSpPr>
        <p:sp>
          <p:nvSpPr>
            <p:cNvPr id="470" name="椭圆 469"/>
            <p:cNvSpPr/>
            <p:nvPr/>
          </p:nvSpPr>
          <p:spPr>
            <a:xfrm>
              <a:off x="5241073" y="3937579"/>
              <a:ext cx="535259" cy="535259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B48CC2"/>
                  </a:gs>
                  <a:gs pos="100000">
                    <a:srgbClr val="2DAFD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71" name="直线连接符 290"/>
            <p:cNvCxnSpPr>
              <a:endCxn id="470" idx="1"/>
            </p:cNvCxnSpPr>
            <p:nvPr/>
          </p:nvCxnSpPr>
          <p:spPr>
            <a:xfrm flipH="1"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线连接符 291"/>
            <p:cNvCxnSpPr>
              <a:stCxn id="470" idx="3"/>
              <a:endCxn id="470" idx="7"/>
            </p:cNvCxnSpPr>
            <p:nvPr/>
          </p:nvCxnSpPr>
          <p:spPr>
            <a:xfrm flipV="1">
              <a:off x="5319459" y="4015965"/>
              <a:ext cx="378487" cy="378487"/>
            </a:xfrm>
            <a:prstGeom prst="line">
              <a:avLst/>
            </a:prstGeom>
            <a:ln w="19050">
              <a:gradFill>
                <a:gsLst>
                  <a:gs pos="100000">
                    <a:srgbClr val="B48CC2"/>
                  </a:gs>
                  <a:gs pos="0">
                    <a:srgbClr val="2DAFD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文本框 480"/>
          <p:cNvSpPr txBox="1"/>
          <p:nvPr/>
        </p:nvSpPr>
        <p:spPr>
          <a:xfrm>
            <a:off x="145314" y="682655"/>
            <a:ext cx="1715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文本框 481"/>
          <p:cNvSpPr txBox="1"/>
          <p:nvPr/>
        </p:nvSpPr>
        <p:spPr>
          <a:xfrm>
            <a:off x="174747" y="3843076"/>
            <a:ext cx="1715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文本框 482"/>
          <p:cNvSpPr txBox="1"/>
          <p:nvPr/>
        </p:nvSpPr>
        <p:spPr>
          <a:xfrm>
            <a:off x="75258" y="4908468"/>
            <a:ext cx="193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文本框 483"/>
          <p:cNvSpPr txBox="1"/>
          <p:nvPr/>
        </p:nvSpPr>
        <p:spPr>
          <a:xfrm>
            <a:off x="-3384" y="1918104"/>
            <a:ext cx="205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文本框 484"/>
          <p:cNvSpPr txBox="1"/>
          <p:nvPr/>
        </p:nvSpPr>
        <p:spPr>
          <a:xfrm>
            <a:off x="52741" y="2884577"/>
            <a:ext cx="193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6" name="直接箭头连接符 485"/>
          <p:cNvCxnSpPr/>
          <p:nvPr/>
        </p:nvCxnSpPr>
        <p:spPr>
          <a:xfrm flipV="1">
            <a:off x="797870" y="5832036"/>
            <a:ext cx="456781" cy="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553539" y="5973860"/>
            <a:ext cx="193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文本框 500"/>
              <p:cNvSpPr txBox="1"/>
              <p:nvPr/>
            </p:nvSpPr>
            <p:spPr>
              <a:xfrm>
                <a:off x="4923573" y="6140804"/>
                <a:ext cx="776177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1" name="文本框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573" y="6140804"/>
                <a:ext cx="776177" cy="344133"/>
              </a:xfrm>
              <a:prstGeom prst="rect">
                <a:avLst/>
              </a:prstGeom>
              <a:blipFill rotWithShape="1">
                <a:blip r:embed="rId20"/>
                <a:stretch>
                  <a:fillRect l="-54" t="-103" r="81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8" name="文本框 507"/>
              <p:cNvSpPr txBox="1"/>
              <p:nvPr/>
            </p:nvSpPr>
            <p:spPr>
              <a:xfrm>
                <a:off x="6326896" y="4482983"/>
                <a:ext cx="713497" cy="458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lim>
                              <m:r>
                                <a:rPr lang="zh-CN" altLang="en-US" b="1" i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b="1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8" name="文本框 5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896" y="4482983"/>
                <a:ext cx="713497" cy="458202"/>
              </a:xfrm>
              <a:prstGeom prst="rect">
                <a:avLst/>
              </a:prstGeom>
              <a:blipFill rotWithShape="1">
                <a:blip r:embed="rId21"/>
                <a:stretch>
                  <a:fillRect l="-55" t="-113" r="21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9" name="文本框 508"/>
              <p:cNvSpPr txBox="1"/>
              <p:nvPr/>
            </p:nvSpPr>
            <p:spPr>
              <a:xfrm>
                <a:off x="8914279" y="4466620"/>
                <a:ext cx="1077717" cy="458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lim>
                              <m:r>
                                <a:rPr lang="zh-CN" altLang="en-US" b="1" i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9" name="文本框 5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279" y="4466620"/>
                <a:ext cx="1077717" cy="458202"/>
              </a:xfrm>
              <a:prstGeom prst="rect">
                <a:avLst/>
              </a:prstGeom>
              <a:blipFill rotWithShape="1">
                <a:blip r:embed="rId22"/>
                <a:stretch>
                  <a:fillRect l="-14" t="-7" r="25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" name="文本框 511"/>
              <p:cNvSpPr txBox="1"/>
              <p:nvPr/>
            </p:nvSpPr>
            <p:spPr>
              <a:xfrm>
                <a:off x="10416516" y="2763280"/>
                <a:ext cx="383106" cy="351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2" name="文本框 5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516" y="2763280"/>
                <a:ext cx="383106" cy="351545"/>
              </a:xfrm>
              <a:prstGeom prst="rect">
                <a:avLst/>
              </a:prstGeom>
              <a:blipFill rotWithShape="1">
                <a:blip r:embed="rId23"/>
                <a:stretch>
                  <a:fillRect l="-159" t="-112" r="46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3" name="文本框 512"/>
              <p:cNvSpPr txBox="1"/>
              <p:nvPr/>
            </p:nvSpPr>
            <p:spPr>
              <a:xfrm>
                <a:off x="8474399" y="3322333"/>
                <a:ext cx="2146589" cy="6404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𝓖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𝜦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zh-CN" b="1" dirty="0"/>
              </a:p>
              <a:p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3" name="文本框 5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399" y="3322333"/>
                <a:ext cx="2146589" cy="640432"/>
              </a:xfrm>
              <a:prstGeom prst="rect">
                <a:avLst/>
              </a:prstGeom>
              <a:blipFill rotWithShape="1">
                <a:blip r:embed="rId24"/>
                <a:stretch>
                  <a:fillRect l="-755" t="-2481" r="-3225" b="-10850"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1564232" y="390523"/>
            <a:ext cx="444392" cy="408149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矩形: 圆角 459"/>
          <p:cNvSpPr/>
          <p:nvPr/>
        </p:nvSpPr>
        <p:spPr>
          <a:xfrm>
            <a:off x="13861584" y="346452"/>
            <a:ext cx="1534711" cy="6198712"/>
          </a:xfrm>
          <a:prstGeom prst="roundRect">
            <a:avLst>
              <a:gd name="adj" fmla="val 6890"/>
            </a:avLst>
          </a:prstGeom>
          <a:solidFill>
            <a:srgbClr val="FEF2F5">
              <a:alpha val="61000"/>
            </a:srgb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4" name="直接连接符 323"/>
          <p:cNvCxnSpPr/>
          <p:nvPr/>
        </p:nvCxnSpPr>
        <p:spPr>
          <a:xfrm>
            <a:off x="13751336" y="709505"/>
            <a:ext cx="16147" cy="494352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圆柱形 15"/>
              <p:cNvSpPr/>
              <p:nvPr/>
            </p:nvSpPr>
            <p:spPr>
              <a:xfrm>
                <a:off x="14079572" y="786265"/>
                <a:ext cx="967694" cy="951345"/>
              </a:xfrm>
              <a:prstGeom prst="can">
                <a:avLst/>
              </a:prstGeom>
              <a:solidFill>
                <a:srgbClr val="E2E0F9">
                  <a:alpha val="35000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36" name="圆柱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572" y="786265"/>
                <a:ext cx="967694" cy="951345"/>
              </a:xfrm>
              <a:prstGeom prst="can">
                <a:avLst/>
              </a:prstGeom>
              <a:blipFill rotWithShape="1">
                <a:blip r:embed="rId25"/>
                <a:stretch>
                  <a:fillRect l="-693" t="-682" r="-625" b="-6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文本框 337"/>
          <p:cNvSpPr txBox="1"/>
          <p:nvPr/>
        </p:nvSpPr>
        <p:spPr>
          <a:xfrm>
            <a:off x="13867941" y="366354"/>
            <a:ext cx="167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i="1" dirty="0">
              <a:latin typeface="Cambria Math" panose="02040503050406030204" pitchFamily="18" charset="0"/>
            </a:endParaRPr>
          </a:p>
        </p:txBody>
      </p:sp>
      <p:sp>
        <p:nvSpPr>
          <p:cNvPr id="342" name="梯形 341"/>
          <p:cNvSpPr/>
          <p:nvPr/>
        </p:nvSpPr>
        <p:spPr>
          <a:xfrm rot="10800000">
            <a:off x="14042699" y="2231707"/>
            <a:ext cx="1096183" cy="796314"/>
          </a:xfrm>
          <a:prstGeom prst="trapezoid">
            <a:avLst/>
          </a:prstGeom>
          <a:solidFill>
            <a:srgbClr val="FFF2C8"/>
          </a:solidFill>
          <a:ln>
            <a:solidFill>
              <a:srgbClr val="CAB4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5" name="梯形 344"/>
          <p:cNvSpPr/>
          <p:nvPr/>
        </p:nvSpPr>
        <p:spPr>
          <a:xfrm>
            <a:off x="14060646" y="3589236"/>
            <a:ext cx="1096183" cy="796314"/>
          </a:xfrm>
          <a:prstGeom prst="trapezoid">
            <a:avLst/>
          </a:prstGeom>
          <a:solidFill>
            <a:srgbClr val="FFE4D4"/>
          </a:solidFill>
          <a:ln>
            <a:solidFill>
              <a:srgbClr val="FFB1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/>
              <p:cNvSpPr txBox="1"/>
              <p:nvPr/>
            </p:nvSpPr>
            <p:spPr>
              <a:xfrm>
                <a:off x="14235973" y="2450843"/>
                <a:ext cx="750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6" name="文本框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973" y="2450843"/>
                <a:ext cx="750869" cy="369332"/>
              </a:xfrm>
              <a:prstGeom prst="rect">
                <a:avLst/>
              </a:prstGeom>
              <a:blipFill rotWithShape="1">
                <a:blip r:embed="rId26"/>
                <a:stretch>
                  <a:fillRect l="-72" t="-102" r="2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7" name="文本框 346"/>
              <p:cNvSpPr txBox="1"/>
              <p:nvPr/>
            </p:nvSpPr>
            <p:spPr>
              <a:xfrm>
                <a:off x="14242759" y="3844966"/>
                <a:ext cx="734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7" name="文本框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759" y="3844966"/>
                <a:ext cx="734903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47" t="-11" r="75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直接箭头连接符 347"/>
          <p:cNvCxnSpPr/>
          <p:nvPr/>
        </p:nvCxnSpPr>
        <p:spPr>
          <a:xfrm>
            <a:off x="14590717" y="1752674"/>
            <a:ext cx="0" cy="4873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/>
          <p:nvPr/>
        </p:nvCxnSpPr>
        <p:spPr>
          <a:xfrm>
            <a:off x="14590717" y="3032576"/>
            <a:ext cx="0" cy="5679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/>
          <p:nvPr/>
        </p:nvCxnSpPr>
        <p:spPr>
          <a:xfrm>
            <a:off x="14600508" y="4396620"/>
            <a:ext cx="0" cy="4093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: 圆角 351"/>
          <p:cNvSpPr/>
          <p:nvPr/>
        </p:nvSpPr>
        <p:spPr>
          <a:xfrm rot="5400000">
            <a:off x="14420836" y="4314876"/>
            <a:ext cx="427590" cy="1376027"/>
          </a:xfrm>
          <a:prstGeom prst="roundRect">
            <a:avLst/>
          </a:prstGeom>
          <a:solidFill>
            <a:srgbClr val="FFD1D0"/>
          </a:solidFill>
          <a:ln>
            <a:solidFill>
              <a:srgbClr val="FFB1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3" name="文本框 352"/>
          <p:cNvSpPr txBox="1"/>
          <p:nvPr/>
        </p:nvSpPr>
        <p:spPr>
          <a:xfrm>
            <a:off x="13939441" y="4855074"/>
            <a:ext cx="17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predictor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4348993" y="5671907"/>
            <a:ext cx="503030" cy="205880"/>
            <a:chOff x="14069417" y="7173296"/>
            <a:chExt cx="503030" cy="205880"/>
          </a:xfrm>
        </p:grpSpPr>
        <p:sp>
          <p:nvSpPr>
            <p:cNvPr id="355" name="矩形 354"/>
            <p:cNvSpPr/>
            <p:nvPr/>
          </p:nvSpPr>
          <p:spPr>
            <a:xfrm rot="5400000">
              <a:off x="14389648" y="7196377"/>
              <a:ext cx="205880" cy="1597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9" name="矩形 358"/>
            <p:cNvSpPr/>
            <p:nvPr/>
          </p:nvSpPr>
          <p:spPr>
            <a:xfrm rot="5400000">
              <a:off x="14223375" y="7196376"/>
              <a:ext cx="205878" cy="1597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0" name="矩形 359"/>
            <p:cNvSpPr/>
            <p:nvPr/>
          </p:nvSpPr>
          <p:spPr>
            <a:xfrm rot="5400000">
              <a:off x="14054996" y="7187717"/>
              <a:ext cx="205879" cy="177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1" name="直接箭头连接符 360"/>
          <p:cNvCxnSpPr/>
          <p:nvPr/>
        </p:nvCxnSpPr>
        <p:spPr>
          <a:xfrm>
            <a:off x="14600508" y="5211916"/>
            <a:ext cx="0" cy="4411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文本框 361"/>
              <p:cNvSpPr txBox="1"/>
              <p:nvPr/>
            </p:nvSpPr>
            <p:spPr>
              <a:xfrm>
                <a:off x="14216807" y="5930638"/>
                <a:ext cx="882644" cy="60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CN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zh-CN" altLang="en-US" sz="1400" dirty="0"/>
              </a:p>
            </p:txBody>
          </p:sp>
        </mc:Choice>
        <mc:Fallback>
          <p:sp>
            <p:nvSpPr>
              <p:cNvPr id="362" name="文本框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807" y="5930638"/>
                <a:ext cx="882644" cy="606897"/>
              </a:xfrm>
              <a:prstGeom prst="rect">
                <a:avLst/>
              </a:prstGeom>
              <a:blipFill rotWithShape="1">
                <a:blip r:embed="rId28"/>
                <a:stretch>
                  <a:fillRect l="-48" t="-61" r="4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矩形 353"/>
          <p:cNvSpPr/>
          <p:nvPr/>
        </p:nvSpPr>
        <p:spPr>
          <a:xfrm>
            <a:off x="13849837" y="348664"/>
            <a:ext cx="444392" cy="408149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95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solidFill>
                <a:srgbClr val="FF95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3" name="文本框 452"/>
              <p:cNvSpPr txBox="1"/>
              <p:nvPr/>
            </p:nvSpPr>
            <p:spPr>
              <a:xfrm>
                <a:off x="13016875" y="2695576"/>
                <a:ext cx="7742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𝒊𝒏𝒕𝒓𝒂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3" name="文本框 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6875" y="2695576"/>
                <a:ext cx="774232" cy="338554"/>
              </a:xfrm>
              <a:prstGeom prst="rect">
                <a:avLst/>
              </a:prstGeom>
              <a:blipFill rotWithShape="1">
                <a:blip r:embed="rId29"/>
                <a:stretch>
                  <a:fillRect l="-1" r="23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文本框 466"/>
              <p:cNvSpPr txBox="1"/>
              <p:nvPr/>
            </p:nvSpPr>
            <p:spPr>
              <a:xfrm>
                <a:off x="12733247" y="931969"/>
                <a:ext cx="774232" cy="361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𝒇𝒑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7" name="文本框 4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247" y="931969"/>
                <a:ext cx="774232" cy="361894"/>
              </a:xfrm>
              <a:prstGeom prst="rect">
                <a:avLst/>
              </a:prstGeom>
              <a:blipFill rotWithShape="1">
                <a:blip r:embed="rId30"/>
                <a:stretch>
                  <a:fillRect l="-29" t="-117" r="51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文本框 467"/>
              <p:cNvSpPr txBox="1"/>
              <p:nvPr/>
            </p:nvSpPr>
            <p:spPr>
              <a:xfrm>
                <a:off x="12695643" y="1338424"/>
                <a:ext cx="7742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8" name="文本框 4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643" y="1338424"/>
                <a:ext cx="774232" cy="338554"/>
              </a:xfrm>
              <a:prstGeom prst="rect">
                <a:avLst/>
              </a:prstGeom>
              <a:blipFill rotWithShape="1">
                <a:blip r:embed="rId31"/>
                <a:stretch>
                  <a:fillRect l="-11" t="-141" r="33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3" name="文本框 472"/>
              <p:cNvSpPr txBox="1"/>
              <p:nvPr/>
            </p:nvSpPr>
            <p:spPr>
              <a:xfrm>
                <a:off x="13043731" y="3629243"/>
                <a:ext cx="7742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𝒄𝒓𝒐𝒔𝒔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3" name="文本框 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3731" y="3629243"/>
                <a:ext cx="774232" cy="338554"/>
              </a:xfrm>
              <a:prstGeom prst="rect">
                <a:avLst/>
              </a:prstGeom>
              <a:blipFill rotWithShape="1">
                <a:blip r:embed="rId32"/>
                <a:stretch>
                  <a:fillRect l="-25" t="-64" r="47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7" name="文本框 476"/>
              <p:cNvSpPr txBox="1"/>
              <p:nvPr/>
            </p:nvSpPr>
            <p:spPr>
              <a:xfrm>
                <a:off x="12481538" y="5332968"/>
                <a:ext cx="7742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𝒍𝒊𝒏𝒆𝒂𝒓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7" name="文本框 4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538" y="5332968"/>
                <a:ext cx="774232" cy="338554"/>
              </a:xfrm>
              <a:prstGeom prst="rect">
                <a:avLst/>
              </a:prstGeom>
              <a:blipFill rotWithShape="1">
                <a:blip r:embed="rId33"/>
                <a:stretch>
                  <a:fillRect l="-79" t="-70" r="19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3f630e4-a91c-4b26-9184-f4a7889beb59"/>
  <p:tag name="COMMONDATA" val="eyJoZGlkIjoiYjYyZTI2OTEyNTRjMmIwMDMyODUzN2VhYmFjMmYyYWQ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2451</Words>
  <Application>WPS 演示</Application>
  <PresentationFormat>自定义</PresentationFormat>
  <Paragraphs>498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Cambria Math</vt:lpstr>
      <vt:lpstr>Apple Symbols</vt:lpstr>
      <vt:lpstr>Calibri</vt:lpstr>
      <vt:lpstr>微软雅黑</vt:lpstr>
      <vt:lpstr>Arial Unicode MS</vt:lpstr>
      <vt:lpstr>等线 Light</vt:lpstr>
      <vt:lpstr>Calibri Light</vt:lpstr>
      <vt:lpstr>等线</vt:lpstr>
      <vt:lpstr>Wide Latin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shiao</dc:creator>
  <cp:lastModifiedBy>qyhz</cp:lastModifiedBy>
  <cp:revision>43</cp:revision>
  <dcterms:created xsi:type="dcterms:W3CDTF">2023-08-12T07:23:00Z</dcterms:created>
  <dcterms:modified xsi:type="dcterms:W3CDTF">2023-10-27T09:43:47Z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742D782BD93B450C9AF0E686129D0408_13</vt:lpwstr>
  </property>
  <property fmtid="{D5CDD505-2E9C-101B-9397-08002B2CF9AE}" pid="3" name="KSOProductBuildVer">
    <vt:lpwstr>2052-12.1.0.15712</vt:lpwstr>
  </property>
</Properties>
</file>