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 ?>
<Relationships xmlns="http://schemas.openxmlformats.org/package/2006/relationships">
    <Relationship Id="rId3" Type="http://schemas.openxmlformats.org/package/2006/relationships/metadata/core-properties" Target="docProps/core.xml" />
    <Relationship Id="rId2" Type="http://schemas.openxmlformats.org/package/2006/relationships/metadata/thumbnail" Target="docProps/thumbnail.jpeg" />
    <Relationship Id="rId1" Type="http://schemas.openxmlformats.org/officeDocument/2006/relationships/officeDocument" Target="ppt/presentation.xml" />
    <Relationship Id="rId4" Type="http://schemas.openxmlformats.org/officeDocument/2006/relationships/extended-properties" Target="docProps/app.xml" />
    <Relationship Id="rId5" Type="http://schemas.openxmlformats.org/officeDocument/2006/relationships/custom-properties" Target="docProps/custom.xml" 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8" r:id="rId2"/>
    <p:sldId id="281" r:id="rId3"/>
    <p:sldId id="282" r:id="rId4"/>
    <p:sldId id="283" r:id="rId5"/>
    <p:sldId id="284" r:id="rId6"/>
    <p:sldId id="262" r:id="rId7"/>
    <p:sldId id="256" r:id="rId8"/>
    <p:sldId id="271" r:id="rId9"/>
    <p:sldId id="273" r:id="rId10"/>
    <p:sldId id="258" r:id="rId11"/>
    <p:sldId id="259" r:id="rId12"/>
    <p:sldId id="260" r:id="rId13"/>
    <p:sldId id="274" r:id="rId14"/>
    <p:sldId id="277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61" r:id="rId23"/>
    <p:sldId id="272" r:id="rId24"/>
    <p:sldId id="275" r:id="rId25"/>
    <p:sldId id="27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35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BCC9A-781B-4C65-A624-AB31AD09972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EDBCD-127B-42ED-9122-A370078C3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567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EDBCD-127B-42ED-9122-A370078C32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EDBCD-127B-42ED-9122-A370078C326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4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691E-684D-4546-B1BB-7DB49BC7577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881-8DB3-4028-A39F-101EBE7E7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77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691E-684D-4546-B1BB-7DB49BC7577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881-8DB3-4028-A39F-101EBE7E7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8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691E-684D-4546-B1BB-7DB49BC7577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881-8DB3-4028-A39F-101EBE7E7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75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691E-684D-4546-B1BB-7DB49BC7577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881-8DB3-4028-A39F-101EBE7E7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37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691E-684D-4546-B1BB-7DB49BC7577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881-8DB3-4028-A39F-101EBE7E7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2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691E-684D-4546-B1BB-7DB49BC7577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881-8DB3-4028-A39F-101EBE7E7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74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691E-684D-4546-B1BB-7DB49BC7577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881-8DB3-4028-A39F-101EBE7E7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32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691E-684D-4546-B1BB-7DB49BC7577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881-8DB3-4028-A39F-101EBE7E7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691E-684D-4546-B1BB-7DB49BC7577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881-8DB3-4028-A39F-101EBE7E7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691E-684D-4546-B1BB-7DB49BC7577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881-8DB3-4028-A39F-101EBE7E7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4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691E-684D-4546-B1BB-7DB49BC7577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881-8DB3-4028-A39F-101EBE7E7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2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4691E-684D-4546-B1BB-7DB49BC7577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A0881-8DB3-4028-A39F-101EBE7E7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09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jpg"/><Relationship Id="rId4" Type="http://schemas.openxmlformats.org/officeDocument/2006/relationships/image" Target="../media/image57.png"/><Relationship Id="rId9" Type="http://schemas.openxmlformats.org/officeDocument/2006/relationships/image" Target="../media/image6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114.png"/><Relationship Id="rId2" Type="http://schemas.openxmlformats.org/officeDocument/2006/relationships/image" Target="../media/image107.png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3.png"/><Relationship Id="rId5" Type="http://schemas.openxmlformats.org/officeDocument/2006/relationships/image" Target="../media/image20.svg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4" Type="http://schemas.openxmlformats.org/officeDocument/2006/relationships/image" Target="../media/image108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9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6394" y="684948"/>
            <a:ext cx="11657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cross-sample prompt segmentation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25937" y="0"/>
            <a:ext cx="378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Objective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11573" y="2424223"/>
            <a:ext cx="1403498" cy="680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0" idx="3"/>
          </p:cNvCxnSpPr>
          <p:nvPr/>
        </p:nvCxnSpPr>
        <p:spPr>
          <a:xfrm>
            <a:off x="3615071" y="2764465"/>
            <a:ext cx="4614529" cy="21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160873" y="3837816"/>
            <a:ext cx="1403498" cy="68048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 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04614" y="3837816"/>
            <a:ext cx="1403498" cy="68048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 Mask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19" idx="1"/>
            <a:endCxn id="20" idx="1"/>
          </p:cNvCxnSpPr>
          <p:nvPr/>
        </p:nvCxnSpPr>
        <p:spPr>
          <a:xfrm flipV="1">
            <a:off x="5734493" y="3104707"/>
            <a:ext cx="9747" cy="329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右大括号 18"/>
          <p:cNvSpPr/>
          <p:nvPr/>
        </p:nvSpPr>
        <p:spPr>
          <a:xfrm rot="16200000">
            <a:off x="5532474" y="2974806"/>
            <a:ext cx="404037" cy="1321982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剪去对角的矩形 19"/>
          <p:cNvSpPr/>
          <p:nvPr/>
        </p:nvSpPr>
        <p:spPr>
          <a:xfrm>
            <a:off x="5156791" y="2424223"/>
            <a:ext cx="1174898" cy="680484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Interact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229600" y="2424223"/>
            <a:ext cx="1403498" cy="6804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Prediction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8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E3F6C61-B103-4572-857A-896B314124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4531" y="346898"/>
          <a:ext cx="10157253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161">
                  <a:extLst>
                    <a:ext uri="{9D8B030D-6E8A-4147-A177-3AD203B41FA5}">
                      <a16:colId xmlns:a16="http://schemas.microsoft.com/office/drawing/2014/main" val="366485168"/>
                    </a:ext>
                  </a:extLst>
                </a:gridCol>
                <a:gridCol w="3286897">
                  <a:extLst>
                    <a:ext uri="{9D8B030D-6E8A-4147-A177-3AD203B41FA5}">
                      <a16:colId xmlns:a16="http://schemas.microsoft.com/office/drawing/2014/main" val="2272061300"/>
                    </a:ext>
                  </a:extLst>
                </a:gridCol>
                <a:gridCol w="4059195">
                  <a:extLst>
                    <a:ext uri="{9D8B030D-6E8A-4147-A177-3AD203B41FA5}">
                      <a16:colId xmlns:a16="http://schemas.microsoft.com/office/drawing/2014/main" val="4109294894"/>
                    </a:ext>
                  </a:extLst>
                </a:gridCol>
              </a:tblGrid>
              <a:tr h="227505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dataset_name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class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3431"/>
                  </a:ext>
                </a:extLst>
              </a:tr>
              <a:tr h="218689">
                <a:tc rowSpan="10">
                  <a:txBody>
                    <a:bodyPr/>
                    <a:lstStyle/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CT (10)</a:t>
                      </a:r>
                    </a:p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AbdomenCT-1K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Abdominal organ segmentation (overlap with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KiTS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MSD)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62060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AMOS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Abdominal organ segmentation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439485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BTCV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Abdominal Organs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93616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CHAOS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Abdominal organs (liver, kidneys, spleen)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541049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KiTs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Kidney and kidney tumor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28943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Liver Tumor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77322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LUNA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Lungs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40314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MSD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Large-scale collection of 10 Medical Segmentation Datasets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97057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SegTHOR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Thoracic organs (heart, trachea, esophagus)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23689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WORD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 segmentation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08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16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E9E3F2A-C07B-4693-9C28-95CD830FA7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1282" y="719666"/>
          <a:ext cx="100584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69964083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31208612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875723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dataset_name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class_name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7487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Microscopy/Ultrasound/CMR/Optical camera/X-Ray (9)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BBC003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Mouse embryos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866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BUS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Breast tumor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633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CAMUS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Four-chamber and Apical two-chamber heart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7951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CdeMris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Left Atrial Wall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403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DRIVE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Blood vessels in retinal images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8756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IDRID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Diabetic Retinopathy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384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PanDental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Mandible and Teeth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444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STARE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Blood vessels in retinal images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539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WBC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 blood cell and nucleus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96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89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2B8A219-CA37-4D65-A1E8-481E07BE13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719666"/>
          <a:ext cx="8127999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56008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06812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61464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dataset_name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class_name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692074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MRI</a:t>
                      </a: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ACDC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and right ventricular endocardium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74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AMOS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Abdominal organ segmentation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58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BRATS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Brain tumors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CHAOS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Abdominal organs (liver, kidneys, spleen)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21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MSD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Large-scale collection of 10 Medical Segmentation Datasets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4808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PROMISE12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Prostate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220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SPineWeb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Vertebrae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8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21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428" y="0"/>
            <a:ext cx="115150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Process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0995" y="393405"/>
            <a:ext cx="8750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set size = 16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0995" y="1447379"/>
            <a:ext cx="9824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set size should be larger than 1.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multi-targets segmentation tasks, only one category is supported per inference.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E89590-69FB-4920-AC4D-F7612977F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89" y="2771840"/>
            <a:ext cx="6300004" cy="15009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3D7D1C-5CD9-4B52-A0A5-41D3EB0EC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723" y="4581564"/>
            <a:ext cx="6194270" cy="161186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99460" y="3423684"/>
            <a:ext cx="178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ACDC dataset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9460" y="5233408"/>
            <a:ext cx="178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Prostate dataset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8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04" y="3529474"/>
            <a:ext cx="8304672" cy="33285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F24BAA-55AE-40C6-9C18-A662E1333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345" y="116958"/>
            <a:ext cx="8421631" cy="33067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35495" y="1036675"/>
            <a:ext cx="8846289" cy="153108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77015" y="4428192"/>
            <a:ext cx="8846289" cy="153108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-1" y="1403498"/>
            <a:ext cx="291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WBC dataset</a:t>
            </a:r>
          </a:p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support_size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4870570"/>
            <a:ext cx="291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WBC dataset</a:t>
            </a:r>
          </a:p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support_size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58661" y="87923"/>
            <a:ext cx="6712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腹部多器官分割数据集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CT_AbdomenCT-1K-(5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分类）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CE9178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31" y="1659632"/>
            <a:ext cx="2007577" cy="20075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671" y="537970"/>
            <a:ext cx="1576754" cy="15767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690" y="537970"/>
            <a:ext cx="1576754" cy="15767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690" y="2691502"/>
            <a:ext cx="1576754" cy="15767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073" y="2691502"/>
            <a:ext cx="1576754" cy="15767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073" y="4782124"/>
            <a:ext cx="1576754" cy="15767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689" y="4782123"/>
            <a:ext cx="1576755" cy="1576755"/>
          </a:xfrm>
          <a:prstGeom prst="rect">
            <a:avLst/>
          </a:prstGeom>
        </p:spPr>
      </p:pic>
      <p:sp>
        <p:nvSpPr>
          <p:cNvPr id="13" name="文本框 7"/>
          <p:cNvSpPr txBox="1"/>
          <p:nvPr/>
        </p:nvSpPr>
        <p:spPr>
          <a:xfrm>
            <a:off x="322854" y="3759965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sp>
        <p:nvSpPr>
          <p:cNvPr id="14" name="文本框 14"/>
          <p:cNvSpPr txBox="1"/>
          <p:nvPr/>
        </p:nvSpPr>
        <p:spPr>
          <a:xfrm>
            <a:off x="3912563" y="2159103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sp>
        <p:nvSpPr>
          <p:cNvPr id="15" name="文本框 17"/>
          <p:cNvSpPr txBox="1"/>
          <p:nvPr/>
        </p:nvSpPr>
        <p:spPr>
          <a:xfrm>
            <a:off x="6683690" y="2165286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sp>
        <p:nvSpPr>
          <p:cNvPr id="16" name="文本框 22"/>
          <p:cNvSpPr txBox="1"/>
          <p:nvPr/>
        </p:nvSpPr>
        <p:spPr>
          <a:xfrm>
            <a:off x="3911965" y="4340524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7" name="文本框 23"/>
          <p:cNvSpPr txBox="1"/>
          <p:nvPr/>
        </p:nvSpPr>
        <p:spPr>
          <a:xfrm>
            <a:off x="6777751" y="4268256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  <p:sp>
        <p:nvSpPr>
          <p:cNvPr id="18" name="文本框 22"/>
          <p:cNvSpPr txBox="1"/>
          <p:nvPr/>
        </p:nvSpPr>
        <p:spPr>
          <a:xfrm>
            <a:off x="3859809" y="6400745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prediction-3</a:t>
            </a:r>
            <a:endParaRPr lang="zh-CN" altLang="en-US" dirty="0"/>
          </a:p>
        </p:txBody>
      </p:sp>
      <p:sp>
        <p:nvSpPr>
          <p:cNvPr id="19" name="文本框 23"/>
          <p:cNvSpPr txBox="1"/>
          <p:nvPr/>
        </p:nvSpPr>
        <p:spPr>
          <a:xfrm>
            <a:off x="6777751" y="6371226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mask-3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6FD6883-3D6D-4F2E-A285-E26D4A7BA3B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209" y="1221125"/>
            <a:ext cx="2288151" cy="169889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B7752EB-F657-4F35-B992-0BAA5C4F11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922" y="3155950"/>
            <a:ext cx="2258438" cy="199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6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/>
        </p:nvSpPr>
        <p:spPr>
          <a:xfrm>
            <a:off x="3857574" y="76555"/>
            <a:ext cx="596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前列腺分割数据集</a:t>
            </a:r>
            <a:r>
              <a:rPr lang="en-US" altLang="zh-CN" dirty="0"/>
              <a:t>-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Task05_Prostate-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（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分类）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5" y="2339713"/>
            <a:ext cx="1998970" cy="1970991"/>
          </a:xfrm>
          <a:prstGeom prst="rect">
            <a:avLst/>
          </a:prstGeom>
        </p:spPr>
      </p:pic>
      <p:sp>
        <p:nvSpPr>
          <p:cNvPr id="6" name="文本框 7"/>
          <p:cNvSpPr txBox="1"/>
          <p:nvPr/>
        </p:nvSpPr>
        <p:spPr>
          <a:xfrm>
            <a:off x="-396692" y="4515530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645" y="729011"/>
            <a:ext cx="1998970" cy="2022838"/>
          </a:xfrm>
          <a:prstGeom prst="rect">
            <a:avLst/>
          </a:prstGeom>
        </p:spPr>
      </p:pic>
      <p:sp>
        <p:nvSpPr>
          <p:cNvPr id="8" name="文本框 14"/>
          <p:cNvSpPr txBox="1"/>
          <p:nvPr/>
        </p:nvSpPr>
        <p:spPr>
          <a:xfrm>
            <a:off x="3425645" y="2818404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633" y="722886"/>
            <a:ext cx="1998970" cy="2016712"/>
          </a:xfrm>
          <a:prstGeom prst="rect">
            <a:avLst/>
          </a:prstGeom>
        </p:spPr>
      </p:pic>
      <p:sp>
        <p:nvSpPr>
          <p:cNvPr id="10" name="文本框 17"/>
          <p:cNvSpPr txBox="1"/>
          <p:nvPr/>
        </p:nvSpPr>
        <p:spPr>
          <a:xfrm>
            <a:off x="6687005" y="2813144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0829" y="3413322"/>
            <a:ext cx="1968601" cy="20919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3633" y="3413323"/>
            <a:ext cx="1998970" cy="2091946"/>
          </a:xfrm>
          <a:prstGeom prst="rect">
            <a:avLst/>
          </a:prstGeom>
        </p:spPr>
      </p:pic>
      <p:sp>
        <p:nvSpPr>
          <p:cNvPr id="13" name="文本框 22"/>
          <p:cNvSpPr txBox="1"/>
          <p:nvPr/>
        </p:nvSpPr>
        <p:spPr>
          <a:xfrm>
            <a:off x="3519523" y="5546187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4" name="文本框 23"/>
          <p:cNvSpPr txBox="1"/>
          <p:nvPr/>
        </p:nvSpPr>
        <p:spPr>
          <a:xfrm>
            <a:off x="6874616" y="5546187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EA327C-738D-48CC-BB08-FA679B0F4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8365" y="2136503"/>
            <a:ext cx="1960835" cy="209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1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60" y="1612025"/>
            <a:ext cx="2761344" cy="2810801"/>
          </a:xfrm>
          <a:prstGeom prst="rect">
            <a:avLst/>
          </a:prstGeom>
        </p:spPr>
      </p:pic>
      <p:sp>
        <p:nvSpPr>
          <p:cNvPr id="5" name="文本框 5"/>
          <p:cNvSpPr txBox="1"/>
          <p:nvPr/>
        </p:nvSpPr>
        <p:spPr>
          <a:xfrm>
            <a:off x="910428" y="4554727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sp>
        <p:nvSpPr>
          <p:cNvPr id="6" name="文本框 6"/>
          <p:cNvSpPr txBox="1"/>
          <p:nvPr/>
        </p:nvSpPr>
        <p:spPr>
          <a:xfrm>
            <a:off x="4021145" y="0"/>
            <a:ext cx="449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左心房分割数据集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MSDHEART-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分类）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927" y="557910"/>
            <a:ext cx="2000353" cy="19622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183" y="589662"/>
            <a:ext cx="1949550" cy="1930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448" y="3259788"/>
            <a:ext cx="1949739" cy="19304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3927" y="3259789"/>
            <a:ext cx="2000352" cy="1930498"/>
          </a:xfrm>
          <a:prstGeom prst="rect">
            <a:avLst/>
          </a:prstGeom>
        </p:spPr>
      </p:pic>
      <p:sp>
        <p:nvSpPr>
          <p:cNvPr id="11" name="文本框 15"/>
          <p:cNvSpPr txBox="1"/>
          <p:nvPr/>
        </p:nvSpPr>
        <p:spPr>
          <a:xfrm>
            <a:off x="4690630" y="2638145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sp>
        <p:nvSpPr>
          <p:cNvPr id="12" name="文本框 16"/>
          <p:cNvSpPr txBox="1"/>
          <p:nvPr/>
        </p:nvSpPr>
        <p:spPr>
          <a:xfrm>
            <a:off x="7951990" y="2632885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sp>
        <p:nvSpPr>
          <p:cNvPr id="13" name="文本框 17"/>
          <p:cNvSpPr txBox="1"/>
          <p:nvPr/>
        </p:nvSpPr>
        <p:spPr>
          <a:xfrm>
            <a:off x="4784508" y="5365928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4" name="文本框 18"/>
          <p:cNvSpPr txBox="1"/>
          <p:nvPr/>
        </p:nvSpPr>
        <p:spPr>
          <a:xfrm>
            <a:off x="8139601" y="5365928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26EC4B-80A0-4C93-B5AC-16B2F27D0A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7092" y="1842817"/>
            <a:ext cx="2178162" cy="21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5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7582" y="113012"/>
            <a:ext cx="449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腹部多器官分割数据集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AMOS-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16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分类）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95" y="1836291"/>
            <a:ext cx="2522988" cy="26412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543" y="821647"/>
            <a:ext cx="1968601" cy="19241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394" y="821647"/>
            <a:ext cx="1962251" cy="1892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543" y="3156917"/>
            <a:ext cx="1974920" cy="20667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4394" y="3156917"/>
            <a:ext cx="1988240" cy="2008256"/>
          </a:xfrm>
          <a:prstGeom prst="rect">
            <a:avLst/>
          </a:prstGeom>
        </p:spPr>
      </p:pic>
      <p:sp>
        <p:nvSpPr>
          <p:cNvPr id="10" name="文本框 14"/>
          <p:cNvSpPr txBox="1"/>
          <p:nvPr/>
        </p:nvSpPr>
        <p:spPr>
          <a:xfrm>
            <a:off x="4357665" y="2751056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sp>
        <p:nvSpPr>
          <p:cNvPr id="11" name="文本框 15"/>
          <p:cNvSpPr txBox="1"/>
          <p:nvPr/>
        </p:nvSpPr>
        <p:spPr>
          <a:xfrm>
            <a:off x="7619025" y="2745796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sp>
        <p:nvSpPr>
          <p:cNvPr id="12" name="文本框 16"/>
          <p:cNvSpPr txBox="1"/>
          <p:nvPr/>
        </p:nvSpPr>
        <p:spPr>
          <a:xfrm>
            <a:off x="4451543" y="5478839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3" name="文本框 17"/>
          <p:cNvSpPr txBox="1"/>
          <p:nvPr/>
        </p:nvSpPr>
        <p:spPr>
          <a:xfrm>
            <a:off x="7806636" y="5478839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  <p:sp>
        <p:nvSpPr>
          <p:cNvPr id="14" name="文本框 18"/>
          <p:cNvSpPr txBox="1"/>
          <p:nvPr/>
        </p:nvSpPr>
        <p:spPr>
          <a:xfrm>
            <a:off x="452085" y="4477544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3A128F-9E11-4D69-8E7F-F466C8DE35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2286" y="2157020"/>
            <a:ext cx="1657747" cy="16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29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43" y="1561289"/>
            <a:ext cx="2813111" cy="2792548"/>
          </a:xfrm>
          <a:prstGeom prst="rect">
            <a:avLst/>
          </a:prstGeom>
        </p:spPr>
      </p:pic>
      <p:sp>
        <p:nvSpPr>
          <p:cNvPr id="5" name="文本框 5"/>
          <p:cNvSpPr txBox="1"/>
          <p:nvPr/>
        </p:nvSpPr>
        <p:spPr>
          <a:xfrm>
            <a:off x="947140" y="4428628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996" y="567463"/>
            <a:ext cx="1924149" cy="19876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093" y="567463"/>
            <a:ext cx="1924149" cy="1905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769" y="3086264"/>
            <a:ext cx="1968601" cy="1949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093" y="3086264"/>
            <a:ext cx="1943200" cy="1930499"/>
          </a:xfrm>
          <a:prstGeom prst="rect">
            <a:avLst/>
          </a:prstGeom>
        </p:spPr>
      </p:pic>
      <p:sp>
        <p:nvSpPr>
          <p:cNvPr id="10" name="文本框 14"/>
          <p:cNvSpPr txBox="1"/>
          <p:nvPr/>
        </p:nvSpPr>
        <p:spPr>
          <a:xfrm>
            <a:off x="5111118" y="2560375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sp>
        <p:nvSpPr>
          <p:cNvPr id="11" name="文本框 15"/>
          <p:cNvSpPr txBox="1"/>
          <p:nvPr/>
        </p:nvSpPr>
        <p:spPr>
          <a:xfrm>
            <a:off x="8372478" y="2555115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sp>
        <p:nvSpPr>
          <p:cNvPr id="12" name="文本框 16"/>
          <p:cNvSpPr txBox="1"/>
          <p:nvPr/>
        </p:nvSpPr>
        <p:spPr>
          <a:xfrm>
            <a:off x="5204996" y="5288158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3" name="文本框 17"/>
          <p:cNvSpPr txBox="1"/>
          <p:nvPr/>
        </p:nvSpPr>
        <p:spPr>
          <a:xfrm>
            <a:off x="8560089" y="5288158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96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20" y="525902"/>
            <a:ext cx="1680952" cy="2531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37" y="3872343"/>
            <a:ext cx="3018517" cy="25280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415" y="1144362"/>
            <a:ext cx="2371288" cy="1852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482" y="1144362"/>
            <a:ext cx="2124107" cy="18561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934" y="3437791"/>
            <a:ext cx="2371288" cy="251493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23128" y="739096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88222" y="646875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55674" y="6205336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276796" y="3057218"/>
            <a:ext cx="0" cy="761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227221" y="6454331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39125" y="21711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62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74264" y="78681"/>
            <a:ext cx="449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心脏分割数据集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ACDC-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4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分类）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" y="2008076"/>
            <a:ext cx="2432640" cy="2421796"/>
          </a:xfrm>
          <a:prstGeom prst="rect">
            <a:avLst/>
          </a:prstGeom>
        </p:spPr>
      </p:pic>
      <p:sp>
        <p:nvSpPr>
          <p:cNvPr id="6" name="文本框 6"/>
          <p:cNvSpPr txBox="1"/>
          <p:nvPr/>
        </p:nvSpPr>
        <p:spPr>
          <a:xfrm>
            <a:off x="-264501" y="4503023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381" y="879920"/>
            <a:ext cx="1968601" cy="19622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732" y="898971"/>
            <a:ext cx="1949550" cy="1943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291" y="879920"/>
            <a:ext cx="1892397" cy="1949550"/>
          </a:xfrm>
          <a:prstGeom prst="rect">
            <a:avLst/>
          </a:prstGeom>
        </p:spPr>
      </p:pic>
      <p:sp>
        <p:nvSpPr>
          <p:cNvPr id="10" name="文本框 13"/>
          <p:cNvSpPr txBox="1"/>
          <p:nvPr/>
        </p:nvSpPr>
        <p:spPr>
          <a:xfrm>
            <a:off x="3374394" y="2938110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Channel-2</a:t>
            </a:r>
            <a:endParaRPr lang="zh-CN" altLang="en-US" dirty="0"/>
          </a:p>
        </p:txBody>
      </p:sp>
      <p:sp>
        <p:nvSpPr>
          <p:cNvPr id="11" name="文本框 14"/>
          <p:cNvSpPr txBox="1"/>
          <p:nvPr/>
        </p:nvSpPr>
        <p:spPr>
          <a:xfrm>
            <a:off x="5812794" y="2938110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Channel-3</a:t>
            </a:r>
            <a:endParaRPr lang="zh-CN" altLang="en-US" dirty="0"/>
          </a:p>
        </p:txBody>
      </p:sp>
      <p:sp>
        <p:nvSpPr>
          <p:cNvPr id="12" name="文本框 15"/>
          <p:cNvSpPr txBox="1"/>
          <p:nvPr/>
        </p:nvSpPr>
        <p:spPr>
          <a:xfrm>
            <a:off x="8536007" y="2849642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GT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380" y="3429000"/>
            <a:ext cx="2048417" cy="202198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4389" y="3441483"/>
            <a:ext cx="2039329" cy="203262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7291" y="3429000"/>
            <a:ext cx="1968600" cy="2021986"/>
          </a:xfrm>
          <a:prstGeom prst="rect">
            <a:avLst/>
          </a:prstGeom>
        </p:spPr>
      </p:pic>
      <p:sp>
        <p:nvSpPr>
          <p:cNvPr id="16" name="文本框 22"/>
          <p:cNvSpPr txBox="1"/>
          <p:nvPr/>
        </p:nvSpPr>
        <p:spPr>
          <a:xfrm>
            <a:off x="3444348" y="5562572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Channel-2</a:t>
            </a:r>
            <a:endParaRPr lang="zh-CN" altLang="en-US" dirty="0"/>
          </a:p>
        </p:txBody>
      </p:sp>
      <p:sp>
        <p:nvSpPr>
          <p:cNvPr id="17" name="文本框 23"/>
          <p:cNvSpPr txBox="1"/>
          <p:nvPr/>
        </p:nvSpPr>
        <p:spPr>
          <a:xfrm>
            <a:off x="5882748" y="5562572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Channel-3</a:t>
            </a:r>
            <a:endParaRPr lang="zh-CN" altLang="en-US" dirty="0"/>
          </a:p>
        </p:txBody>
      </p:sp>
      <p:sp>
        <p:nvSpPr>
          <p:cNvPr id="18" name="文本框 24"/>
          <p:cNvSpPr txBox="1"/>
          <p:nvPr/>
        </p:nvSpPr>
        <p:spPr>
          <a:xfrm>
            <a:off x="8605961" y="5474104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486F4B-8F5C-4EDA-A68F-7D31B4B564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78474" y="2067215"/>
            <a:ext cx="1742068" cy="20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62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5652" y="75851"/>
            <a:ext cx="449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腹部多器官分割数据集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CHAOS-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5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分类）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515" y="1094850"/>
            <a:ext cx="1987652" cy="19876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057" y="1085737"/>
            <a:ext cx="1886047" cy="19686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337" y="3998917"/>
            <a:ext cx="1981302" cy="19686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057" y="3998917"/>
            <a:ext cx="1911448" cy="19114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302" y="1750040"/>
            <a:ext cx="2847306" cy="2822109"/>
          </a:xfrm>
          <a:prstGeom prst="rect">
            <a:avLst/>
          </a:prstGeom>
        </p:spPr>
      </p:pic>
      <p:sp>
        <p:nvSpPr>
          <p:cNvPr id="10" name="文本框 14"/>
          <p:cNvSpPr txBox="1"/>
          <p:nvPr/>
        </p:nvSpPr>
        <p:spPr>
          <a:xfrm>
            <a:off x="0" y="4665276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sp>
        <p:nvSpPr>
          <p:cNvPr id="11" name="文本框 15"/>
          <p:cNvSpPr txBox="1"/>
          <p:nvPr/>
        </p:nvSpPr>
        <p:spPr>
          <a:xfrm>
            <a:off x="4257856" y="3082502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sp>
        <p:nvSpPr>
          <p:cNvPr id="12" name="文本框 16"/>
          <p:cNvSpPr txBox="1"/>
          <p:nvPr/>
        </p:nvSpPr>
        <p:spPr>
          <a:xfrm>
            <a:off x="7267941" y="3034782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sp>
        <p:nvSpPr>
          <p:cNvPr id="13" name="文本框 17"/>
          <p:cNvSpPr txBox="1"/>
          <p:nvPr/>
        </p:nvSpPr>
        <p:spPr>
          <a:xfrm>
            <a:off x="4527685" y="6064452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4" name="文本框 18"/>
          <p:cNvSpPr txBox="1"/>
          <p:nvPr/>
        </p:nvSpPr>
        <p:spPr>
          <a:xfrm>
            <a:off x="7267941" y="6047657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137952-434F-4674-8854-494EDD0D54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1345" y="1933833"/>
            <a:ext cx="2504228" cy="25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47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5235" y="30812"/>
            <a:ext cx="889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Architecture for Medical Image Segmentation-(Query &amp; Localization Network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7082" y="2068138"/>
            <a:ext cx="1600728" cy="4045975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87081" y="2663561"/>
            <a:ext cx="1600729" cy="1020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0848" y="2174833"/>
            <a:ext cx="183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DINOV2	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圆角矩形 24">
                <a:extLst>
                  <a:ext uri="{FF2B5EF4-FFF2-40B4-BE49-F238E27FC236}">
                    <a16:creationId xmlns:a16="http://schemas.microsoft.com/office/drawing/2014/main" id="{C88E1084-C62A-4AF8-A935-C6D8F1A3D368}"/>
                  </a:ext>
                </a:extLst>
              </p:cNvPr>
              <p:cNvSpPr/>
              <p:nvPr/>
            </p:nvSpPr>
            <p:spPr>
              <a:xfrm>
                <a:off x="4701969" y="2802951"/>
                <a:ext cx="1334641" cy="7324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initialize)</a:t>
                </a:r>
                <a:endPara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圆角矩形 24">
                <a:extLst>
                  <a:ext uri="{FF2B5EF4-FFF2-40B4-BE49-F238E27FC236}">
                    <a16:creationId xmlns:a16="http://schemas.microsoft.com/office/drawing/2014/main" id="{C88E1084-C62A-4AF8-A935-C6D8F1A3D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969" y="2802951"/>
                <a:ext cx="1334641" cy="732442"/>
              </a:xfrm>
              <a:prstGeom prst="roundRect">
                <a:avLst/>
              </a:prstGeom>
              <a:blipFill>
                <a:blip r:embed="rId3"/>
                <a:stretch>
                  <a:fillRect t="-409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圆角矩形 147">
                <a:extLst>
                  <a:ext uri="{FF2B5EF4-FFF2-40B4-BE49-F238E27FC236}">
                    <a16:creationId xmlns:a16="http://schemas.microsoft.com/office/drawing/2014/main" id="{13A7407F-30B3-4EB7-B8F0-9E504FC0BE49}"/>
                  </a:ext>
                </a:extLst>
              </p:cNvPr>
              <p:cNvSpPr/>
              <p:nvPr/>
            </p:nvSpPr>
            <p:spPr>
              <a:xfrm>
                <a:off x="4698304" y="4048157"/>
                <a:ext cx="1350460" cy="7575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initialize)</a:t>
                </a:r>
                <a:endPara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圆角矩形 147">
                <a:extLst>
                  <a:ext uri="{FF2B5EF4-FFF2-40B4-BE49-F238E27FC236}">
                    <a16:creationId xmlns:a16="http://schemas.microsoft.com/office/drawing/2014/main" id="{13A7407F-30B3-4EB7-B8F0-9E504FC0B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304" y="4048157"/>
                <a:ext cx="1350460" cy="757505"/>
              </a:xfrm>
              <a:prstGeom prst="roundRect">
                <a:avLst/>
              </a:prstGeom>
              <a:blipFill>
                <a:blip r:embed="rId4"/>
                <a:stretch>
                  <a:fillRect t="-1587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圆角矩形 170">
                <a:extLst>
                  <a:ext uri="{FF2B5EF4-FFF2-40B4-BE49-F238E27FC236}">
                    <a16:creationId xmlns:a16="http://schemas.microsoft.com/office/drawing/2014/main" id="{579FC7DF-1766-452B-AC17-CC99BCC9E23C}"/>
                  </a:ext>
                </a:extLst>
              </p:cNvPr>
              <p:cNvSpPr/>
              <p:nvPr/>
            </p:nvSpPr>
            <p:spPr>
              <a:xfrm>
                <a:off x="4680536" y="5318426"/>
                <a:ext cx="1356074" cy="7746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initialize)</a:t>
                </a:r>
                <a:endPara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圆角矩形 170">
                <a:extLst>
                  <a:ext uri="{FF2B5EF4-FFF2-40B4-BE49-F238E27FC236}">
                    <a16:creationId xmlns:a16="http://schemas.microsoft.com/office/drawing/2014/main" id="{579FC7DF-1766-452B-AC17-CC99BCC9E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536" y="5318426"/>
                <a:ext cx="1356074" cy="774650"/>
              </a:xfrm>
              <a:prstGeom prst="roundRect">
                <a:avLst/>
              </a:prstGeom>
              <a:blipFill>
                <a:blip r:embed="rId5"/>
                <a:stretch>
                  <a:fillRect t="-4615" b="-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5D77AE8C-0C8C-4BF2-A82C-8E8161F5334F}"/>
              </a:ext>
            </a:extLst>
          </p:cNvPr>
          <p:cNvSpPr txBox="1"/>
          <p:nvPr/>
        </p:nvSpPr>
        <p:spPr>
          <a:xfrm>
            <a:off x="-176407" y="1073130"/>
            <a:ext cx="15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FEA847-0B46-4272-B963-23711049065F}"/>
              </a:ext>
            </a:extLst>
          </p:cNvPr>
          <p:cNvSpPr txBox="1"/>
          <p:nvPr/>
        </p:nvSpPr>
        <p:spPr>
          <a:xfrm>
            <a:off x="613319" y="1107385"/>
            <a:ext cx="20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05646" y="1718409"/>
            <a:ext cx="0" cy="34972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552888" y="1696657"/>
            <a:ext cx="0" cy="34972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20407" y="2934107"/>
            <a:ext cx="1218569" cy="480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20407" y="4283351"/>
            <a:ext cx="1225960" cy="43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20407" y="5446243"/>
            <a:ext cx="1225960" cy="443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63324" y="3090404"/>
            <a:ext cx="372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663324" y="3295967"/>
            <a:ext cx="372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663324" y="4391120"/>
            <a:ext cx="391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63324" y="4596683"/>
            <a:ext cx="391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2045875" y="2912213"/>
            <a:ext cx="1163071" cy="5276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Upsample+Conv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201567" y="3110130"/>
            <a:ext cx="1471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08946" y="3302301"/>
            <a:ext cx="1471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2038496" y="4203399"/>
            <a:ext cx="1163071" cy="5276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Upsample+Conv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43707" y="2549807"/>
            <a:ext cx="227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B,512,64,64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201567" y="4377152"/>
            <a:ext cx="1471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201567" y="4568332"/>
            <a:ext cx="1471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849692" y="3867413"/>
            <a:ext cx="227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B,512,64,64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1663324" y="5580322"/>
            <a:ext cx="3034434" cy="2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663324" y="5798189"/>
            <a:ext cx="3016666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825236" y="5206294"/>
            <a:ext cx="227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B,1024,32,32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264531" y="4223125"/>
            <a:ext cx="266185" cy="251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3" idx="2"/>
            <a:endCxn id="33" idx="6"/>
          </p:cNvCxnSpPr>
          <p:nvPr/>
        </p:nvCxnSpPr>
        <p:spPr>
          <a:xfrm>
            <a:off x="4264531" y="4349120"/>
            <a:ext cx="266185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3" idx="0"/>
            <a:endCxn id="33" idx="4"/>
          </p:cNvCxnSpPr>
          <p:nvPr/>
        </p:nvCxnSpPr>
        <p:spPr>
          <a:xfrm>
            <a:off x="4397624" y="4223125"/>
            <a:ext cx="0" cy="251989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8" idx="3"/>
            <a:endCxn id="33" idx="0"/>
          </p:cNvCxnSpPr>
          <p:nvPr/>
        </p:nvCxnSpPr>
        <p:spPr>
          <a:xfrm flipH="1">
            <a:off x="4397624" y="3169172"/>
            <a:ext cx="1638986" cy="1053953"/>
          </a:xfrm>
          <a:prstGeom prst="bentConnector4">
            <a:avLst>
              <a:gd name="adj1" fmla="val -13948"/>
              <a:gd name="adj2" fmla="val 67374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4264531" y="5464741"/>
            <a:ext cx="266185" cy="251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37" idx="2"/>
            <a:endCxn id="37" idx="6"/>
          </p:cNvCxnSpPr>
          <p:nvPr/>
        </p:nvCxnSpPr>
        <p:spPr>
          <a:xfrm>
            <a:off x="4264531" y="5590736"/>
            <a:ext cx="266185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7" idx="0"/>
            <a:endCxn id="37" idx="4"/>
          </p:cNvCxnSpPr>
          <p:nvPr/>
        </p:nvCxnSpPr>
        <p:spPr>
          <a:xfrm>
            <a:off x="4397624" y="5464741"/>
            <a:ext cx="0" cy="251989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9" idx="3"/>
            <a:endCxn id="37" idx="0"/>
          </p:cNvCxnSpPr>
          <p:nvPr/>
        </p:nvCxnSpPr>
        <p:spPr>
          <a:xfrm flipH="1">
            <a:off x="4397624" y="4426910"/>
            <a:ext cx="1651140" cy="1037831"/>
          </a:xfrm>
          <a:prstGeom prst="bentConnector4">
            <a:avLst>
              <a:gd name="adj1" fmla="val -13845"/>
              <a:gd name="adj2" fmla="val 68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圆角矩形 24">
                <a:extLst>
                  <a:ext uri="{FF2B5EF4-FFF2-40B4-BE49-F238E27FC236}">
                    <a16:creationId xmlns:a16="http://schemas.microsoft.com/office/drawing/2014/main" id="{C88E1084-C62A-4AF8-A935-C6D8F1A3D368}"/>
                  </a:ext>
                </a:extLst>
              </p:cNvPr>
              <p:cNvSpPr/>
              <p:nvPr/>
            </p:nvSpPr>
            <p:spPr>
              <a:xfrm>
                <a:off x="6702996" y="2770485"/>
                <a:ext cx="1334641" cy="7324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圆角矩形 24">
                <a:extLst>
                  <a:ext uri="{FF2B5EF4-FFF2-40B4-BE49-F238E27FC236}">
                    <a16:creationId xmlns:a16="http://schemas.microsoft.com/office/drawing/2014/main" id="{C88E1084-C62A-4AF8-A935-C6D8F1A3D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996" y="2770485"/>
                <a:ext cx="1334641" cy="73244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圆角矩形 24">
                <a:extLst>
                  <a:ext uri="{FF2B5EF4-FFF2-40B4-BE49-F238E27FC236}">
                    <a16:creationId xmlns:a16="http://schemas.microsoft.com/office/drawing/2014/main" id="{C88E1084-C62A-4AF8-A935-C6D8F1A3D368}"/>
                  </a:ext>
                </a:extLst>
              </p:cNvPr>
              <p:cNvSpPr/>
              <p:nvPr/>
            </p:nvSpPr>
            <p:spPr>
              <a:xfrm>
                <a:off x="6711484" y="3986161"/>
                <a:ext cx="1334641" cy="7324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圆角矩形 24">
                <a:extLst>
                  <a:ext uri="{FF2B5EF4-FFF2-40B4-BE49-F238E27FC236}">
                    <a16:creationId xmlns:a16="http://schemas.microsoft.com/office/drawing/2014/main" id="{C88E1084-C62A-4AF8-A935-C6D8F1A3D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484" y="3986161"/>
                <a:ext cx="1334641" cy="73244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圆角矩形 24">
                <a:extLst>
                  <a:ext uri="{FF2B5EF4-FFF2-40B4-BE49-F238E27FC236}">
                    <a16:creationId xmlns:a16="http://schemas.microsoft.com/office/drawing/2014/main" id="{C88E1084-C62A-4AF8-A935-C6D8F1A3D368}"/>
                  </a:ext>
                </a:extLst>
              </p:cNvPr>
              <p:cNvSpPr/>
              <p:nvPr/>
            </p:nvSpPr>
            <p:spPr>
              <a:xfrm>
                <a:off x="6711484" y="5323207"/>
                <a:ext cx="1334641" cy="7324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圆角矩形 24">
                <a:extLst>
                  <a:ext uri="{FF2B5EF4-FFF2-40B4-BE49-F238E27FC236}">
                    <a16:creationId xmlns:a16="http://schemas.microsoft.com/office/drawing/2014/main" id="{C88E1084-C62A-4AF8-A935-C6D8F1A3D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484" y="5323207"/>
                <a:ext cx="1334641" cy="73244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/>
          <p:cNvCxnSpPr/>
          <p:nvPr/>
        </p:nvCxnSpPr>
        <p:spPr>
          <a:xfrm flipV="1">
            <a:off x="6057885" y="3173727"/>
            <a:ext cx="590689" cy="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036610" y="3095253"/>
            <a:ext cx="611331" cy="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6079911" y="4426495"/>
            <a:ext cx="590689" cy="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048764" y="4280101"/>
            <a:ext cx="611331" cy="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6024176" y="5611227"/>
            <a:ext cx="590689" cy="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037412" y="5831724"/>
            <a:ext cx="611331" cy="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BF261B5-0A19-44D6-AC01-EDF43892E073}"/>
              </a:ext>
            </a:extLst>
          </p:cNvPr>
          <p:cNvSpPr txBox="1"/>
          <p:nvPr/>
        </p:nvSpPr>
        <p:spPr>
          <a:xfrm>
            <a:off x="8678975" y="2801230"/>
            <a:ext cx="162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511430" y="2549530"/>
            <a:ext cx="1097799" cy="1004725"/>
            <a:chOff x="8785632" y="1658249"/>
            <a:chExt cx="1097799" cy="1004725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0FBBFFD-F02A-4304-88B5-F33EBC9B017B}"/>
                </a:ext>
              </a:extLst>
            </p:cNvPr>
            <p:cNvSpPr/>
            <p:nvPr/>
          </p:nvSpPr>
          <p:spPr>
            <a:xfrm>
              <a:off x="8785632" y="1664651"/>
              <a:ext cx="437159" cy="4168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p1</a:t>
              </a:r>
              <a:endParaRPr lang="en-US" altLang="zh-CN" sz="1600" b="1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806442C-6341-4C1E-84CA-11107902A4EB}"/>
                </a:ext>
              </a:extLst>
            </p:cNvPr>
            <p:cNvSpPr/>
            <p:nvPr/>
          </p:nvSpPr>
          <p:spPr>
            <a:xfrm>
              <a:off x="9446272" y="1658249"/>
              <a:ext cx="437159" cy="4296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/>
                <a:t>p3</a:t>
              </a:r>
              <a:endParaRPr lang="en-US" altLang="zh-CN" sz="1400" b="1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0FBBFFD-F02A-4304-88B5-F33EBC9B017B}"/>
                </a:ext>
              </a:extLst>
            </p:cNvPr>
            <p:cNvSpPr/>
            <p:nvPr/>
          </p:nvSpPr>
          <p:spPr>
            <a:xfrm>
              <a:off x="8797686" y="2233313"/>
              <a:ext cx="437159" cy="4168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p2</a:t>
              </a:r>
              <a:endParaRPr lang="en-US" altLang="zh-CN" sz="1600" b="1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806442C-6341-4C1E-84CA-11107902A4EB}"/>
                </a:ext>
              </a:extLst>
            </p:cNvPr>
            <p:cNvSpPr/>
            <p:nvPr/>
          </p:nvSpPr>
          <p:spPr>
            <a:xfrm>
              <a:off x="9446272" y="2233313"/>
              <a:ext cx="437159" cy="4296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 smtClean="0"/>
                <a:t>pn</a:t>
              </a:r>
              <a:endParaRPr lang="en-US" altLang="zh-CN" sz="1400" b="1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529268" y="5190309"/>
            <a:ext cx="1097799" cy="1004725"/>
            <a:chOff x="8785632" y="1658249"/>
            <a:chExt cx="1097799" cy="1004725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0FBBFFD-F02A-4304-88B5-F33EBC9B017B}"/>
                </a:ext>
              </a:extLst>
            </p:cNvPr>
            <p:cNvSpPr/>
            <p:nvPr/>
          </p:nvSpPr>
          <p:spPr>
            <a:xfrm>
              <a:off x="8785632" y="1664651"/>
              <a:ext cx="437159" cy="4168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p1</a:t>
              </a:r>
              <a:endParaRPr lang="en-US" altLang="zh-CN" sz="1600" b="1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806442C-6341-4C1E-84CA-11107902A4EB}"/>
                </a:ext>
              </a:extLst>
            </p:cNvPr>
            <p:cNvSpPr/>
            <p:nvPr/>
          </p:nvSpPr>
          <p:spPr>
            <a:xfrm>
              <a:off x="9446272" y="1658249"/>
              <a:ext cx="437159" cy="4296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/>
                <a:t>p3</a:t>
              </a:r>
              <a:endParaRPr lang="en-US" altLang="zh-CN" sz="1400" b="1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0FBBFFD-F02A-4304-88B5-F33EBC9B017B}"/>
                </a:ext>
              </a:extLst>
            </p:cNvPr>
            <p:cNvSpPr/>
            <p:nvPr/>
          </p:nvSpPr>
          <p:spPr>
            <a:xfrm>
              <a:off x="8797686" y="2233313"/>
              <a:ext cx="437159" cy="4168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p2</a:t>
              </a:r>
              <a:endParaRPr lang="en-US" altLang="zh-CN" sz="1600" b="1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806442C-6341-4C1E-84CA-11107902A4EB}"/>
                </a:ext>
              </a:extLst>
            </p:cNvPr>
            <p:cNvSpPr/>
            <p:nvPr/>
          </p:nvSpPr>
          <p:spPr>
            <a:xfrm>
              <a:off x="9446272" y="2233313"/>
              <a:ext cx="437159" cy="4296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 smtClean="0"/>
                <a:t>pn</a:t>
              </a:r>
              <a:endParaRPr lang="en-US" altLang="zh-CN" sz="1400" b="1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541322" y="3829657"/>
            <a:ext cx="1097799" cy="1004725"/>
            <a:chOff x="8785632" y="1658249"/>
            <a:chExt cx="1097799" cy="1004725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0FBBFFD-F02A-4304-88B5-F33EBC9B017B}"/>
                </a:ext>
              </a:extLst>
            </p:cNvPr>
            <p:cNvSpPr/>
            <p:nvPr/>
          </p:nvSpPr>
          <p:spPr>
            <a:xfrm>
              <a:off x="8785632" y="1664651"/>
              <a:ext cx="437159" cy="4168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p1</a:t>
              </a:r>
              <a:endParaRPr lang="en-US" altLang="zh-CN" sz="1600" b="1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806442C-6341-4C1E-84CA-11107902A4EB}"/>
                </a:ext>
              </a:extLst>
            </p:cNvPr>
            <p:cNvSpPr/>
            <p:nvPr/>
          </p:nvSpPr>
          <p:spPr>
            <a:xfrm>
              <a:off x="9446272" y="1658249"/>
              <a:ext cx="437159" cy="4296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/>
                <a:t>p3</a:t>
              </a:r>
              <a:endParaRPr lang="en-US" altLang="zh-CN" sz="1400" b="1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0FBBFFD-F02A-4304-88B5-F33EBC9B017B}"/>
                </a:ext>
              </a:extLst>
            </p:cNvPr>
            <p:cNvSpPr/>
            <p:nvPr/>
          </p:nvSpPr>
          <p:spPr>
            <a:xfrm>
              <a:off x="8797686" y="2233313"/>
              <a:ext cx="437159" cy="4168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p2</a:t>
              </a:r>
              <a:endParaRPr lang="en-US" altLang="zh-CN" sz="1600" b="1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806442C-6341-4C1E-84CA-11107902A4EB}"/>
                </a:ext>
              </a:extLst>
            </p:cNvPr>
            <p:cNvSpPr/>
            <p:nvPr/>
          </p:nvSpPr>
          <p:spPr>
            <a:xfrm>
              <a:off x="9446272" y="2233313"/>
              <a:ext cx="437159" cy="4296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 smtClean="0"/>
                <a:t>pn</a:t>
              </a:r>
              <a:endParaRPr lang="en-US" altLang="zh-CN" sz="1400" b="1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8370069" y="2405293"/>
            <a:ext cx="1371600" cy="120686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8370069" y="3757560"/>
            <a:ext cx="1371600" cy="117578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8370069" y="5115212"/>
            <a:ext cx="1371600" cy="119867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8037637" y="3110678"/>
            <a:ext cx="3268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8033815" y="4359346"/>
            <a:ext cx="3268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8033814" y="5679803"/>
            <a:ext cx="3268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9716436" y="3084699"/>
            <a:ext cx="1431892" cy="8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9720859" y="4362082"/>
            <a:ext cx="1368385" cy="4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697378" y="5721635"/>
            <a:ext cx="1382520" cy="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9553935" y="2767875"/>
            <a:ext cx="227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B,10,64,64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639121" y="4005864"/>
            <a:ext cx="227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B,10,64,64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662103" y="5265825"/>
            <a:ext cx="227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B,10,32,32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1174138" y="2700412"/>
            <a:ext cx="244549" cy="8141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1174138" y="3891115"/>
            <a:ext cx="244549" cy="8141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1174137" y="5265624"/>
            <a:ext cx="244549" cy="8141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8348880" y="1922152"/>
            <a:ext cx="20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 pool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9192653" y="574128"/>
            <a:ext cx="2979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Query path</a:t>
            </a:r>
          </a:p>
          <a:p>
            <a:endParaRPr lang="en-US" altLang="zh-CN" dirty="0"/>
          </a:p>
          <a:p>
            <a:r>
              <a:rPr lang="en-US" altLang="zh-CN" dirty="0" smtClean="0"/>
              <a:t>Support path</a:t>
            </a:r>
            <a:endParaRPr lang="zh-CN" altLang="en-US" dirty="0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10674358" y="758683"/>
            <a:ext cx="947937" cy="1160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10674359" y="1303836"/>
            <a:ext cx="94793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245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5235" y="30812"/>
            <a:ext cx="889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Architecture for Medical Image Segmentation-(Refiner Network)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192525" y="1851322"/>
            <a:ext cx="1431892" cy="8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1196948" y="3128705"/>
            <a:ext cx="1368385" cy="4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173467" y="4488258"/>
            <a:ext cx="1382520" cy="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22190" y="1512526"/>
            <a:ext cx="227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B,10,64,64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5210" y="2772487"/>
            <a:ext cx="227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B,10,64,64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8192" y="4032448"/>
            <a:ext cx="227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B,10,32,32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50227" y="1467035"/>
            <a:ext cx="244549" cy="8141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50227" y="2657738"/>
            <a:ext cx="244549" cy="8141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50226" y="4032247"/>
            <a:ext cx="244549" cy="8141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968313" y="1725085"/>
            <a:ext cx="266185" cy="251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14" idx="2"/>
            <a:endCxn id="14" idx="6"/>
          </p:cNvCxnSpPr>
          <p:nvPr/>
        </p:nvCxnSpPr>
        <p:spPr>
          <a:xfrm>
            <a:off x="2968313" y="1851080"/>
            <a:ext cx="266185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4" idx="0"/>
            <a:endCxn id="14" idx="4"/>
          </p:cNvCxnSpPr>
          <p:nvPr/>
        </p:nvCxnSpPr>
        <p:spPr>
          <a:xfrm>
            <a:off x="3101406" y="1725085"/>
            <a:ext cx="0" cy="251989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979670" y="3002710"/>
            <a:ext cx="266185" cy="251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7" idx="2"/>
            <a:endCxn id="17" idx="6"/>
          </p:cNvCxnSpPr>
          <p:nvPr/>
        </p:nvCxnSpPr>
        <p:spPr>
          <a:xfrm>
            <a:off x="2979670" y="3128705"/>
            <a:ext cx="266185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7" idx="0"/>
            <a:endCxn id="17" idx="4"/>
          </p:cNvCxnSpPr>
          <p:nvPr/>
        </p:nvCxnSpPr>
        <p:spPr>
          <a:xfrm>
            <a:off x="3112763" y="3002710"/>
            <a:ext cx="0" cy="251989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022397" y="4371002"/>
            <a:ext cx="266185" cy="251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20" idx="2"/>
            <a:endCxn id="20" idx="6"/>
          </p:cNvCxnSpPr>
          <p:nvPr/>
        </p:nvCxnSpPr>
        <p:spPr>
          <a:xfrm>
            <a:off x="3022397" y="4496997"/>
            <a:ext cx="266185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0" idx="0"/>
            <a:endCxn id="20" idx="4"/>
          </p:cNvCxnSpPr>
          <p:nvPr/>
        </p:nvCxnSpPr>
        <p:spPr>
          <a:xfrm>
            <a:off x="3155490" y="4371002"/>
            <a:ext cx="0" cy="251989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67591" y="1467035"/>
            <a:ext cx="244549" cy="8141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378948" y="2657738"/>
            <a:ext cx="244549" cy="8141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398213" y="4032247"/>
            <a:ext cx="244549" cy="8141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612140" y="1851079"/>
            <a:ext cx="4728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23497" y="3111041"/>
            <a:ext cx="4728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623497" y="4474977"/>
            <a:ext cx="4728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 rot="16200000">
            <a:off x="3460129" y="2296827"/>
            <a:ext cx="3106592" cy="1581934"/>
          </a:xfrm>
          <a:prstGeom prst="roundRect">
            <a:avLst>
              <a:gd name="adj" fmla="val 2006"/>
            </a:avLst>
          </a:prstGeom>
          <a:gradFill flip="none" rotWithShape="1">
            <a:gsLst>
              <a:gs pos="64000">
                <a:schemeClr val="accent2">
                  <a:lumMod val="22000"/>
                  <a:lumOff val="78000"/>
                  <a:alpha val="74243"/>
                </a:schemeClr>
              </a:gs>
              <a:gs pos="32000">
                <a:schemeClr val="accent5">
                  <a:lumMod val="19442"/>
                  <a:lumOff val="80558"/>
                  <a:alpha val="66645"/>
                </a:schemeClr>
              </a:gs>
              <a:gs pos="0">
                <a:schemeClr val="accent4">
                  <a:lumMod val="11215"/>
                  <a:lumOff val="88785"/>
                  <a:alpha val="82000"/>
                </a:schemeClr>
              </a:gs>
              <a:gs pos="100000">
                <a:schemeClr val="accent6">
                  <a:lumMod val="15217"/>
                  <a:lumOff val="84783"/>
                  <a:alpha val="70480"/>
                </a:schemeClr>
              </a:gs>
            </a:gsLst>
            <a:lin ang="5400000" scaled="1"/>
            <a:tileRect/>
          </a:gradFill>
          <a:ln w="15875">
            <a:gradFill flip="none" rotWithShape="1">
              <a:gsLst>
                <a:gs pos="0">
                  <a:srgbClr val="F39DB3"/>
                </a:gs>
                <a:gs pos="50000">
                  <a:schemeClr val="bg1">
                    <a:lumMod val="85000"/>
                  </a:schemeClr>
                </a:gs>
                <a:gs pos="100000">
                  <a:srgbClr val="2FCEFF"/>
                </a:gs>
              </a:gsLst>
              <a:lin ang="5400000" scaled="1"/>
              <a:tileRect/>
            </a:gradFill>
            <a:prstDash val="dashDot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1" name="圆角矩形 30"/>
          <p:cNvSpPr/>
          <p:nvPr/>
        </p:nvSpPr>
        <p:spPr>
          <a:xfrm rot="16200000">
            <a:off x="5568832" y="2665892"/>
            <a:ext cx="2469069" cy="840046"/>
          </a:xfrm>
          <a:prstGeom prst="roundRect">
            <a:avLst>
              <a:gd name="adj" fmla="val 2006"/>
            </a:avLst>
          </a:prstGeom>
          <a:solidFill>
            <a:schemeClr val="bg1">
              <a:lumMod val="95000"/>
              <a:alpha val="74000"/>
            </a:schemeClr>
          </a:solidFill>
          <a:ln w="15875">
            <a:gradFill flip="none" rotWithShape="1">
              <a:gsLst>
                <a:gs pos="0">
                  <a:srgbClr val="F39DB3"/>
                </a:gs>
                <a:gs pos="50000">
                  <a:schemeClr val="bg1">
                    <a:lumMod val="85000"/>
                  </a:schemeClr>
                </a:gs>
                <a:gs pos="100000">
                  <a:srgbClr val="2FCEFF"/>
                </a:gs>
              </a:gsLst>
              <a:lin ang="5400000" scaled="1"/>
              <a:tileRect/>
            </a:gradFill>
            <a:prstDash val="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25"/>
          </a:p>
        </p:txBody>
      </p:sp>
      <p:grpSp>
        <p:nvGrpSpPr>
          <p:cNvPr id="32" name="组合 31"/>
          <p:cNvGrpSpPr/>
          <p:nvPr/>
        </p:nvGrpSpPr>
        <p:grpSpPr>
          <a:xfrm>
            <a:off x="6161350" y="3247429"/>
            <a:ext cx="220079" cy="814456"/>
            <a:chOff x="5589466" y="4970409"/>
            <a:chExt cx="232012" cy="928048"/>
          </a:xfrm>
          <a:solidFill>
            <a:srgbClr val="EFE6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>
            <a:xfrm>
              <a:off x="5589466" y="4970409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34" name="矩形 33"/>
            <p:cNvSpPr/>
            <p:nvPr/>
          </p:nvSpPr>
          <p:spPr>
            <a:xfrm>
              <a:off x="5589466" y="5202421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35" name="矩形 34"/>
            <p:cNvSpPr/>
            <p:nvPr/>
          </p:nvSpPr>
          <p:spPr>
            <a:xfrm>
              <a:off x="5589466" y="5434433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36" name="矩形 35"/>
            <p:cNvSpPr/>
            <p:nvPr/>
          </p:nvSpPr>
          <p:spPr>
            <a:xfrm>
              <a:off x="5589466" y="5666445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</p:grpSp>
      <p:sp>
        <p:nvSpPr>
          <p:cNvPr id="37" name="矩形 36"/>
          <p:cNvSpPr/>
          <p:nvPr/>
        </p:nvSpPr>
        <p:spPr>
          <a:xfrm>
            <a:off x="6162948" y="4087868"/>
            <a:ext cx="218954" cy="218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25"/>
          </a:p>
        </p:txBody>
      </p:sp>
      <p:grpSp>
        <p:nvGrpSpPr>
          <p:cNvPr id="38" name="组合 37"/>
          <p:cNvGrpSpPr/>
          <p:nvPr/>
        </p:nvGrpSpPr>
        <p:grpSpPr>
          <a:xfrm>
            <a:off x="6150261" y="1698378"/>
            <a:ext cx="225572" cy="1517342"/>
            <a:chOff x="5736800" y="3865093"/>
            <a:chExt cx="193485" cy="1547882"/>
          </a:xfrm>
          <a:solidFill>
            <a:srgbClr val="E2FFF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5736800" y="3865093"/>
              <a:ext cx="193485" cy="773941"/>
              <a:chOff x="5589466" y="4970409"/>
              <a:chExt cx="232012" cy="928048"/>
            </a:xfrm>
            <a:grpFill/>
          </p:grpSpPr>
          <p:sp>
            <p:nvSpPr>
              <p:cNvPr id="45" name="矩形 44"/>
              <p:cNvSpPr/>
              <p:nvPr/>
            </p:nvSpPr>
            <p:spPr>
              <a:xfrm>
                <a:off x="5589466" y="4970409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589466" y="5202421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589466" y="5434433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589466" y="5666445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5736800" y="4639034"/>
              <a:ext cx="193485" cy="773941"/>
              <a:chOff x="5589466" y="4970409"/>
              <a:chExt cx="232012" cy="928048"/>
            </a:xfrm>
            <a:grpFill/>
          </p:grpSpPr>
          <p:sp>
            <p:nvSpPr>
              <p:cNvPr id="41" name="矩形 40"/>
              <p:cNvSpPr/>
              <p:nvPr/>
            </p:nvSpPr>
            <p:spPr>
              <a:xfrm>
                <a:off x="5589466" y="4970409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589466" y="5202421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589466" y="5434433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589466" y="5666445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7229227" y="3250321"/>
            <a:ext cx="223429" cy="802612"/>
            <a:chOff x="5589466" y="4970409"/>
            <a:chExt cx="232012" cy="928048"/>
          </a:xfrm>
          <a:solidFill>
            <a:srgbClr val="D5BF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矩形 49"/>
            <p:cNvSpPr/>
            <p:nvPr/>
          </p:nvSpPr>
          <p:spPr>
            <a:xfrm>
              <a:off x="5589466" y="4970409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51" name="矩形 50"/>
            <p:cNvSpPr/>
            <p:nvPr/>
          </p:nvSpPr>
          <p:spPr>
            <a:xfrm>
              <a:off x="5589466" y="5202421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52" name="矩形 51"/>
            <p:cNvSpPr/>
            <p:nvPr/>
          </p:nvSpPr>
          <p:spPr>
            <a:xfrm>
              <a:off x="5589466" y="5434433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53" name="矩形 52"/>
            <p:cNvSpPr/>
            <p:nvPr/>
          </p:nvSpPr>
          <p:spPr>
            <a:xfrm>
              <a:off x="5589466" y="5666445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</p:grpSp>
      <p:sp>
        <p:nvSpPr>
          <p:cNvPr id="54" name="矩形 53"/>
          <p:cNvSpPr/>
          <p:nvPr/>
        </p:nvSpPr>
        <p:spPr>
          <a:xfrm>
            <a:off x="7236292" y="4087424"/>
            <a:ext cx="218954" cy="215000"/>
          </a:xfrm>
          <a:prstGeom prst="rect">
            <a:avLst/>
          </a:prstGeom>
          <a:solidFill>
            <a:srgbClr val="FCC79D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25"/>
          </a:p>
        </p:txBody>
      </p:sp>
      <p:grpSp>
        <p:nvGrpSpPr>
          <p:cNvPr id="55" name="组合 54"/>
          <p:cNvGrpSpPr/>
          <p:nvPr/>
        </p:nvGrpSpPr>
        <p:grpSpPr>
          <a:xfrm>
            <a:off x="7226812" y="1698378"/>
            <a:ext cx="228432" cy="1524255"/>
            <a:chOff x="5736800" y="3865093"/>
            <a:chExt cx="193485" cy="1547882"/>
          </a:xfrm>
          <a:solidFill>
            <a:srgbClr val="BDF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6" name="组合 55"/>
            <p:cNvGrpSpPr/>
            <p:nvPr/>
          </p:nvGrpSpPr>
          <p:grpSpPr>
            <a:xfrm>
              <a:off x="5736800" y="3865093"/>
              <a:ext cx="193485" cy="773941"/>
              <a:chOff x="5589466" y="4970409"/>
              <a:chExt cx="232012" cy="928048"/>
            </a:xfrm>
            <a:grpFill/>
          </p:grpSpPr>
          <p:sp>
            <p:nvSpPr>
              <p:cNvPr id="62" name="矩形 61"/>
              <p:cNvSpPr/>
              <p:nvPr/>
            </p:nvSpPr>
            <p:spPr>
              <a:xfrm>
                <a:off x="5589466" y="4970409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589466" y="5202421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589466" y="5434433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589466" y="5666445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5736800" y="4639034"/>
              <a:ext cx="193485" cy="773941"/>
              <a:chOff x="5589466" y="4970409"/>
              <a:chExt cx="232012" cy="928048"/>
            </a:xfrm>
            <a:grpFill/>
          </p:grpSpPr>
          <p:sp>
            <p:nvSpPr>
              <p:cNvPr id="58" name="矩形 57"/>
              <p:cNvSpPr/>
              <p:nvPr/>
            </p:nvSpPr>
            <p:spPr>
              <a:xfrm>
                <a:off x="5589466" y="4970409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589466" y="5202421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589466" y="5434433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589466" y="5666445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</p:grpSp>
      </p:grpSp>
      <p:cxnSp>
        <p:nvCxnSpPr>
          <p:cNvPr id="66" name="直线箭头连接符 250"/>
          <p:cNvCxnSpPr>
            <a:stCxn id="45" idx="3"/>
          </p:cNvCxnSpPr>
          <p:nvPr/>
        </p:nvCxnSpPr>
        <p:spPr>
          <a:xfrm>
            <a:off x="6375833" y="1793212"/>
            <a:ext cx="797041" cy="217594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w="sm" len="med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251"/>
          <p:cNvCxnSpPr/>
          <p:nvPr/>
        </p:nvCxnSpPr>
        <p:spPr>
          <a:xfrm>
            <a:off x="6388136" y="1979357"/>
            <a:ext cx="801683" cy="563907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w="sm" len="med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253"/>
          <p:cNvCxnSpPr/>
          <p:nvPr/>
        </p:nvCxnSpPr>
        <p:spPr>
          <a:xfrm>
            <a:off x="6400877" y="1997281"/>
            <a:ext cx="801507" cy="122471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w="sm" len="med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255"/>
          <p:cNvCxnSpPr/>
          <p:nvPr/>
        </p:nvCxnSpPr>
        <p:spPr>
          <a:xfrm>
            <a:off x="6379988" y="2513309"/>
            <a:ext cx="787736" cy="39695"/>
          </a:xfrm>
          <a:prstGeom prst="straightConnector1">
            <a:avLst/>
          </a:prstGeom>
          <a:ln w="12700">
            <a:solidFill>
              <a:srgbClr val="D4B2FF"/>
            </a:solidFill>
            <a:prstDash val="dash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256"/>
          <p:cNvCxnSpPr/>
          <p:nvPr/>
        </p:nvCxnSpPr>
        <p:spPr>
          <a:xfrm flipV="1">
            <a:off x="6407486" y="2010806"/>
            <a:ext cx="754407" cy="497580"/>
          </a:xfrm>
          <a:prstGeom prst="straightConnector1">
            <a:avLst/>
          </a:prstGeom>
          <a:ln w="12700">
            <a:solidFill>
              <a:srgbClr val="D4B2FF"/>
            </a:solidFill>
            <a:prstDash val="dash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258"/>
          <p:cNvCxnSpPr/>
          <p:nvPr/>
        </p:nvCxnSpPr>
        <p:spPr>
          <a:xfrm>
            <a:off x="6402661" y="2513309"/>
            <a:ext cx="813702" cy="694576"/>
          </a:xfrm>
          <a:prstGeom prst="straightConnector1">
            <a:avLst/>
          </a:prstGeom>
          <a:ln w="12700">
            <a:solidFill>
              <a:srgbClr val="D4B2FF"/>
            </a:solidFill>
            <a:prstDash val="dash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261"/>
          <p:cNvCxnSpPr/>
          <p:nvPr/>
        </p:nvCxnSpPr>
        <p:spPr>
          <a:xfrm flipV="1">
            <a:off x="6425702" y="2021159"/>
            <a:ext cx="764117" cy="1114607"/>
          </a:xfrm>
          <a:prstGeom prst="straightConnector1">
            <a:avLst/>
          </a:prstGeom>
          <a:ln w="12700">
            <a:solidFill>
              <a:srgbClr val="57EFFF"/>
            </a:solidFill>
            <a:prstDash val="dash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263"/>
          <p:cNvCxnSpPr/>
          <p:nvPr/>
        </p:nvCxnSpPr>
        <p:spPr>
          <a:xfrm flipV="1">
            <a:off x="6425385" y="2527428"/>
            <a:ext cx="764435" cy="605518"/>
          </a:xfrm>
          <a:prstGeom prst="straightConnector1">
            <a:avLst/>
          </a:prstGeom>
          <a:ln w="12700">
            <a:solidFill>
              <a:srgbClr val="57EFFF"/>
            </a:solidFill>
            <a:prstDash val="dash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6426106" y="3256786"/>
            <a:ext cx="765982" cy="1060099"/>
          </a:xfrm>
          <a:prstGeom prst="roundRect">
            <a:avLst>
              <a:gd name="adj" fmla="val 34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25"/>
          </a:p>
        </p:txBody>
      </p:sp>
      <p:grpSp>
        <p:nvGrpSpPr>
          <p:cNvPr id="75" name="组合 74"/>
          <p:cNvGrpSpPr/>
          <p:nvPr/>
        </p:nvGrpSpPr>
        <p:grpSpPr>
          <a:xfrm>
            <a:off x="6407485" y="3226233"/>
            <a:ext cx="818576" cy="982975"/>
            <a:chOff x="6462292" y="2996253"/>
            <a:chExt cx="788242" cy="653106"/>
          </a:xfrm>
        </p:grpSpPr>
        <p:cxnSp>
          <p:nvCxnSpPr>
            <p:cNvPr id="76" name="直线箭头连接符 260"/>
            <p:cNvCxnSpPr/>
            <p:nvPr/>
          </p:nvCxnSpPr>
          <p:spPr>
            <a:xfrm>
              <a:off x="6462292" y="2996253"/>
              <a:ext cx="758656" cy="0"/>
            </a:xfrm>
            <a:prstGeom prst="straightConnector1">
              <a:avLst/>
            </a:prstGeom>
            <a:ln w="12700">
              <a:solidFill>
                <a:srgbClr val="57EFFF"/>
              </a:solidFill>
              <a:prstDash val="dash"/>
              <a:tailEnd type="triangle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任意形状 288"/>
            <p:cNvSpPr/>
            <p:nvPr/>
          </p:nvSpPr>
          <p:spPr>
            <a:xfrm>
              <a:off x="6578753" y="3116273"/>
              <a:ext cx="515644" cy="437374"/>
            </a:xfrm>
            <a:custGeom>
              <a:avLst/>
              <a:gdLst>
                <a:gd name="connsiteX0" fmla="*/ 69668 w 705394"/>
                <a:gd name="connsiteY0" fmla="*/ 95794 h 509451"/>
                <a:gd name="connsiteX1" fmla="*/ 326571 w 705394"/>
                <a:gd name="connsiteY1" fmla="*/ 0 h 509451"/>
                <a:gd name="connsiteX2" fmla="*/ 592183 w 705394"/>
                <a:gd name="connsiteY2" fmla="*/ 152400 h 509451"/>
                <a:gd name="connsiteX3" fmla="*/ 705394 w 705394"/>
                <a:gd name="connsiteY3" fmla="*/ 300445 h 509451"/>
                <a:gd name="connsiteX4" fmla="*/ 269966 w 705394"/>
                <a:gd name="connsiteY4" fmla="*/ 509451 h 509451"/>
                <a:gd name="connsiteX5" fmla="*/ 0 w 705394"/>
                <a:gd name="connsiteY5" fmla="*/ 400594 h 509451"/>
                <a:gd name="connsiteX6" fmla="*/ 69668 w 705394"/>
                <a:gd name="connsiteY6" fmla="*/ 95794 h 509451"/>
                <a:gd name="connsiteX0-1" fmla="*/ 79193 w 705394"/>
                <a:gd name="connsiteY0-2" fmla="*/ 162469 h 509451"/>
                <a:gd name="connsiteX1-3" fmla="*/ 326571 w 705394"/>
                <a:gd name="connsiteY1-4" fmla="*/ 0 h 509451"/>
                <a:gd name="connsiteX2-5" fmla="*/ 592183 w 705394"/>
                <a:gd name="connsiteY2-6" fmla="*/ 152400 h 509451"/>
                <a:gd name="connsiteX3-7" fmla="*/ 705394 w 705394"/>
                <a:gd name="connsiteY3-8" fmla="*/ 300445 h 509451"/>
                <a:gd name="connsiteX4-9" fmla="*/ 269966 w 705394"/>
                <a:gd name="connsiteY4-10" fmla="*/ 509451 h 509451"/>
                <a:gd name="connsiteX5-11" fmla="*/ 0 w 705394"/>
                <a:gd name="connsiteY5-12" fmla="*/ 400594 h 509451"/>
                <a:gd name="connsiteX6-13" fmla="*/ 79193 w 705394"/>
                <a:gd name="connsiteY6-14" fmla="*/ 162469 h 509451"/>
                <a:gd name="connsiteX0-15" fmla="*/ 79193 w 600619"/>
                <a:gd name="connsiteY0-16" fmla="*/ 162469 h 509451"/>
                <a:gd name="connsiteX1-17" fmla="*/ 326571 w 600619"/>
                <a:gd name="connsiteY1-18" fmla="*/ 0 h 509451"/>
                <a:gd name="connsiteX2-19" fmla="*/ 592183 w 600619"/>
                <a:gd name="connsiteY2-20" fmla="*/ 152400 h 509451"/>
                <a:gd name="connsiteX3-21" fmla="*/ 600619 w 600619"/>
                <a:gd name="connsiteY3-22" fmla="*/ 319495 h 509451"/>
                <a:gd name="connsiteX4-23" fmla="*/ 269966 w 600619"/>
                <a:gd name="connsiteY4-24" fmla="*/ 509451 h 509451"/>
                <a:gd name="connsiteX5-25" fmla="*/ 0 w 600619"/>
                <a:gd name="connsiteY5-26" fmla="*/ 400594 h 509451"/>
                <a:gd name="connsiteX6-27" fmla="*/ 79193 w 600619"/>
                <a:gd name="connsiteY6-28" fmla="*/ 162469 h 5094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00619" h="509451">
                  <a:moveTo>
                    <a:pt x="79193" y="162469"/>
                  </a:moveTo>
                  <a:lnTo>
                    <a:pt x="326571" y="0"/>
                  </a:lnTo>
                  <a:lnTo>
                    <a:pt x="592183" y="152400"/>
                  </a:lnTo>
                  <a:lnTo>
                    <a:pt x="600619" y="319495"/>
                  </a:lnTo>
                  <a:lnTo>
                    <a:pt x="269966" y="509451"/>
                  </a:lnTo>
                  <a:lnTo>
                    <a:pt x="0" y="400594"/>
                  </a:lnTo>
                  <a:lnTo>
                    <a:pt x="79193" y="162469"/>
                  </a:lnTo>
                  <a:close/>
                </a:path>
              </a:pathLst>
            </a:custGeom>
            <a:noFill/>
            <a:ln>
              <a:solidFill>
                <a:srgbClr val="57EF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78" name="任意形状 293"/>
            <p:cNvSpPr/>
            <p:nvPr/>
          </p:nvSpPr>
          <p:spPr>
            <a:xfrm>
              <a:off x="6627351" y="3254588"/>
              <a:ext cx="452327" cy="336442"/>
            </a:xfrm>
            <a:custGeom>
              <a:avLst/>
              <a:gdLst>
                <a:gd name="connsiteX0" fmla="*/ 0 w 526868"/>
                <a:gd name="connsiteY0" fmla="*/ 391886 h 391886"/>
                <a:gd name="connsiteX1" fmla="*/ 174171 w 526868"/>
                <a:gd name="connsiteY1" fmla="*/ 0 h 391886"/>
                <a:gd name="connsiteX2" fmla="*/ 348342 w 526868"/>
                <a:gd name="connsiteY2" fmla="*/ 26126 h 391886"/>
                <a:gd name="connsiteX3" fmla="*/ 526868 w 526868"/>
                <a:gd name="connsiteY3" fmla="*/ 378823 h 391886"/>
                <a:gd name="connsiteX4" fmla="*/ 0 w 526868"/>
                <a:gd name="connsiteY4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868" h="391886">
                  <a:moveTo>
                    <a:pt x="0" y="391886"/>
                  </a:moveTo>
                  <a:lnTo>
                    <a:pt x="174171" y="0"/>
                  </a:lnTo>
                  <a:lnTo>
                    <a:pt x="348342" y="26126"/>
                  </a:lnTo>
                  <a:lnTo>
                    <a:pt x="526868" y="378823"/>
                  </a:lnTo>
                  <a:lnTo>
                    <a:pt x="0" y="391886"/>
                  </a:lnTo>
                  <a:close/>
                </a:path>
              </a:pathLst>
            </a:custGeom>
            <a:noFill/>
            <a:ln>
              <a:solidFill>
                <a:srgbClr val="FCC79D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79" name="任意形状 296"/>
            <p:cNvSpPr/>
            <p:nvPr/>
          </p:nvSpPr>
          <p:spPr>
            <a:xfrm>
              <a:off x="6542461" y="3107706"/>
              <a:ext cx="643289" cy="387064"/>
            </a:xfrm>
            <a:custGeom>
              <a:avLst/>
              <a:gdLst>
                <a:gd name="connsiteX0" fmla="*/ 187325 w 717550"/>
                <a:gd name="connsiteY0" fmla="*/ 0 h 444500"/>
                <a:gd name="connsiteX1" fmla="*/ 0 w 717550"/>
                <a:gd name="connsiteY1" fmla="*/ 171450 h 444500"/>
                <a:gd name="connsiteX2" fmla="*/ 295275 w 717550"/>
                <a:gd name="connsiteY2" fmla="*/ 361950 h 444500"/>
                <a:gd name="connsiteX3" fmla="*/ 717550 w 717550"/>
                <a:gd name="connsiteY3" fmla="*/ 444500 h 444500"/>
                <a:gd name="connsiteX4" fmla="*/ 688975 w 717550"/>
                <a:gd name="connsiteY4" fmla="*/ 19050 h 444500"/>
                <a:gd name="connsiteX5" fmla="*/ 187325 w 717550"/>
                <a:gd name="connsiteY5" fmla="*/ 0 h 444500"/>
                <a:gd name="connsiteX0-1" fmla="*/ 187325 w 749300"/>
                <a:gd name="connsiteY0-2" fmla="*/ 0 h 450850"/>
                <a:gd name="connsiteX1-3" fmla="*/ 0 w 749300"/>
                <a:gd name="connsiteY1-4" fmla="*/ 171450 h 450850"/>
                <a:gd name="connsiteX2-5" fmla="*/ 295275 w 749300"/>
                <a:gd name="connsiteY2-6" fmla="*/ 361950 h 450850"/>
                <a:gd name="connsiteX3-7" fmla="*/ 749300 w 749300"/>
                <a:gd name="connsiteY3-8" fmla="*/ 450850 h 450850"/>
                <a:gd name="connsiteX4-9" fmla="*/ 688975 w 749300"/>
                <a:gd name="connsiteY4-10" fmla="*/ 19050 h 450850"/>
                <a:gd name="connsiteX5-11" fmla="*/ 187325 w 749300"/>
                <a:gd name="connsiteY5-12" fmla="*/ 0 h 4508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749300" h="450850">
                  <a:moveTo>
                    <a:pt x="187325" y="0"/>
                  </a:moveTo>
                  <a:lnTo>
                    <a:pt x="0" y="171450"/>
                  </a:lnTo>
                  <a:lnTo>
                    <a:pt x="295275" y="361950"/>
                  </a:lnTo>
                  <a:lnTo>
                    <a:pt x="749300" y="450850"/>
                  </a:lnTo>
                  <a:lnTo>
                    <a:pt x="688975" y="19050"/>
                  </a:lnTo>
                  <a:lnTo>
                    <a:pt x="187325" y="0"/>
                  </a:lnTo>
                  <a:close/>
                </a:path>
              </a:pathLst>
            </a:custGeom>
            <a:noFill/>
            <a:ln>
              <a:solidFill>
                <a:srgbClr val="D1BEE9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80" name="任意形状 297"/>
            <p:cNvSpPr/>
            <p:nvPr/>
          </p:nvSpPr>
          <p:spPr>
            <a:xfrm>
              <a:off x="6542461" y="3254899"/>
              <a:ext cx="250774" cy="223516"/>
            </a:xfrm>
            <a:custGeom>
              <a:avLst/>
              <a:gdLst>
                <a:gd name="connsiteX0" fmla="*/ 0 w 292100"/>
                <a:gd name="connsiteY0" fmla="*/ 0 h 260350"/>
                <a:gd name="connsiteX1" fmla="*/ 50800 w 292100"/>
                <a:gd name="connsiteY1" fmla="*/ 260350 h 260350"/>
                <a:gd name="connsiteX2" fmla="*/ 292100 w 292100"/>
                <a:gd name="connsiteY2" fmla="*/ 187325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100" h="260350">
                  <a:moveTo>
                    <a:pt x="0" y="0"/>
                  </a:moveTo>
                  <a:lnTo>
                    <a:pt x="50800" y="260350"/>
                  </a:lnTo>
                  <a:lnTo>
                    <a:pt x="292100" y="187325"/>
                  </a:lnTo>
                </a:path>
              </a:pathLst>
            </a:custGeom>
            <a:noFill/>
            <a:ln>
              <a:solidFill>
                <a:srgbClr val="57EF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81" name="任意形状 298"/>
            <p:cNvSpPr/>
            <p:nvPr/>
          </p:nvSpPr>
          <p:spPr>
            <a:xfrm>
              <a:off x="6776880" y="3246722"/>
              <a:ext cx="21806" cy="163548"/>
            </a:xfrm>
            <a:custGeom>
              <a:avLst/>
              <a:gdLst>
                <a:gd name="connsiteX0" fmla="*/ 25400 w 25400"/>
                <a:gd name="connsiteY0" fmla="*/ 190500 h 190500"/>
                <a:gd name="connsiteX1" fmla="*/ 0 w 25400"/>
                <a:gd name="connsiteY1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0" h="190500">
                  <a:moveTo>
                    <a:pt x="25400" y="19050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CC79D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82" name="任意形状 299"/>
            <p:cNvSpPr/>
            <p:nvPr/>
          </p:nvSpPr>
          <p:spPr>
            <a:xfrm>
              <a:off x="6815042" y="3121335"/>
              <a:ext cx="329822" cy="433403"/>
            </a:xfrm>
            <a:custGeom>
              <a:avLst/>
              <a:gdLst>
                <a:gd name="connsiteX0" fmla="*/ 384175 w 384175"/>
                <a:gd name="connsiteY0" fmla="*/ 0 h 504825"/>
                <a:gd name="connsiteX1" fmla="*/ 127000 w 384175"/>
                <a:gd name="connsiteY1" fmla="*/ 174625 h 504825"/>
                <a:gd name="connsiteX2" fmla="*/ 0 w 384175"/>
                <a:gd name="connsiteY2" fmla="*/ 504825 h 504825"/>
                <a:gd name="connsiteX3" fmla="*/ 0 w 384175"/>
                <a:gd name="connsiteY3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175" h="504825">
                  <a:moveTo>
                    <a:pt x="384175" y="0"/>
                  </a:moveTo>
                  <a:lnTo>
                    <a:pt x="127000" y="174625"/>
                  </a:lnTo>
                  <a:lnTo>
                    <a:pt x="0" y="504825"/>
                  </a:lnTo>
                  <a:lnTo>
                    <a:pt x="0" y="504825"/>
                  </a:lnTo>
                </a:path>
              </a:pathLst>
            </a:custGeom>
            <a:noFill/>
            <a:ln>
              <a:solidFill>
                <a:srgbClr val="D1BEE9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pic>
          <p:nvPicPr>
            <p:cNvPr id="83" name="图形 272" descr="网络 纯色填充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015778" y="3507183"/>
              <a:ext cx="124016" cy="124016"/>
            </a:xfrm>
            <a:prstGeom prst="rect">
              <a:avLst/>
            </a:prstGeom>
          </p:spPr>
        </p:pic>
        <p:pic>
          <p:nvPicPr>
            <p:cNvPr id="84" name="图形 277" descr="网络 纯色填充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589871" y="3181636"/>
              <a:ext cx="124016" cy="124016"/>
            </a:xfrm>
            <a:prstGeom prst="rect">
              <a:avLst/>
            </a:prstGeom>
          </p:spPr>
        </p:pic>
        <p:pic>
          <p:nvPicPr>
            <p:cNvPr id="85" name="图形 279" descr="网络 纯色填充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790257" y="3052665"/>
              <a:ext cx="124016" cy="124016"/>
            </a:xfrm>
            <a:prstGeom prst="rect">
              <a:avLst/>
            </a:prstGeom>
          </p:spPr>
        </p:pic>
        <p:pic>
          <p:nvPicPr>
            <p:cNvPr id="86" name="图形 280" descr="网络 纯色填充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522855" y="3401213"/>
              <a:ext cx="124016" cy="124016"/>
            </a:xfrm>
            <a:prstGeom prst="rect">
              <a:avLst/>
            </a:prstGeom>
          </p:spPr>
        </p:pic>
        <p:pic>
          <p:nvPicPr>
            <p:cNvPr id="87" name="图形 281" descr="网络 纯色填充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756147" y="3483775"/>
              <a:ext cx="124016" cy="124016"/>
            </a:xfrm>
            <a:prstGeom prst="rect">
              <a:avLst/>
            </a:prstGeom>
          </p:spPr>
        </p:pic>
        <p:pic>
          <p:nvPicPr>
            <p:cNvPr id="88" name="图形 282" descr="网络 纯色填充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7029003" y="3331145"/>
              <a:ext cx="124016" cy="124016"/>
            </a:xfrm>
            <a:prstGeom prst="rect">
              <a:avLst/>
            </a:prstGeom>
          </p:spPr>
        </p:pic>
        <p:pic>
          <p:nvPicPr>
            <p:cNvPr id="89" name="图形 283" descr="网络 纯色填充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7022752" y="3179621"/>
              <a:ext cx="124016" cy="124016"/>
            </a:xfrm>
            <a:prstGeom prst="rect">
              <a:avLst/>
            </a:prstGeom>
          </p:spPr>
        </p:pic>
        <p:pic>
          <p:nvPicPr>
            <p:cNvPr id="90" name="图形 284" descr="网络 纯色填充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733359" y="3344699"/>
              <a:ext cx="124016" cy="124016"/>
            </a:xfrm>
            <a:prstGeom prst="rect">
              <a:avLst/>
            </a:prstGeom>
          </p:spPr>
        </p:pic>
        <p:pic>
          <p:nvPicPr>
            <p:cNvPr id="91" name="图形 285" descr="网络 纯色填充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864801" y="3210510"/>
              <a:ext cx="124016" cy="124016"/>
            </a:xfrm>
            <a:prstGeom prst="rect">
              <a:avLst/>
            </a:prstGeom>
          </p:spPr>
        </p:pic>
        <p:pic>
          <p:nvPicPr>
            <p:cNvPr id="92" name="图形 289" descr="网络 纯色填充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481864" y="3188737"/>
              <a:ext cx="124016" cy="124016"/>
            </a:xfrm>
            <a:prstGeom prst="rect">
              <a:avLst/>
            </a:prstGeom>
          </p:spPr>
        </p:pic>
        <p:pic>
          <p:nvPicPr>
            <p:cNvPr id="93" name="图形 290" descr="网络 纯色填充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716544" y="3179255"/>
              <a:ext cx="124016" cy="124016"/>
            </a:xfrm>
            <a:prstGeom prst="rect">
              <a:avLst/>
            </a:prstGeom>
          </p:spPr>
        </p:pic>
        <p:pic>
          <p:nvPicPr>
            <p:cNvPr id="94" name="图形 291" descr="网络 纯色填充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7078046" y="3055605"/>
              <a:ext cx="124016" cy="124016"/>
            </a:xfrm>
            <a:prstGeom prst="rect">
              <a:avLst/>
            </a:prstGeom>
          </p:spPr>
        </p:pic>
        <p:pic>
          <p:nvPicPr>
            <p:cNvPr id="95" name="图形 292" descr="网络 纯色填充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570924" y="3525343"/>
              <a:ext cx="124016" cy="124016"/>
            </a:xfrm>
            <a:prstGeom prst="rect">
              <a:avLst/>
            </a:prstGeom>
          </p:spPr>
        </p:pic>
        <p:pic>
          <p:nvPicPr>
            <p:cNvPr id="96" name="图形 295" descr="网络 纯色填充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640221" y="3041055"/>
              <a:ext cx="124016" cy="124016"/>
            </a:xfrm>
            <a:prstGeom prst="rect">
              <a:avLst/>
            </a:prstGeom>
          </p:spPr>
        </p:pic>
        <p:sp>
          <p:nvSpPr>
            <p:cNvPr id="97" name="任意形状 300"/>
            <p:cNvSpPr/>
            <p:nvPr/>
          </p:nvSpPr>
          <p:spPr>
            <a:xfrm>
              <a:off x="6583348" y="3470238"/>
              <a:ext cx="46339" cy="119935"/>
            </a:xfrm>
            <a:custGeom>
              <a:avLst/>
              <a:gdLst>
                <a:gd name="connsiteX0" fmla="*/ 53975 w 53975"/>
                <a:gd name="connsiteY0" fmla="*/ 139700 h 139700"/>
                <a:gd name="connsiteX1" fmla="*/ 0 w 53975"/>
                <a:gd name="connsiteY1" fmla="*/ 0 h 139700"/>
                <a:gd name="connsiteX2" fmla="*/ 0 w 53975"/>
                <a:gd name="connsiteY2" fmla="*/ 0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75" h="139700">
                  <a:moveTo>
                    <a:pt x="53975" y="139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CC79D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98" name="任意形状 302"/>
            <p:cNvSpPr/>
            <p:nvPr/>
          </p:nvSpPr>
          <p:spPr>
            <a:xfrm>
              <a:off x="7073993" y="3486592"/>
              <a:ext cx="117210" cy="84500"/>
            </a:xfrm>
            <a:custGeom>
              <a:avLst/>
              <a:gdLst>
                <a:gd name="connsiteX0" fmla="*/ 0 w 136525"/>
                <a:gd name="connsiteY0" fmla="*/ 98425 h 98425"/>
                <a:gd name="connsiteX1" fmla="*/ 136525 w 136525"/>
                <a:gd name="connsiteY1" fmla="*/ 0 h 98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525" h="98425">
                  <a:moveTo>
                    <a:pt x="0" y="98425"/>
                  </a:moveTo>
                  <a:lnTo>
                    <a:pt x="136525" y="0"/>
                  </a:lnTo>
                </a:path>
              </a:pathLst>
            </a:custGeom>
            <a:noFill/>
            <a:ln>
              <a:solidFill>
                <a:srgbClr val="FCC79D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pic>
          <p:nvPicPr>
            <p:cNvPr id="99" name="图形 275" descr="网络 纯色填充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7126518" y="3424231"/>
              <a:ext cx="124016" cy="124016"/>
            </a:xfrm>
            <a:prstGeom prst="rect">
              <a:avLst/>
            </a:prstGeom>
          </p:spPr>
        </p:pic>
      </p:grpSp>
      <p:grpSp>
        <p:nvGrpSpPr>
          <p:cNvPr id="100" name="组合 99"/>
          <p:cNvGrpSpPr/>
          <p:nvPr/>
        </p:nvGrpSpPr>
        <p:grpSpPr>
          <a:xfrm>
            <a:off x="4278553" y="1889853"/>
            <a:ext cx="1454453" cy="2558590"/>
            <a:chOff x="9028821" y="2016074"/>
            <a:chExt cx="1513035" cy="2471305"/>
          </a:xfrm>
        </p:grpSpPr>
        <p:sp>
          <p:nvSpPr>
            <p:cNvPr id="101" name="立方体 100"/>
            <p:cNvSpPr/>
            <p:nvPr/>
          </p:nvSpPr>
          <p:spPr>
            <a:xfrm>
              <a:off x="9288705" y="2016297"/>
              <a:ext cx="710658" cy="523643"/>
            </a:xfrm>
            <a:prstGeom prst="cube">
              <a:avLst>
                <a:gd name="adj" fmla="val 4357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102" name="直线连接符 171"/>
            <p:cNvCxnSpPr/>
            <p:nvPr/>
          </p:nvCxnSpPr>
          <p:spPr>
            <a:xfrm flipH="1">
              <a:off x="9386040" y="2016297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72"/>
            <p:cNvCxnSpPr/>
            <p:nvPr/>
          </p:nvCxnSpPr>
          <p:spPr>
            <a:xfrm flipH="1">
              <a:off x="9483375" y="2016297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73"/>
            <p:cNvCxnSpPr/>
            <p:nvPr/>
          </p:nvCxnSpPr>
          <p:spPr>
            <a:xfrm flipH="1">
              <a:off x="9580710" y="2016297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符 175"/>
            <p:cNvCxnSpPr/>
            <p:nvPr/>
          </p:nvCxnSpPr>
          <p:spPr>
            <a:xfrm flipH="1">
              <a:off x="9678044" y="2016297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符 188"/>
            <p:cNvCxnSpPr/>
            <p:nvPr/>
          </p:nvCxnSpPr>
          <p:spPr>
            <a:xfrm flipH="1">
              <a:off x="9459076" y="2067113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91"/>
            <p:cNvCxnSpPr/>
            <p:nvPr/>
          </p:nvCxnSpPr>
          <p:spPr>
            <a:xfrm flipH="1">
              <a:off x="9412179" y="2109355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92"/>
            <p:cNvCxnSpPr/>
            <p:nvPr/>
          </p:nvCxnSpPr>
          <p:spPr>
            <a:xfrm flipH="1">
              <a:off x="9370143" y="2153699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93"/>
            <p:cNvCxnSpPr/>
            <p:nvPr/>
          </p:nvCxnSpPr>
          <p:spPr>
            <a:xfrm flipH="1">
              <a:off x="9328110" y="2198042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94"/>
            <p:cNvCxnSpPr/>
            <p:nvPr/>
          </p:nvCxnSpPr>
          <p:spPr>
            <a:xfrm>
              <a:off x="9386040" y="2242385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符 195"/>
            <p:cNvCxnSpPr/>
            <p:nvPr/>
          </p:nvCxnSpPr>
          <p:spPr>
            <a:xfrm>
              <a:off x="9484169" y="2242385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符 196"/>
            <p:cNvCxnSpPr/>
            <p:nvPr/>
          </p:nvCxnSpPr>
          <p:spPr>
            <a:xfrm>
              <a:off x="9582468" y="2242385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8"/>
            <p:cNvCxnSpPr/>
            <p:nvPr/>
          </p:nvCxnSpPr>
          <p:spPr>
            <a:xfrm>
              <a:off x="9680938" y="2242385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199"/>
            <p:cNvCxnSpPr/>
            <p:nvPr/>
          </p:nvCxnSpPr>
          <p:spPr>
            <a:xfrm>
              <a:off x="9814044" y="2198042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连接符 200"/>
            <p:cNvCxnSpPr/>
            <p:nvPr/>
          </p:nvCxnSpPr>
          <p:spPr>
            <a:xfrm>
              <a:off x="9856819" y="2153699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连接符 201"/>
            <p:cNvCxnSpPr/>
            <p:nvPr/>
          </p:nvCxnSpPr>
          <p:spPr>
            <a:xfrm>
              <a:off x="9898854" y="2109355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连接符 202"/>
            <p:cNvCxnSpPr/>
            <p:nvPr/>
          </p:nvCxnSpPr>
          <p:spPr>
            <a:xfrm>
              <a:off x="9945542" y="2067113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立方体 117"/>
            <p:cNvSpPr/>
            <p:nvPr/>
          </p:nvSpPr>
          <p:spPr>
            <a:xfrm>
              <a:off x="9287995" y="2016074"/>
              <a:ext cx="710658" cy="523643"/>
            </a:xfrm>
            <a:prstGeom prst="cube">
              <a:avLst>
                <a:gd name="adj" fmla="val 43571"/>
              </a:avLst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119" name="立方体 118"/>
            <p:cNvSpPr/>
            <p:nvPr/>
          </p:nvSpPr>
          <p:spPr>
            <a:xfrm>
              <a:off x="9028821" y="2291101"/>
              <a:ext cx="710659" cy="523643"/>
            </a:xfrm>
            <a:prstGeom prst="cube">
              <a:avLst>
                <a:gd name="adj" fmla="val 4357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120" name="直线连接符 133"/>
            <p:cNvCxnSpPr/>
            <p:nvPr/>
          </p:nvCxnSpPr>
          <p:spPr>
            <a:xfrm flipH="1">
              <a:off x="9126600" y="2291161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连接符 134"/>
            <p:cNvCxnSpPr/>
            <p:nvPr/>
          </p:nvCxnSpPr>
          <p:spPr>
            <a:xfrm flipH="1">
              <a:off x="9223935" y="2291161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35"/>
            <p:cNvCxnSpPr/>
            <p:nvPr/>
          </p:nvCxnSpPr>
          <p:spPr>
            <a:xfrm flipH="1">
              <a:off x="9321269" y="2291161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连接符 136"/>
            <p:cNvCxnSpPr/>
            <p:nvPr/>
          </p:nvCxnSpPr>
          <p:spPr>
            <a:xfrm flipH="1">
              <a:off x="9418604" y="2291161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线连接符 137"/>
            <p:cNvCxnSpPr/>
            <p:nvPr/>
          </p:nvCxnSpPr>
          <p:spPr>
            <a:xfrm flipH="1">
              <a:off x="9199636" y="2341977"/>
              <a:ext cx="486676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39"/>
            <p:cNvCxnSpPr/>
            <p:nvPr/>
          </p:nvCxnSpPr>
          <p:spPr>
            <a:xfrm flipH="1">
              <a:off x="9152739" y="2384219"/>
              <a:ext cx="486676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连接符 140"/>
            <p:cNvCxnSpPr/>
            <p:nvPr/>
          </p:nvCxnSpPr>
          <p:spPr>
            <a:xfrm flipH="1">
              <a:off x="9110703" y="2428562"/>
              <a:ext cx="486676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142"/>
            <p:cNvCxnSpPr/>
            <p:nvPr/>
          </p:nvCxnSpPr>
          <p:spPr>
            <a:xfrm flipH="1">
              <a:off x="9068670" y="2472906"/>
              <a:ext cx="486676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43"/>
            <p:cNvCxnSpPr/>
            <p:nvPr/>
          </p:nvCxnSpPr>
          <p:spPr>
            <a:xfrm>
              <a:off x="9126600" y="2517249"/>
              <a:ext cx="0" cy="29749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45"/>
            <p:cNvCxnSpPr/>
            <p:nvPr/>
          </p:nvCxnSpPr>
          <p:spPr>
            <a:xfrm>
              <a:off x="9554604" y="2472906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连接符 154"/>
            <p:cNvCxnSpPr/>
            <p:nvPr/>
          </p:nvCxnSpPr>
          <p:spPr>
            <a:xfrm>
              <a:off x="9597379" y="2428562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连接符 156"/>
            <p:cNvCxnSpPr/>
            <p:nvPr/>
          </p:nvCxnSpPr>
          <p:spPr>
            <a:xfrm>
              <a:off x="9639415" y="2384219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连接符 158"/>
            <p:cNvCxnSpPr/>
            <p:nvPr/>
          </p:nvCxnSpPr>
          <p:spPr>
            <a:xfrm>
              <a:off x="9686103" y="2341977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连接符 160"/>
            <p:cNvCxnSpPr/>
            <p:nvPr/>
          </p:nvCxnSpPr>
          <p:spPr>
            <a:xfrm>
              <a:off x="9223935" y="2517249"/>
              <a:ext cx="0" cy="29749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连接符 163"/>
            <p:cNvCxnSpPr/>
            <p:nvPr/>
          </p:nvCxnSpPr>
          <p:spPr>
            <a:xfrm>
              <a:off x="9323313" y="2512671"/>
              <a:ext cx="0" cy="29749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连接符 164"/>
            <p:cNvCxnSpPr/>
            <p:nvPr/>
          </p:nvCxnSpPr>
          <p:spPr>
            <a:xfrm>
              <a:off x="9420648" y="2515206"/>
              <a:ext cx="0" cy="29749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立方体 135"/>
            <p:cNvSpPr/>
            <p:nvPr/>
          </p:nvSpPr>
          <p:spPr>
            <a:xfrm>
              <a:off x="9029924" y="2291324"/>
              <a:ext cx="710659" cy="523643"/>
            </a:xfrm>
            <a:prstGeom prst="cube">
              <a:avLst>
                <a:gd name="adj" fmla="val 43571"/>
              </a:avLst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137" name="立方体 136"/>
            <p:cNvSpPr/>
            <p:nvPr/>
          </p:nvSpPr>
          <p:spPr>
            <a:xfrm>
              <a:off x="9830737" y="2016074"/>
              <a:ext cx="710658" cy="523643"/>
            </a:xfrm>
            <a:prstGeom prst="cube">
              <a:avLst>
                <a:gd name="adj" fmla="val 4357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138" name="直线连接符 85"/>
            <p:cNvCxnSpPr/>
            <p:nvPr/>
          </p:nvCxnSpPr>
          <p:spPr>
            <a:xfrm flipH="1">
              <a:off x="9936457" y="2017414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线连接符 86"/>
            <p:cNvCxnSpPr/>
            <p:nvPr/>
          </p:nvCxnSpPr>
          <p:spPr>
            <a:xfrm flipH="1">
              <a:off x="10033792" y="2017414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连接符 87"/>
            <p:cNvCxnSpPr/>
            <p:nvPr/>
          </p:nvCxnSpPr>
          <p:spPr>
            <a:xfrm flipH="1">
              <a:off x="10131127" y="2017414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线连接符 89"/>
            <p:cNvCxnSpPr/>
            <p:nvPr/>
          </p:nvCxnSpPr>
          <p:spPr>
            <a:xfrm flipH="1">
              <a:off x="10228462" y="2017414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线连接符 91"/>
            <p:cNvCxnSpPr/>
            <p:nvPr/>
          </p:nvCxnSpPr>
          <p:spPr>
            <a:xfrm flipH="1">
              <a:off x="10009494" y="2068231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连接符 92"/>
            <p:cNvCxnSpPr/>
            <p:nvPr/>
          </p:nvCxnSpPr>
          <p:spPr>
            <a:xfrm flipH="1">
              <a:off x="9962596" y="2110472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连接符 103"/>
            <p:cNvCxnSpPr/>
            <p:nvPr/>
          </p:nvCxnSpPr>
          <p:spPr>
            <a:xfrm flipH="1">
              <a:off x="9920561" y="2154816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线连接符 107"/>
            <p:cNvCxnSpPr/>
            <p:nvPr/>
          </p:nvCxnSpPr>
          <p:spPr>
            <a:xfrm flipH="1">
              <a:off x="9878528" y="2199160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线连接符 108"/>
            <p:cNvCxnSpPr/>
            <p:nvPr/>
          </p:nvCxnSpPr>
          <p:spPr>
            <a:xfrm>
              <a:off x="9936457" y="2243503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线连接符 115"/>
            <p:cNvCxnSpPr/>
            <p:nvPr/>
          </p:nvCxnSpPr>
          <p:spPr>
            <a:xfrm>
              <a:off x="10034586" y="2243503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连接符 120"/>
            <p:cNvCxnSpPr/>
            <p:nvPr/>
          </p:nvCxnSpPr>
          <p:spPr>
            <a:xfrm>
              <a:off x="10132885" y="2243503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22"/>
            <p:cNvCxnSpPr/>
            <p:nvPr/>
          </p:nvCxnSpPr>
          <p:spPr>
            <a:xfrm>
              <a:off x="10231355" y="2243503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线连接符 126"/>
            <p:cNvCxnSpPr/>
            <p:nvPr/>
          </p:nvCxnSpPr>
          <p:spPr>
            <a:xfrm>
              <a:off x="10364462" y="2199160"/>
              <a:ext cx="741" cy="28358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线连接符 127"/>
            <p:cNvCxnSpPr/>
            <p:nvPr/>
          </p:nvCxnSpPr>
          <p:spPr>
            <a:xfrm>
              <a:off x="10407236" y="2154816"/>
              <a:ext cx="0" cy="2835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线连接符 128"/>
            <p:cNvCxnSpPr/>
            <p:nvPr/>
          </p:nvCxnSpPr>
          <p:spPr>
            <a:xfrm>
              <a:off x="10449272" y="2110472"/>
              <a:ext cx="3173" cy="2835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线连接符 129"/>
            <p:cNvCxnSpPr/>
            <p:nvPr/>
          </p:nvCxnSpPr>
          <p:spPr>
            <a:xfrm>
              <a:off x="10495960" y="2068231"/>
              <a:ext cx="209" cy="281486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立方体 153"/>
            <p:cNvSpPr/>
            <p:nvPr/>
          </p:nvSpPr>
          <p:spPr>
            <a:xfrm>
              <a:off x="9831198" y="2016074"/>
              <a:ext cx="710658" cy="523643"/>
            </a:xfrm>
            <a:prstGeom prst="cube">
              <a:avLst>
                <a:gd name="adj" fmla="val 43571"/>
              </a:avLst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155" name="立方体 154"/>
            <p:cNvSpPr/>
            <p:nvPr/>
          </p:nvSpPr>
          <p:spPr>
            <a:xfrm>
              <a:off x="9428118" y="2966964"/>
              <a:ext cx="425874" cy="523643"/>
            </a:xfrm>
            <a:prstGeom prst="cube">
              <a:avLst>
                <a:gd name="adj" fmla="val 3375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156" name="直线连接符 12"/>
            <p:cNvCxnSpPr/>
            <p:nvPr/>
          </p:nvCxnSpPr>
          <p:spPr>
            <a:xfrm>
              <a:off x="9522358" y="3017956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连接符 13"/>
            <p:cNvCxnSpPr/>
            <p:nvPr/>
          </p:nvCxnSpPr>
          <p:spPr>
            <a:xfrm>
              <a:off x="9475590" y="3062174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连接符 14"/>
            <p:cNvCxnSpPr/>
            <p:nvPr/>
          </p:nvCxnSpPr>
          <p:spPr>
            <a:xfrm flipH="1">
              <a:off x="9522091" y="2974275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线连接符 15"/>
            <p:cNvCxnSpPr/>
            <p:nvPr/>
          </p:nvCxnSpPr>
          <p:spPr>
            <a:xfrm flipH="1">
              <a:off x="9614559" y="2974275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连接符 16"/>
            <p:cNvCxnSpPr/>
            <p:nvPr/>
          </p:nvCxnSpPr>
          <p:spPr>
            <a:xfrm>
              <a:off x="9522733" y="3098756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连接符 17"/>
            <p:cNvCxnSpPr/>
            <p:nvPr/>
          </p:nvCxnSpPr>
          <p:spPr>
            <a:xfrm>
              <a:off x="9615696" y="3094141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连接符 18"/>
            <p:cNvCxnSpPr/>
            <p:nvPr/>
          </p:nvCxnSpPr>
          <p:spPr>
            <a:xfrm>
              <a:off x="9757127" y="3055652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符 19"/>
            <p:cNvCxnSpPr/>
            <p:nvPr/>
          </p:nvCxnSpPr>
          <p:spPr>
            <a:xfrm>
              <a:off x="9806697" y="3014223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立方体 163"/>
            <p:cNvSpPr/>
            <p:nvPr/>
          </p:nvSpPr>
          <p:spPr>
            <a:xfrm>
              <a:off x="9427228" y="2966964"/>
              <a:ext cx="425874" cy="523643"/>
            </a:xfrm>
            <a:prstGeom prst="cube">
              <a:avLst>
                <a:gd name="adj" fmla="val 33753"/>
              </a:avLst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165" name="立方体 164"/>
            <p:cNvSpPr/>
            <p:nvPr/>
          </p:nvSpPr>
          <p:spPr>
            <a:xfrm>
              <a:off x="9762541" y="2972595"/>
              <a:ext cx="425874" cy="523643"/>
            </a:xfrm>
            <a:prstGeom prst="cube">
              <a:avLst>
                <a:gd name="adj" fmla="val 3375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166" name="直线连接符 22"/>
            <p:cNvCxnSpPr/>
            <p:nvPr/>
          </p:nvCxnSpPr>
          <p:spPr>
            <a:xfrm>
              <a:off x="9856781" y="3021412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符 23"/>
            <p:cNvCxnSpPr/>
            <p:nvPr/>
          </p:nvCxnSpPr>
          <p:spPr>
            <a:xfrm>
              <a:off x="9810014" y="3065630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符 24"/>
            <p:cNvCxnSpPr/>
            <p:nvPr/>
          </p:nvCxnSpPr>
          <p:spPr>
            <a:xfrm flipH="1">
              <a:off x="9856514" y="2977731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符 25"/>
            <p:cNvCxnSpPr/>
            <p:nvPr/>
          </p:nvCxnSpPr>
          <p:spPr>
            <a:xfrm flipH="1">
              <a:off x="9948983" y="2977731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符 26"/>
            <p:cNvCxnSpPr/>
            <p:nvPr/>
          </p:nvCxnSpPr>
          <p:spPr>
            <a:xfrm>
              <a:off x="9857156" y="3104386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符 27"/>
            <p:cNvCxnSpPr/>
            <p:nvPr/>
          </p:nvCxnSpPr>
          <p:spPr>
            <a:xfrm>
              <a:off x="9950120" y="3099771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符 28"/>
            <p:cNvCxnSpPr/>
            <p:nvPr/>
          </p:nvCxnSpPr>
          <p:spPr>
            <a:xfrm>
              <a:off x="10091550" y="3061282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符 29"/>
            <p:cNvCxnSpPr/>
            <p:nvPr/>
          </p:nvCxnSpPr>
          <p:spPr>
            <a:xfrm>
              <a:off x="10141120" y="3019853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立方体 173"/>
            <p:cNvSpPr/>
            <p:nvPr/>
          </p:nvSpPr>
          <p:spPr>
            <a:xfrm>
              <a:off x="9761549" y="2972390"/>
              <a:ext cx="425874" cy="523643"/>
            </a:xfrm>
            <a:prstGeom prst="cube">
              <a:avLst>
                <a:gd name="adj" fmla="val 33753"/>
              </a:avLst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175" name="立方体 174"/>
            <p:cNvSpPr/>
            <p:nvPr/>
          </p:nvSpPr>
          <p:spPr>
            <a:xfrm>
              <a:off x="9253448" y="3150267"/>
              <a:ext cx="425874" cy="523643"/>
            </a:xfrm>
            <a:prstGeom prst="cube">
              <a:avLst>
                <a:gd name="adj" fmla="val 3375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176" name="直线连接符 32"/>
            <p:cNvCxnSpPr/>
            <p:nvPr/>
          </p:nvCxnSpPr>
          <p:spPr>
            <a:xfrm>
              <a:off x="9347688" y="3199084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符 33"/>
            <p:cNvCxnSpPr/>
            <p:nvPr/>
          </p:nvCxnSpPr>
          <p:spPr>
            <a:xfrm>
              <a:off x="9300921" y="3243301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线连接符 34"/>
            <p:cNvCxnSpPr/>
            <p:nvPr/>
          </p:nvCxnSpPr>
          <p:spPr>
            <a:xfrm flipH="1">
              <a:off x="9347421" y="3155403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线连接符 35"/>
            <p:cNvCxnSpPr/>
            <p:nvPr/>
          </p:nvCxnSpPr>
          <p:spPr>
            <a:xfrm flipH="1">
              <a:off x="9439889" y="3155403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线连接符 36"/>
            <p:cNvCxnSpPr/>
            <p:nvPr/>
          </p:nvCxnSpPr>
          <p:spPr>
            <a:xfrm>
              <a:off x="9348063" y="3282058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线连接符 37"/>
            <p:cNvCxnSpPr/>
            <p:nvPr/>
          </p:nvCxnSpPr>
          <p:spPr>
            <a:xfrm>
              <a:off x="9441027" y="3277443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线连接符 38"/>
            <p:cNvCxnSpPr/>
            <p:nvPr/>
          </p:nvCxnSpPr>
          <p:spPr>
            <a:xfrm>
              <a:off x="9582457" y="3238954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线连接符 39"/>
            <p:cNvCxnSpPr/>
            <p:nvPr/>
          </p:nvCxnSpPr>
          <p:spPr>
            <a:xfrm>
              <a:off x="9632027" y="3197525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立方体 183"/>
            <p:cNvSpPr/>
            <p:nvPr/>
          </p:nvSpPr>
          <p:spPr>
            <a:xfrm>
              <a:off x="9252749" y="3149499"/>
              <a:ext cx="425874" cy="523643"/>
            </a:xfrm>
            <a:prstGeom prst="cube">
              <a:avLst>
                <a:gd name="adj" fmla="val 33753"/>
              </a:avLst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185" name="立方体 184"/>
            <p:cNvSpPr/>
            <p:nvPr/>
          </p:nvSpPr>
          <p:spPr>
            <a:xfrm>
              <a:off x="9583411" y="3148868"/>
              <a:ext cx="425874" cy="523643"/>
            </a:xfrm>
            <a:prstGeom prst="cube">
              <a:avLst>
                <a:gd name="adj" fmla="val 3375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186" name="直线连接符 42"/>
            <p:cNvCxnSpPr/>
            <p:nvPr/>
          </p:nvCxnSpPr>
          <p:spPr>
            <a:xfrm>
              <a:off x="9678925" y="3199860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线连接符 43"/>
            <p:cNvCxnSpPr/>
            <p:nvPr/>
          </p:nvCxnSpPr>
          <p:spPr>
            <a:xfrm>
              <a:off x="9632158" y="3244077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线连接符 44"/>
            <p:cNvCxnSpPr/>
            <p:nvPr/>
          </p:nvCxnSpPr>
          <p:spPr>
            <a:xfrm flipH="1">
              <a:off x="9678659" y="3156178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线连接符 45"/>
            <p:cNvCxnSpPr/>
            <p:nvPr/>
          </p:nvCxnSpPr>
          <p:spPr>
            <a:xfrm flipH="1">
              <a:off x="9771127" y="3156178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46"/>
            <p:cNvCxnSpPr/>
            <p:nvPr/>
          </p:nvCxnSpPr>
          <p:spPr>
            <a:xfrm>
              <a:off x="9681475" y="3280660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线连接符 47"/>
            <p:cNvCxnSpPr/>
            <p:nvPr/>
          </p:nvCxnSpPr>
          <p:spPr>
            <a:xfrm>
              <a:off x="9774438" y="3276045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线连接符 48"/>
            <p:cNvCxnSpPr/>
            <p:nvPr/>
          </p:nvCxnSpPr>
          <p:spPr>
            <a:xfrm>
              <a:off x="9915868" y="3237555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线连接符 49"/>
            <p:cNvCxnSpPr/>
            <p:nvPr/>
          </p:nvCxnSpPr>
          <p:spPr>
            <a:xfrm>
              <a:off x="9965438" y="3196126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立方体 193"/>
            <p:cNvSpPr/>
            <p:nvPr/>
          </p:nvSpPr>
          <p:spPr>
            <a:xfrm>
              <a:off x="9582153" y="3148868"/>
              <a:ext cx="425874" cy="523643"/>
            </a:xfrm>
            <a:prstGeom prst="cube">
              <a:avLst>
                <a:gd name="adj" fmla="val 33753"/>
              </a:avLst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195" name="立方体 194"/>
            <p:cNvSpPr/>
            <p:nvPr/>
          </p:nvSpPr>
          <p:spPr>
            <a:xfrm>
              <a:off x="9519281" y="3874886"/>
              <a:ext cx="202871" cy="523643"/>
            </a:xfrm>
            <a:prstGeom prst="cube">
              <a:avLst>
                <a:gd name="adj" fmla="val 3011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196" name="立方体 195"/>
            <p:cNvSpPr/>
            <p:nvPr/>
          </p:nvSpPr>
          <p:spPr>
            <a:xfrm>
              <a:off x="9702402" y="3874886"/>
              <a:ext cx="202871" cy="523643"/>
            </a:xfrm>
            <a:prstGeom prst="cube">
              <a:avLst>
                <a:gd name="adj" fmla="val 3011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197" name="立方体 196"/>
            <p:cNvSpPr/>
            <p:nvPr/>
          </p:nvSpPr>
          <p:spPr>
            <a:xfrm>
              <a:off x="9421688" y="3963573"/>
              <a:ext cx="202871" cy="523643"/>
            </a:xfrm>
            <a:prstGeom prst="cube">
              <a:avLst>
                <a:gd name="adj" fmla="val 3011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198" name="立方体 197"/>
            <p:cNvSpPr/>
            <p:nvPr/>
          </p:nvSpPr>
          <p:spPr>
            <a:xfrm>
              <a:off x="9603451" y="3963736"/>
              <a:ext cx="202871" cy="523643"/>
            </a:xfrm>
            <a:prstGeom prst="cube">
              <a:avLst>
                <a:gd name="adj" fmla="val 3011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199" name="直线连接符 55"/>
            <p:cNvCxnSpPr/>
            <p:nvPr/>
          </p:nvCxnSpPr>
          <p:spPr>
            <a:xfrm>
              <a:off x="9574539" y="2525210"/>
              <a:ext cx="7356" cy="76148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线连接符 56"/>
            <p:cNvCxnSpPr/>
            <p:nvPr/>
          </p:nvCxnSpPr>
          <p:spPr>
            <a:xfrm flipH="1">
              <a:off x="9729465" y="2290438"/>
              <a:ext cx="72176" cy="86011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立方体 200"/>
            <p:cNvSpPr/>
            <p:nvPr/>
          </p:nvSpPr>
          <p:spPr>
            <a:xfrm>
              <a:off x="9570671" y="2294319"/>
              <a:ext cx="710658" cy="523643"/>
            </a:xfrm>
            <a:prstGeom prst="cube">
              <a:avLst>
                <a:gd name="adj" fmla="val 4357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202" name="直线连接符 65"/>
            <p:cNvCxnSpPr/>
            <p:nvPr/>
          </p:nvCxnSpPr>
          <p:spPr>
            <a:xfrm flipH="1">
              <a:off x="9664542" y="2294319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线连接符 66"/>
            <p:cNvCxnSpPr/>
            <p:nvPr/>
          </p:nvCxnSpPr>
          <p:spPr>
            <a:xfrm flipH="1">
              <a:off x="9761877" y="2294319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线连接符 67"/>
            <p:cNvCxnSpPr/>
            <p:nvPr/>
          </p:nvCxnSpPr>
          <p:spPr>
            <a:xfrm flipH="1">
              <a:off x="9859211" y="2294319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线连接符 68"/>
            <p:cNvCxnSpPr/>
            <p:nvPr/>
          </p:nvCxnSpPr>
          <p:spPr>
            <a:xfrm flipH="1">
              <a:off x="9956546" y="2294319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线连接符 69"/>
            <p:cNvCxnSpPr/>
            <p:nvPr/>
          </p:nvCxnSpPr>
          <p:spPr>
            <a:xfrm flipH="1">
              <a:off x="9737578" y="2345136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线连接符 70"/>
            <p:cNvCxnSpPr/>
            <p:nvPr/>
          </p:nvCxnSpPr>
          <p:spPr>
            <a:xfrm flipH="1">
              <a:off x="9690681" y="2387377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线连接符 71"/>
            <p:cNvCxnSpPr/>
            <p:nvPr/>
          </p:nvCxnSpPr>
          <p:spPr>
            <a:xfrm flipH="1">
              <a:off x="9648645" y="2431721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线连接符 72"/>
            <p:cNvCxnSpPr/>
            <p:nvPr/>
          </p:nvCxnSpPr>
          <p:spPr>
            <a:xfrm flipH="1">
              <a:off x="9606612" y="2476065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线连接符 73"/>
            <p:cNvCxnSpPr/>
            <p:nvPr/>
          </p:nvCxnSpPr>
          <p:spPr>
            <a:xfrm>
              <a:off x="9664542" y="2520408"/>
              <a:ext cx="0" cy="29755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线连接符 74"/>
            <p:cNvCxnSpPr/>
            <p:nvPr/>
          </p:nvCxnSpPr>
          <p:spPr>
            <a:xfrm>
              <a:off x="10092546" y="2476065"/>
              <a:ext cx="741" cy="289489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线连接符 75"/>
            <p:cNvCxnSpPr/>
            <p:nvPr/>
          </p:nvCxnSpPr>
          <p:spPr>
            <a:xfrm>
              <a:off x="10135320" y="2431721"/>
              <a:ext cx="0" cy="28521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线连接符 76"/>
            <p:cNvCxnSpPr/>
            <p:nvPr/>
          </p:nvCxnSpPr>
          <p:spPr>
            <a:xfrm>
              <a:off x="10177356" y="2387377"/>
              <a:ext cx="0" cy="3015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线连接符 77"/>
            <p:cNvCxnSpPr/>
            <p:nvPr/>
          </p:nvCxnSpPr>
          <p:spPr>
            <a:xfrm>
              <a:off x="10224044" y="2345136"/>
              <a:ext cx="209" cy="2993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线连接符 78"/>
            <p:cNvCxnSpPr/>
            <p:nvPr/>
          </p:nvCxnSpPr>
          <p:spPr>
            <a:xfrm>
              <a:off x="9765782" y="2516053"/>
              <a:ext cx="0" cy="29755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线连接符 79"/>
            <p:cNvCxnSpPr/>
            <p:nvPr/>
          </p:nvCxnSpPr>
          <p:spPr>
            <a:xfrm>
              <a:off x="9860148" y="2516053"/>
              <a:ext cx="0" cy="29755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线连接符 80"/>
            <p:cNvCxnSpPr/>
            <p:nvPr/>
          </p:nvCxnSpPr>
          <p:spPr>
            <a:xfrm>
              <a:off x="9958060" y="2523528"/>
              <a:ext cx="0" cy="29755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立方体 217"/>
            <p:cNvSpPr/>
            <p:nvPr/>
          </p:nvSpPr>
          <p:spPr>
            <a:xfrm>
              <a:off x="9570671" y="2294319"/>
              <a:ext cx="710658" cy="523643"/>
            </a:xfrm>
            <a:prstGeom prst="cube">
              <a:avLst>
                <a:gd name="adj" fmla="val 43571"/>
              </a:avLst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219" name="直线连接符 58"/>
            <p:cNvCxnSpPr/>
            <p:nvPr/>
          </p:nvCxnSpPr>
          <p:spPr>
            <a:xfrm flipH="1">
              <a:off x="9863653" y="2812046"/>
              <a:ext cx="185843" cy="47948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线连接符 59"/>
            <p:cNvCxnSpPr/>
            <p:nvPr/>
          </p:nvCxnSpPr>
          <p:spPr>
            <a:xfrm flipH="1">
              <a:off x="10007738" y="2584059"/>
              <a:ext cx="280087" cy="56480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线连接符 60"/>
            <p:cNvCxnSpPr/>
            <p:nvPr/>
          </p:nvCxnSpPr>
          <p:spPr>
            <a:xfrm>
              <a:off x="9586147" y="3664879"/>
              <a:ext cx="19676" cy="3725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线连接符 61"/>
            <p:cNvCxnSpPr/>
            <p:nvPr/>
          </p:nvCxnSpPr>
          <p:spPr>
            <a:xfrm flipH="1">
              <a:off x="9740894" y="3664879"/>
              <a:ext cx="126448" cy="3725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线连接符 62"/>
            <p:cNvCxnSpPr/>
            <p:nvPr/>
          </p:nvCxnSpPr>
          <p:spPr>
            <a:xfrm flipH="1">
              <a:off x="9803837" y="3529941"/>
              <a:ext cx="202292" cy="43363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线连接符 63"/>
            <p:cNvCxnSpPr/>
            <p:nvPr/>
          </p:nvCxnSpPr>
          <p:spPr>
            <a:xfrm flipH="1">
              <a:off x="9675820" y="3675122"/>
              <a:ext cx="15322" cy="28705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5" name="直线箭头连接符 208"/>
          <p:cNvCxnSpPr/>
          <p:nvPr/>
        </p:nvCxnSpPr>
        <p:spPr>
          <a:xfrm>
            <a:off x="5813872" y="2211745"/>
            <a:ext cx="336389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圆角矩形 225"/>
          <p:cNvSpPr/>
          <p:nvPr/>
        </p:nvSpPr>
        <p:spPr>
          <a:xfrm rot="16200000">
            <a:off x="8947105" y="4075935"/>
            <a:ext cx="333227" cy="815481"/>
          </a:xfrm>
          <a:prstGeom prst="roundRect">
            <a:avLst/>
          </a:prstGeom>
          <a:solidFill>
            <a:srgbClr val="FFD8D9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227" name="肘形连接符 226"/>
          <p:cNvCxnSpPr>
            <a:stCxn id="282" idx="3"/>
            <a:endCxn id="226" idx="2"/>
          </p:cNvCxnSpPr>
          <p:nvPr/>
        </p:nvCxnSpPr>
        <p:spPr>
          <a:xfrm>
            <a:off x="9366268" y="2214394"/>
            <a:ext cx="155191" cy="2269281"/>
          </a:xfrm>
          <a:prstGeom prst="bentConnector3">
            <a:avLst>
              <a:gd name="adj1" fmla="val 323246"/>
            </a:avLst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/>
          <p:cNvCxnSpPr/>
          <p:nvPr/>
        </p:nvCxnSpPr>
        <p:spPr>
          <a:xfrm>
            <a:off x="8791036" y="3890610"/>
            <a:ext cx="323026" cy="425072"/>
          </a:xfrm>
          <a:prstGeom prst="bentConnector2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/>
          <p:cNvSpPr txBox="1"/>
          <p:nvPr/>
        </p:nvSpPr>
        <p:spPr>
          <a:xfrm>
            <a:off x="8790693" y="4360946"/>
            <a:ext cx="6848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Fusion</a:t>
            </a:r>
            <a:endParaRPr kumimoji="1" lang="zh-CN" altLang="en-US" sz="112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0" name="组合 229"/>
          <p:cNvGrpSpPr/>
          <p:nvPr/>
        </p:nvGrpSpPr>
        <p:grpSpPr>
          <a:xfrm>
            <a:off x="7880123" y="3798809"/>
            <a:ext cx="246268" cy="237887"/>
            <a:chOff x="4813447" y="2259884"/>
            <a:chExt cx="328357" cy="317183"/>
          </a:xfrm>
        </p:grpSpPr>
        <p:sp>
          <p:nvSpPr>
            <p:cNvPr id="231" name="矩形 230"/>
            <p:cNvSpPr/>
            <p:nvPr/>
          </p:nvSpPr>
          <p:spPr>
            <a:xfrm>
              <a:off x="4813447" y="2259884"/>
              <a:ext cx="220349" cy="226148"/>
            </a:xfrm>
            <a:prstGeom prst="rect">
              <a:avLst/>
            </a:prstGeom>
            <a:gradFill flip="none" rotWithShape="1">
              <a:gsLst>
                <a:gs pos="52000">
                  <a:srgbClr val="FFFBF4"/>
                </a:gs>
                <a:gs pos="0">
                  <a:srgbClr val="E4D7EA">
                    <a:alpha val="78835"/>
                  </a:srgbClr>
                </a:gs>
                <a:gs pos="100000">
                  <a:srgbClr val="B4FFFB">
                    <a:alpha val="41787"/>
                  </a:srgbClr>
                </a:gs>
              </a:gsLst>
              <a:lin ang="2700000" scaled="1"/>
              <a:tileRect/>
            </a:gradFill>
            <a:ln w="12700">
              <a:solidFill>
                <a:srgbClr val="FFB283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4864053" y="2294419"/>
              <a:ext cx="220349" cy="226148"/>
            </a:xfrm>
            <a:prstGeom prst="rect">
              <a:avLst/>
            </a:prstGeom>
            <a:gradFill flip="none" rotWithShape="1">
              <a:gsLst>
                <a:gs pos="52000">
                  <a:srgbClr val="FFFBF4"/>
                </a:gs>
                <a:gs pos="0">
                  <a:srgbClr val="E4D7EA">
                    <a:alpha val="78835"/>
                  </a:srgbClr>
                </a:gs>
                <a:gs pos="100000">
                  <a:srgbClr val="B4FFFB">
                    <a:alpha val="41787"/>
                  </a:srgbClr>
                </a:gs>
              </a:gsLst>
              <a:lin ang="2700000" scaled="1"/>
              <a:tileRect/>
            </a:gradFill>
            <a:ln w="12700">
              <a:solidFill>
                <a:srgbClr val="FFB283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4921455" y="2350919"/>
              <a:ext cx="220349" cy="226148"/>
            </a:xfrm>
            <a:prstGeom prst="rect">
              <a:avLst/>
            </a:prstGeom>
            <a:gradFill flip="none" rotWithShape="1">
              <a:gsLst>
                <a:gs pos="52000">
                  <a:srgbClr val="FFFBF4"/>
                </a:gs>
                <a:gs pos="0">
                  <a:srgbClr val="E4D7EA">
                    <a:alpha val="78835"/>
                  </a:srgbClr>
                </a:gs>
                <a:gs pos="100000">
                  <a:srgbClr val="B4FFFB">
                    <a:alpha val="41787"/>
                  </a:srgbClr>
                </a:gs>
              </a:gsLst>
              <a:lin ang="2700000" scaled="1"/>
              <a:tileRect/>
            </a:gradFill>
            <a:ln w="12700">
              <a:solidFill>
                <a:srgbClr val="FFB283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</p:grpSp>
      <p:grpSp>
        <p:nvGrpSpPr>
          <p:cNvPr id="234" name="组合 233"/>
          <p:cNvGrpSpPr/>
          <p:nvPr/>
        </p:nvGrpSpPr>
        <p:grpSpPr>
          <a:xfrm>
            <a:off x="7893897" y="2857911"/>
            <a:ext cx="443993" cy="425009"/>
            <a:chOff x="4818307" y="2966856"/>
            <a:chExt cx="591991" cy="566678"/>
          </a:xfrm>
        </p:grpSpPr>
        <p:grpSp>
          <p:nvGrpSpPr>
            <p:cNvPr id="235" name="组合 234"/>
            <p:cNvGrpSpPr/>
            <p:nvPr/>
          </p:nvGrpSpPr>
          <p:grpSpPr>
            <a:xfrm>
              <a:off x="4818307" y="2966856"/>
              <a:ext cx="439539" cy="446403"/>
              <a:chOff x="7501165" y="4911025"/>
              <a:chExt cx="324352" cy="32941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8" name="矩形 247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189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249" name="直线连接符 195"/>
              <p:cNvCxnSpPr>
                <a:endCxn id="248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0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" name="直线连接符 198"/>
              <p:cNvCxnSpPr>
                <a:endCxn id="248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2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6" name="组合 235"/>
            <p:cNvGrpSpPr/>
            <p:nvPr/>
          </p:nvGrpSpPr>
          <p:grpSpPr>
            <a:xfrm>
              <a:off x="4894550" y="3017493"/>
              <a:ext cx="439539" cy="446403"/>
              <a:chOff x="7501165" y="4911025"/>
              <a:chExt cx="324352" cy="32941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3" name="矩形 242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189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244" name="直线连接符 195"/>
              <p:cNvCxnSpPr>
                <a:endCxn id="243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5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6" name="直线连接符 198"/>
              <p:cNvCxnSpPr>
                <a:endCxn id="243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7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7" name="组合 236"/>
            <p:cNvGrpSpPr/>
            <p:nvPr/>
          </p:nvGrpSpPr>
          <p:grpSpPr>
            <a:xfrm>
              <a:off x="4970759" y="3087131"/>
              <a:ext cx="439539" cy="446403"/>
              <a:chOff x="7501165" y="4911025"/>
              <a:chExt cx="324352" cy="32941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8" name="矩形 237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189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239" name="直线连接符 195"/>
              <p:cNvCxnSpPr>
                <a:endCxn id="238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0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1" name="直线连接符 198"/>
              <p:cNvCxnSpPr>
                <a:endCxn id="238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2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53" name="组合 252"/>
          <p:cNvGrpSpPr/>
          <p:nvPr/>
        </p:nvGrpSpPr>
        <p:grpSpPr>
          <a:xfrm>
            <a:off x="7865635" y="1716786"/>
            <a:ext cx="812328" cy="823946"/>
            <a:chOff x="4823848" y="4751248"/>
            <a:chExt cx="1083104" cy="1098595"/>
          </a:xfrm>
        </p:grpSpPr>
        <p:grpSp>
          <p:nvGrpSpPr>
            <p:cNvPr id="254" name="组合 253"/>
            <p:cNvGrpSpPr/>
            <p:nvPr/>
          </p:nvGrpSpPr>
          <p:grpSpPr>
            <a:xfrm>
              <a:off x="4823848" y="4751248"/>
              <a:ext cx="867976" cy="876847"/>
              <a:chOff x="7501165" y="4910115"/>
              <a:chExt cx="640512" cy="6470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1" name="矩形 270"/>
              <p:cNvSpPr/>
              <p:nvPr/>
            </p:nvSpPr>
            <p:spPr>
              <a:xfrm>
                <a:off x="7501165" y="4912571"/>
                <a:ext cx="640512" cy="640512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F2E9EF"/>
                  </a:gs>
                  <a:gs pos="1700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189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272" name="直线连接符 195"/>
              <p:cNvCxnSpPr/>
              <p:nvPr/>
            </p:nvCxnSpPr>
            <p:spPr>
              <a:xfrm>
                <a:off x="7501165" y="5073899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3" name="直线连接符 196"/>
              <p:cNvCxnSpPr/>
              <p:nvPr/>
            </p:nvCxnSpPr>
            <p:spPr>
              <a:xfrm>
                <a:off x="7501165" y="5240442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4" name="直线连接符 197"/>
              <p:cNvCxnSpPr/>
              <p:nvPr/>
            </p:nvCxnSpPr>
            <p:spPr>
              <a:xfrm>
                <a:off x="7501165" y="5409417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5" name="直线连接符 198"/>
              <p:cNvCxnSpPr/>
              <p:nvPr/>
            </p:nvCxnSpPr>
            <p:spPr>
              <a:xfrm>
                <a:off x="7659916" y="4911025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6" name="直线连接符 199"/>
              <p:cNvCxnSpPr/>
              <p:nvPr/>
            </p:nvCxnSpPr>
            <p:spPr>
              <a:xfrm>
                <a:off x="7819773" y="4911750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7" name="直线连接符 200"/>
              <p:cNvCxnSpPr/>
              <p:nvPr/>
            </p:nvCxnSpPr>
            <p:spPr>
              <a:xfrm>
                <a:off x="7972173" y="4910115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55" name="组合 254"/>
            <p:cNvGrpSpPr/>
            <p:nvPr/>
          </p:nvGrpSpPr>
          <p:grpSpPr>
            <a:xfrm>
              <a:off x="4915303" y="4849036"/>
              <a:ext cx="867976" cy="876847"/>
              <a:chOff x="7501165" y="4910115"/>
              <a:chExt cx="640512" cy="6470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4" name="矩形 263"/>
              <p:cNvSpPr/>
              <p:nvPr/>
            </p:nvSpPr>
            <p:spPr>
              <a:xfrm>
                <a:off x="7501165" y="4912571"/>
                <a:ext cx="640512" cy="640512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F2E9EF"/>
                  </a:gs>
                  <a:gs pos="1700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189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265" name="直线连接符 195"/>
              <p:cNvCxnSpPr/>
              <p:nvPr/>
            </p:nvCxnSpPr>
            <p:spPr>
              <a:xfrm>
                <a:off x="7501165" y="5073899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6" name="直线连接符 196"/>
              <p:cNvCxnSpPr/>
              <p:nvPr/>
            </p:nvCxnSpPr>
            <p:spPr>
              <a:xfrm>
                <a:off x="7501165" y="5240442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7" name="直线连接符 197"/>
              <p:cNvCxnSpPr/>
              <p:nvPr/>
            </p:nvCxnSpPr>
            <p:spPr>
              <a:xfrm>
                <a:off x="7501165" y="5409417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8" name="直线连接符 198"/>
              <p:cNvCxnSpPr/>
              <p:nvPr/>
            </p:nvCxnSpPr>
            <p:spPr>
              <a:xfrm>
                <a:off x="7659916" y="4911025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9" name="直线连接符 199"/>
              <p:cNvCxnSpPr/>
              <p:nvPr/>
            </p:nvCxnSpPr>
            <p:spPr>
              <a:xfrm>
                <a:off x="7819773" y="4911750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0" name="直线连接符 200"/>
              <p:cNvCxnSpPr/>
              <p:nvPr/>
            </p:nvCxnSpPr>
            <p:spPr>
              <a:xfrm>
                <a:off x="7972173" y="4910115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56" name="组合 255"/>
            <p:cNvGrpSpPr/>
            <p:nvPr/>
          </p:nvGrpSpPr>
          <p:grpSpPr>
            <a:xfrm>
              <a:off x="5038976" y="4972996"/>
              <a:ext cx="867976" cy="876847"/>
              <a:chOff x="7501165" y="4910115"/>
              <a:chExt cx="640512" cy="6470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7" name="矩形 256"/>
              <p:cNvSpPr/>
              <p:nvPr/>
            </p:nvSpPr>
            <p:spPr>
              <a:xfrm>
                <a:off x="7501165" y="4912571"/>
                <a:ext cx="640512" cy="640512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F2E9EF"/>
                  </a:gs>
                  <a:gs pos="1700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189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258" name="直线连接符 195"/>
              <p:cNvCxnSpPr/>
              <p:nvPr/>
            </p:nvCxnSpPr>
            <p:spPr>
              <a:xfrm>
                <a:off x="7501165" y="5073899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9" name="直线连接符 196"/>
              <p:cNvCxnSpPr/>
              <p:nvPr/>
            </p:nvCxnSpPr>
            <p:spPr>
              <a:xfrm>
                <a:off x="7501165" y="5240442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0" name="直线连接符 197"/>
              <p:cNvCxnSpPr/>
              <p:nvPr/>
            </p:nvCxnSpPr>
            <p:spPr>
              <a:xfrm>
                <a:off x="7501165" y="5409417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1" name="直线连接符 198"/>
              <p:cNvCxnSpPr/>
              <p:nvPr/>
            </p:nvCxnSpPr>
            <p:spPr>
              <a:xfrm>
                <a:off x="7659916" y="4911025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2" name="直线连接符 199"/>
              <p:cNvCxnSpPr/>
              <p:nvPr/>
            </p:nvCxnSpPr>
            <p:spPr>
              <a:xfrm>
                <a:off x="7819773" y="4911750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3" name="直线连接符 200"/>
              <p:cNvCxnSpPr/>
              <p:nvPr/>
            </p:nvCxnSpPr>
            <p:spPr>
              <a:xfrm>
                <a:off x="7972173" y="4910115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78" name="组合 277"/>
          <p:cNvGrpSpPr/>
          <p:nvPr/>
        </p:nvGrpSpPr>
        <p:grpSpPr>
          <a:xfrm>
            <a:off x="8985716" y="1938010"/>
            <a:ext cx="386391" cy="443000"/>
            <a:chOff x="11887199" y="314221"/>
            <a:chExt cx="386391" cy="443000"/>
          </a:xfrm>
        </p:grpSpPr>
        <p:grpSp>
          <p:nvGrpSpPr>
            <p:cNvPr id="279" name="组合 278"/>
            <p:cNvGrpSpPr/>
            <p:nvPr/>
          </p:nvGrpSpPr>
          <p:grpSpPr>
            <a:xfrm>
              <a:off x="11887199" y="314221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292" name="矩形 291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293" name="直线连接符 195"/>
              <p:cNvCxnSpPr>
                <a:endCxn id="292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4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5" name="直线连接符 198"/>
              <p:cNvCxnSpPr>
                <a:endCxn id="292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6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80" name="组合 279"/>
            <p:cNvGrpSpPr/>
            <p:nvPr/>
          </p:nvGrpSpPr>
          <p:grpSpPr>
            <a:xfrm>
              <a:off x="11918487" y="369106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287" name="矩形 286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288" name="直线连接符 195"/>
              <p:cNvCxnSpPr>
                <a:endCxn id="287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9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0" name="直线连接符 198"/>
              <p:cNvCxnSpPr>
                <a:endCxn id="287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1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81" name="组合 280"/>
            <p:cNvGrpSpPr/>
            <p:nvPr/>
          </p:nvGrpSpPr>
          <p:grpSpPr>
            <a:xfrm>
              <a:off x="11943936" y="422419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282" name="矩形 281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283" name="直线连接符 195"/>
              <p:cNvCxnSpPr>
                <a:endCxn id="282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4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5" name="直线连接符 198"/>
              <p:cNvCxnSpPr>
                <a:endCxn id="282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6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297" name="直线箭头连接符 309"/>
          <p:cNvCxnSpPr/>
          <p:nvPr/>
        </p:nvCxnSpPr>
        <p:spPr>
          <a:xfrm flipH="1">
            <a:off x="8324313" y="4483675"/>
            <a:ext cx="369951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文本框 297"/>
              <p:cNvSpPr txBox="1"/>
              <p:nvPr/>
            </p:nvSpPr>
            <p:spPr>
              <a:xfrm>
                <a:off x="4852754" y="2350436"/>
                <a:ext cx="426035" cy="387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6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16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sz="1600" b="0" i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98" name="文本框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754" y="2350436"/>
                <a:ext cx="426035" cy="387863"/>
              </a:xfrm>
              <a:prstGeom prst="rect">
                <a:avLst/>
              </a:prstGeom>
              <a:blipFill>
                <a:blip r:embed="rId8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文本框 298"/>
              <p:cNvSpPr txBox="1"/>
              <p:nvPr/>
            </p:nvSpPr>
            <p:spPr>
              <a:xfrm>
                <a:off x="4774609" y="3229463"/>
                <a:ext cx="475127" cy="379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6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16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99" name="文本框 2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609" y="3229463"/>
                <a:ext cx="475127" cy="379784"/>
              </a:xfrm>
              <a:prstGeom prst="rect">
                <a:avLst/>
              </a:prstGeom>
              <a:blipFill>
                <a:blip r:embed="rId9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文本框 299"/>
              <p:cNvSpPr txBox="1"/>
              <p:nvPr/>
            </p:nvSpPr>
            <p:spPr>
              <a:xfrm>
                <a:off x="4734123" y="4060829"/>
                <a:ext cx="375148" cy="381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6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16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00" name="文本框 2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123" y="4060829"/>
                <a:ext cx="375148" cy="381066"/>
              </a:xfrm>
              <a:prstGeom prst="rect">
                <a:avLst/>
              </a:prstGeom>
              <a:blipFill>
                <a:blip r:embed="rId10"/>
                <a:stretch>
                  <a:fillRect r="-4918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文本框 300"/>
              <p:cNvSpPr txBox="1"/>
              <p:nvPr/>
            </p:nvSpPr>
            <p:spPr>
              <a:xfrm>
                <a:off x="6050237" y="4338665"/>
                <a:ext cx="375148" cy="378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cat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01" name="文本框 3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37" y="4338665"/>
                <a:ext cx="375148" cy="378117"/>
              </a:xfrm>
              <a:prstGeom prst="rect">
                <a:avLst/>
              </a:prstGeom>
              <a:blipFill>
                <a:blip r:embed="rId11"/>
                <a:stretch>
                  <a:fillRect r="-35484"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文本框 301"/>
              <p:cNvSpPr txBox="1"/>
              <p:nvPr/>
            </p:nvSpPr>
            <p:spPr>
              <a:xfrm>
                <a:off x="7143848" y="4352675"/>
                <a:ext cx="375148" cy="377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zh-CN" altLang="en-US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effectLst>
                                    <a:outerShdw blurRad="50800" dist="3810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effectLst>
                                    <a:outerShdw blurRad="50800" dist="3810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𝑐𝑎𝑡</m:t>
                          </m:r>
                        </m:sup>
                      </m:sSubSup>
                    </m:oMath>
                  </m:oMathPara>
                </a14:m>
                <a:endParaRPr lang="zh-CN" alt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2" name="文本框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848" y="4352675"/>
                <a:ext cx="375148" cy="377411"/>
              </a:xfrm>
              <a:prstGeom prst="rect">
                <a:avLst/>
              </a:prstGeom>
              <a:blipFill>
                <a:blip r:embed="rId12"/>
                <a:stretch>
                  <a:fillRect t="-3226" r="-44262"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文本框 302"/>
              <p:cNvSpPr txBox="1"/>
              <p:nvPr/>
            </p:nvSpPr>
            <p:spPr>
              <a:xfrm>
                <a:off x="9412170" y="1889228"/>
                <a:ext cx="959652" cy="26545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:r>
                  <a:rPr kumimoji="1" lang="en-US" altLang="zh-CN" sz="1125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6</a:t>
                </a:r>
                <a:r>
                  <a:rPr kumimoji="1" lang="en-US" altLang="zh-CN" sz="1125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4 </a:t>
                </a:r>
                <a14:m>
                  <m:oMath xmlns:m="http://schemas.openxmlformats.org/officeDocument/2006/math">
                    <m:r>
                      <a:rPr kumimoji="1" lang="en-US" altLang="zh-CN" sz="1125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kumimoji="1" lang="en-US" altLang="zh-CN" sz="1125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64</m:t>
                    </m:r>
                  </m:oMath>
                </a14:m>
                <a:endParaRPr kumimoji="1" lang="zh-CN" altLang="en-US" sz="11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3" name="文本框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170" y="1889228"/>
                <a:ext cx="959652" cy="2654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4" name="组合 303"/>
          <p:cNvGrpSpPr/>
          <p:nvPr/>
        </p:nvGrpSpPr>
        <p:grpSpPr>
          <a:xfrm>
            <a:off x="8634899" y="2850740"/>
            <a:ext cx="386391" cy="443000"/>
            <a:chOff x="11887199" y="314221"/>
            <a:chExt cx="386391" cy="443000"/>
          </a:xfrm>
        </p:grpSpPr>
        <p:grpSp>
          <p:nvGrpSpPr>
            <p:cNvPr id="305" name="组合 304"/>
            <p:cNvGrpSpPr/>
            <p:nvPr/>
          </p:nvGrpSpPr>
          <p:grpSpPr>
            <a:xfrm>
              <a:off x="11887199" y="314221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318" name="矩形 317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319" name="直线连接符 195"/>
              <p:cNvCxnSpPr>
                <a:endCxn id="318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0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1" name="直线连接符 198"/>
              <p:cNvCxnSpPr>
                <a:endCxn id="318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2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6" name="组合 305"/>
            <p:cNvGrpSpPr/>
            <p:nvPr/>
          </p:nvGrpSpPr>
          <p:grpSpPr>
            <a:xfrm>
              <a:off x="11918487" y="369106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313" name="矩形 312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314" name="直线连接符 195"/>
              <p:cNvCxnSpPr>
                <a:endCxn id="313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5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6" name="直线连接符 198"/>
              <p:cNvCxnSpPr>
                <a:endCxn id="313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7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7" name="组合 306"/>
            <p:cNvGrpSpPr/>
            <p:nvPr/>
          </p:nvGrpSpPr>
          <p:grpSpPr>
            <a:xfrm>
              <a:off x="11943936" y="422419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308" name="矩形 307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309" name="直线连接符 195"/>
              <p:cNvCxnSpPr>
                <a:endCxn id="308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0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1" name="直线连接符 198"/>
              <p:cNvCxnSpPr>
                <a:endCxn id="308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23" name="组合 322"/>
          <p:cNvGrpSpPr/>
          <p:nvPr/>
        </p:nvGrpSpPr>
        <p:grpSpPr>
          <a:xfrm>
            <a:off x="8410141" y="3678361"/>
            <a:ext cx="386391" cy="443000"/>
            <a:chOff x="11887199" y="314221"/>
            <a:chExt cx="386391" cy="443000"/>
          </a:xfrm>
        </p:grpSpPr>
        <p:grpSp>
          <p:nvGrpSpPr>
            <p:cNvPr id="324" name="组合 323"/>
            <p:cNvGrpSpPr/>
            <p:nvPr/>
          </p:nvGrpSpPr>
          <p:grpSpPr>
            <a:xfrm>
              <a:off x="11887199" y="314221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337" name="矩形 336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338" name="直线连接符 195"/>
              <p:cNvCxnSpPr>
                <a:endCxn id="337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9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0" name="直线连接符 198"/>
              <p:cNvCxnSpPr>
                <a:endCxn id="337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1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25" name="组合 324"/>
            <p:cNvGrpSpPr/>
            <p:nvPr/>
          </p:nvGrpSpPr>
          <p:grpSpPr>
            <a:xfrm>
              <a:off x="11918487" y="369106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332" name="矩形 331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333" name="直线连接符 195"/>
              <p:cNvCxnSpPr>
                <a:endCxn id="332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4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5" name="直线连接符 198"/>
              <p:cNvCxnSpPr>
                <a:endCxn id="332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6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26" name="组合 325"/>
            <p:cNvGrpSpPr/>
            <p:nvPr/>
          </p:nvGrpSpPr>
          <p:grpSpPr>
            <a:xfrm>
              <a:off x="11943936" y="422419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327" name="矩形 326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328" name="直线连接符 195"/>
              <p:cNvCxnSpPr>
                <a:endCxn id="327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9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0" name="直线连接符 198"/>
              <p:cNvCxnSpPr>
                <a:endCxn id="327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1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342" name="直线箭头连接符 286"/>
          <p:cNvCxnSpPr/>
          <p:nvPr/>
        </p:nvCxnSpPr>
        <p:spPr>
          <a:xfrm>
            <a:off x="8705978" y="2213576"/>
            <a:ext cx="268810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线箭头连接符 286"/>
          <p:cNvCxnSpPr/>
          <p:nvPr/>
        </p:nvCxnSpPr>
        <p:spPr>
          <a:xfrm>
            <a:off x="8350797" y="3081205"/>
            <a:ext cx="268810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线箭头连接符 286"/>
          <p:cNvCxnSpPr/>
          <p:nvPr/>
        </p:nvCxnSpPr>
        <p:spPr>
          <a:xfrm>
            <a:off x="8145125" y="3925454"/>
            <a:ext cx="268810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肘形连接符 306"/>
          <p:cNvCxnSpPr>
            <a:stCxn id="308" idx="3"/>
          </p:cNvCxnSpPr>
          <p:nvPr/>
        </p:nvCxnSpPr>
        <p:spPr>
          <a:xfrm>
            <a:off x="9015451" y="3127124"/>
            <a:ext cx="344702" cy="1175999"/>
          </a:xfrm>
          <a:prstGeom prst="bentConnector2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8" name="文本框 347"/>
              <p:cNvSpPr txBox="1"/>
              <p:nvPr/>
            </p:nvSpPr>
            <p:spPr>
              <a:xfrm>
                <a:off x="7868659" y="4292642"/>
                <a:ext cx="375148" cy="349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CN" alt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8" name="文本框 3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659" y="4292642"/>
                <a:ext cx="375148" cy="349135"/>
              </a:xfrm>
              <a:prstGeom prst="rect">
                <a:avLst/>
              </a:prstGeom>
              <a:blipFill>
                <a:blip r:embed="rId14"/>
                <a:stretch>
                  <a:fillRect t="-3509" r="-2623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9" name="直线箭头连接符 450"/>
          <p:cNvCxnSpPr/>
          <p:nvPr/>
        </p:nvCxnSpPr>
        <p:spPr>
          <a:xfrm>
            <a:off x="5786706" y="3049461"/>
            <a:ext cx="336389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线箭头连接符 451"/>
          <p:cNvCxnSpPr/>
          <p:nvPr/>
        </p:nvCxnSpPr>
        <p:spPr>
          <a:xfrm>
            <a:off x="5824961" y="3937325"/>
            <a:ext cx="336389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线箭头连接符 452"/>
          <p:cNvCxnSpPr/>
          <p:nvPr/>
        </p:nvCxnSpPr>
        <p:spPr>
          <a:xfrm>
            <a:off x="7461621" y="2217350"/>
            <a:ext cx="336389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线箭头连接符 453"/>
          <p:cNvCxnSpPr/>
          <p:nvPr/>
        </p:nvCxnSpPr>
        <p:spPr>
          <a:xfrm>
            <a:off x="7518486" y="3069422"/>
            <a:ext cx="336389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线箭头连接符 454"/>
          <p:cNvCxnSpPr/>
          <p:nvPr/>
        </p:nvCxnSpPr>
        <p:spPr>
          <a:xfrm>
            <a:off x="7461621" y="3931832"/>
            <a:ext cx="336389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4" name="文本框 353"/>
              <p:cNvSpPr txBox="1"/>
              <p:nvPr/>
            </p:nvSpPr>
            <p:spPr>
              <a:xfrm>
                <a:off x="9022931" y="2860977"/>
                <a:ext cx="959652" cy="26545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:r>
                  <a:rPr kumimoji="1" lang="en-US" altLang="zh-CN" sz="1125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6</a:t>
                </a:r>
                <a:r>
                  <a:rPr kumimoji="1" lang="en-US" altLang="zh-CN" sz="1125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4 </a:t>
                </a:r>
                <a14:m>
                  <m:oMath xmlns:m="http://schemas.openxmlformats.org/officeDocument/2006/math">
                    <m:r>
                      <a:rPr kumimoji="1" lang="en-US" altLang="zh-CN" sz="1125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kumimoji="1" lang="en-US" altLang="zh-CN" sz="1125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64</m:t>
                    </m:r>
                  </m:oMath>
                </a14:m>
                <a:endParaRPr kumimoji="1" lang="zh-CN" altLang="en-US" sz="11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4" name="文本框 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931" y="2860977"/>
                <a:ext cx="959652" cy="2654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5" name="文本框 354"/>
              <p:cNvSpPr txBox="1"/>
              <p:nvPr/>
            </p:nvSpPr>
            <p:spPr>
              <a:xfrm>
                <a:off x="8750655" y="3607009"/>
                <a:ext cx="959652" cy="26545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:r>
                  <a:rPr kumimoji="1" lang="en-US" altLang="zh-CN" sz="1125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32 </a:t>
                </a:r>
                <a14:m>
                  <m:oMath xmlns:m="http://schemas.openxmlformats.org/officeDocument/2006/math">
                    <m:r>
                      <a:rPr kumimoji="1" lang="en-US" altLang="zh-CN" sz="1125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kumimoji="1" lang="en-US" altLang="zh-CN" sz="1125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</m:oMath>
                </a14:m>
                <a:endParaRPr kumimoji="1" lang="zh-CN" altLang="en-US" sz="11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5" name="文本框 3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655" y="3607009"/>
                <a:ext cx="959652" cy="2654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38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8" y="2816742"/>
            <a:ext cx="2425996" cy="24259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61" y="284421"/>
            <a:ext cx="2532321" cy="25323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442" y="284421"/>
            <a:ext cx="2532321" cy="253232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8707" y="5348177"/>
            <a:ext cx="267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Prompt - mask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17535" y="2906233"/>
            <a:ext cx="267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Prediction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21210" y="2906233"/>
            <a:ext cx="267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GT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912" y="3523658"/>
            <a:ext cx="2193851" cy="21938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23" y="3520113"/>
            <a:ext cx="2197396" cy="21973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17535" y="5777391"/>
            <a:ext cx="212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Channel-1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279566" y="5777391"/>
            <a:ext cx="212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Channel-2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434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55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10" y="661737"/>
            <a:ext cx="3280507" cy="21767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79" y="3889208"/>
            <a:ext cx="1741370" cy="21767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16" y="112477"/>
            <a:ext cx="1987978" cy="19599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17" y="2222333"/>
            <a:ext cx="1987978" cy="18859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17" y="4171950"/>
            <a:ext cx="1987978" cy="26860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335126" y="661737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335126" y="2800527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335126" y="5190327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04737" y="6177605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16642" y="236563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902439" y="2972997"/>
            <a:ext cx="0" cy="761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70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24" y="3755902"/>
            <a:ext cx="3483861" cy="23080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54" y="520560"/>
            <a:ext cx="3085003" cy="23080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336" y="1332466"/>
            <a:ext cx="2895600" cy="196357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14411" y="90297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248" y="1332466"/>
            <a:ext cx="2895600" cy="196357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142620" y="90297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82853" y="355881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336" y="3928142"/>
            <a:ext cx="2895600" cy="1963578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2830250" y="2828618"/>
            <a:ext cx="0" cy="761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04737" y="6177605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25433" y="69150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248" y="3935919"/>
            <a:ext cx="2895600" cy="196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7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14375"/>
            <a:ext cx="3800475" cy="2533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4541" y="240600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782625" y="3342968"/>
            <a:ext cx="0" cy="761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12" y="4147806"/>
            <a:ext cx="3476625" cy="23223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35041" y="6513884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0" y="714375"/>
            <a:ext cx="3105150" cy="20668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58" y="714374"/>
            <a:ext cx="2662692" cy="20668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64204" y="300225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1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04208" y="306391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2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0" y="3342968"/>
            <a:ext cx="3105150" cy="20668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364204" y="2898363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59" y="3342968"/>
            <a:ext cx="2662692" cy="206686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604208" y="2877437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5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85" y="408957"/>
            <a:ext cx="1322796" cy="15248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338" y="397011"/>
            <a:ext cx="1304262" cy="15368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963" y="414590"/>
            <a:ext cx="1219912" cy="15248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3" y="420224"/>
            <a:ext cx="2281170" cy="151362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7065" y="39625"/>
            <a:ext cx="248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 image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06981" y="27679"/>
            <a:ext cx="248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image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03395" y="39625"/>
            <a:ext cx="48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in different channels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7065" y="20199"/>
            <a:ext cx="2754756" cy="6763374"/>
          </a:xfrm>
          <a:prstGeom prst="roundRect">
            <a:avLst>
              <a:gd name="adj" fmla="val 289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831821" y="10099"/>
            <a:ext cx="2381999" cy="6773473"/>
          </a:xfrm>
          <a:prstGeom prst="roundRect">
            <a:avLst>
              <a:gd name="adj" fmla="val 289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213821" y="10099"/>
            <a:ext cx="6871854" cy="6773473"/>
          </a:xfrm>
          <a:prstGeom prst="roundRect">
            <a:avLst>
              <a:gd name="adj" fmla="val 131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62" y="3872005"/>
            <a:ext cx="1699827" cy="113410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82" y="3872005"/>
            <a:ext cx="1698520" cy="113323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54" y="3872005"/>
            <a:ext cx="1879337" cy="112999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61" y="3872005"/>
            <a:ext cx="1693674" cy="1129998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 flipV="1">
            <a:off x="77065" y="2043617"/>
            <a:ext cx="12008610" cy="10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7065" y="3703423"/>
            <a:ext cx="12008610" cy="961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71" y="2176972"/>
            <a:ext cx="2065339" cy="137151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433" y="2152033"/>
            <a:ext cx="2102894" cy="139645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6" y="2161399"/>
            <a:ext cx="2088790" cy="138708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563" y="2152033"/>
            <a:ext cx="2102894" cy="139645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88" y="2152033"/>
            <a:ext cx="2059286" cy="1396453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>
            <a:off x="77065" y="5137799"/>
            <a:ext cx="11996520" cy="549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51" y="5294123"/>
            <a:ext cx="2069359" cy="138065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13" y="5294123"/>
            <a:ext cx="2102097" cy="140249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89" y="5294124"/>
            <a:ext cx="2109279" cy="140728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65" y="5294123"/>
            <a:ext cx="2068377" cy="14024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62" y="5306069"/>
            <a:ext cx="2084192" cy="139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2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>
            <a:extLst>
              <a:ext uri="{FF2B5EF4-FFF2-40B4-BE49-F238E27FC236}">
                <a16:creationId xmlns:a16="http://schemas.microsoft.com/office/drawing/2014/main" id="{C8D75E60-D57E-449A-A642-6A0DD8EB4B7F}"/>
              </a:ext>
            </a:extLst>
          </p:cNvPr>
          <p:cNvSpPr/>
          <p:nvPr/>
        </p:nvSpPr>
        <p:spPr>
          <a:xfrm rot="5400000">
            <a:off x="887372" y="4378027"/>
            <a:ext cx="1959775" cy="106274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4A5A3A-99E6-43DE-BAE3-B5484731DC4F}"/>
              </a:ext>
            </a:extLst>
          </p:cNvPr>
          <p:cNvSpPr txBox="1"/>
          <p:nvPr/>
        </p:nvSpPr>
        <p:spPr>
          <a:xfrm>
            <a:off x="1335887" y="4758102"/>
            <a:ext cx="1335506" cy="390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DINOv2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00AB88-0DE0-4C0C-9AC5-510BEE051A33}"/>
              </a:ext>
            </a:extLst>
          </p:cNvPr>
          <p:cNvSpPr/>
          <p:nvPr/>
        </p:nvSpPr>
        <p:spPr>
          <a:xfrm>
            <a:off x="2852157" y="1814714"/>
            <a:ext cx="1180213" cy="10474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(scale1)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FBBFFD-F02A-4304-88B5-F33EBC9B017B}"/>
              </a:ext>
            </a:extLst>
          </p:cNvPr>
          <p:cNvSpPr/>
          <p:nvPr/>
        </p:nvSpPr>
        <p:spPr>
          <a:xfrm>
            <a:off x="4805682" y="1042852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pos1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FA0D20-8F13-4067-8088-7F32B6E8BCAC}"/>
              </a:ext>
            </a:extLst>
          </p:cNvPr>
          <p:cNvSpPr/>
          <p:nvPr/>
        </p:nvSpPr>
        <p:spPr>
          <a:xfrm>
            <a:off x="5998118" y="1791527"/>
            <a:ext cx="1170387" cy="10517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(scale2)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D0B9BB-8FB2-40D2-9CFD-D2740C983A62}"/>
              </a:ext>
            </a:extLst>
          </p:cNvPr>
          <p:cNvSpPr/>
          <p:nvPr/>
        </p:nvSpPr>
        <p:spPr>
          <a:xfrm>
            <a:off x="9131055" y="1787206"/>
            <a:ext cx="1153713" cy="10697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(scale3)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F261B5-0A19-44D6-AC01-EDF43892E073}"/>
              </a:ext>
            </a:extLst>
          </p:cNvPr>
          <p:cNvSpPr txBox="1"/>
          <p:nvPr/>
        </p:nvSpPr>
        <p:spPr>
          <a:xfrm>
            <a:off x="4667300" y="2449872"/>
            <a:ext cx="1623237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09A3EB-6466-414B-93BB-B06C73B00FDE}"/>
              </a:ext>
            </a:extLst>
          </p:cNvPr>
          <p:cNvSpPr txBox="1"/>
          <p:nvPr/>
        </p:nvSpPr>
        <p:spPr>
          <a:xfrm>
            <a:off x="2619933" y="1383280"/>
            <a:ext cx="1939543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(B, H, W, 1024)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3CFEC3-A6D1-43A2-9102-1A4A15EAF1F5}"/>
              </a:ext>
            </a:extLst>
          </p:cNvPr>
          <p:cNvSpPr txBox="1"/>
          <p:nvPr/>
        </p:nvSpPr>
        <p:spPr>
          <a:xfrm>
            <a:off x="5894743" y="1346948"/>
            <a:ext cx="2174359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 H, W, 1024)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B47CA6-8B3F-4766-97F5-D35D733D788B}"/>
              </a:ext>
            </a:extLst>
          </p:cNvPr>
          <p:cNvSpPr txBox="1"/>
          <p:nvPr/>
        </p:nvSpPr>
        <p:spPr>
          <a:xfrm>
            <a:off x="8789700" y="1373860"/>
            <a:ext cx="1738424" cy="330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(B, H, W, 1024)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4">
            <a:extLst>
              <a:ext uri="{FF2B5EF4-FFF2-40B4-BE49-F238E27FC236}">
                <a16:creationId xmlns:a16="http://schemas.microsoft.com/office/drawing/2014/main" id="{7DC78A9F-E092-4E81-B564-8912658A1F5A}"/>
              </a:ext>
            </a:extLst>
          </p:cNvPr>
          <p:cNvSpPr/>
          <p:nvPr/>
        </p:nvSpPr>
        <p:spPr>
          <a:xfrm>
            <a:off x="2729169" y="586628"/>
            <a:ext cx="9307873" cy="2945257"/>
          </a:xfrm>
          <a:prstGeom prst="roundRect">
            <a:avLst>
              <a:gd name="adj" fmla="val 7917"/>
            </a:avLst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CB7BDE5-8D87-4917-937A-D64E2BE94FBC}"/>
              </a:ext>
            </a:extLst>
          </p:cNvPr>
          <p:cNvCxnSpPr/>
          <p:nvPr/>
        </p:nvCxnSpPr>
        <p:spPr>
          <a:xfrm flipV="1">
            <a:off x="2729172" y="963378"/>
            <a:ext cx="9307870" cy="277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42E9D64-05B7-443B-9AED-43273FDB708E}"/>
              </a:ext>
            </a:extLst>
          </p:cNvPr>
          <p:cNvSpPr txBox="1"/>
          <p:nvPr/>
        </p:nvSpPr>
        <p:spPr>
          <a:xfrm>
            <a:off x="6044712" y="603337"/>
            <a:ext cx="4160875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Set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77AE8C-0C8C-4BF2-A82C-8E8161F5334F}"/>
              </a:ext>
            </a:extLst>
          </p:cNvPr>
          <p:cNvSpPr txBox="1"/>
          <p:nvPr/>
        </p:nvSpPr>
        <p:spPr>
          <a:xfrm>
            <a:off x="-409380" y="4982632"/>
            <a:ext cx="15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D4DF45-33B3-49FD-9951-35A0C52300FE}"/>
              </a:ext>
            </a:extLst>
          </p:cNvPr>
          <p:cNvCxnSpPr/>
          <p:nvPr/>
        </p:nvCxnSpPr>
        <p:spPr>
          <a:xfrm>
            <a:off x="1010797" y="5453743"/>
            <a:ext cx="33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BFEA847-0B46-4272-B963-23711049065F}"/>
              </a:ext>
            </a:extLst>
          </p:cNvPr>
          <p:cNvSpPr txBox="1"/>
          <p:nvPr/>
        </p:nvSpPr>
        <p:spPr>
          <a:xfrm>
            <a:off x="-531362" y="4107775"/>
            <a:ext cx="20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6CDF31-780B-4F65-A994-655734AF6B29}"/>
              </a:ext>
            </a:extLst>
          </p:cNvPr>
          <p:cNvCxnSpPr/>
          <p:nvPr/>
        </p:nvCxnSpPr>
        <p:spPr>
          <a:xfrm>
            <a:off x="1010797" y="4488285"/>
            <a:ext cx="33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1">
            <a:extLst>
              <a:ext uri="{FF2B5EF4-FFF2-40B4-BE49-F238E27FC236}">
                <a16:creationId xmlns:a16="http://schemas.microsoft.com/office/drawing/2014/main" id="{F595BCD4-546A-4034-83FE-46AB2E1C155E}"/>
              </a:ext>
            </a:extLst>
          </p:cNvPr>
          <p:cNvCxnSpPr/>
          <p:nvPr/>
        </p:nvCxnSpPr>
        <p:spPr>
          <a:xfrm rot="5400000" flipH="1" flipV="1">
            <a:off x="605624" y="1858297"/>
            <a:ext cx="3050449" cy="1204211"/>
          </a:xfrm>
          <a:prstGeom prst="bentConnector3">
            <a:avLst>
              <a:gd name="adj1" fmla="val 100880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肘形连接符 22">
            <a:extLst>
              <a:ext uri="{FF2B5EF4-FFF2-40B4-BE49-F238E27FC236}">
                <a16:creationId xmlns:a16="http://schemas.microsoft.com/office/drawing/2014/main" id="{A625C295-612A-436E-A375-05FFCFB97398}"/>
              </a:ext>
            </a:extLst>
          </p:cNvPr>
          <p:cNvCxnSpPr/>
          <p:nvPr/>
        </p:nvCxnSpPr>
        <p:spPr>
          <a:xfrm rot="5400000" flipH="1" flipV="1">
            <a:off x="1050569" y="2381202"/>
            <a:ext cx="2427485" cy="936962"/>
          </a:xfrm>
          <a:prstGeom prst="bentConnector3">
            <a:avLst>
              <a:gd name="adj1" fmla="val 100060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肘形连接符 23">
            <a:extLst>
              <a:ext uri="{FF2B5EF4-FFF2-40B4-BE49-F238E27FC236}">
                <a16:creationId xmlns:a16="http://schemas.microsoft.com/office/drawing/2014/main" id="{AFC1AF16-3641-4694-910B-DACE86305DCD}"/>
              </a:ext>
            </a:extLst>
          </p:cNvPr>
          <p:cNvCxnSpPr>
            <a:endCxn id="14" idx="1"/>
          </p:cNvCxnSpPr>
          <p:nvPr/>
        </p:nvCxnSpPr>
        <p:spPr>
          <a:xfrm rot="5400000" flipH="1" flipV="1">
            <a:off x="1362972" y="2757243"/>
            <a:ext cx="2064183" cy="6682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圆角矩形 24">
                <a:extLst>
                  <a:ext uri="{FF2B5EF4-FFF2-40B4-BE49-F238E27FC236}">
                    <a16:creationId xmlns:a16="http://schemas.microsoft.com/office/drawing/2014/main" id="{C88E1084-C62A-4AF8-A935-C6D8F1A3D368}"/>
                  </a:ext>
                </a:extLst>
              </p:cNvPr>
              <p:cNvSpPr/>
              <p:nvPr/>
            </p:nvSpPr>
            <p:spPr>
              <a:xfrm>
                <a:off x="2514518" y="4620016"/>
                <a:ext cx="1334641" cy="7324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initialize)</a:t>
                </a:r>
                <a:endPara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圆角矩形 24">
                <a:extLst>
                  <a:ext uri="{FF2B5EF4-FFF2-40B4-BE49-F238E27FC236}">
                    <a16:creationId xmlns:a16="http://schemas.microsoft.com/office/drawing/2014/main" id="{C88E1084-C62A-4AF8-A935-C6D8F1A3D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18" y="4620016"/>
                <a:ext cx="1334641" cy="732442"/>
              </a:xfrm>
              <a:prstGeom prst="roundRect">
                <a:avLst/>
              </a:prstGeom>
              <a:blipFill>
                <a:blip r:embed="rId2"/>
                <a:stretch>
                  <a:fillRect t="-409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圆角矩形 26">
                <a:extLst>
                  <a:ext uri="{FF2B5EF4-FFF2-40B4-BE49-F238E27FC236}">
                    <a16:creationId xmlns:a16="http://schemas.microsoft.com/office/drawing/2014/main" id="{7AA2F28A-2B08-4416-A8DC-C18B8EE5B80B}"/>
                  </a:ext>
                </a:extLst>
              </p:cNvPr>
              <p:cNvSpPr/>
              <p:nvPr/>
            </p:nvSpPr>
            <p:spPr>
              <a:xfrm>
                <a:off x="7321261" y="4612334"/>
                <a:ext cx="1456213" cy="78965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Cross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</m:t>
                    </m:r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圆角矩形 26">
                <a:extLst>
                  <a:ext uri="{FF2B5EF4-FFF2-40B4-BE49-F238E27FC236}">
                    <a16:creationId xmlns:a16="http://schemas.microsoft.com/office/drawing/2014/main" id="{7AA2F28A-2B08-4416-A8DC-C18B8EE5B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261" y="4612334"/>
                <a:ext cx="1456213" cy="78965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586DF9-B9B8-4603-86D9-53E096382C71}"/>
              </a:ext>
            </a:extLst>
          </p:cNvPr>
          <p:cNvCxnSpPr/>
          <p:nvPr/>
        </p:nvCxnSpPr>
        <p:spPr>
          <a:xfrm flipV="1">
            <a:off x="3195448" y="2845181"/>
            <a:ext cx="15199" cy="1791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肘形连接符 30">
            <a:extLst>
              <a:ext uri="{FF2B5EF4-FFF2-40B4-BE49-F238E27FC236}">
                <a16:creationId xmlns:a16="http://schemas.microsoft.com/office/drawing/2014/main" id="{7602F1E6-6467-40D5-A487-4A7E39A10791}"/>
              </a:ext>
            </a:extLst>
          </p:cNvPr>
          <p:cNvCxnSpPr/>
          <p:nvPr/>
        </p:nvCxnSpPr>
        <p:spPr>
          <a:xfrm rot="5400000" flipH="1" flipV="1">
            <a:off x="2884669" y="3166225"/>
            <a:ext cx="1259870" cy="601122"/>
          </a:xfrm>
          <a:prstGeom prst="bentConnector3">
            <a:avLst>
              <a:gd name="adj1" fmla="val 341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AD5C9B4-9B4A-4EC7-883E-0E885E535111}"/>
              </a:ext>
            </a:extLst>
          </p:cNvPr>
          <p:cNvSpPr txBox="1"/>
          <p:nvPr/>
        </p:nvSpPr>
        <p:spPr>
          <a:xfrm>
            <a:off x="2974922" y="4161362"/>
            <a:ext cx="72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D680EA-B0A3-4805-9892-BA5512B8E61B}"/>
              </a:ext>
            </a:extLst>
          </p:cNvPr>
          <p:cNvSpPr txBox="1"/>
          <p:nvPr/>
        </p:nvSpPr>
        <p:spPr>
          <a:xfrm>
            <a:off x="6212918" y="4222741"/>
            <a:ext cx="728711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3BB1B48-31FA-4AC8-9AEB-2BAC2E1D54A9}"/>
              </a:ext>
            </a:extLst>
          </p:cNvPr>
          <p:cNvSpPr txBox="1"/>
          <p:nvPr/>
        </p:nvSpPr>
        <p:spPr>
          <a:xfrm>
            <a:off x="3611582" y="3481083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97393E2-2F47-4092-9D78-199E5B7F7C5D}"/>
              </a:ext>
            </a:extLst>
          </p:cNvPr>
          <p:cNvSpPr txBox="1"/>
          <p:nvPr/>
        </p:nvSpPr>
        <p:spPr>
          <a:xfrm>
            <a:off x="2683309" y="3487730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肘形连接符 42">
            <a:extLst>
              <a:ext uri="{FF2B5EF4-FFF2-40B4-BE49-F238E27FC236}">
                <a16:creationId xmlns:a16="http://schemas.microsoft.com/office/drawing/2014/main" id="{DDA09014-CE1D-4765-97C2-64C54898A320}"/>
              </a:ext>
            </a:extLst>
          </p:cNvPr>
          <p:cNvCxnSpPr>
            <a:endCxn id="24" idx="2"/>
          </p:cNvCxnSpPr>
          <p:nvPr/>
        </p:nvCxnSpPr>
        <p:spPr>
          <a:xfrm flipV="1">
            <a:off x="2343930" y="5352458"/>
            <a:ext cx="837909" cy="276506"/>
          </a:xfrm>
          <a:prstGeom prst="bentConnector2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43">
            <a:extLst>
              <a:ext uri="{FF2B5EF4-FFF2-40B4-BE49-F238E27FC236}">
                <a16:creationId xmlns:a16="http://schemas.microsoft.com/office/drawing/2014/main" id="{46055D85-D33A-4565-BDD2-33E3D26F67F1}"/>
              </a:ext>
            </a:extLst>
          </p:cNvPr>
          <p:cNvCxnSpPr>
            <a:stCxn id="4" idx="3"/>
            <a:endCxn id="55" idx="2"/>
          </p:cNvCxnSpPr>
          <p:nvPr/>
        </p:nvCxnSpPr>
        <p:spPr>
          <a:xfrm rot="5400000" flipH="1" flipV="1">
            <a:off x="3924595" y="3337331"/>
            <a:ext cx="361778" cy="4476448"/>
          </a:xfrm>
          <a:prstGeom prst="bentConnector3">
            <a:avLst>
              <a:gd name="adj1" fmla="val -2383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44">
            <a:extLst>
              <a:ext uri="{FF2B5EF4-FFF2-40B4-BE49-F238E27FC236}">
                <a16:creationId xmlns:a16="http://schemas.microsoft.com/office/drawing/2014/main" id="{D4F84F32-77B8-450D-A0EA-E456416BBD1E}"/>
              </a:ext>
            </a:extLst>
          </p:cNvPr>
          <p:cNvCxnSpPr>
            <a:endCxn id="67" idx="2"/>
          </p:cNvCxnSpPr>
          <p:nvPr/>
        </p:nvCxnSpPr>
        <p:spPr>
          <a:xfrm flipV="1">
            <a:off x="1519952" y="5394666"/>
            <a:ext cx="8196644" cy="494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圆角矩形 45">
            <a:extLst>
              <a:ext uri="{FF2B5EF4-FFF2-40B4-BE49-F238E27FC236}">
                <a16:creationId xmlns:a16="http://schemas.microsoft.com/office/drawing/2014/main" id="{AA822971-D478-438B-B6C0-8F1D1A985947}"/>
              </a:ext>
            </a:extLst>
          </p:cNvPr>
          <p:cNvSpPr/>
          <p:nvPr/>
        </p:nvSpPr>
        <p:spPr>
          <a:xfrm>
            <a:off x="4839245" y="6235712"/>
            <a:ext cx="6766054" cy="5667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[BN[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[Prediction average, Multi-scale feature]]]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C1AD8CC-A9AC-40EC-9DAE-A3B118E1EC4D}"/>
              </a:ext>
            </a:extLst>
          </p:cNvPr>
          <p:cNvCxnSpPr/>
          <p:nvPr/>
        </p:nvCxnSpPr>
        <p:spPr>
          <a:xfrm>
            <a:off x="5119808" y="5240022"/>
            <a:ext cx="0" cy="987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628AAEC-0581-449A-AAD8-8350E483C610}"/>
              </a:ext>
            </a:extLst>
          </p:cNvPr>
          <p:cNvCxnSpPr/>
          <p:nvPr/>
        </p:nvCxnSpPr>
        <p:spPr>
          <a:xfrm>
            <a:off x="8243267" y="5425933"/>
            <a:ext cx="0" cy="8245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8EBB540-9D2A-471B-AF64-6A118BB6F51F}"/>
              </a:ext>
            </a:extLst>
          </p:cNvPr>
          <p:cNvCxnSpPr>
            <a:stCxn id="66" idx="2"/>
          </p:cNvCxnSpPr>
          <p:nvPr/>
        </p:nvCxnSpPr>
        <p:spPr>
          <a:xfrm>
            <a:off x="11437165" y="5401986"/>
            <a:ext cx="0" cy="810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32F3ADD1-A27C-42AC-B75B-E07DB6E2AAD2}"/>
              </a:ext>
            </a:extLst>
          </p:cNvPr>
          <p:cNvSpPr/>
          <p:nvPr/>
        </p:nvSpPr>
        <p:spPr>
          <a:xfrm>
            <a:off x="4805682" y="1816971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pos2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806442C-6341-4C1E-84CA-11107902A4EB}"/>
              </a:ext>
            </a:extLst>
          </p:cNvPr>
          <p:cNvSpPr/>
          <p:nvPr/>
        </p:nvSpPr>
        <p:spPr>
          <a:xfrm>
            <a:off x="4817737" y="2836851"/>
            <a:ext cx="630903" cy="5588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posN</a:t>
            </a:r>
            <a:endParaRPr lang="en-US" altLang="zh-CN" sz="1400" b="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9357A54-7E7C-4977-860E-8662159C0DA5}"/>
              </a:ext>
            </a:extLst>
          </p:cNvPr>
          <p:cNvSpPr/>
          <p:nvPr/>
        </p:nvSpPr>
        <p:spPr>
          <a:xfrm>
            <a:off x="8065727" y="1049321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pos1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4DA81FF-BD36-4189-A0D5-A5B9C677DC69}"/>
              </a:ext>
            </a:extLst>
          </p:cNvPr>
          <p:cNvSpPr txBox="1"/>
          <p:nvPr/>
        </p:nvSpPr>
        <p:spPr>
          <a:xfrm>
            <a:off x="7891262" y="2371330"/>
            <a:ext cx="1623237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256952A-7F09-4896-AD1C-8C3C494375AD}"/>
              </a:ext>
            </a:extLst>
          </p:cNvPr>
          <p:cNvSpPr/>
          <p:nvPr/>
        </p:nvSpPr>
        <p:spPr>
          <a:xfrm>
            <a:off x="8065727" y="1736635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pos2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C0EB50-3BCB-43B9-930C-0A35935F5CAC}"/>
              </a:ext>
            </a:extLst>
          </p:cNvPr>
          <p:cNvSpPr/>
          <p:nvPr/>
        </p:nvSpPr>
        <p:spPr>
          <a:xfrm>
            <a:off x="8052030" y="2843231"/>
            <a:ext cx="630903" cy="5099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posN</a:t>
            </a:r>
            <a:endParaRPr lang="en-US" altLang="zh-CN" sz="1400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ED6AB27-D365-4C07-91B1-5AA368216E10}"/>
              </a:ext>
            </a:extLst>
          </p:cNvPr>
          <p:cNvSpPr/>
          <p:nvPr/>
        </p:nvSpPr>
        <p:spPr>
          <a:xfrm>
            <a:off x="11194902" y="1036129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pos1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481FF31-EDA6-4020-8F92-20B010BD5540}"/>
              </a:ext>
            </a:extLst>
          </p:cNvPr>
          <p:cNvSpPr/>
          <p:nvPr/>
        </p:nvSpPr>
        <p:spPr>
          <a:xfrm>
            <a:off x="11187856" y="1782601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pos2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FFACC0C-122C-4E8F-A286-AC0A6F714D15}"/>
              </a:ext>
            </a:extLst>
          </p:cNvPr>
          <p:cNvSpPr/>
          <p:nvPr/>
        </p:nvSpPr>
        <p:spPr>
          <a:xfrm>
            <a:off x="11185815" y="2927166"/>
            <a:ext cx="630903" cy="5099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posN</a:t>
            </a:r>
            <a:endParaRPr lang="en-US" altLang="zh-CN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圆角矩形 73">
                <a:extLst>
                  <a:ext uri="{FF2B5EF4-FFF2-40B4-BE49-F238E27FC236}">
                    <a16:creationId xmlns:a16="http://schemas.microsoft.com/office/drawing/2014/main" id="{492375A5-7E1C-4167-8233-2A894270D0A7}"/>
                  </a:ext>
                </a:extLst>
              </p:cNvPr>
              <p:cNvSpPr/>
              <p:nvPr/>
            </p:nvSpPr>
            <p:spPr>
              <a:xfrm>
                <a:off x="4166078" y="4615804"/>
                <a:ext cx="1346334" cy="73665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圆角矩形 73">
                <a:extLst>
                  <a:ext uri="{FF2B5EF4-FFF2-40B4-BE49-F238E27FC236}">
                    <a16:creationId xmlns:a16="http://schemas.microsoft.com/office/drawing/2014/main" id="{492375A5-7E1C-4167-8233-2A894270D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078" y="4615804"/>
                <a:ext cx="1346334" cy="73665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944EEC8-D832-4CF0-A59C-5D2235672C20}"/>
                  </a:ext>
                </a:extLst>
              </p:cNvPr>
              <p:cNvSpPr txBox="1"/>
              <p:nvPr/>
            </p:nvSpPr>
            <p:spPr>
              <a:xfrm>
                <a:off x="4450754" y="4161072"/>
                <a:ext cx="728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944EEC8-D832-4CF0-A59C-5D2235672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754" y="4161072"/>
                <a:ext cx="728711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E381A18-4D91-4BD0-816E-1365DAA16885}"/>
              </a:ext>
            </a:extLst>
          </p:cNvPr>
          <p:cNvCxnSpPr>
            <a:stCxn id="24" idx="3"/>
            <a:endCxn id="48" idx="1"/>
          </p:cNvCxnSpPr>
          <p:nvPr/>
        </p:nvCxnSpPr>
        <p:spPr>
          <a:xfrm flipV="1">
            <a:off x="3849159" y="4984131"/>
            <a:ext cx="316919" cy="2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肘形连接符 79">
            <a:extLst>
              <a:ext uri="{FF2B5EF4-FFF2-40B4-BE49-F238E27FC236}">
                <a16:creationId xmlns:a16="http://schemas.microsoft.com/office/drawing/2014/main" id="{9498CDB4-6CE9-4C7A-AA78-26ACAA943604}"/>
              </a:ext>
            </a:extLst>
          </p:cNvPr>
          <p:cNvCxnSpPr/>
          <p:nvPr/>
        </p:nvCxnSpPr>
        <p:spPr>
          <a:xfrm rot="16200000" flipV="1">
            <a:off x="3158965" y="3152510"/>
            <a:ext cx="2325256" cy="603691"/>
          </a:xfrm>
          <a:prstGeom prst="bentConnector3">
            <a:avLst>
              <a:gd name="adj1" fmla="val 100191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C3B1363-C55E-4DCE-B766-8EB7CE89F746}"/>
              </a:ext>
            </a:extLst>
          </p:cNvPr>
          <p:cNvSpPr txBox="1"/>
          <p:nvPr/>
        </p:nvSpPr>
        <p:spPr>
          <a:xfrm>
            <a:off x="3966135" y="1883564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肘形连接符 83">
            <a:extLst>
              <a:ext uri="{FF2B5EF4-FFF2-40B4-BE49-F238E27FC236}">
                <a16:creationId xmlns:a16="http://schemas.microsoft.com/office/drawing/2014/main" id="{55874C95-F128-409F-BDEA-5CDBBD8A44CD}"/>
              </a:ext>
            </a:extLst>
          </p:cNvPr>
          <p:cNvCxnSpPr>
            <a:endCxn id="40" idx="2"/>
          </p:cNvCxnSpPr>
          <p:nvPr/>
        </p:nvCxnSpPr>
        <p:spPr>
          <a:xfrm rot="5400000" flipH="1" flipV="1">
            <a:off x="4565741" y="3460271"/>
            <a:ext cx="632060" cy="502836"/>
          </a:xfrm>
          <a:prstGeom prst="bentConnector3">
            <a:avLst>
              <a:gd name="adj1" fmla="val -1396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3329F58-1DD1-44D5-A548-C15769255E67}"/>
              </a:ext>
            </a:extLst>
          </p:cNvPr>
          <p:cNvSpPr txBox="1"/>
          <p:nvPr/>
        </p:nvSpPr>
        <p:spPr>
          <a:xfrm>
            <a:off x="4966665" y="3479638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圆角矩形 147">
                <a:extLst>
                  <a:ext uri="{FF2B5EF4-FFF2-40B4-BE49-F238E27FC236}">
                    <a16:creationId xmlns:a16="http://schemas.microsoft.com/office/drawing/2014/main" id="{13A7407F-30B3-4EB7-B8F0-9E504FC0BE49}"/>
                  </a:ext>
                </a:extLst>
              </p:cNvPr>
              <p:cNvSpPr/>
              <p:nvPr/>
            </p:nvSpPr>
            <p:spPr>
              <a:xfrm>
                <a:off x="5668478" y="4637161"/>
                <a:ext cx="1350460" cy="7575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initialize)</a:t>
                </a:r>
                <a:endPara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圆角矩形 147">
                <a:extLst>
                  <a:ext uri="{FF2B5EF4-FFF2-40B4-BE49-F238E27FC236}">
                    <a16:creationId xmlns:a16="http://schemas.microsoft.com/office/drawing/2014/main" id="{13A7407F-30B3-4EB7-B8F0-9E504FC0B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78" y="4637161"/>
                <a:ext cx="1350460" cy="757505"/>
              </a:xfrm>
              <a:prstGeom prst="roundRect">
                <a:avLst/>
              </a:prstGeom>
              <a:blipFill>
                <a:blip r:embed="rId6"/>
                <a:stretch>
                  <a:fillRect t="-2381"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D5302F0-BA11-4684-82CB-8A8A4E67FC63}"/>
              </a:ext>
            </a:extLst>
          </p:cNvPr>
          <p:cNvCxnSpPr/>
          <p:nvPr/>
        </p:nvCxnSpPr>
        <p:spPr>
          <a:xfrm flipV="1">
            <a:off x="6328804" y="2828036"/>
            <a:ext cx="15199" cy="1791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肘形连接符 150">
            <a:extLst>
              <a:ext uri="{FF2B5EF4-FFF2-40B4-BE49-F238E27FC236}">
                <a16:creationId xmlns:a16="http://schemas.microsoft.com/office/drawing/2014/main" id="{B223382D-40B6-4097-8877-737D41A16D8A}"/>
              </a:ext>
            </a:extLst>
          </p:cNvPr>
          <p:cNvCxnSpPr/>
          <p:nvPr/>
        </p:nvCxnSpPr>
        <p:spPr>
          <a:xfrm rot="5400000" flipH="1" flipV="1">
            <a:off x="5984017" y="3151203"/>
            <a:ext cx="1259870" cy="601122"/>
          </a:xfrm>
          <a:prstGeom prst="bentConnector3">
            <a:avLst>
              <a:gd name="adj1" fmla="val 341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457F43F-81DD-413B-9833-18C53682F8CC}"/>
              </a:ext>
            </a:extLst>
          </p:cNvPr>
          <p:cNvSpPr txBox="1"/>
          <p:nvPr/>
        </p:nvSpPr>
        <p:spPr>
          <a:xfrm>
            <a:off x="6710930" y="3466061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49D03AA-3FF1-4531-9ADA-BFFE210DD574}"/>
              </a:ext>
            </a:extLst>
          </p:cNvPr>
          <p:cNvSpPr txBox="1"/>
          <p:nvPr/>
        </p:nvSpPr>
        <p:spPr>
          <a:xfrm>
            <a:off x="5782657" y="3472708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肘形连接符 153">
            <a:extLst>
              <a:ext uri="{FF2B5EF4-FFF2-40B4-BE49-F238E27FC236}">
                <a16:creationId xmlns:a16="http://schemas.microsoft.com/office/drawing/2014/main" id="{AF6DEAB7-9F38-4119-B4C3-4E1088512C6B}"/>
              </a:ext>
            </a:extLst>
          </p:cNvPr>
          <p:cNvCxnSpPr/>
          <p:nvPr/>
        </p:nvCxnSpPr>
        <p:spPr>
          <a:xfrm rot="16200000" flipV="1">
            <a:off x="6420170" y="3083387"/>
            <a:ext cx="2269009" cy="748630"/>
          </a:xfrm>
          <a:prstGeom prst="bentConnector3">
            <a:avLst>
              <a:gd name="adj1" fmla="val 99844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559D4CC-B427-48C7-B57D-17B1165BE624}"/>
              </a:ext>
            </a:extLst>
          </p:cNvPr>
          <p:cNvSpPr txBox="1"/>
          <p:nvPr/>
        </p:nvSpPr>
        <p:spPr>
          <a:xfrm>
            <a:off x="7198275" y="1890491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肘形连接符 155">
            <a:extLst>
              <a:ext uri="{FF2B5EF4-FFF2-40B4-BE49-F238E27FC236}">
                <a16:creationId xmlns:a16="http://schemas.microsoft.com/office/drawing/2014/main" id="{35F0F250-C95D-4646-8D4A-F600D9626D92}"/>
              </a:ext>
            </a:extLst>
          </p:cNvPr>
          <p:cNvCxnSpPr/>
          <p:nvPr/>
        </p:nvCxnSpPr>
        <p:spPr>
          <a:xfrm rot="5400000" flipH="1" flipV="1">
            <a:off x="7846942" y="3477824"/>
            <a:ext cx="632060" cy="502836"/>
          </a:xfrm>
          <a:prstGeom prst="bentConnector3">
            <a:avLst>
              <a:gd name="adj1" fmla="val -1396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FEED711E-B55B-4105-AB8C-4DB7EED6341C}"/>
              </a:ext>
            </a:extLst>
          </p:cNvPr>
          <p:cNvSpPr txBox="1"/>
          <p:nvPr/>
        </p:nvSpPr>
        <p:spPr>
          <a:xfrm>
            <a:off x="8243267" y="3538554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7C450E-6580-403E-97FB-8F118CBC1DE5}"/>
                  </a:ext>
                </a:extLst>
              </p:cNvPr>
              <p:cNvSpPr txBox="1"/>
              <p:nvPr/>
            </p:nvSpPr>
            <p:spPr>
              <a:xfrm>
                <a:off x="7773483" y="4203576"/>
                <a:ext cx="728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7C450E-6580-403E-97FB-8F118CBC1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483" y="4203576"/>
                <a:ext cx="728711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E594AE6-B64F-4E2D-AB76-A826514FA38F}"/>
              </a:ext>
            </a:extLst>
          </p:cNvPr>
          <p:cNvCxnSpPr>
            <a:stCxn id="55" idx="3"/>
            <a:endCxn id="25" idx="1"/>
          </p:cNvCxnSpPr>
          <p:nvPr/>
        </p:nvCxnSpPr>
        <p:spPr>
          <a:xfrm flipV="1">
            <a:off x="7018938" y="5007160"/>
            <a:ext cx="302323" cy="87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圆角矩形 169">
                <a:extLst>
                  <a:ext uri="{FF2B5EF4-FFF2-40B4-BE49-F238E27FC236}">
                    <a16:creationId xmlns:a16="http://schemas.microsoft.com/office/drawing/2014/main" id="{3C42DA0A-DB1C-429C-920E-F16A2372CF78}"/>
                  </a:ext>
                </a:extLst>
              </p:cNvPr>
              <p:cNvSpPr/>
              <p:nvPr/>
            </p:nvSpPr>
            <p:spPr>
              <a:xfrm>
                <a:off x="10709058" y="4615804"/>
                <a:ext cx="1456213" cy="78618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Cross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6" name="圆角矩形 169">
                <a:extLst>
                  <a:ext uri="{FF2B5EF4-FFF2-40B4-BE49-F238E27FC236}">
                    <a16:creationId xmlns:a16="http://schemas.microsoft.com/office/drawing/2014/main" id="{3C42DA0A-DB1C-429C-920E-F16A2372C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9058" y="4615804"/>
                <a:ext cx="1456213" cy="786182"/>
              </a:xfrm>
              <a:prstGeom prst="roundRect">
                <a:avLst/>
              </a:prstGeom>
              <a:blipFill>
                <a:blip r:embed="rId8"/>
                <a:stretch>
                  <a:fillRect t="-11450" b="-53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圆角矩形 170">
                <a:extLst>
                  <a:ext uri="{FF2B5EF4-FFF2-40B4-BE49-F238E27FC236}">
                    <a16:creationId xmlns:a16="http://schemas.microsoft.com/office/drawing/2014/main" id="{579FC7DF-1766-452B-AC17-CC99BCC9E23C}"/>
                  </a:ext>
                </a:extLst>
              </p:cNvPr>
              <p:cNvSpPr/>
              <p:nvPr/>
            </p:nvSpPr>
            <p:spPr>
              <a:xfrm>
                <a:off x="9038559" y="4620016"/>
                <a:ext cx="1356074" cy="7746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initialize)</a:t>
                </a:r>
                <a:endPara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圆角矩形 170">
                <a:extLst>
                  <a:ext uri="{FF2B5EF4-FFF2-40B4-BE49-F238E27FC236}">
                    <a16:creationId xmlns:a16="http://schemas.microsoft.com/office/drawing/2014/main" id="{579FC7DF-1766-452B-AC17-CC99BCC9E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559" y="4620016"/>
                <a:ext cx="1356074" cy="774650"/>
              </a:xfrm>
              <a:prstGeom prst="roundRect">
                <a:avLst/>
              </a:prstGeom>
              <a:blipFill>
                <a:blip r:embed="rId9"/>
                <a:stretch>
                  <a:fillRect t="-4651" b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E4D9489-7978-41FD-AAF6-3B9778688060}"/>
              </a:ext>
            </a:extLst>
          </p:cNvPr>
          <p:cNvCxnSpPr/>
          <p:nvPr/>
        </p:nvCxnSpPr>
        <p:spPr>
          <a:xfrm flipV="1">
            <a:off x="10405971" y="4904520"/>
            <a:ext cx="302522" cy="4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E3748D58-66D2-48A4-9AD8-1A5EB29C4BF5}"/>
              </a:ext>
            </a:extLst>
          </p:cNvPr>
          <p:cNvSpPr txBox="1"/>
          <p:nvPr/>
        </p:nvSpPr>
        <p:spPr>
          <a:xfrm>
            <a:off x="9323105" y="4229801"/>
            <a:ext cx="728711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B34C7D4-167C-4E2D-AB3A-6FB3425392F6}"/>
              </a:ext>
            </a:extLst>
          </p:cNvPr>
          <p:cNvCxnSpPr/>
          <p:nvPr/>
        </p:nvCxnSpPr>
        <p:spPr>
          <a:xfrm flipV="1">
            <a:off x="9438991" y="2835096"/>
            <a:ext cx="15199" cy="1791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肘形连接符 198">
            <a:extLst>
              <a:ext uri="{FF2B5EF4-FFF2-40B4-BE49-F238E27FC236}">
                <a16:creationId xmlns:a16="http://schemas.microsoft.com/office/drawing/2014/main" id="{B87F3CF4-39B2-43A1-B252-7FD65A2024A5}"/>
              </a:ext>
            </a:extLst>
          </p:cNvPr>
          <p:cNvCxnSpPr/>
          <p:nvPr/>
        </p:nvCxnSpPr>
        <p:spPr>
          <a:xfrm rot="5400000" flipH="1" flipV="1">
            <a:off x="9094204" y="3158263"/>
            <a:ext cx="1259870" cy="601122"/>
          </a:xfrm>
          <a:prstGeom prst="bentConnector3">
            <a:avLst>
              <a:gd name="adj1" fmla="val 341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F7EBF6C1-3D5C-4B48-AC4B-4900445CF848}"/>
              </a:ext>
            </a:extLst>
          </p:cNvPr>
          <p:cNvSpPr txBox="1"/>
          <p:nvPr/>
        </p:nvSpPr>
        <p:spPr>
          <a:xfrm>
            <a:off x="9821117" y="3473121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19B251A-00BC-4F55-B7E9-066393220618}"/>
              </a:ext>
            </a:extLst>
          </p:cNvPr>
          <p:cNvSpPr txBox="1"/>
          <p:nvPr/>
        </p:nvSpPr>
        <p:spPr>
          <a:xfrm>
            <a:off x="8892844" y="3479768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肘形连接符 201">
            <a:extLst>
              <a:ext uri="{FF2B5EF4-FFF2-40B4-BE49-F238E27FC236}">
                <a16:creationId xmlns:a16="http://schemas.microsoft.com/office/drawing/2014/main" id="{213CC490-28B2-4B47-9053-79EC038114A7}"/>
              </a:ext>
            </a:extLst>
          </p:cNvPr>
          <p:cNvCxnSpPr/>
          <p:nvPr/>
        </p:nvCxnSpPr>
        <p:spPr>
          <a:xfrm rot="16200000" flipV="1">
            <a:off x="9523275" y="3079236"/>
            <a:ext cx="2269009" cy="748630"/>
          </a:xfrm>
          <a:prstGeom prst="bentConnector3">
            <a:avLst>
              <a:gd name="adj1" fmla="val 99844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8088ABDB-C596-4A44-AD29-E1D645532FE8}"/>
              </a:ext>
            </a:extLst>
          </p:cNvPr>
          <p:cNvSpPr txBox="1"/>
          <p:nvPr/>
        </p:nvSpPr>
        <p:spPr>
          <a:xfrm>
            <a:off x="10301380" y="1886340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肘形连接符 203">
            <a:extLst>
              <a:ext uri="{FF2B5EF4-FFF2-40B4-BE49-F238E27FC236}">
                <a16:creationId xmlns:a16="http://schemas.microsoft.com/office/drawing/2014/main" id="{3C53A75F-4415-4E7A-A06E-5A0663C7E535}"/>
              </a:ext>
            </a:extLst>
          </p:cNvPr>
          <p:cNvCxnSpPr/>
          <p:nvPr/>
        </p:nvCxnSpPr>
        <p:spPr>
          <a:xfrm rot="5400000" flipH="1" flipV="1">
            <a:off x="10984215" y="3519639"/>
            <a:ext cx="632060" cy="502836"/>
          </a:xfrm>
          <a:prstGeom prst="bentConnector3">
            <a:avLst>
              <a:gd name="adj1" fmla="val -1396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C602C784-538A-4D22-833D-FD8A6E05C542}"/>
              </a:ext>
            </a:extLst>
          </p:cNvPr>
          <p:cNvSpPr txBox="1"/>
          <p:nvPr/>
        </p:nvSpPr>
        <p:spPr>
          <a:xfrm>
            <a:off x="11380540" y="3580369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5EEF1A9-49F5-4414-BDB3-922058903B1B}"/>
                  </a:ext>
                </a:extLst>
              </p:cNvPr>
              <p:cNvSpPr txBox="1"/>
              <p:nvPr/>
            </p:nvSpPr>
            <p:spPr>
              <a:xfrm>
                <a:off x="10876588" y="4199425"/>
                <a:ext cx="728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5EEF1A9-49F5-4414-BDB3-922058903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6588" y="4199425"/>
                <a:ext cx="728711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肘形连接符 2">
            <a:extLst>
              <a:ext uri="{FF2B5EF4-FFF2-40B4-BE49-F238E27FC236}">
                <a16:creationId xmlns:a16="http://schemas.microsoft.com/office/drawing/2014/main" id="{2D1A2585-0979-4039-8BDE-0A5EB887FF93}"/>
              </a:ext>
            </a:extLst>
          </p:cNvPr>
          <p:cNvCxnSpPr/>
          <p:nvPr/>
        </p:nvCxnSpPr>
        <p:spPr>
          <a:xfrm flipV="1">
            <a:off x="3181839" y="4986237"/>
            <a:ext cx="850531" cy="467507"/>
          </a:xfrm>
          <a:prstGeom prst="bentConnector3">
            <a:avLst>
              <a:gd name="adj1" fmla="val 9875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肘形连接符 81">
            <a:extLst>
              <a:ext uri="{FF2B5EF4-FFF2-40B4-BE49-F238E27FC236}">
                <a16:creationId xmlns:a16="http://schemas.microsoft.com/office/drawing/2014/main" id="{A0BF1FDF-E61D-451F-8D0A-1AD9197543E5}"/>
              </a:ext>
            </a:extLst>
          </p:cNvPr>
          <p:cNvCxnSpPr/>
          <p:nvPr/>
        </p:nvCxnSpPr>
        <p:spPr>
          <a:xfrm flipV="1">
            <a:off x="6342277" y="5023617"/>
            <a:ext cx="846805" cy="455224"/>
          </a:xfrm>
          <a:prstGeom prst="bentConnector3">
            <a:avLst>
              <a:gd name="adj1" fmla="val 9896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肘形连接符 84">
            <a:extLst>
              <a:ext uri="{FF2B5EF4-FFF2-40B4-BE49-F238E27FC236}">
                <a16:creationId xmlns:a16="http://schemas.microsoft.com/office/drawing/2014/main" id="{A85C70D4-FAB3-486E-8419-33A663FE840B}"/>
              </a:ext>
            </a:extLst>
          </p:cNvPr>
          <p:cNvCxnSpPr/>
          <p:nvPr/>
        </p:nvCxnSpPr>
        <p:spPr>
          <a:xfrm flipV="1">
            <a:off x="9716596" y="4890675"/>
            <a:ext cx="860283" cy="738288"/>
          </a:xfrm>
          <a:prstGeom prst="bentConnector3">
            <a:avLst>
              <a:gd name="adj1" fmla="val 10067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5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4331" y="432296"/>
            <a:ext cx="11686674" cy="6230303"/>
            <a:chOff x="402536" y="0"/>
            <a:chExt cx="11789464" cy="6687503"/>
          </a:xfrm>
        </p:grpSpPr>
        <p:sp>
          <p:nvSpPr>
            <p:cNvPr id="5" name="矩形 4"/>
            <p:cNvSpPr/>
            <p:nvPr/>
          </p:nvSpPr>
          <p:spPr>
            <a:xfrm>
              <a:off x="4007502" y="1522738"/>
              <a:ext cx="670632" cy="698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07502" y="2431635"/>
              <a:ext cx="670632" cy="698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07502" y="3371700"/>
              <a:ext cx="670632" cy="698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30846" y="4069820"/>
              <a:ext cx="747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</a:t>
              </a:r>
              <a:r>
                <a:rPr lang="en-US" altLang="zh-CN" sz="2000" b="1" dirty="0" smtClean="0"/>
                <a:t>……</a:t>
              </a:r>
              <a:endParaRPr lang="zh-CN" altLang="en-US" sz="2000" b="1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854786" y="1412970"/>
              <a:ext cx="976064" cy="445236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4980468" y="1913092"/>
              <a:ext cx="1258166" cy="2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5008798" y="2850777"/>
              <a:ext cx="1229836" cy="4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4991100" y="4231718"/>
              <a:ext cx="1173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5039772" y="1534255"/>
              <a:ext cx="1269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prompt1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071214" y="2428686"/>
              <a:ext cx="1269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prompt2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001636" y="3819121"/>
              <a:ext cx="1269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右大括号 15"/>
            <p:cNvSpPr/>
            <p:nvPr/>
          </p:nvSpPr>
          <p:spPr>
            <a:xfrm>
              <a:off x="6400473" y="1828533"/>
              <a:ext cx="198122" cy="235992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060384" y="1565033"/>
              <a:ext cx="2131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Dice loss + BCE loss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101936" y="3333186"/>
              <a:ext cx="747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</a:t>
              </a:r>
              <a:r>
                <a:rPr lang="en-US" altLang="zh-CN" sz="2000" b="1" dirty="0" smtClean="0"/>
                <a:t>……</a:t>
              </a:r>
              <a:endParaRPr lang="zh-CN" altLang="en-US" sz="2000" b="1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697031" y="1235283"/>
              <a:ext cx="1283437" cy="4742515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507211" y="1570170"/>
              <a:ext cx="780606" cy="740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856945" y="1107008"/>
              <a:ext cx="2627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Segmentation prediction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V="1">
              <a:off x="8660140" y="2995408"/>
              <a:ext cx="116298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64" y="2481445"/>
              <a:ext cx="2523844" cy="1675991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64" y="631694"/>
              <a:ext cx="2523844" cy="167599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87" y="4456589"/>
              <a:ext cx="2523844" cy="1687821"/>
            </a:xfrm>
            <a:prstGeom prst="rect">
              <a:avLst/>
            </a:prstGeom>
          </p:spPr>
        </p:pic>
        <p:sp>
          <p:nvSpPr>
            <p:cNvPr id="26" name="圆角矩形 25"/>
            <p:cNvSpPr/>
            <p:nvPr/>
          </p:nvSpPr>
          <p:spPr>
            <a:xfrm>
              <a:off x="402536" y="456786"/>
              <a:ext cx="2875547" cy="3826042"/>
            </a:xfrm>
            <a:prstGeom prst="roundRect">
              <a:avLst>
                <a:gd name="adj" fmla="val 4534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48209" y="0"/>
              <a:ext cx="236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Reference set</a:t>
              </a:r>
              <a:endParaRPr lang="zh-CN" altLang="en-US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24827" y="6318171"/>
              <a:ext cx="236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Query image</a:t>
              </a:r>
              <a:endParaRPr lang="zh-CN" altLang="en-US" b="1" dirty="0"/>
            </a:p>
          </p:txBody>
        </p:sp>
        <p:cxnSp>
          <p:nvCxnSpPr>
            <p:cNvPr id="29" name="直接箭头连接符 28"/>
            <p:cNvCxnSpPr>
              <a:stCxn id="26" idx="3"/>
            </p:cNvCxnSpPr>
            <p:nvPr/>
          </p:nvCxnSpPr>
          <p:spPr>
            <a:xfrm>
              <a:off x="3278083" y="2369807"/>
              <a:ext cx="4189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3108263" y="5296980"/>
              <a:ext cx="588768" cy="3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0060383" y="2369807"/>
              <a:ext cx="19905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Dice loss + BCE loss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060383" y="3818882"/>
              <a:ext cx="19905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Dice loss + BCE loss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左大括号 32"/>
            <p:cNvSpPr/>
            <p:nvPr/>
          </p:nvSpPr>
          <p:spPr>
            <a:xfrm>
              <a:off x="9746057" y="1769082"/>
              <a:ext cx="122830" cy="243781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514172" y="2544563"/>
              <a:ext cx="780606" cy="740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523870" y="3748377"/>
              <a:ext cx="780606" cy="740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23870" y="3337167"/>
              <a:ext cx="747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</a:t>
              </a:r>
              <a:r>
                <a:rPr lang="en-US" altLang="zh-CN" sz="2000" b="1" dirty="0" smtClean="0"/>
                <a:t>……</a:t>
              </a:r>
              <a:endParaRPr lang="zh-CN" altLang="en-US" sz="2000" b="1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3783832" y="5085688"/>
            <a:ext cx="664785" cy="6503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4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61" y="998798"/>
            <a:ext cx="11648916" cy="45301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94343" y="233916"/>
            <a:ext cx="799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Motivation–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UniverSeg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Image Segmentation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1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786</Words>
  <Application>Microsoft Office PowerPoint</Application>
  <PresentationFormat>宽屏</PresentationFormat>
  <Paragraphs>308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黑体</vt:lpstr>
      <vt:lpstr>Arial</vt:lpstr>
      <vt:lpstr>Cambria Math</vt:lpstr>
      <vt:lpstr>Consolas</vt:lpstr>
      <vt:lpstr>Times New Roman</vt:lpstr>
      <vt:lpstr>Wingdings</vt:lpstr>
      <vt:lpstr>等线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解仕奥</dc:creator>
  <cp:lastModifiedBy>解仕奥</cp:lastModifiedBy>
  <cp:revision>15</cp:revision>
  <dcterms:created xsi:type="dcterms:W3CDTF">2023-10-27T02:39:10Z</dcterms:created>
  <dcterms:modified xsi:type="dcterms:W3CDTF">2023-10-27T10:29:58Z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name="ICV" pid="2" fmtid="{D5CDD505-2E9C-101B-9397-08002B2CF9AE}">
    <vt:lpwstr>3503DF8701E848C6A51E882532A35F2F_13</vt:lpwstr>
  </property>
  <property name="KSOProductBuildVer" pid="3" fmtid="{D5CDD505-2E9C-101B-9397-08002B2CF9AE}">
    <vt:lpwstr>2052-12.1.0.15712</vt:lpwstr>
  </property>
</Properties>
</file>