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22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4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6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7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8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4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77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2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9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8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9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57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Introduction to </a:t>
            </a:r>
            <a:r>
              <a:rPr lang="en-US" b="1" dirty="0" smtClean="0"/>
              <a:t>design Pattern </a:t>
            </a:r>
            <a:r>
              <a:rPr lang="en-US" sz="1200" b="1" dirty="0" smtClean="0"/>
              <a:t>by zero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85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0" y="2194560"/>
            <a:ext cx="6263640" cy="40690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Introduction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OOP Principle</a:t>
            </a:r>
          </a:p>
          <a:p>
            <a:pPr marL="0" indent="0">
              <a:buNone/>
            </a:pPr>
            <a:r>
              <a:rPr lang="en-US" dirty="0" smtClean="0"/>
              <a:t>Relationship of </a:t>
            </a:r>
            <a:r>
              <a:rPr lang="en-US" dirty="0"/>
              <a:t>D</a:t>
            </a:r>
            <a:r>
              <a:rPr lang="en-US" dirty="0" smtClean="0"/>
              <a:t>esign Pattern</a:t>
            </a:r>
          </a:p>
          <a:p>
            <a:pPr marL="0" indent="0">
              <a:buNone/>
            </a:pPr>
            <a:r>
              <a:rPr lang="en-US" dirty="0" smtClean="0"/>
              <a:t>Classification</a:t>
            </a:r>
          </a:p>
          <a:p>
            <a:pPr marL="0" indent="0">
              <a:buNone/>
            </a:pPr>
            <a:r>
              <a:rPr lang="en-US" dirty="0" smtClean="0"/>
              <a:t>Examples for 23 Design Patterns</a:t>
            </a:r>
          </a:p>
          <a:p>
            <a:pPr marL="0" indent="0">
              <a:buNone/>
            </a:pPr>
            <a:r>
              <a:rPr lang="en-US" dirty="0" smtClean="0"/>
              <a:t>Reference</a:t>
            </a:r>
          </a:p>
          <a:p>
            <a:pPr marL="0" indent="0">
              <a:buNone/>
            </a:pPr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590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principle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362200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OCP – Open-Closed Principle</a:t>
            </a:r>
          </a:p>
          <a:p>
            <a:pPr marL="342900" indent="-342900">
              <a:buAutoNum type="arabicPeriod"/>
            </a:pPr>
            <a:r>
              <a:rPr lang="en-US" dirty="0" smtClean="0"/>
              <a:t>LSP – Liskov Substitution Principle</a:t>
            </a:r>
          </a:p>
          <a:p>
            <a:pPr marL="342900" indent="-342900">
              <a:buAutoNum type="arabicPeriod"/>
            </a:pPr>
            <a:r>
              <a:rPr lang="en-US" dirty="0" smtClean="0"/>
              <a:t>DIP – Dependence Inversion Principle</a:t>
            </a:r>
          </a:p>
          <a:p>
            <a:pPr marL="342900" indent="-342900">
              <a:buAutoNum type="arabicPeriod"/>
            </a:pPr>
            <a:r>
              <a:rPr lang="en-US" dirty="0" smtClean="0"/>
              <a:t>ISP – Interface Segregation Principle</a:t>
            </a:r>
          </a:p>
          <a:p>
            <a:pPr marL="342900" indent="-342900">
              <a:buAutoNum type="arabicPeriod"/>
            </a:pPr>
            <a:r>
              <a:rPr lang="en-US" dirty="0" smtClean="0"/>
              <a:t>CRP – Composite Reuse Principle</a:t>
            </a:r>
          </a:p>
          <a:p>
            <a:pPr marL="342900" indent="-342900">
              <a:buAutoNum type="arabicPeriod"/>
            </a:pPr>
            <a:r>
              <a:rPr lang="en-US" dirty="0" smtClean="0"/>
              <a:t>LOD or LKP – Law of Demeter/Least Knowledge Principle </a:t>
            </a:r>
          </a:p>
          <a:p>
            <a:pPr marL="342900" indent="-342900">
              <a:buAutoNum type="arabicPeriod"/>
            </a:pPr>
            <a:r>
              <a:rPr lang="en-US" dirty="0" smtClean="0"/>
              <a:t>SRP – Single Responsibility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5400" y="764373"/>
            <a:ext cx="3444240" cy="30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362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" y="1143000"/>
            <a:ext cx="914256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86</TotalTime>
  <Words>64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Introduction to design Pattern by zero</vt:lpstr>
      <vt:lpstr>Agenda</vt:lpstr>
      <vt:lpstr>Introduction</vt:lpstr>
      <vt:lpstr>OOP principle</vt:lpstr>
      <vt:lpstr>Relationships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B/S Software architecture</dc:title>
  <dc:creator>Xu, Bo [CCC-OT NE]</dc:creator>
  <cp:lastModifiedBy>Xu Bo</cp:lastModifiedBy>
  <cp:revision>26</cp:revision>
  <dcterms:created xsi:type="dcterms:W3CDTF">2006-08-16T00:00:00Z</dcterms:created>
  <dcterms:modified xsi:type="dcterms:W3CDTF">2017-08-03T10:07:24Z</dcterms:modified>
</cp:coreProperties>
</file>