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4" r:id="rId1"/>
  </p:sldMasterIdLst>
  <p:sldIdLst>
    <p:sldId id="256" r:id="rId2"/>
    <p:sldId id="257" r:id="rId3"/>
    <p:sldId id="258" r:id="rId4"/>
    <p:sldId id="259" r:id="rId5"/>
    <p:sldId id="262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739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8748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5046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46571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4291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2486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7924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31377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05457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292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457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6099477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64118246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9719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174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29657316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7545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277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  <p:sldLayoutId id="2147484028" r:id="rId14"/>
    <p:sldLayoutId id="2147484029" r:id="rId15"/>
    <p:sldLayoutId id="2147484030" r:id="rId16"/>
    <p:sldLayoutId id="21474840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Introduction to </a:t>
            </a:r>
            <a:r>
              <a:rPr lang="en-US" b="1" dirty="0" smtClean="0"/>
              <a:t>design Pattern </a:t>
            </a:r>
            <a:r>
              <a:rPr lang="en-US" sz="1200" b="1" dirty="0" smtClean="0"/>
              <a:t>by zero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417851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0" y="2194560"/>
            <a:ext cx="6263640" cy="40690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Introduction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OOP </a:t>
            </a:r>
            <a:r>
              <a:rPr lang="en-US" dirty="0" smtClean="0"/>
              <a:t>Principle</a:t>
            </a:r>
          </a:p>
          <a:p>
            <a:pPr marL="0" indent="0">
              <a:buNone/>
            </a:pPr>
            <a:r>
              <a:rPr lang="en-US" altLang="zh-CN" dirty="0" smtClean="0"/>
              <a:t>Classification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Relationship</a:t>
            </a:r>
          </a:p>
          <a:p>
            <a:pPr marL="0" indent="0">
              <a:buNone/>
            </a:pPr>
            <a:r>
              <a:rPr lang="en-US" dirty="0" smtClean="0"/>
              <a:t>Examples </a:t>
            </a:r>
            <a:r>
              <a:rPr lang="en-US" dirty="0" smtClean="0"/>
              <a:t>for 23 Design Patterns</a:t>
            </a:r>
          </a:p>
          <a:p>
            <a:pPr marL="0" indent="0">
              <a:buNone/>
            </a:pPr>
            <a:r>
              <a:rPr lang="en-US" dirty="0" smtClean="0"/>
              <a:t>Reference</a:t>
            </a:r>
          </a:p>
          <a:p>
            <a:pPr marL="0" indent="0">
              <a:buNone/>
            </a:pPr>
            <a:r>
              <a:rPr lang="en-US" dirty="0" smtClean="0"/>
              <a:t>Summary</a:t>
            </a:r>
          </a:p>
        </p:txBody>
      </p:sp>
    </p:spTree>
    <p:extLst>
      <p:ext uri="{BB962C8B-B14F-4D97-AF65-F5344CB8AC3E}">
        <p14:creationId xmlns="" xmlns:p14="http://schemas.microsoft.com/office/powerpoint/2010/main" val="425902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设计模式（</a:t>
            </a:r>
            <a:r>
              <a:rPr lang="en-US" dirty="0" smtClean="0"/>
              <a:t>Design pattern）</a:t>
            </a:r>
            <a:r>
              <a:rPr lang="zh-CN" altLang="en-US" dirty="0" smtClean="0"/>
              <a:t>是一套被反复使用、多数人知晓的、经过分类编目的、代码设计经验的总结。使用设计模式是为了可重用代码、让代码更容易被他人理解、保证代码可靠性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266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principle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2362200"/>
            <a:ext cx="784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OCP – Open-Closed Principle</a:t>
            </a:r>
          </a:p>
          <a:p>
            <a:pPr marL="342900" indent="-342900">
              <a:buAutoNum type="arabicPeriod"/>
            </a:pPr>
            <a:r>
              <a:rPr lang="en-US" dirty="0" smtClean="0"/>
              <a:t>LSP – Liskov Substitution Principle</a:t>
            </a:r>
          </a:p>
          <a:p>
            <a:pPr marL="342900" indent="-342900">
              <a:buAutoNum type="arabicPeriod"/>
            </a:pPr>
            <a:r>
              <a:rPr lang="en-US" dirty="0" smtClean="0"/>
              <a:t>DIP – Dependence Inversion Principle</a:t>
            </a:r>
          </a:p>
          <a:p>
            <a:pPr marL="342900" indent="-342900">
              <a:buAutoNum type="arabicPeriod"/>
            </a:pPr>
            <a:r>
              <a:rPr lang="en-US" dirty="0" smtClean="0"/>
              <a:t>ISP – Interface Segregation Principle</a:t>
            </a:r>
          </a:p>
          <a:p>
            <a:pPr marL="342900" indent="-342900">
              <a:buAutoNum type="arabicPeriod"/>
            </a:pPr>
            <a:r>
              <a:rPr lang="en-US" dirty="0" smtClean="0"/>
              <a:t>CRP – Composite Reuse Principle</a:t>
            </a:r>
          </a:p>
          <a:p>
            <a:pPr marL="342900" indent="-342900">
              <a:buAutoNum type="arabicPeriod"/>
            </a:pPr>
            <a:r>
              <a:rPr lang="en-US" dirty="0" smtClean="0"/>
              <a:t>LOD or LKP – Law of Demeter/Least Knowledge Principle </a:t>
            </a:r>
          </a:p>
          <a:p>
            <a:pPr marL="342900" indent="-342900">
              <a:buAutoNum type="arabicPeriod"/>
            </a:pPr>
            <a:r>
              <a:rPr lang="en-US" dirty="0" smtClean="0"/>
              <a:t>SRP – Single Responsibility Principle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625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Classification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</a:t>
            </a:r>
            <a:r>
              <a:rPr lang="zh-CN" altLang="en-US" dirty="0" smtClean="0"/>
              <a:t>建型模式</a:t>
            </a:r>
            <a:r>
              <a:rPr lang="en-US" altLang="zh-CN" dirty="0" smtClean="0"/>
              <a:t>(5)</a:t>
            </a:r>
          </a:p>
          <a:p>
            <a:pPr>
              <a:buNone/>
            </a:pPr>
            <a:r>
              <a:rPr lang="en-US" altLang="zh-CN" dirty="0" smtClean="0"/>
              <a:t>  	    1.</a:t>
            </a:r>
            <a:r>
              <a:rPr lang="zh-CN" altLang="en-US" dirty="0" smtClean="0"/>
              <a:t>工厂方法  </a:t>
            </a:r>
            <a:r>
              <a:rPr lang="en-US" altLang="zh-CN" dirty="0" smtClean="0"/>
              <a:t>2. </a:t>
            </a:r>
            <a:r>
              <a:rPr lang="zh-CN" altLang="en-US" dirty="0" smtClean="0"/>
              <a:t>抽象工厂 </a:t>
            </a:r>
            <a:r>
              <a:rPr lang="en-US" altLang="zh-CN" dirty="0" smtClean="0"/>
              <a:t>3. </a:t>
            </a:r>
            <a:r>
              <a:rPr lang="zh-CN" altLang="en-US" dirty="0" smtClean="0"/>
              <a:t>单</a:t>
            </a:r>
            <a:r>
              <a:rPr lang="zh-CN" altLang="en-US" dirty="0" smtClean="0"/>
              <a:t>例 </a:t>
            </a:r>
            <a:r>
              <a:rPr lang="en-US" altLang="zh-CN" dirty="0" smtClean="0"/>
              <a:t>4. </a:t>
            </a:r>
            <a:r>
              <a:rPr lang="zh-CN" altLang="en-US" dirty="0" smtClean="0"/>
              <a:t>建造者 </a:t>
            </a:r>
            <a:r>
              <a:rPr lang="en-US" altLang="zh-CN" dirty="0" smtClean="0"/>
              <a:t>5. </a:t>
            </a:r>
            <a:r>
              <a:rPr lang="zh-CN" altLang="en-US" dirty="0" smtClean="0"/>
              <a:t>原型</a:t>
            </a:r>
            <a:endParaRPr lang="en-US" altLang="zh-CN" dirty="0" smtClean="0"/>
          </a:p>
          <a:p>
            <a:r>
              <a:rPr lang="zh-CN" altLang="en-US" dirty="0" smtClean="0"/>
              <a:t>结构</a:t>
            </a:r>
            <a:r>
              <a:rPr lang="zh-CN" altLang="en-US" dirty="0" smtClean="0"/>
              <a:t>型模式</a:t>
            </a:r>
            <a:r>
              <a:rPr lang="en-US" altLang="zh-CN" dirty="0" smtClean="0"/>
              <a:t>(7)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1. </a:t>
            </a:r>
            <a:r>
              <a:rPr lang="zh-CN" altLang="en-US" dirty="0" smtClean="0"/>
              <a:t>适配器 </a:t>
            </a:r>
            <a:r>
              <a:rPr lang="en-US" altLang="zh-CN" dirty="0" smtClean="0"/>
              <a:t>2. </a:t>
            </a:r>
            <a:r>
              <a:rPr lang="zh-CN" altLang="en-US" dirty="0" smtClean="0"/>
              <a:t>桥接 </a:t>
            </a:r>
            <a:r>
              <a:rPr lang="en-US" altLang="zh-CN" dirty="0" smtClean="0"/>
              <a:t>3. </a:t>
            </a:r>
            <a:r>
              <a:rPr lang="zh-CN" altLang="en-US" dirty="0" smtClean="0"/>
              <a:t>代理</a:t>
            </a:r>
            <a:r>
              <a:rPr lang="zh-CN" altLang="en-US" dirty="0" smtClean="0"/>
              <a:t> </a:t>
            </a:r>
            <a:r>
              <a:rPr lang="en-US" altLang="zh-CN" dirty="0" smtClean="0"/>
              <a:t>4. </a:t>
            </a:r>
            <a:r>
              <a:rPr lang="zh-CN" altLang="en-US" dirty="0" smtClean="0"/>
              <a:t>组合 </a:t>
            </a:r>
            <a:r>
              <a:rPr lang="en-US" altLang="zh-CN" dirty="0" smtClean="0"/>
              <a:t>5. </a:t>
            </a:r>
            <a:r>
              <a:rPr lang="zh-CN" altLang="en-US" dirty="0" smtClean="0"/>
              <a:t>装饰器 </a:t>
            </a:r>
            <a:r>
              <a:rPr lang="en-US" altLang="zh-CN" dirty="0" smtClean="0"/>
              <a:t>6. </a:t>
            </a:r>
            <a:r>
              <a:rPr lang="zh-CN" altLang="en-US" dirty="0" smtClean="0"/>
              <a:t>外观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   7. </a:t>
            </a:r>
            <a:r>
              <a:rPr lang="zh-CN" altLang="en-US" dirty="0" smtClean="0"/>
              <a:t>享元</a:t>
            </a:r>
            <a:endParaRPr lang="en-US" altLang="zh-CN" dirty="0" smtClean="0"/>
          </a:p>
          <a:p>
            <a:r>
              <a:rPr lang="zh-CN" altLang="en-US" dirty="0" smtClean="0"/>
              <a:t>行</a:t>
            </a:r>
            <a:r>
              <a:rPr lang="zh-CN" altLang="en-US" dirty="0" smtClean="0"/>
              <a:t>为型模式</a:t>
            </a:r>
            <a:r>
              <a:rPr lang="en-US" altLang="zh-CN" dirty="0" smtClean="0"/>
              <a:t>(11)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1. </a:t>
            </a:r>
            <a:r>
              <a:rPr lang="zh-CN" altLang="en-US" dirty="0" smtClean="0"/>
              <a:t>访问者</a:t>
            </a:r>
            <a:r>
              <a:rPr lang="zh-CN" altLang="en-US" dirty="0" smtClean="0"/>
              <a:t> </a:t>
            </a:r>
            <a:r>
              <a:rPr lang="en-US" altLang="zh-CN" dirty="0" smtClean="0"/>
              <a:t>2. </a:t>
            </a:r>
            <a:r>
              <a:rPr lang="zh-CN" altLang="en-US" dirty="0" smtClean="0"/>
              <a:t>责任链 </a:t>
            </a:r>
            <a:r>
              <a:rPr lang="en-US" altLang="zh-CN" dirty="0" smtClean="0"/>
              <a:t>3.</a:t>
            </a:r>
            <a:r>
              <a:rPr lang="zh-CN" altLang="en-US" dirty="0" smtClean="0"/>
              <a:t>命令 </a:t>
            </a:r>
            <a:r>
              <a:rPr lang="en-US" altLang="zh-CN" dirty="0" smtClean="0"/>
              <a:t>4. </a:t>
            </a:r>
            <a:r>
              <a:rPr lang="zh-CN" altLang="en-US" dirty="0" smtClean="0"/>
              <a:t>解释器 </a:t>
            </a:r>
            <a:r>
              <a:rPr lang="en-US" altLang="zh-CN" dirty="0" smtClean="0"/>
              <a:t>5. </a:t>
            </a:r>
            <a:r>
              <a:rPr lang="zh-CN" altLang="en-US" dirty="0" smtClean="0"/>
              <a:t>迭代器 </a:t>
            </a:r>
            <a:r>
              <a:rPr lang="en-US" altLang="zh-CN" dirty="0" smtClean="0"/>
              <a:t>6. </a:t>
            </a:r>
            <a:r>
              <a:rPr lang="zh-CN" altLang="en-US" dirty="0" smtClean="0"/>
              <a:t>中</a:t>
            </a:r>
            <a:r>
              <a:rPr lang="zh-CN" altLang="en-US" dirty="0" smtClean="0"/>
              <a:t>介者</a:t>
            </a:r>
            <a:endParaRPr lang="en-US" altLang="zh-CN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7</a:t>
            </a:r>
            <a:r>
              <a:rPr lang="en-US" altLang="zh-CN" dirty="0" smtClean="0"/>
              <a:t>. </a:t>
            </a:r>
            <a:r>
              <a:rPr lang="zh-CN" altLang="en-US" dirty="0" smtClean="0"/>
              <a:t>备忘录 </a:t>
            </a:r>
            <a:r>
              <a:rPr lang="en-US" altLang="zh-CN" dirty="0" smtClean="0"/>
              <a:t>8. </a:t>
            </a:r>
            <a:r>
              <a:rPr lang="zh-CN" altLang="en-US" dirty="0" smtClean="0"/>
              <a:t>观察者 </a:t>
            </a:r>
            <a:r>
              <a:rPr lang="en-US" altLang="zh-CN" dirty="0" smtClean="0"/>
              <a:t>9. </a:t>
            </a:r>
            <a:r>
              <a:rPr lang="zh-CN" altLang="en-US" dirty="0" smtClean="0"/>
              <a:t>状态 </a:t>
            </a:r>
            <a:r>
              <a:rPr lang="en-US" altLang="zh-CN" dirty="0" smtClean="0"/>
              <a:t>10.</a:t>
            </a:r>
            <a:r>
              <a:rPr lang="zh-CN" altLang="en-US" dirty="0" smtClean="0"/>
              <a:t> 策</a:t>
            </a:r>
            <a:r>
              <a:rPr lang="zh-CN" altLang="en-US" dirty="0" smtClean="0"/>
              <a:t>略 </a:t>
            </a:r>
            <a:r>
              <a:rPr lang="en-US" altLang="zh-CN" dirty="0" smtClean="0"/>
              <a:t>11. </a:t>
            </a:r>
            <a:r>
              <a:rPr lang="zh-CN" altLang="en-US" dirty="0" smtClean="0"/>
              <a:t>模版方法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266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05400" y="764373"/>
            <a:ext cx="3444240" cy="3024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Relationship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3622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38" y="1143000"/>
            <a:ext cx="9142562" cy="5715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6328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114</TotalTime>
  <Words>147</Words>
  <Application>Microsoft Office PowerPoint</Application>
  <PresentationFormat>全屏显示(4:3)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Vapor Trail</vt:lpstr>
      <vt:lpstr>Introduction to design Pattern by zero</vt:lpstr>
      <vt:lpstr>Agenda</vt:lpstr>
      <vt:lpstr>Introduction</vt:lpstr>
      <vt:lpstr>OOP principle</vt:lpstr>
      <vt:lpstr>Classification</vt:lpstr>
      <vt:lpstr>Relationship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B/S Software architecture</dc:title>
  <dc:creator>Xu, Bo [CCC-OT NE]</dc:creator>
  <cp:lastModifiedBy>Administrator</cp:lastModifiedBy>
  <cp:revision>41</cp:revision>
  <dcterms:created xsi:type="dcterms:W3CDTF">2006-08-16T00:00:00Z</dcterms:created>
  <dcterms:modified xsi:type="dcterms:W3CDTF">2017-08-13T10:06:51Z</dcterms:modified>
</cp:coreProperties>
</file>