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92B065-E384-4F74-84A8-BAAF1C3A08D8}" type="datetimeFigureOut">
              <a:rPr lang="ko-KR" altLang="en-US" smtClean="0"/>
              <a:t>2015-07-08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763E9A-36DB-4FD0-8A40-6E4102AD8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다이오드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80110" y="2422049"/>
            <a:ext cx="7383780" cy="26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다이오드 종류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3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광장</vt:lpstr>
      <vt:lpstr>다이오드</vt:lpstr>
      <vt:lpstr>다이오드 종류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다이오드</dc:title>
  <dc:creator>Administrator</dc:creator>
  <cp:lastModifiedBy>Administrator</cp:lastModifiedBy>
  <cp:revision>2</cp:revision>
  <dcterms:created xsi:type="dcterms:W3CDTF">2015-07-08T00:54:42Z</dcterms:created>
  <dcterms:modified xsi:type="dcterms:W3CDTF">2015-07-08T00:57:36Z</dcterms:modified>
</cp:coreProperties>
</file>